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67" r:id="rId1"/>
  </p:sldMasterIdLst>
  <p:notesMasterIdLst>
    <p:notesMasterId r:id="rId43"/>
  </p:notesMasterIdLst>
  <p:handoutMasterIdLst>
    <p:handoutMasterId r:id="rId44"/>
  </p:handoutMasterIdLst>
  <p:sldIdLst>
    <p:sldId id="348" r:id="rId2"/>
    <p:sldId id="350" r:id="rId3"/>
    <p:sldId id="383" r:id="rId4"/>
    <p:sldId id="385" r:id="rId5"/>
    <p:sldId id="384" r:id="rId6"/>
    <p:sldId id="318" r:id="rId7"/>
    <p:sldId id="372" r:id="rId8"/>
    <p:sldId id="352" r:id="rId9"/>
    <p:sldId id="354" r:id="rId10"/>
    <p:sldId id="351" r:id="rId11"/>
    <p:sldId id="353" r:id="rId12"/>
    <p:sldId id="355" r:id="rId13"/>
    <p:sldId id="356" r:id="rId14"/>
    <p:sldId id="358" r:id="rId15"/>
    <p:sldId id="357" r:id="rId16"/>
    <p:sldId id="360" r:id="rId17"/>
    <p:sldId id="359" r:id="rId18"/>
    <p:sldId id="361" r:id="rId19"/>
    <p:sldId id="364" r:id="rId20"/>
    <p:sldId id="363" r:id="rId21"/>
    <p:sldId id="367" r:id="rId22"/>
    <p:sldId id="366" r:id="rId23"/>
    <p:sldId id="365" r:id="rId24"/>
    <p:sldId id="369" r:id="rId25"/>
    <p:sldId id="370" r:id="rId26"/>
    <p:sldId id="368" r:id="rId27"/>
    <p:sldId id="371" r:id="rId28"/>
    <p:sldId id="340" r:id="rId29"/>
    <p:sldId id="323" r:id="rId30"/>
    <p:sldId id="373" r:id="rId31"/>
    <p:sldId id="374" r:id="rId32"/>
    <p:sldId id="375" r:id="rId33"/>
    <p:sldId id="376" r:id="rId34"/>
    <p:sldId id="377" r:id="rId35"/>
    <p:sldId id="378" r:id="rId36"/>
    <p:sldId id="379" r:id="rId37"/>
    <p:sldId id="324" r:id="rId38"/>
    <p:sldId id="326" r:id="rId39"/>
    <p:sldId id="333" r:id="rId40"/>
    <p:sldId id="380" r:id="rId41"/>
    <p:sldId id="316" r:id="rId42"/>
  </p:sldIdLst>
  <p:sldSz cx="9144000" cy="6858000" type="screen4x3"/>
  <p:notesSz cx="6858000" cy="9144000"/>
  <p:embeddedFontLst>
    <p:embeddedFont>
      <p:font typeface="Tahoma" pitchFamily="34" charset="0"/>
      <p:regular r:id="rId45"/>
      <p:bold r:id="rId46"/>
    </p:embeddedFont>
    <p:embeddedFont>
      <p:font typeface="Impact" pitchFamily="34" charset="0"/>
      <p:regular r:id="rId47"/>
    </p:embeddedFont>
    <p:embeddedFont>
      <p:font typeface="Arial Rounded MT Bold" pitchFamily="34" charset="0"/>
      <p:regular r:id="rId48"/>
    </p:embeddedFont>
    <p:embeddedFont>
      <p:font typeface="Book Antiqua" pitchFamily="18" charset="0"/>
      <p:regular r:id="rId49"/>
      <p:bold r:id="rId50"/>
      <p:italic r:id="rId51"/>
      <p:boldItalic r:id="rId52"/>
    </p:embeddedFont>
    <p:embeddedFont>
      <p:font typeface="Monotype Sorts"/>
      <p:regular r:id="rId53"/>
    </p:embeddedFont>
    <p:embeddedFont>
      <p:font typeface="Arial Black" pitchFamily="34" charset="0"/>
      <p:bold r:id="rId54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DDDD"/>
    <a:srgbClr val="EFDFCF"/>
    <a:srgbClr val="FFD7AF"/>
    <a:srgbClr val="FFCE85"/>
    <a:srgbClr val="663300"/>
    <a:srgbClr val="FF0000"/>
    <a:srgbClr val="9933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78" y="1086"/>
      </p:cViewPr>
      <p:guideLst>
        <p:guide orient="horz" pos="24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90"/>
    </p:cViewPr>
  </p:sorterViewPr>
  <p:notesViewPr>
    <p:cSldViewPr>
      <p:cViewPr varScale="1">
        <p:scale>
          <a:sx n="25" d="100"/>
          <a:sy n="25" d="100"/>
        </p:scale>
        <p:origin x="-1248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52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4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0.xml"/><Relationship Id="rId7" Type="http://schemas.openxmlformats.org/officeDocument/2006/relationships/slide" Target="slides/slide40.xml"/><Relationship Id="rId2" Type="http://schemas.openxmlformats.org/officeDocument/2006/relationships/slide" Target="slides/slide8.xml"/><Relationship Id="rId1" Type="http://schemas.openxmlformats.org/officeDocument/2006/relationships/slide" Target="slides/slide6.xml"/><Relationship Id="rId6" Type="http://schemas.openxmlformats.org/officeDocument/2006/relationships/slide" Target="slides/slide29.xml"/><Relationship Id="rId5" Type="http://schemas.openxmlformats.org/officeDocument/2006/relationships/slide" Target="slides/slide12.xml"/><Relationship Id="rId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471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481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491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501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581400"/>
            <a:ext cx="8839200" cy="9144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95800"/>
            <a:ext cx="8839200" cy="685800"/>
          </a:xfrm>
        </p:spPr>
        <p:txBody>
          <a:bodyPr/>
          <a:lstStyle>
            <a:lvl1pPr marL="0" indent="0" algn="r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pPr>
              <a:defRPr/>
            </a:pPr>
            <a:r>
              <a:rPr lang="en-US"/>
              <a:t>Chapter 1 -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pPr>
              <a:defRPr/>
            </a:pPr>
            <a:fld id="{5FE13911-B6F5-4405-BBA6-FAE2CFD8F6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1 -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18603-4FF8-413D-A733-C6D91BE17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1 -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0FDB0-11E1-4678-A5A1-D03519AF7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1 -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1016C-562A-4595-B41D-3F43E6B66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1 -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BB023-F572-4D35-A200-6243C7AE5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381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95400"/>
            <a:ext cx="4381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1 -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24F28-AF8C-46D0-801A-766BDC22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1 -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69283-D082-4A72-B871-B2EA8AE48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1 -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3D35C-A340-43A2-A649-DEF490FE7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1 -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3F255-98EE-4DFC-98B1-6FDF38759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1 -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2D70D-2F8C-4F23-B0D9-23C08C338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1 -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0870B-61C5-43F1-B8F0-26B2E1AEB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8915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2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2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/>
            </a:lvl1pPr>
          </a:lstStyle>
          <a:p>
            <a:pPr>
              <a:defRPr/>
            </a:pPr>
            <a:r>
              <a:rPr lang="en-US"/>
              <a:t>Chapter 1 -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/>
            </a:lvl1pPr>
          </a:lstStyle>
          <a:p>
            <a:pPr>
              <a:defRPr/>
            </a:pPr>
            <a:fld id="{4DC87AD5-FBD0-4103-8E49-DF24E69FB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2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 spd="med">
    <p:fade thruBlk="1"/>
  </p:transition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Chapter 1 -</a:t>
            </a:r>
          </a:p>
        </p:txBody>
      </p:sp>
      <p:sp>
        <p:nvSpPr>
          <p:cNvPr id="30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66DC5F-5B62-4C46-BBCC-B8BDE5F5BEF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076" name="Line 8"/>
          <p:cNvSpPr>
            <a:spLocks noChangeShapeType="1"/>
          </p:cNvSpPr>
          <p:nvPr/>
        </p:nvSpPr>
        <p:spPr bwMode="auto">
          <a:xfrm>
            <a:off x="609600" y="457200"/>
            <a:ext cx="7924800" cy="0"/>
          </a:xfrm>
          <a:prstGeom prst="line">
            <a:avLst/>
          </a:prstGeom>
          <a:noFill/>
          <a:ln w="38100">
            <a:solidFill>
              <a:srgbClr val="FFCE8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Rectangle 12"/>
          <p:cNvSpPr>
            <a:spLocks noChangeArrowheads="1"/>
          </p:cNvSpPr>
          <p:nvPr/>
        </p:nvSpPr>
        <p:spPr bwMode="auto">
          <a:xfrm>
            <a:off x="8534400" y="228600"/>
            <a:ext cx="533400" cy="457200"/>
          </a:xfrm>
          <a:prstGeom prst="rect">
            <a:avLst/>
          </a:prstGeom>
          <a:solidFill>
            <a:srgbClr val="993300"/>
          </a:solidFill>
          <a:ln w="127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8" name="Picture 13" descr="Hansen_0324069723_3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590800"/>
            <a:ext cx="404018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Line 15"/>
          <p:cNvSpPr>
            <a:spLocks noChangeShapeType="1"/>
          </p:cNvSpPr>
          <p:nvPr/>
        </p:nvSpPr>
        <p:spPr bwMode="auto">
          <a:xfrm>
            <a:off x="609600" y="6248400"/>
            <a:ext cx="7924800" cy="0"/>
          </a:xfrm>
          <a:prstGeom prst="line">
            <a:avLst/>
          </a:prstGeom>
          <a:noFill/>
          <a:ln w="38100">
            <a:solidFill>
              <a:srgbClr val="FFCE8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Chapter 1 -</a:t>
            </a: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ADC9DB-B7D1-42A0-A895-C6A69B42BBAF}" type="slidenum">
              <a:rPr lang="en-US" smtClean="0"/>
              <a:pPr/>
              <a:t>10</a:t>
            </a:fld>
            <a:endParaRPr lang="en-US" smtClean="0"/>
          </a:p>
        </p:txBody>
      </p:sp>
      <p:grpSp>
        <p:nvGrpSpPr>
          <p:cNvPr id="12292" name="Group 125"/>
          <p:cNvGrpSpPr>
            <a:grpSpLocks/>
          </p:cNvGrpSpPr>
          <p:nvPr/>
        </p:nvGrpSpPr>
        <p:grpSpPr bwMode="auto">
          <a:xfrm>
            <a:off x="533400" y="3444875"/>
            <a:ext cx="2560638" cy="3413125"/>
            <a:chOff x="720" y="2016"/>
            <a:chExt cx="1613" cy="2150"/>
          </a:xfrm>
        </p:grpSpPr>
        <p:sp>
          <p:nvSpPr>
            <p:cNvPr id="12295" name="Freeform 9"/>
            <p:cNvSpPr>
              <a:spLocks/>
            </p:cNvSpPr>
            <p:nvPr/>
          </p:nvSpPr>
          <p:spPr bwMode="auto">
            <a:xfrm>
              <a:off x="768" y="2549"/>
              <a:ext cx="1533" cy="1396"/>
            </a:xfrm>
            <a:custGeom>
              <a:avLst/>
              <a:gdLst>
                <a:gd name="T0" fmla="*/ 1533 w 3064"/>
                <a:gd name="T1" fmla="*/ 833 h 2790"/>
                <a:gd name="T2" fmla="*/ 1301 w 3064"/>
                <a:gd name="T3" fmla="*/ 857 h 2790"/>
                <a:gd name="T4" fmla="*/ 1215 w 3064"/>
                <a:gd name="T5" fmla="*/ 597 h 2790"/>
                <a:gd name="T6" fmla="*/ 1179 w 3064"/>
                <a:gd name="T7" fmla="*/ 794 h 2790"/>
                <a:gd name="T8" fmla="*/ 944 w 3064"/>
                <a:gd name="T9" fmla="*/ 1022 h 2790"/>
                <a:gd name="T10" fmla="*/ 971 w 3064"/>
                <a:gd name="T11" fmla="*/ 1270 h 2790"/>
                <a:gd name="T12" fmla="*/ 413 w 3064"/>
                <a:gd name="T13" fmla="*/ 1278 h 2790"/>
                <a:gd name="T14" fmla="*/ 330 w 3064"/>
                <a:gd name="T15" fmla="*/ 1396 h 2790"/>
                <a:gd name="T16" fmla="*/ 244 w 3064"/>
                <a:gd name="T17" fmla="*/ 1372 h 2790"/>
                <a:gd name="T18" fmla="*/ 43 w 3064"/>
                <a:gd name="T19" fmla="*/ 1254 h 2790"/>
                <a:gd name="T20" fmla="*/ 39 w 3064"/>
                <a:gd name="T21" fmla="*/ 763 h 2790"/>
                <a:gd name="T22" fmla="*/ 0 w 3064"/>
                <a:gd name="T23" fmla="*/ 680 h 2790"/>
                <a:gd name="T24" fmla="*/ 43 w 3064"/>
                <a:gd name="T25" fmla="*/ 569 h 2790"/>
                <a:gd name="T26" fmla="*/ 157 w 3064"/>
                <a:gd name="T27" fmla="*/ 514 h 2790"/>
                <a:gd name="T28" fmla="*/ 263 w 3064"/>
                <a:gd name="T29" fmla="*/ 233 h 2790"/>
                <a:gd name="T30" fmla="*/ 370 w 3064"/>
                <a:gd name="T31" fmla="*/ 141 h 2790"/>
                <a:gd name="T32" fmla="*/ 654 w 3064"/>
                <a:gd name="T33" fmla="*/ 83 h 2790"/>
                <a:gd name="T34" fmla="*/ 939 w 3064"/>
                <a:gd name="T35" fmla="*/ 0 h 2790"/>
                <a:gd name="T36" fmla="*/ 971 w 3064"/>
                <a:gd name="T37" fmla="*/ 82 h 2790"/>
                <a:gd name="T38" fmla="*/ 1168 w 3064"/>
                <a:gd name="T39" fmla="*/ 141 h 2790"/>
                <a:gd name="T40" fmla="*/ 1310 w 3064"/>
                <a:gd name="T41" fmla="*/ 207 h 2790"/>
                <a:gd name="T42" fmla="*/ 1368 w 3064"/>
                <a:gd name="T43" fmla="*/ 345 h 2790"/>
                <a:gd name="T44" fmla="*/ 1415 w 3064"/>
                <a:gd name="T45" fmla="*/ 507 h 2790"/>
                <a:gd name="T46" fmla="*/ 1463 w 3064"/>
                <a:gd name="T47" fmla="*/ 569 h 2790"/>
                <a:gd name="T48" fmla="*/ 1474 w 3064"/>
                <a:gd name="T49" fmla="*/ 687 h 2790"/>
                <a:gd name="T50" fmla="*/ 1533 w 3064"/>
                <a:gd name="T51" fmla="*/ 750 h 2790"/>
                <a:gd name="T52" fmla="*/ 1533 w 3064"/>
                <a:gd name="T53" fmla="*/ 833 h 2790"/>
                <a:gd name="T54" fmla="*/ 1533 w 3064"/>
                <a:gd name="T55" fmla="*/ 833 h 279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064"/>
                <a:gd name="T85" fmla="*/ 0 h 2790"/>
                <a:gd name="T86" fmla="*/ 3064 w 3064"/>
                <a:gd name="T87" fmla="*/ 2790 h 279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064" h="2790">
                  <a:moveTo>
                    <a:pt x="3064" y="1665"/>
                  </a:moveTo>
                  <a:lnTo>
                    <a:pt x="2601" y="1712"/>
                  </a:lnTo>
                  <a:lnTo>
                    <a:pt x="2428" y="1193"/>
                  </a:lnTo>
                  <a:lnTo>
                    <a:pt x="2357" y="1587"/>
                  </a:lnTo>
                  <a:lnTo>
                    <a:pt x="1886" y="2043"/>
                  </a:lnTo>
                  <a:lnTo>
                    <a:pt x="1941" y="2539"/>
                  </a:lnTo>
                  <a:lnTo>
                    <a:pt x="825" y="2554"/>
                  </a:lnTo>
                  <a:lnTo>
                    <a:pt x="660" y="2790"/>
                  </a:lnTo>
                  <a:lnTo>
                    <a:pt x="487" y="2743"/>
                  </a:lnTo>
                  <a:lnTo>
                    <a:pt x="85" y="2507"/>
                  </a:lnTo>
                  <a:lnTo>
                    <a:pt x="78" y="1524"/>
                  </a:lnTo>
                  <a:lnTo>
                    <a:pt x="0" y="1359"/>
                  </a:lnTo>
                  <a:lnTo>
                    <a:pt x="85" y="1138"/>
                  </a:lnTo>
                  <a:lnTo>
                    <a:pt x="314" y="1028"/>
                  </a:lnTo>
                  <a:lnTo>
                    <a:pt x="525" y="465"/>
                  </a:lnTo>
                  <a:lnTo>
                    <a:pt x="739" y="281"/>
                  </a:lnTo>
                  <a:lnTo>
                    <a:pt x="1308" y="165"/>
                  </a:lnTo>
                  <a:lnTo>
                    <a:pt x="1876" y="0"/>
                  </a:lnTo>
                  <a:lnTo>
                    <a:pt x="1941" y="163"/>
                  </a:lnTo>
                  <a:lnTo>
                    <a:pt x="2334" y="281"/>
                  </a:lnTo>
                  <a:lnTo>
                    <a:pt x="2618" y="414"/>
                  </a:lnTo>
                  <a:lnTo>
                    <a:pt x="2735" y="690"/>
                  </a:lnTo>
                  <a:lnTo>
                    <a:pt x="2829" y="1013"/>
                  </a:lnTo>
                  <a:lnTo>
                    <a:pt x="2924" y="1138"/>
                  </a:lnTo>
                  <a:lnTo>
                    <a:pt x="2946" y="1374"/>
                  </a:lnTo>
                  <a:lnTo>
                    <a:pt x="3064" y="1499"/>
                  </a:lnTo>
                  <a:lnTo>
                    <a:pt x="3064" y="1665"/>
                  </a:lnTo>
                  <a:close/>
                </a:path>
              </a:pathLst>
            </a:custGeom>
            <a:solidFill>
              <a:srgbClr val="FFE5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6" name="Freeform 10"/>
            <p:cNvSpPr>
              <a:spLocks/>
            </p:cNvSpPr>
            <p:nvPr/>
          </p:nvSpPr>
          <p:spPr bwMode="auto">
            <a:xfrm>
              <a:off x="1688" y="3319"/>
              <a:ext cx="467" cy="818"/>
            </a:xfrm>
            <a:custGeom>
              <a:avLst/>
              <a:gdLst>
                <a:gd name="T0" fmla="*/ 342 w 935"/>
                <a:gd name="T1" fmla="*/ 0 h 1637"/>
                <a:gd name="T2" fmla="*/ 248 w 935"/>
                <a:gd name="T3" fmla="*/ 51 h 1637"/>
                <a:gd name="T4" fmla="*/ 0 w 935"/>
                <a:gd name="T5" fmla="*/ 252 h 1637"/>
                <a:gd name="T6" fmla="*/ 64 w 935"/>
                <a:gd name="T7" fmla="*/ 602 h 1637"/>
                <a:gd name="T8" fmla="*/ 185 w 935"/>
                <a:gd name="T9" fmla="*/ 818 h 1637"/>
                <a:gd name="T10" fmla="*/ 311 w 935"/>
                <a:gd name="T11" fmla="*/ 814 h 1637"/>
                <a:gd name="T12" fmla="*/ 390 w 935"/>
                <a:gd name="T13" fmla="*/ 736 h 1637"/>
                <a:gd name="T14" fmla="*/ 467 w 935"/>
                <a:gd name="T15" fmla="*/ 504 h 1637"/>
                <a:gd name="T16" fmla="*/ 464 w 935"/>
                <a:gd name="T17" fmla="*/ 252 h 1637"/>
                <a:gd name="T18" fmla="*/ 432 w 935"/>
                <a:gd name="T19" fmla="*/ 71 h 1637"/>
                <a:gd name="T20" fmla="*/ 342 w 935"/>
                <a:gd name="T21" fmla="*/ 0 h 1637"/>
                <a:gd name="T22" fmla="*/ 342 w 935"/>
                <a:gd name="T23" fmla="*/ 0 h 16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35"/>
                <a:gd name="T37" fmla="*/ 0 h 1637"/>
                <a:gd name="T38" fmla="*/ 935 w 935"/>
                <a:gd name="T39" fmla="*/ 1637 h 16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35" h="1637">
                  <a:moveTo>
                    <a:pt x="685" y="0"/>
                  </a:moveTo>
                  <a:lnTo>
                    <a:pt x="496" y="103"/>
                  </a:lnTo>
                  <a:lnTo>
                    <a:pt x="0" y="504"/>
                  </a:lnTo>
                  <a:lnTo>
                    <a:pt x="128" y="1204"/>
                  </a:lnTo>
                  <a:lnTo>
                    <a:pt x="371" y="1637"/>
                  </a:lnTo>
                  <a:lnTo>
                    <a:pt x="622" y="1629"/>
                  </a:lnTo>
                  <a:lnTo>
                    <a:pt x="780" y="1472"/>
                  </a:lnTo>
                  <a:lnTo>
                    <a:pt x="935" y="1008"/>
                  </a:lnTo>
                  <a:lnTo>
                    <a:pt x="928" y="504"/>
                  </a:lnTo>
                  <a:lnTo>
                    <a:pt x="865" y="143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Freeform 11"/>
            <p:cNvSpPr>
              <a:spLocks/>
            </p:cNvSpPr>
            <p:nvPr/>
          </p:nvSpPr>
          <p:spPr bwMode="auto">
            <a:xfrm>
              <a:off x="729" y="3300"/>
              <a:ext cx="275" cy="652"/>
            </a:xfrm>
            <a:custGeom>
              <a:avLst/>
              <a:gdLst>
                <a:gd name="T0" fmla="*/ 248 w 551"/>
                <a:gd name="T1" fmla="*/ 562 h 1304"/>
                <a:gd name="T2" fmla="*/ 196 w 551"/>
                <a:gd name="T3" fmla="*/ 530 h 1304"/>
                <a:gd name="T4" fmla="*/ 173 w 551"/>
                <a:gd name="T5" fmla="*/ 515 h 1304"/>
                <a:gd name="T6" fmla="*/ 136 w 551"/>
                <a:gd name="T7" fmla="*/ 469 h 1304"/>
                <a:gd name="T8" fmla="*/ 103 w 551"/>
                <a:gd name="T9" fmla="*/ 401 h 1304"/>
                <a:gd name="T10" fmla="*/ 207 w 551"/>
                <a:gd name="T11" fmla="*/ 180 h 1304"/>
                <a:gd name="T12" fmla="*/ 234 w 551"/>
                <a:gd name="T13" fmla="*/ 50 h 1304"/>
                <a:gd name="T14" fmla="*/ 82 w 551"/>
                <a:gd name="T15" fmla="*/ 0 h 1304"/>
                <a:gd name="T16" fmla="*/ 8 w 551"/>
                <a:gd name="T17" fmla="*/ 252 h 1304"/>
                <a:gd name="T18" fmla="*/ 2 w 551"/>
                <a:gd name="T19" fmla="*/ 408 h 1304"/>
                <a:gd name="T20" fmla="*/ 5 w 551"/>
                <a:gd name="T21" fmla="*/ 453 h 1304"/>
                <a:gd name="T22" fmla="*/ 0 w 551"/>
                <a:gd name="T23" fmla="*/ 495 h 1304"/>
                <a:gd name="T24" fmla="*/ 15 w 551"/>
                <a:gd name="T25" fmla="*/ 526 h 1304"/>
                <a:gd name="T26" fmla="*/ 60 w 551"/>
                <a:gd name="T27" fmla="*/ 581 h 1304"/>
                <a:gd name="T28" fmla="*/ 101 w 551"/>
                <a:gd name="T29" fmla="*/ 640 h 1304"/>
                <a:gd name="T30" fmla="*/ 121 w 551"/>
                <a:gd name="T31" fmla="*/ 652 h 1304"/>
                <a:gd name="T32" fmla="*/ 186 w 551"/>
                <a:gd name="T33" fmla="*/ 651 h 1304"/>
                <a:gd name="T34" fmla="*/ 236 w 551"/>
                <a:gd name="T35" fmla="*/ 651 h 1304"/>
                <a:gd name="T36" fmla="*/ 275 w 551"/>
                <a:gd name="T37" fmla="*/ 640 h 1304"/>
                <a:gd name="T38" fmla="*/ 246 w 551"/>
                <a:gd name="T39" fmla="*/ 612 h 1304"/>
                <a:gd name="T40" fmla="*/ 248 w 551"/>
                <a:gd name="T41" fmla="*/ 562 h 1304"/>
                <a:gd name="T42" fmla="*/ 248 w 551"/>
                <a:gd name="T43" fmla="*/ 562 h 130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51"/>
                <a:gd name="T67" fmla="*/ 0 h 1304"/>
                <a:gd name="T68" fmla="*/ 551 w 551"/>
                <a:gd name="T69" fmla="*/ 1304 h 130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51" h="1304">
                  <a:moveTo>
                    <a:pt x="496" y="1124"/>
                  </a:moveTo>
                  <a:lnTo>
                    <a:pt x="392" y="1059"/>
                  </a:lnTo>
                  <a:lnTo>
                    <a:pt x="346" y="1029"/>
                  </a:lnTo>
                  <a:lnTo>
                    <a:pt x="272" y="939"/>
                  </a:lnTo>
                  <a:lnTo>
                    <a:pt x="207" y="802"/>
                  </a:lnTo>
                  <a:lnTo>
                    <a:pt x="415" y="360"/>
                  </a:lnTo>
                  <a:lnTo>
                    <a:pt x="468" y="101"/>
                  </a:lnTo>
                  <a:lnTo>
                    <a:pt x="164" y="0"/>
                  </a:lnTo>
                  <a:lnTo>
                    <a:pt x="17" y="504"/>
                  </a:lnTo>
                  <a:lnTo>
                    <a:pt x="4" y="816"/>
                  </a:lnTo>
                  <a:lnTo>
                    <a:pt x="10" y="907"/>
                  </a:lnTo>
                  <a:lnTo>
                    <a:pt x="0" y="991"/>
                  </a:lnTo>
                  <a:lnTo>
                    <a:pt x="31" y="1051"/>
                  </a:lnTo>
                  <a:lnTo>
                    <a:pt x="120" y="1162"/>
                  </a:lnTo>
                  <a:lnTo>
                    <a:pt x="202" y="1280"/>
                  </a:lnTo>
                  <a:lnTo>
                    <a:pt x="243" y="1304"/>
                  </a:lnTo>
                  <a:lnTo>
                    <a:pt x="373" y="1302"/>
                  </a:lnTo>
                  <a:lnTo>
                    <a:pt x="473" y="1302"/>
                  </a:lnTo>
                  <a:lnTo>
                    <a:pt x="551" y="1280"/>
                  </a:lnTo>
                  <a:lnTo>
                    <a:pt x="492" y="1224"/>
                  </a:lnTo>
                  <a:lnTo>
                    <a:pt x="496" y="1124"/>
                  </a:lnTo>
                  <a:close/>
                </a:path>
              </a:pathLst>
            </a:custGeom>
            <a:solidFill>
              <a:srgbClr val="FAB8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Freeform 12"/>
            <p:cNvSpPr>
              <a:spLocks/>
            </p:cNvSpPr>
            <p:nvPr/>
          </p:nvSpPr>
          <p:spPr bwMode="auto">
            <a:xfrm>
              <a:off x="1959" y="3319"/>
              <a:ext cx="196" cy="688"/>
            </a:xfrm>
            <a:custGeom>
              <a:avLst/>
              <a:gdLst>
                <a:gd name="T0" fmla="*/ 15 w 391"/>
                <a:gd name="T1" fmla="*/ 47 h 1377"/>
                <a:gd name="T2" fmla="*/ 106 w 391"/>
                <a:gd name="T3" fmla="*/ 126 h 1377"/>
                <a:gd name="T4" fmla="*/ 122 w 391"/>
                <a:gd name="T5" fmla="*/ 283 h 1377"/>
                <a:gd name="T6" fmla="*/ 157 w 391"/>
                <a:gd name="T7" fmla="*/ 531 h 1377"/>
                <a:gd name="T8" fmla="*/ 118 w 391"/>
                <a:gd name="T9" fmla="*/ 688 h 1377"/>
                <a:gd name="T10" fmla="*/ 196 w 391"/>
                <a:gd name="T11" fmla="*/ 531 h 1377"/>
                <a:gd name="T12" fmla="*/ 196 w 391"/>
                <a:gd name="T13" fmla="*/ 322 h 1377"/>
                <a:gd name="T14" fmla="*/ 168 w 391"/>
                <a:gd name="T15" fmla="*/ 83 h 1377"/>
                <a:gd name="T16" fmla="*/ 94 w 391"/>
                <a:gd name="T17" fmla="*/ 0 h 1377"/>
                <a:gd name="T18" fmla="*/ 0 w 391"/>
                <a:gd name="T19" fmla="*/ 16 h 1377"/>
                <a:gd name="T20" fmla="*/ 15 w 391"/>
                <a:gd name="T21" fmla="*/ 47 h 1377"/>
                <a:gd name="T22" fmla="*/ 15 w 391"/>
                <a:gd name="T23" fmla="*/ 47 h 13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1"/>
                <a:gd name="T37" fmla="*/ 0 h 1377"/>
                <a:gd name="T38" fmla="*/ 391 w 391"/>
                <a:gd name="T39" fmla="*/ 1377 h 137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1" h="1377">
                  <a:moveTo>
                    <a:pt x="30" y="95"/>
                  </a:moveTo>
                  <a:lnTo>
                    <a:pt x="211" y="253"/>
                  </a:lnTo>
                  <a:lnTo>
                    <a:pt x="243" y="567"/>
                  </a:lnTo>
                  <a:lnTo>
                    <a:pt x="314" y="1063"/>
                  </a:lnTo>
                  <a:lnTo>
                    <a:pt x="236" y="1377"/>
                  </a:lnTo>
                  <a:lnTo>
                    <a:pt x="391" y="1063"/>
                  </a:lnTo>
                  <a:lnTo>
                    <a:pt x="391" y="645"/>
                  </a:lnTo>
                  <a:lnTo>
                    <a:pt x="336" y="166"/>
                  </a:lnTo>
                  <a:lnTo>
                    <a:pt x="188" y="0"/>
                  </a:lnTo>
                  <a:lnTo>
                    <a:pt x="0" y="33"/>
                  </a:lnTo>
                  <a:lnTo>
                    <a:pt x="30" y="95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Freeform 13"/>
            <p:cNvSpPr>
              <a:spLocks/>
            </p:cNvSpPr>
            <p:nvPr/>
          </p:nvSpPr>
          <p:spPr bwMode="auto">
            <a:xfrm>
              <a:off x="2054" y="3365"/>
              <a:ext cx="245" cy="707"/>
            </a:xfrm>
            <a:custGeom>
              <a:avLst/>
              <a:gdLst>
                <a:gd name="T0" fmla="*/ 199 w 489"/>
                <a:gd name="T1" fmla="*/ 405 h 1414"/>
                <a:gd name="T2" fmla="*/ 245 w 489"/>
                <a:gd name="T3" fmla="*/ 96 h 1414"/>
                <a:gd name="T4" fmla="*/ 222 w 489"/>
                <a:gd name="T5" fmla="*/ 0 h 1414"/>
                <a:gd name="T6" fmla="*/ 44 w 489"/>
                <a:gd name="T7" fmla="*/ 29 h 1414"/>
                <a:gd name="T8" fmla="*/ 103 w 489"/>
                <a:gd name="T9" fmla="*/ 302 h 1414"/>
                <a:gd name="T10" fmla="*/ 88 w 489"/>
                <a:gd name="T11" fmla="*/ 462 h 1414"/>
                <a:gd name="T12" fmla="*/ 36 w 489"/>
                <a:gd name="T13" fmla="*/ 582 h 1414"/>
                <a:gd name="T14" fmla="*/ 33 w 489"/>
                <a:gd name="T15" fmla="*/ 614 h 1414"/>
                <a:gd name="T16" fmla="*/ 0 w 489"/>
                <a:gd name="T17" fmla="*/ 677 h 1414"/>
                <a:gd name="T18" fmla="*/ 16 w 489"/>
                <a:gd name="T19" fmla="*/ 680 h 1414"/>
                <a:gd name="T20" fmla="*/ 24 w 489"/>
                <a:gd name="T21" fmla="*/ 698 h 1414"/>
                <a:gd name="T22" fmla="*/ 41 w 489"/>
                <a:gd name="T23" fmla="*/ 707 h 1414"/>
                <a:gd name="T24" fmla="*/ 68 w 489"/>
                <a:gd name="T25" fmla="*/ 701 h 1414"/>
                <a:gd name="T26" fmla="*/ 86 w 489"/>
                <a:gd name="T27" fmla="*/ 697 h 1414"/>
                <a:gd name="T28" fmla="*/ 111 w 489"/>
                <a:gd name="T29" fmla="*/ 679 h 1414"/>
                <a:gd name="T30" fmla="*/ 140 w 489"/>
                <a:gd name="T31" fmla="*/ 620 h 1414"/>
                <a:gd name="T32" fmla="*/ 171 w 489"/>
                <a:gd name="T33" fmla="*/ 590 h 1414"/>
                <a:gd name="T34" fmla="*/ 190 w 489"/>
                <a:gd name="T35" fmla="*/ 547 h 1414"/>
                <a:gd name="T36" fmla="*/ 199 w 489"/>
                <a:gd name="T37" fmla="*/ 405 h 1414"/>
                <a:gd name="T38" fmla="*/ 199 w 489"/>
                <a:gd name="T39" fmla="*/ 405 h 14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9"/>
                <a:gd name="T61" fmla="*/ 0 h 1414"/>
                <a:gd name="T62" fmla="*/ 489 w 489"/>
                <a:gd name="T63" fmla="*/ 1414 h 14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9" h="1414">
                  <a:moveTo>
                    <a:pt x="397" y="811"/>
                  </a:moveTo>
                  <a:lnTo>
                    <a:pt x="489" y="192"/>
                  </a:lnTo>
                  <a:lnTo>
                    <a:pt x="443" y="0"/>
                  </a:lnTo>
                  <a:lnTo>
                    <a:pt x="87" y="59"/>
                  </a:lnTo>
                  <a:lnTo>
                    <a:pt x="205" y="604"/>
                  </a:lnTo>
                  <a:lnTo>
                    <a:pt x="175" y="925"/>
                  </a:lnTo>
                  <a:lnTo>
                    <a:pt x="72" y="1163"/>
                  </a:lnTo>
                  <a:lnTo>
                    <a:pt x="65" y="1228"/>
                  </a:lnTo>
                  <a:lnTo>
                    <a:pt x="0" y="1353"/>
                  </a:lnTo>
                  <a:lnTo>
                    <a:pt x="32" y="1359"/>
                  </a:lnTo>
                  <a:lnTo>
                    <a:pt x="48" y="1395"/>
                  </a:lnTo>
                  <a:lnTo>
                    <a:pt x="82" y="1414"/>
                  </a:lnTo>
                  <a:lnTo>
                    <a:pt x="135" y="1402"/>
                  </a:lnTo>
                  <a:lnTo>
                    <a:pt x="171" y="1393"/>
                  </a:lnTo>
                  <a:lnTo>
                    <a:pt x="221" y="1357"/>
                  </a:lnTo>
                  <a:lnTo>
                    <a:pt x="279" y="1239"/>
                  </a:lnTo>
                  <a:lnTo>
                    <a:pt x="342" y="1180"/>
                  </a:lnTo>
                  <a:lnTo>
                    <a:pt x="380" y="1093"/>
                  </a:lnTo>
                  <a:lnTo>
                    <a:pt x="397" y="811"/>
                  </a:lnTo>
                  <a:close/>
                </a:path>
              </a:pathLst>
            </a:custGeom>
            <a:solidFill>
              <a:srgbClr val="FAB8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Freeform 14"/>
            <p:cNvSpPr>
              <a:spLocks/>
            </p:cNvSpPr>
            <p:nvPr/>
          </p:nvSpPr>
          <p:spPr bwMode="auto">
            <a:xfrm>
              <a:off x="839" y="3174"/>
              <a:ext cx="432" cy="783"/>
            </a:xfrm>
            <a:custGeom>
              <a:avLst/>
              <a:gdLst>
                <a:gd name="T0" fmla="*/ 220 w 865"/>
                <a:gd name="T1" fmla="*/ 169 h 1566"/>
                <a:gd name="T2" fmla="*/ 145 w 865"/>
                <a:gd name="T3" fmla="*/ 193 h 1566"/>
                <a:gd name="T4" fmla="*/ 0 w 865"/>
                <a:gd name="T5" fmla="*/ 546 h 1566"/>
                <a:gd name="T6" fmla="*/ 23 w 865"/>
                <a:gd name="T7" fmla="*/ 605 h 1566"/>
                <a:gd name="T8" fmla="*/ 114 w 865"/>
                <a:gd name="T9" fmla="*/ 677 h 1566"/>
                <a:gd name="T10" fmla="*/ 137 w 865"/>
                <a:gd name="T11" fmla="*/ 728 h 1566"/>
                <a:gd name="T12" fmla="*/ 279 w 865"/>
                <a:gd name="T13" fmla="*/ 783 h 1566"/>
                <a:gd name="T14" fmla="*/ 432 w 865"/>
                <a:gd name="T15" fmla="*/ 208 h 1566"/>
                <a:gd name="T16" fmla="*/ 346 w 865"/>
                <a:gd name="T17" fmla="*/ 181 h 1566"/>
                <a:gd name="T18" fmla="*/ 366 w 865"/>
                <a:gd name="T19" fmla="*/ 62 h 1566"/>
                <a:gd name="T20" fmla="*/ 279 w 865"/>
                <a:gd name="T21" fmla="*/ 0 h 1566"/>
                <a:gd name="T22" fmla="*/ 220 w 865"/>
                <a:gd name="T23" fmla="*/ 169 h 1566"/>
                <a:gd name="T24" fmla="*/ 220 w 865"/>
                <a:gd name="T25" fmla="*/ 169 h 15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5"/>
                <a:gd name="T40" fmla="*/ 0 h 1566"/>
                <a:gd name="T41" fmla="*/ 865 w 865"/>
                <a:gd name="T42" fmla="*/ 1566 h 156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5" h="1566">
                  <a:moveTo>
                    <a:pt x="441" y="338"/>
                  </a:moveTo>
                  <a:lnTo>
                    <a:pt x="290" y="385"/>
                  </a:lnTo>
                  <a:lnTo>
                    <a:pt x="0" y="1092"/>
                  </a:lnTo>
                  <a:lnTo>
                    <a:pt x="47" y="1210"/>
                  </a:lnTo>
                  <a:lnTo>
                    <a:pt x="228" y="1353"/>
                  </a:lnTo>
                  <a:lnTo>
                    <a:pt x="275" y="1456"/>
                  </a:lnTo>
                  <a:lnTo>
                    <a:pt x="559" y="1566"/>
                  </a:lnTo>
                  <a:lnTo>
                    <a:pt x="865" y="416"/>
                  </a:lnTo>
                  <a:lnTo>
                    <a:pt x="692" y="361"/>
                  </a:lnTo>
                  <a:lnTo>
                    <a:pt x="732" y="125"/>
                  </a:lnTo>
                  <a:lnTo>
                    <a:pt x="559" y="0"/>
                  </a:lnTo>
                  <a:lnTo>
                    <a:pt x="441" y="338"/>
                  </a:lnTo>
                  <a:close/>
                </a:path>
              </a:pathLst>
            </a:custGeom>
            <a:solidFill>
              <a:srgbClr val="8989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Freeform 15"/>
            <p:cNvSpPr>
              <a:spLocks/>
            </p:cNvSpPr>
            <p:nvPr/>
          </p:nvSpPr>
          <p:spPr bwMode="auto">
            <a:xfrm>
              <a:off x="1200" y="3783"/>
              <a:ext cx="547" cy="101"/>
            </a:xfrm>
            <a:custGeom>
              <a:avLst/>
              <a:gdLst>
                <a:gd name="T0" fmla="*/ 524 w 1095"/>
                <a:gd name="T1" fmla="*/ 0 h 201"/>
                <a:gd name="T2" fmla="*/ 276 w 1095"/>
                <a:gd name="T3" fmla="*/ 23 h 201"/>
                <a:gd name="T4" fmla="*/ 0 w 1095"/>
                <a:gd name="T5" fmla="*/ 10 h 201"/>
                <a:gd name="T6" fmla="*/ 14 w 1095"/>
                <a:gd name="T7" fmla="*/ 72 h 201"/>
                <a:gd name="T8" fmla="*/ 281 w 1095"/>
                <a:gd name="T9" fmla="*/ 101 h 201"/>
                <a:gd name="T10" fmla="*/ 547 w 1095"/>
                <a:gd name="T11" fmla="*/ 92 h 201"/>
                <a:gd name="T12" fmla="*/ 524 w 1095"/>
                <a:gd name="T13" fmla="*/ 0 h 201"/>
                <a:gd name="T14" fmla="*/ 524 w 1095"/>
                <a:gd name="T15" fmla="*/ 0 h 2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95"/>
                <a:gd name="T25" fmla="*/ 0 h 201"/>
                <a:gd name="T26" fmla="*/ 1095 w 1095"/>
                <a:gd name="T27" fmla="*/ 201 h 2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95" h="201">
                  <a:moveTo>
                    <a:pt x="1049" y="0"/>
                  </a:moveTo>
                  <a:lnTo>
                    <a:pt x="553" y="46"/>
                  </a:lnTo>
                  <a:lnTo>
                    <a:pt x="0" y="19"/>
                  </a:lnTo>
                  <a:lnTo>
                    <a:pt x="29" y="143"/>
                  </a:lnTo>
                  <a:lnTo>
                    <a:pt x="563" y="201"/>
                  </a:lnTo>
                  <a:lnTo>
                    <a:pt x="1095" y="184"/>
                  </a:lnTo>
                  <a:lnTo>
                    <a:pt x="1049" y="0"/>
                  </a:lnTo>
                  <a:close/>
                </a:path>
              </a:pathLst>
            </a:custGeom>
            <a:solidFill>
              <a:srgbClr val="D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Freeform 16"/>
            <p:cNvSpPr>
              <a:spLocks/>
            </p:cNvSpPr>
            <p:nvPr/>
          </p:nvSpPr>
          <p:spPr bwMode="auto">
            <a:xfrm>
              <a:off x="1319" y="2086"/>
              <a:ext cx="425" cy="720"/>
            </a:xfrm>
            <a:custGeom>
              <a:avLst/>
              <a:gdLst>
                <a:gd name="T0" fmla="*/ 229 w 849"/>
                <a:gd name="T1" fmla="*/ 720 h 1439"/>
                <a:gd name="T2" fmla="*/ 149 w 849"/>
                <a:gd name="T3" fmla="*/ 624 h 1439"/>
                <a:gd name="T4" fmla="*/ 93 w 849"/>
                <a:gd name="T5" fmla="*/ 527 h 1439"/>
                <a:gd name="T6" fmla="*/ 102 w 849"/>
                <a:gd name="T7" fmla="*/ 489 h 1439"/>
                <a:gd name="T8" fmla="*/ 64 w 849"/>
                <a:gd name="T9" fmla="*/ 397 h 1439"/>
                <a:gd name="T10" fmla="*/ 53 w 849"/>
                <a:gd name="T11" fmla="*/ 359 h 1439"/>
                <a:gd name="T12" fmla="*/ 29 w 849"/>
                <a:gd name="T13" fmla="*/ 256 h 1439"/>
                <a:gd name="T14" fmla="*/ 0 w 849"/>
                <a:gd name="T15" fmla="*/ 123 h 1439"/>
                <a:gd name="T16" fmla="*/ 20 w 849"/>
                <a:gd name="T17" fmla="*/ 42 h 1439"/>
                <a:gd name="T18" fmla="*/ 260 w 849"/>
                <a:gd name="T19" fmla="*/ 0 h 1439"/>
                <a:gd name="T20" fmla="*/ 385 w 849"/>
                <a:gd name="T21" fmla="*/ 159 h 1439"/>
                <a:gd name="T22" fmla="*/ 420 w 849"/>
                <a:gd name="T23" fmla="*/ 171 h 1439"/>
                <a:gd name="T24" fmla="*/ 425 w 849"/>
                <a:gd name="T25" fmla="*/ 202 h 1439"/>
                <a:gd name="T26" fmla="*/ 418 w 849"/>
                <a:gd name="T27" fmla="*/ 268 h 1439"/>
                <a:gd name="T28" fmla="*/ 411 w 849"/>
                <a:gd name="T29" fmla="*/ 301 h 1439"/>
                <a:gd name="T30" fmla="*/ 401 w 849"/>
                <a:gd name="T31" fmla="*/ 319 h 1439"/>
                <a:gd name="T32" fmla="*/ 384 w 849"/>
                <a:gd name="T33" fmla="*/ 318 h 1439"/>
                <a:gd name="T34" fmla="*/ 383 w 849"/>
                <a:gd name="T35" fmla="*/ 379 h 1439"/>
                <a:gd name="T36" fmla="*/ 357 w 849"/>
                <a:gd name="T37" fmla="*/ 441 h 1439"/>
                <a:gd name="T38" fmla="*/ 360 w 849"/>
                <a:gd name="T39" fmla="*/ 496 h 1439"/>
                <a:gd name="T40" fmla="*/ 318 w 849"/>
                <a:gd name="T41" fmla="*/ 553 h 1439"/>
                <a:gd name="T42" fmla="*/ 255 w 849"/>
                <a:gd name="T43" fmla="*/ 648 h 1439"/>
                <a:gd name="T44" fmla="*/ 229 w 849"/>
                <a:gd name="T45" fmla="*/ 720 h 1439"/>
                <a:gd name="T46" fmla="*/ 229 w 849"/>
                <a:gd name="T47" fmla="*/ 720 h 143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49"/>
                <a:gd name="T73" fmla="*/ 0 h 1439"/>
                <a:gd name="T74" fmla="*/ 849 w 849"/>
                <a:gd name="T75" fmla="*/ 1439 h 143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49" h="1439">
                  <a:moveTo>
                    <a:pt x="458" y="1439"/>
                  </a:moveTo>
                  <a:lnTo>
                    <a:pt x="298" y="1247"/>
                  </a:lnTo>
                  <a:lnTo>
                    <a:pt x="186" y="1053"/>
                  </a:lnTo>
                  <a:lnTo>
                    <a:pt x="203" y="977"/>
                  </a:lnTo>
                  <a:lnTo>
                    <a:pt x="127" y="793"/>
                  </a:lnTo>
                  <a:lnTo>
                    <a:pt x="106" y="718"/>
                  </a:lnTo>
                  <a:lnTo>
                    <a:pt x="57" y="511"/>
                  </a:lnTo>
                  <a:lnTo>
                    <a:pt x="0" y="245"/>
                  </a:lnTo>
                  <a:lnTo>
                    <a:pt x="40" y="84"/>
                  </a:lnTo>
                  <a:lnTo>
                    <a:pt x="520" y="0"/>
                  </a:lnTo>
                  <a:lnTo>
                    <a:pt x="770" y="317"/>
                  </a:lnTo>
                  <a:lnTo>
                    <a:pt x="840" y="342"/>
                  </a:lnTo>
                  <a:lnTo>
                    <a:pt x="849" y="403"/>
                  </a:lnTo>
                  <a:lnTo>
                    <a:pt x="836" y="536"/>
                  </a:lnTo>
                  <a:lnTo>
                    <a:pt x="821" y="601"/>
                  </a:lnTo>
                  <a:lnTo>
                    <a:pt x="802" y="637"/>
                  </a:lnTo>
                  <a:lnTo>
                    <a:pt x="768" y="635"/>
                  </a:lnTo>
                  <a:lnTo>
                    <a:pt x="766" y="757"/>
                  </a:lnTo>
                  <a:lnTo>
                    <a:pt x="714" y="882"/>
                  </a:lnTo>
                  <a:lnTo>
                    <a:pt x="720" y="992"/>
                  </a:lnTo>
                  <a:lnTo>
                    <a:pt x="636" y="1106"/>
                  </a:lnTo>
                  <a:lnTo>
                    <a:pt x="509" y="1296"/>
                  </a:lnTo>
                  <a:lnTo>
                    <a:pt x="458" y="1439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Freeform 17" descr="Wide upward diagonal"/>
            <p:cNvSpPr>
              <a:spLocks/>
            </p:cNvSpPr>
            <p:nvPr/>
          </p:nvSpPr>
          <p:spPr bwMode="auto">
            <a:xfrm>
              <a:off x="1446" y="2771"/>
              <a:ext cx="191" cy="912"/>
            </a:xfrm>
            <a:custGeom>
              <a:avLst/>
              <a:gdLst>
                <a:gd name="T0" fmla="*/ 167 w 382"/>
                <a:gd name="T1" fmla="*/ 14 h 1824"/>
                <a:gd name="T2" fmla="*/ 134 w 382"/>
                <a:gd name="T3" fmla="*/ 106 h 1824"/>
                <a:gd name="T4" fmla="*/ 191 w 382"/>
                <a:gd name="T5" fmla="*/ 643 h 1824"/>
                <a:gd name="T6" fmla="*/ 185 w 382"/>
                <a:gd name="T7" fmla="*/ 804 h 1824"/>
                <a:gd name="T8" fmla="*/ 111 w 382"/>
                <a:gd name="T9" fmla="*/ 912 h 1824"/>
                <a:gd name="T10" fmla="*/ 51 w 382"/>
                <a:gd name="T11" fmla="*/ 827 h 1824"/>
                <a:gd name="T12" fmla="*/ 108 w 382"/>
                <a:gd name="T13" fmla="*/ 467 h 1824"/>
                <a:gd name="T14" fmla="*/ 91 w 382"/>
                <a:gd name="T15" fmla="*/ 168 h 1824"/>
                <a:gd name="T16" fmla="*/ 47 w 382"/>
                <a:gd name="T17" fmla="*/ 304 h 1824"/>
                <a:gd name="T18" fmla="*/ 48 w 382"/>
                <a:gd name="T19" fmla="*/ 521 h 1824"/>
                <a:gd name="T20" fmla="*/ 30 w 382"/>
                <a:gd name="T21" fmla="*/ 548 h 1824"/>
                <a:gd name="T22" fmla="*/ 0 w 382"/>
                <a:gd name="T23" fmla="*/ 304 h 1824"/>
                <a:gd name="T24" fmla="*/ 73 w 382"/>
                <a:gd name="T25" fmla="*/ 90 h 1824"/>
                <a:gd name="T26" fmla="*/ 33 w 382"/>
                <a:gd name="T27" fmla="*/ 19 h 1824"/>
                <a:gd name="T28" fmla="*/ 53 w 382"/>
                <a:gd name="T29" fmla="*/ 11 h 1824"/>
                <a:gd name="T30" fmla="*/ 91 w 382"/>
                <a:gd name="T31" fmla="*/ 58 h 1824"/>
                <a:gd name="T32" fmla="*/ 127 w 382"/>
                <a:gd name="T33" fmla="*/ 53 h 1824"/>
                <a:gd name="T34" fmla="*/ 139 w 382"/>
                <a:gd name="T35" fmla="*/ 0 h 1824"/>
                <a:gd name="T36" fmla="*/ 167 w 382"/>
                <a:gd name="T37" fmla="*/ 14 h 1824"/>
                <a:gd name="T38" fmla="*/ 167 w 382"/>
                <a:gd name="T39" fmla="*/ 14 h 18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2"/>
                <a:gd name="T61" fmla="*/ 0 h 1824"/>
                <a:gd name="T62" fmla="*/ 382 w 382"/>
                <a:gd name="T63" fmla="*/ 1824 h 18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2" h="1824">
                  <a:moveTo>
                    <a:pt x="333" y="28"/>
                  </a:moveTo>
                  <a:lnTo>
                    <a:pt x="268" y="212"/>
                  </a:lnTo>
                  <a:lnTo>
                    <a:pt x="382" y="1285"/>
                  </a:lnTo>
                  <a:lnTo>
                    <a:pt x="369" y="1608"/>
                  </a:lnTo>
                  <a:lnTo>
                    <a:pt x="223" y="1824"/>
                  </a:lnTo>
                  <a:lnTo>
                    <a:pt x="103" y="1653"/>
                  </a:lnTo>
                  <a:lnTo>
                    <a:pt x="217" y="935"/>
                  </a:lnTo>
                  <a:lnTo>
                    <a:pt x="181" y="336"/>
                  </a:lnTo>
                  <a:lnTo>
                    <a:pt x="94" y="608"/>
                  </a:lnTo>
                  <a:lnTo>
                    <a:pt x="97" y="1041"/>
                  </a:lnTo>
                  <a:lnTo>
                    <a:pt x="61" y="1096"/>
                  </a:lnTo>
                  <a:lnTo>
                    <a:pt x="0" y="608"/>
                  </a:lnTo>
                  <a:lnTo>
                    <a:pt x="145" y="180"/>
                  </a:lnTo>
                  <a:lnTo>
                    <a:pt x="65" y="38"/>
                  </a:lnTo>
                  <a:lnTo>
                    <a:pt x="107" y="22"/>
                  </a:lnTo>
                  <a:lnTo>
                    <a:pt x="181" y="116"/>
                  </a:lnTo>
                  <a:lnTo>
                    <a:pt x="255" y="106"/>
                  </a:lnTo>
                  <a:lnTo>
                    <a:pt x="278" y="0"/>
                  </a:lnTo>
                  <a:lnTo>
                    <a:pt x="333" y="28"/>
                  </a:lnTo>
                  <a:close/>
                </a:path>
              </a:pathLst>
            </a:custGeom>
            <a:pattFill prst="wdUpDiag">
              <a:fgClr>
                <a:srgbClr val="993300"/>
              </a:fgClr>
              <a:bgClr>
                <a:srgbClr val="FFFFFF"/>
              </a:bgClr>
            </a:pattFill>
            <a:ln w="9525">
              <a:pattFill prst="wdUpDiag">
                <a:fgClr>
                  <a:srgbClr val="CC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Freeform 18"/>
            <p:cNvSpPr>
              <a:spLocks/>
            </p:cNvSpPr>
            <p:nvPr/>
          </p:nvSpPr>
          <p:spPr bwMode="auto">
            <a:xfrm>
              <a:off x="1342" y="2100"/>
              <a:ext cx="392" cy="650"/>
            </a:xfrm>
            <a:custGeom>
              <a:avLst/>
              <a:gdLst>
                <a:gd name="T0" fmla="*/ 141 w 785"/>
                <a:gd name="T1" fmla="*/ 578 h 1300"/>
                <a:gd name="T2" fmla="*/ 199 w 785"/>
                <a:gd name="T3" fmla="*/ 562 h 1300"/>
                <a:gd name="T4" fmla="*/ 226 w 785"/>
                <a:gd name="T5" fmla="*/ 566 h 1300"/>
                <a:gd name="T6" fmla="*/ 317 w 785"/>
                <a:gd name="T7" fmla="*/ 486 h 1300"/>
                <a:gd name="T8" fmla="*/ 356 w 785"/>
                <a:gd name="T9" fmla="*/ 378 h 1300"/>
                <a:gd name="T10" fmla="*/ 388 w 785"/>
                <a:gd name="T11" fmla="*/ 265 h 1300"/>
                <a:gd name="T12" fmla="*/ 392 w 785"/>
                <a:gd name="T13" fmla="*/ 167 h 1300"/>
                <a:gd name="T14" fmla="*/ 384 w 785"/>
                <a:gd name="T15" fmla="*/ 143 h 1300"/>
                <a:gd name="T16" fmla="*/ 289 w 785"/>
                <a:gd name="T17" fmla="*/ 54 h 1300"/>
                <a:gd name="T18" fmla="*/ 218 w 785"/>
                <a:gd name="T19" fmla="*/ 0 h 1300"/>
                <a:gd name="T20" fmla="*/ 201 w 785"/>
                <a:gd name="T21" fmla="*/ 44 h 1300"/>
                <a:gd name="T22" fmla="*/ 249 w 785"/>
                <a:gd name="T23" fmla="*/ 81 h 1300"/>
                <a:gd name="T24" fmla="*/ 276 w 785"/>
                <a:gd name="T25" fmla="*/ 112 h 1300"/>
                <a:gd name="T26" fmla="*/ 295 w 785"/>
                <a:gd name="T27" fmla="*/ 152 h 1300"/>
                <a:gd name="T28" fmla="*/ 303 w 785"/>
                <a:gd name="T29" fmla="*/ 210 h 1300"/>
                <a:gd name="T30" fmla="*/ 333 w 785"/>
                <a:gd name="T31" fmla="*/ 250 h 1300"/>
                <a:gd name="T32" fmla="*/ 348 w 785"/>
                <a:gd name="T33" fmla="*/ 355 h 1300"/>
                <a:gd name="T34" fmla="*/ 323 w 785"/>
                <a:gd name="T35" fmla="*/ 364 h 1300"/>
                <a:gd name="T36" fmla="*/ 292 w 785"/>
                <a:gd name="T37" fmla="*/ 450 h 1300"/>
                <a:gd name="T38" fmla="*/ 253 w 785"/>
                <a:gd name="T39" fmla="*/ 479 h 1300"/>
                <a:gd name="T40" fmla="*/ 170 w 785"/>
                <a:gd name="T41" fmla="*/ 504 h 1300"/>
                <a:gd name="T42" fmla="*/ 114 w 785"/>
                <a:gd name="T43" fmla="*/ 460 h 1300"/>
                <a:gd name="T44" fmla="*/ 74 w 785"/>
                <a:gd name="T45" fmla="*/ 412 h 1300"/>
                <a:gd name="T46" fmla="*/ 58 w 785"/>
                <a:gd name="T47" fmla="*/ 342 h 1300"/>
                <a:gd name="T48" fmla="*/ 34 w 785"/>
                <a:gd name="T49" fmla="*/ 287 h 1300"/>
                <a:gd name="T50" fmla="*/ 30 w 785"/>
                <a:gd name="T51" fmla="*/ 267 h 1300"/>
                <a:gd name="T52" fmla="*/ 49 w 785"/>
                <a:gd name="T53" fmla="*/ 230 h 1300"/>
                <a:gd name="T54" fmla="*/ 35 w 785"/>
                <a:gd name="T55" fmla="*/ 197 h 1300"/>
                <a:gd name="T56" fmla="*/ 29 w 785"/>
                <a:gd name="T57" fmla="*/ 139 h 1300"/>
                <a:gd name="T58" fmla="*/ 175 w 785"/>
                <a:gd name="T59" fmla="*/ 107 h 1300"/>
                <a:gd name="T60" fmla="*/ 165 w 785"/>
                <a:gd name="T61" fmla="*/ 63 h 1300"/>
                <a:gd name="T62" fmla="*/ 0 w 785"/>
                <a:gd name="T63" fmla="*/ 41 h 1300"/>
                <a:gd name="T64" fmla="*/ 26 w 785"/>
                <a:gd name="T65" fmla="*/ 371 h 1300"/>
                <a:gd name="T66" fmla="*/ 86 w 785"/>
                <a:gd name="T67" fmla="*/ 502 h 1300"/>
                <a:gd name="T68" fmla="*/ 190 w 785"/>
                <a:gd name="T69" fmla="*/ 650 h 13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85"/>
                <a:gd name="T106" fmla="*/ 0 h 1300"/>
                <a:gd name="T107" fmla="*/ 785 w 785"/>
                <a:gd name="T108" fmla="*/ 1300 h 13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85" h="1300">
                  <a:moveTo>
                    <a:pt x="380" y="1300"/>
                  </a:moveTo>
                  <a:lnTo>
                    <a:pt x="282" y="1155"/>
                  </a:lnTo>
                  <a:lnTo>
                    <a:pt x="272" y="1106"/>
                  </a:lnTo>
                  <a:lnTo>
                    <a:pt x="399" y="1123"/>
                  </a:lnTo>
                  <a:lnTo>
                    <a:pt x="483" y="1066"/>
                  </a:lnTo>
                  <a:lnTo>
                    <a:pt x="453" y="1132"/>
                  </a:lnTo>
                  <a:lnTo>
                    <a:pt x="536" y="1079"/>
                  </a:lnTo>
                  <a:lnTo>
                    <a:pt x="635" y="973"/>
                  </a:lnTo>
                  <a:lnTo>
                    <a:pt x="692" y="830"/>
                  </a:lnTo>
                  <a:lnTo>
                    <a:pt x="713" y="756"/>
                  </a:lnTo>
                  <a:lnTo>
                    <a:pt x="717" y="623"/>
                  </a:lnTo>
                  <a:lnTo>
                    <a:pt x="776" y="530"/>
                  </a:lnTo>
                  <a:lnTo>
                    <a:pt x="774" y="460"/>
                  </a:lnTo>
                  <a:lnTo>
                    <a:pt x="785" y="334"/>
                  </a:lnTo>
                  <a:lnTo>
                    <a:pt x="711" y="412"/>
                  </a:lnTo>
                  <a:lnTo>
                    <a:pt x="768" y="285"/>
                  </a:lnTo>
                  <a:lnTo>
                    <a:pt x="599" y="138"/>
                  </a:lnTo>
                  <a:lnTo>
                    <a:pt x="578" y="108"/>
                  </a:lnTo>
                  <a:lnTo>
                    <a:pt x="553" y="85"/>
                  </a:lnTo>
                  <a:lnTo>
                    <a:pt x="436" y="0"/>
                  </a:lnTo>
                  <a:lnTo>
                    <a:pt x="379" y="15"/>
                  </a:lnTo>
                  <a:lnTo>
                    <a:pt x="403" y="89"/>
                  </a:lnTo>
                  <a:lnTo>
                    <a:pt x="458" y="136"/>
                  </a:lnTo>
                  <a:lnTo>
                    <a:pt x="498" y="161"/>
                  </a:lnTo>
                  <a:lnTo>
                    <a:pt x="527" y="184"/>
                  </a:lnTo>
                  <a:lnTo>
                    <a:pt x="553" y="224"/>
                  </a:lnTo>
                  <a:lnTo>
                    <a:pt x="569" y="266"/>
                  </a:lnTo>
                  <a:lnTo>
                    <a:pt x="591" y="304"/>
                  </a:lnTo>
                  <a:lnTo>
                    <a:pt x="622" y="355"/>
                  </a:lnTo>
                  <a:lnTo>
                    <a:pt x="607" y="420"/>
                  </a:lnTo>
                  <a:lnTo>
                    <a:pt x="639" y="431"/>
                  </a:lnTo>
                  <a:lnTo>
                    <a:pt x="667" y="500"/>
                  </a:lnTo>
                  <a:lnTo>
                    <a:pt x="692" y="606"/>
                  </a:lnTo>
                  <a:lnTo>
                    <a:pt x="696" y="710"/>
                  </a:lnTo>
                  <a:lnTo>
                    <a:pt x="679" y="785"/>
                  </a:lnTo>
                  <a:lnTo>
                    <a:pt x="647" y="728"/>
                  </a:lnTo>
                  <a:lnTo>
                    <a:pt x="620" y="836"/>
                  </a:lnTo>
                  <a:lnTo>
                    <a:pt x="584" y="901"/>
                  </a:lnTo>
                  <a:lnTo>
                    <a:pt x="584" y="864"/>
                  </a:lnTo>
                  <a:lnTo>
                    <a:pt x="506" y="958"/>
                  </a:lnTo>
                  <a:lnTo>
                    <a:pt x="453" y="986"/>
                  </a:lnTo>
                  <a:lnTo>
                    <a:pt x="341" y="1009"/>
                  </a:lnTo>
                  <a:lnTo>
                    <a:pt x="282" y="984"/>
                  </a:lnTo>
                  <a:lnTo>
                    <a:pt x="228" y="921"/>
                  </a:lnTo>
                  <a:lnTo>
                    <a:pt x="185" y="861"/>
                  </a:lnTo>
                  <a:lnTo>
                    <a:pt x="149" y="825"/>
                  </a:lnTo>
                  <a:lnTo>
                    <a:pt x="135" y="739"/>
                  </a:lnTo>
                  <a:lnTo>
                    <a:pt x="116" y="684"/>
                  </a:lnTo>
                  <a:lnTo>
                    <a:pt x="86" y="648"/>
                  </a:lnTo>
                  <a:lnTo>
                    <a:pt x="69" y="574"/>
                  </a:lnTo>
                  <a:lnTo>
                    <a:pt x="99" y="509"/>
                  </a:lnTo>
                  <a:lnTo>
                    <a:pt x="61" y="534"/>
                  </a:lnTo>
                  <a:lnTo>
                    <a:pt x="65" y="507"/>
                  </a:lnTo>
                  <a:lnTo>
                    <a:pt x="99" y="460"/>
                  </a:lnTo>
                  <a:lnTo>
                    <a:pt x="76" y="444"/>
                  </a:lnTo>
                  <a:lnTo>
                    <a:pt x="71" y="395"/>
                  </a:lnTo>
                  <a:lnTo>
                    <a:pt x="50" y="336"/>
                  </a:lnTo>
                  <a:lnTo>
                    <a:pt x="59" y="277"/>
                  </a:lnTo>
                  <a:lnTo>
                    <a:pt x="244" y="262"/>
                  </a:lnTo>
                  <a:lnTo>
                    <a:pt x="350" y="214"/>
                  </a:lnTo>
                  <a:lnTo>
                    <a:pt x="365" y="150"/>
                  </a:lnTo>
                  <a:lnTo>
                    <a:pt x="331" y="127"/>
                  </a:lnTo>
                  <a:lnTo>
                    <a:pt x="295" y="60"/>
                  </a:lnTo>
                  <a:lnTo>
                    <a:pt x="0" y="83"/>
                  </a:lnTo>
                  <a:lnTo>
                    <a:pt x="0" y="479"/>
                  </a:lnTo>
                  <a:lnTo>
                    <a:pt x="53" y="743"/>
                  </a:lnTo>
                  <a:lnTo>
                    <a:pt x="156" y="931"/>
                  </a:lnTo>
                  <a:lnTo>
                    <a:pt x="173" y="1005"/>
                  </a:lnTo>
                  <a:lnTo>
                    <a:pt x="274" y="1205"/>
                  </a:lnTo>
                  <a:lnTo>
                    <a:pt x="380" y="1300"/>
                  </a:lnTo>
                  <a:close/>
                </a:path>
              </a:pathLst>
            </a:custGeom>
            <a:solidFill>
              <a:srgbClr val="FAB8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Freeform 19"/>
            <p:cNvSpPr>
              <a:spLocks/>
            </p:cNvSpPr>
            <p:nvPr/>
          </p:nvSpPr>
          <p:spPr bwMode="auto">
            <a:xfrm>
              <a:off x="1484" y="2232"/>
              <a:ext cx="149" cy="127"/>
            </a:xfrm>
            <a:custGeom>
              <a:avLst/>
              <a:gdLst>
                <a:gd name="T0" fmla="*/ 138 w 299"/>
                <a:gd name="T1" fmla="*/ 49 h 255"/>
                <a:gd name="T2" fmla="*/ 149 w 299"/>
                <a:gd name="T3" fmla="*/ 62 h 255"/>
                <a:gd name="T4" fmla="*/ 99 w 299"/>
                <a:gd name="T5" fmla="*/ 68 h 255"/>
                <a:gd name="T6" fmla="*/ 77 w 299"/>
                <a:gd name="T7" fmla="*/ 79 h 255"/>
                <a:gd name="T8" fmla="*/ 108 w 299"/>
                <a:gd name="T9" fmla="*/ 76 h 255"/>
                <a:gd name="T10" fmla="*/ 133 w 299"/>
                <a:gd name="T11" fmla="*/ 86 h 255"/>
                <a:gd name="T12" fmla="*/ 117 w 299"/>
                <a:gd name="T13" fmla="*/ 82 h 255"/>
                <a:gd name="T14" fmla="*/ 92 w 299"/>
                <a:gd name="T15" fmla="*/ 85 h 255"/>
                <a:gd name="T16" fmla="*/ 105 w 299"/>
                <a:gd name="T17" fmla="*/ 92 h 255"/>
                <a:gd name="T18" fmla="*/ 79 w 299"/>
                <a:gd name="T19" fmla="*/ 98 h 255"/>
                <a:gd name="T20" fmla="*/ 79 w 299"/>
                <a:gd name="T21" fmla="*/ 107 h 255"/>
                <a:gd name="T22" fmla="*/ 86 w 299"/>
                <a:gd name="T23" fmla="*/ 127 h 255"/>
                <a:gd name="T24" fmla="*/ 63 w 299"/>
                <a:gd name="T25" fmla="*/ 120 h 255"/>
                <a:gd name="T26" fmla="*/ 39 w 299"/>
                <a:gd name="T27" fmla="*/ 99 h 255"/>
                <a:gd name="T28" fmla="*/ 16 w 299"/>
                <a:gd name="T29" fmla="*/ 92 h 255"/>
                <a:gd name="T30" fmla="*/ 14 w 299"/>
                <a:gd name="T31" fmla="*/ 79 h 255"/>
                <a:gd name="T32" fmla="*/ 1 w 299"/>
                <a:gd name="T33" fmla="*/ 45 h 255"/>
                <a:gd name="T34" fmla="*/ 6 w 299"/>
                <a:gd name="T35" fmla="*/ 28 h 255"/>
                <a:gd name="T36" fmla="*/ 0 w 299"/>
                <a:gd name="T37" fmla="*/ 0 h 255"/>
                <a:gd name="T38" fmla="*/ 12 w 299"/>
                <a:gd name="T39" fmla="*/ 27 h 255"/>
                <a:gd name="T40" fmla="*/ 17 w 299"/>
                <a:gd name="T41" fmla="*/ 55 h 255"/>
                <a:gd name="T42" fmla="*/ 42 w 299"/>
                <a:gd name="T43" fmla="*/ 65 h 255"/>
                <a:gd name="T44" fmla="*/ 82 w 299"/>
                <a:gd name="T45" fmla="*/ 48 h 255"/>
                <a:gd name="T46" fmla="*/ 138 w 299"/>
                <a:gd name="T47" fmla="*/ 49 h 255"/>
                <a:gd name="T48" fmla="*/ 138 w 299"/>
                <a:gd name="T49" fmla="*/ 49 h 2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99"/>
                <a:gd name="T76" fmla="*/ 0 h 255"/>
                <a:gd name="T77" fmla="*/ 299 w 299"/>
                <a:gd name="T78" fmla="*/ 255 h 2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99" h="255">
                  <a:moveTo>
                    <a:pt x="276" y="99"/>
                  </a:moveTo>
                  <a:lnTo>
                    <a:pt x="299" y="125"/>
                  </a:lnTo>
                  <a:lnTo>
                    <a:pt x="198" y="137"/>
                  </a:lnTo>
                  <a:lnTo>
                    <a:pt x="154" y="159"/>
                  </a:lnTo>
                  <a:lnTo>
                    <a:pt x="217" y="152"/>
                  </a:lnTo>
                  <a:lnTo>
                    <a:pt x="267" y="173"/>
                  </a:lnTo>
                  <a:lnTo>
                    <a:pt x="234" y="165"/>
                  </a:lnTo>
                  <a:lnTo>
                    <a:pt x="185" y="171"/>
                  </a:lnTo>
                  <a:lnTo>
                    <a:pt x="211" y="184"/>
                  </a:lnTo>
                  <a:lnTo>
                    <a:pt x="158" y="197"/>
                  </a:lnTo>
                  <a:lnTo>
                    <a:pt x="158" y="215"/>
                  </a:lnTo>
                  <a:lnTo>
                    <a:pt x="173" y="255"/>
                  </a:lnTo>
                  <a:lnTo>
                    <a:pt x="126" y="241"/>
                  </a:lnTo>
                  <a:lnTo>
                    <a:pt x="78" y="199"/>
                  </a:lnTo>
                  <a:lnTo>
                    <a:pt x="33" y="184"/>
                  </a:lnTo>
                  <a:lnTo>
                    <a:pt x="29" y="159"/>
                  </a:lnTo>
                  <a:lnTo>
                    <a:pt x="2" y="91"/>
                  </a:lnTo>
                  <a:lnTo>
                    <a:pt x="12" y="57"/>
                  </a:lnTo>
                  <a:lnTo>
                    <a:pt x="0" y="0"/>
                  </a:lnTo>
                  <a:lnTo>
                    <a:pt x="25" y="55"/>
                  </a:lnTo>
                  <a:lnTo>
                    <a:pt x="35" y="110"/>
                  </a:lnTo>
                  <a:lnTo>
                    <a:pt x="84" y="131"/>
                  </a:lnTo>
                  <a:lnTo>
                    <a:pt x="164" y="97"/>
                  </a:lnTo>
                  <a:lnTo>
                    <a:pt x="276" y="99"/>
                  </a:lnTo>
                  <a:close/>
                </a:path>
              </a:pathLst>
            </a:custGeom>
            <a:solidFill>
              <a:srgbClr val="FAB8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Freeform 20"/>
            <p:cNvSpPr>
              <a:spLocks/>
            </p:cNvSpPr>
            <p:nvPr/>
          </p:nvSpPr>
          <p:spPr bwMode="auto">
            <a:xfrm>
              <a:off x="1332" y="2038"/>
              <a:ext cx="371" cy="185"/>
            </a:xfrm>
            <a:custGeom>
              <a:avLst/>
              <a:gdLst>
                <a:gd name="T0" fmla="*/ 345 w 742"/>
                <a:gd name="T1" fmla="*/ 174 h 371"/>
                <a:gd name="T2" fmla="*/ 286 w 742"/>
                <a:gd name="T3" fmla="*/ 139 h 371"/>
                <a:gd name="T4" fmla="*/ 224 w 742"/>
                <a:gd name="T5" fmla="*/ 89 h 371"/>
                <a:gd name="T6" fmla="*/ 135 w 742"/>
                <a:gd name="T7" fmla="*/ 185 h 371"/>
                <a:gd name="T8" fmla="*/ 0 w 742"/>
                <a:gd name="T9" fmla="*/ 174 h 371"/>
                <a:gd name="T10" fmla="*/ 11 w 742"/>
                <a:gd name="T11" fmla="*/ 70 h 371"/>
                <a:gd name="T12" fmla="*/ 94 w 742"/>
                <a:gd name="T13" fmla="*/ 7 h 371"/>
                <a:gd name="T14" fmla="*/ 235 w 742"/>
                <a:gd name="T15" fmla="*/ 0 h 371"/>
                <a:gd name="T16" fmla="*/ 314 w 742"/>
                <a:gd name="T17" fmla="*/ 16 h 371"/>
                <a:gd name="T18" fmla="*/ 365 w 742"/>
                <a:gd name="T19" fmla="*/ 72 h 371"/>
                <a:gd name="T20" fmla="*/ 371 w 742"/>
                <a:gd name="T21" fmla="*/ 139 h 371"/>
                <a:gd name="T22" fmla="*/ 345 w 742"/>
                <a:gd name="T23" fmla="*/ 174 h 371"/>
                <a:gd name="T24" fmla="*/ 345 w 742"/>
                <a:gd name="T25" fmla="*/ 174 h 3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42"/>
                <a:gd name="T40" fmla="*/ 0 h 371"/>
                <a:gd name="T41" fmla="*/ 742 w 742"/>
                <a:gd name="T42" fmla="*/ 371 h 3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42" h="371">
                  <a:moveTo>
                    <a:pt x="690" y="348"/>
                  </a:moveTo>
                  <a:lnTo>
                    <a:pt x="572" y="279"/>
                  </a:lnTo>
                  <a:lnTo>
                    <a:pt x="449" y="179"/>
                  </a:lnTo>
                  <a:lnTo>
                    <a:pt x="270" y="371"/>
                  </a:lnTo>
                  <a:lnTo>
                    <a:pt x="0" y="348"/>
                  </a:lnTo>
                  <a:lnTo>
                    <a:pt x="21" y="141"/>
                  </a:lnTo>
                  <a:lnTo>
                    <a:pt x="188" y="15"/>
                  </a:lnTo>
                  <a:lnTo>
                    <a:pt x="470" y="0"/>
                  </a:lnTo>
                  <a:lnTo>
                    <a:pt x="628" y="32"/>
                  </a:lnTo>
                  <a:lnTo>
                    <a:pt x="730" y="144"/>
                  </a:lnTo>
                  <a:lnTo>
                    <a:pt x="742" y="279"/>
                  </a:lnTo>
                  <a:lnTo>
                    <a:pt x="690" y="348"/>
                  </a:lnTo>
                  <a:close/>
                </a:path>
              </a:pathLst>
            </a:custGeom>
            <a:solidFill>
              <a:srgbClr val="C769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7" name="Freeform 21"/>
            <p:cNvSpPr>
              <a:spLocks/>
            </p:cNvSpPr>
            <p:nvPr/>
          </p:nvSpPr>
          <p:spPr bwMode="auto">
            <a:xfrm>
              <a:off x="1550" y="2309"/>
              <a:ext cx="63" cy="24"/>
            </a:xfrm>
            <a:custGeom>
              <a:avLst/>
              <a:gdLst>
                <a:gd name="T0" fmla="*/ 63 w 127"/>
                <a:gd name="T1" fmla="*/ 11 h 47"/>
                <a:gd name="T2" fmla="*/ 32 w 127"/>
                <a:gd name="T3" fmla="*/ 18 h 47"/>
                <a:gd name="T4" fmla="*/ 0 w 127"/>
                <a:gd name="T5" fmla="*/ 24 h 47"/>
                <a:gd name="T6" fmla="*/ 19 w 127"/>
                <a:gd name="T7" fmla="*/ 6 h 47"/>
                <a:gd name="T8" fmla="*/ 53 w 127"/>
                <a:gd name="T9" fmla="*/ 0 h 47"/>
                <a:gd name="T10" fmla="*/ 63 w 127"/>
                <a:gd name="T11" fmla="*/ 11 h 47"/>
                <a:gd name="T12" fmla="*/ 63 w 127"/>
                <a:gd name="T13" fmla="*/ 11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7"/>
                <a:gd name="T22" fmla="*/ 0 h 47"/>
                <a:gd name="T23" fmla="*/ 127 w 127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7" h="47">
                  <a:moveTo>
                    <a:pt x="127" y="21"/>
                  </a:moveTo>
                  <a:lnTo>
                    <a:pt x="64" y="36"/>
                  </a:lnTo>
                  <a:lnTo>
                    <a:pt x="0" y="47"/>
                  </a:lnTo>
                  <a:lnTo>
                    <a:pt x="38" y="11"/>
                  </a:lnTo>
                  <a:lnTo>
                    <a:pt x="106" y="0"/>
                  </a:lnTo>
                  <a:lnTo>
                    <a:pt x="127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8" name="Freeform 22"/>
            <p:cNvSpPr>
              <a:spLocks/>
            </p:cNvSpPr>
            <p:nvPr/>
          </p:nvSpPr>
          <p:spPr bwMode="auto">
            <a:xfrm>
              <a:off x="1402" y="2288"/>
              <a:ext cx="221" cy="213"/>
            </a:xfrm>
            <a:custGeom>
              <a:avLst/>
              <a:gdLst>
                <a:gd name="T0" fmla="*/ 76 w 443"/>
                <a:gd name="T1" fmla="*/ 18 h 426"/>
                <a:gd name="T2" fmla="*/ 76 w 443"/>
                <a:gd name="T3" fmla="*/ 51 h 426"/>
                <a:gd name="T4" fmla="*/ 81 w 443"/>
                <a:gd name="T5" fmla="*/ 104 h 426"/>
                <a:gd name="T6" fmla="*/ 81 w 443"/>
                <a:gd name="T7" fmla="*/ 136 h 426"/>
                <a:gd name="T8" fmla="*/ 95 w 443"/>
                <a:gd name="T9" fmla="*/ 148 h 426"/>
                <a:gd name="T10" fmla="*/ 102 w 443"/>
                <a:gd name="T11" fmla="*/ 150 h 426"/>
                <a:gd name="T12" fmla="*/ 118 w 443"/>
                <a:gd name="T13" fmla="*/ 135 h 426"/>
                <a:gd name="T14" fmla="*/ 144 w 443"/>
                <a:gd name="T15" fmla="*/ 132 h 426"/>
                <a:gd name="T16" fmla="*/ 150 w 443"/>
                <a:gd name="T17" fmla="*/ 125 h 426"/>
                <a:gd name="T18" fmla="*/ 157 w 443"/>
                <a:gd name="T19" fmla="*/ 104 h 426"/>
                <a:gd name="T20" fmla="*/ 179 w 443"/>
                <a:gd name="T21" fmla="*/ 123 h 426"/>
                <a:gd name="T22" fmla="*/ 181 w 443"/>
                <a:gd name="T23" fmla="*/ 137 h 426"/>
                <a:gd name="T24" fmla="*/ 204 w 443"/>
                <a:gd name="T25" fmla="*/ 149 h 426"/>
                <a:gd name="T26" fmla="*/ 221 w 443"/>
                <a:gd name="T27" fmla="*/ 190 h 426"/>
                <a:gd name="T28" fmla="*/ 193 w 443"/>
                <a:gd name="T29" fmla="*/ 170 h 426"/>
                <a:gd name="T30" fmla="*/ 166 w 443"/>
                <a:gd name="T31" fmla="*/ 155 h 426"/>
                <a:gd name="T32" fmla="*/ 149 w 443"/>
                <a:gd name="T33" fmla="*/ 165 h 426"/>
                <a:gd name="T34" fmla="*/ 128 w 443"/>
                <a:gd name="T35" fmla="*/ 169 h 426"/>
                <a:gd name="T36" fmla="*/ 133 w 443"/>
                <a:gd name="T37" fmla="*/ 182 h 426"/>
                <a:gd name="T38" fmla="*/ 127 w 443"/>
                <a:gd name="T39" fmla="*/ 197 h 426"/>
                <a:gd name="T40" fmla="*/ 111 w 443"/>
                <a:gd name="T41" fmla="*/ 196 h 426"/>
                <a:gd name="T42" fmla="*/ 105 w 443"/>
                <a:gd name="T43" fmla="*/ 173 h 426"/>
                <a:gd name="T44" fmla="*/ 93 w 443"/>
                <a:gd name="T45" fmla="*/ 166 h 426"/>
                <a:gd name="T46" fmla="*/ 73 w 443"/>
                <a:gd name="T47" fmla="*/ 166 h 426"/>
                <a:gd name="T48" fmla="*/ 54 w 443"/>
                <a:gd name="T49" fmla="*/ 164 h 426"/>
                <a:gd name="T50" fmla="*/ 39 w 443"/>
                <a:gd name="T51" fmla="*/ 182 h 426"/>
                <a:gd name="T52" fmla="*/ 32 w 443"/>
                <a:gd name="T53" fmla="*/ 213 h 426"/>
                <a:gd name="T54" fmla="*/ 22 w 443"/>
                <a:gd name="T55" fmla="*/ 180 h 426"/>
                <a:gd name="T56" fmla="*/ 36 w 443"/>
                <a:gd name="T57" fmla="*/ 130 h 426"/>
                <a:gd name="T58" fmla="*/ 51 w 443"/>
                <a:gd name="T59" fmla="*/ 108 h 426"/>
                <a:gd name="T60" fmla="*/ 52 w 443"/>
                <a:gd name="T61" fmla="*/ 81 h 426"/>
                <a:gd name="T62" fmla="*/ 23 w 443"/>
                <a:gd name="T63" fmla="*/ 92 h 426"/>
                <a:gd name="T64" fmla="*/ 36 w 443"/>
                <a:gd name="T65" fmla="*/ 72 h 426"/>
                <a:gd name="T66" fmla="*/ 35 w 443"/>
                <a:gd name="T67" fmla="*/ 67 h 426"/>
                <a:gd name="T68" fmla="*/ 16 w 443"/>
                <a:gd name="T69" fmla="*/ 68 h 426"/>
                <a:gd name="T70" fmla="*/ 0 w 443"/>
                <a:gd name="T71" fmla="*/ 62 h 426"/>
                <a:gd name="T72" fmla="*/ 34 w 443"/>
                <a:gd name="T73" fmla="*/ 59 h 426"/>
                <a:gd name="T74" fmla="*/ 48 w 443"/>
                <a:gd name="T75" fmla="*/ 51 h 426"/>
                <a:gd name="T76" fmla="*/ 30 w 443"/>
                <a:gd name="T77" fmla="*/ 49 h 426"/>
                <a:gd name="T78" fmla="*/ 16 w 443"/>
                <a:gd name="T79" fmla="*/ 41 h 426"/>
                <a:gd name="T80" fmla="*/ 41 w 443"/>
                <a:gd name="T81" fmla="*/ 33 h 426"/>
                <a:gd name="T82" fmla="*/ 55 w 443"/>
                <a:gd name="T83" fmla="*/ 22 h 426"/>
                <a:gd name="T84" fmla="*/ 61 w 443"/>
                <a:gd name="T85" fmla="*/ 0 h 426"/>
                <a:gd name="T86" fmla="*/ 76 w 443"/>
                <a:gd name="T87" fmla="*/ 18 h 426"/>
                <a:gd name="T88" fmla="*/ 76 w 443"/>
                <a:gd name="T89" fmla="*/ 18 h 4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3"/>
                <a:gd name="T136" fmla="*/ 0 h 426"/>
                <a:gd name="T137" fmla="*/ 443 w 443"/>
                <a:gd name="T138" fmla="*/ 426 h 42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3" h="426">
                  <a:moveTo>
                    <a:pt x="152" y="36"/>
                  </a:moveTo>
                  <a:lnTo>
                    <a:pt x="152" y="101"/>
                  </a:lnTo>
                  <a:lnTo>
                    <a:pt x="162" y="207"/>
                  </a:lnTo>
                  <a:lnTo>
                    <a:pt x="162" y="272"/>
                  </a:lnTo>
                  <a:lnTo>
                    <a:pt x="190" y="296"/>
                  </a:lnTo>
                  <a:lnTo>
                    <a:pt x="205" y="300"/>
                  </a:lnTo>
                  <a:lnTo>
                    <a:pt x="236" y="270"/>
                  </a:lnTo>
                  <a:lnTo>
                    <a:pt x="289" y="264"/>
                  </a:lnTo>
                  <a:lnTo>
                    <a:pt x="300" y="251"/>
                  </a:lnTo>
                  <a:lnTo>
                    <a:pt x="314" y="207"/>
                  </a:lnTo>
                  <a:lnTo>
                    <a:pt x="359" y="247"/>
                  </a:lnTo>
                  <a:lnTo>
                    <a:pt x="363" y="274"/>
                  </a:lnTo>
                  <a:lnTo>
                    <a:pt x="409" y="298"/>
                  </a:lnTo>
                  <a:lnTo>
                    <a:pt x="443" y="380"/>
                  </a:lnTo>
                  <a:lnTo>
                    <a:pt x="386" y="340"/>
                  </a:lnTo>
                  <a:lnTo>
                    <a:pt x="333" y="310"/>
                  </a:lnTo>
                  <a:lnTo>
                    <a:pt x="298" y="329"/>
                  </a:lnTo>
                  <a:lnTo>
                    <a:pt x="257" y="338"/>
                  </a:lnTo>
                  <a:lnTo>
                    <a:pt x="266" y="363"/>
                  </a:lnTo>
                  <a:lnTo>
                    <a:pt x="255" y="393"/>
                  </a:lnTo>
                  <a:lnTo>
                    <a:pt x="222" y="392"/>
                  </a:lnTo>
                  <a:lnTo>
                    <a:pt x="211" y="346"/>
                  </a:lnTo>
                  <a:lnTo>
                    <a:pt x="186" y="331"/>
                  </a:lnTo>
                  <a:lnTo>
                    <a:pt x="146" y="331"/>
                  </a:lnTo>
                  <a:lnTo>
                    <a:pt x="108" y="327"/>
                  </a:lnTo>
                  <a:lnTo>
                    <a:pt x="78" y="363"/>
                  </a:lnTo>
                  <a:lnTo>
                    <a:pt x="65" y="426"/>
                  </a:lnTo>
                  <a:lnTo>
                    <a:pt x="44" y="359"/>
                  </a:lnTo>
                  <a:lnTo>
                    <a:pt x="72" y="260"/>
                  </a:lnTo>
                  <a:lnTo>
                    <a:pt x="103" y="217"/>
                  </a:lnTo>
                  <a:lnTo>
                    <a:pt x="105" y="162"/>
                  </a:lnTo>
                  <a:lnTo>
                    <a:pt x="46" y="184"/>
                  </a:lnTo>
                  <a:lnTo>
                    <a:pt x="72" y="143"/>
                  </a:lnTo>
                  <a:lnTo>
                    <a:pt x="70" y="133"/>
                  </a:lnTo>
                  <a:lnTo>
                    <a:pt x="32" y="135"/>
                  </a:lnTo>
                  <a:lnTo>
                    <a:pt x="0" y="124"/>
                  </a:lnTo>
                  <a:lnTo>
                    <a:pt x="68" y="118"/>
                  </a:lnTo>
                  <a:lnTo>
                    <a:pt x="97" y="101"/>
                  </a:lnTo>
                  <a:lnTo>
                    <a:pt x="61" y="97"/>
                  </a:lnTo>
                  <a:lnTo>
                    <a:pt x="32" y="82"/>
                  </a:lnTo>
                  <a:lnTo>
                    <a:pt x="82" y="65"/>
                  </a:lnTo>
                  <a:lnTo>
                    <a:pt x="110" y="44"/>
                  </a:lnTo>
                  <a:lnTo>
                    <a:pt x="122" y="0"/>
                  </a:lnTo>
                  <a:lnTo>
                    <a:pt x="152" y="36"/>
                  </a:lnTo>
                  <a:close/>
                </a:path>
              </a:pathLst>
            </a:custGeom>
            <a:solidFill>
              <a:srgbClr val="FAB8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9" name="Freeform 23"/>
            <p:cNvSpPr>
              <a:spLocks/>
            </p:cNvSpPr>
            <p:nvPr/>
          </p:nvSpPr>
          <p:spPr bwMode="auto">
            <a:xfrm>
              <a:off x="1405" y="2336"/>
              <a:ext cx="47" cy="17"/>
            </a:xfrm>
            <a:custGeom>
              <a:avLst/>
              <a:gdLst>
                <a:gd name="T0" fmla="*/ 47 w 93"/>
                <a:gd name="T1" fmla="*/ 9 h 32"/>
                <a:gd name="T2" fmla="*/ 25 w 93"/>
                <a:gd name="T3" fmla="*/ 17 h 32"/>
                <a:gd name="T4" fmla="*/ 0 w 93"/>
                <a:gd name="T5" fmla="*/ 17 h 32"/>
                <a:gd name="T6" fmla="*/ 14 w 93"/>
                <a:gd name="T7" fmla="*/ 4 h 32"/>
                <a:gd name="T8" fmla="*/ 45 w 93"/>
                <a:gd name="T9" fmla="*/ 0 h 32"/>
                <a:gd name="T10" fmla="*/ 47 w 93"/>
                <a:gd name="T11" fmla="*/ 9 h 32"/>
                <a:gd name="T12" fmla="*/ 47 w 93"/>
                <a:gd name="T13" fmla="*/ 9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"/>
                <a:gd name="T22" fmla="*/ 0 h 32"/>
                <a:gd name="T23" fmla="*/ 93 w 93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" h="32">
                  <a:moveTo>
                    <a:pt x="93" y="17"/>
                  </a:moveTo>
                  <a:lnTo>
                    <a:pt x="49" y="32"/>
                  </a:lnTo>
                  <a:lnTo>
                    <a:pt x="0" y="32"/>
                  </a:lnTo>
                  <a:lnTo>
                    <a:pt x="28" y="7"/>
                  </a:lnTo>
                  <a:lnTo>
                    <a:pt x="89" y="0"/>
                  </a:lnTo>
                  <a:lnTo>
                    <a:pt x="93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0" name="Freeform 24"/>
            <p:cNvSpPr>
              <a:spLocks/>
            </p:cNvSpPr>
            <p:nvPr/>
          </p:nvSpPr>
          <p:spPr bwMode="auto">
            <a:xfrm>
              <a:off x="1498" y="2475"/>
              <a:ext cx="110" cy="57"/>
            </a:xfrm>
            <a:custGeom>
              <a:avLst/>
              <a:gdLst>
                <a:gd name="T0" fmla="*/ 45 w 219"/>
                <a:gd name="T1" fmla="*/ 5 h 114"/>
                <a:gd name="T2" fmla="*/ 78 w 219"/>
                <a:gd name="T3" fmla="*/ 0 h 114"/>
                <a:gd name="T4" fmla="*/ 110 w 219"/>
                <a:gd name="T5" fmla="*/ 20 h 114"/>
                <a:gd name="T6" fmla="*/ 88 w 219"/>
                <a:gd name="T7" fmla="*/ 20 h 114"/>
                <a:gd name="T8" fmla="*/ 69 w 219"/>
                <a:gd name="T9" fmla="*/ 41 h 114"/>
                <a:gd name="T10" fmla="*/ 32 w 219"/>
                <a:gd name="T11" fmla="*/ 57 h 114"/>
                <a:gd name="T12" fmla="*/ 56 w 219"/>
                <a:gd name="T13" fmla="*/ 38 h 114"/>
                <a:gd name="T14" fmla="*/ 71 w 219"/>
                <a:gd name="T15" fmla="*/ 13 h 114"/>
                <a:gd name="T16" fmla="*/ 48 w 219"/>
                <a:gd name="T17" fmla="*/ 29 h 114"/>
                <a:gd name="T18" fmla="*/ 0 w 219"/>
                <a:gd name="T19" fmla="*/ 29 h 114"/>
                <a:gd name="T20" fmla="*/ 45 w 219"/>
                <a:gd name="T21" fmla="*/ 5 h 114"/>
                <a:gd name="T22" fmla="*/ 45 w 219"/>
                <a:gd name="T23" fmla="*/ 5 h 1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9"/>
                <a:gd name="T37" fmla="*/ 0 h 114"/>
                <a:gd name="T38" fmla="*/ 219 w 219"/>
                <a:gd name="T39" fmla="*/ 114 h 1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9" h="114">
                  <a:moveTo>
                    <a:pt x="89" y="10"/>
                  </a:moveTo>
                  <a:lnTo>
                    <a:pt x="156" y="0"/>
                  </a:lnTo>
                  <a:lnTo>
                    <a:pt x="219" y="40"/>
                  </a:lnTo>
                  <a:lnTo>
                    <a:pt x="175" y="40"/>
                  </a:lnTo>
                  <a:lnTo>
                    <a:pt x="137" y="82"/>
                  </a:lnTo>
                  <a:lnTo>
                    <a:pt x="63" y="114"/>
                  </a:lnTo>
                  <a:lnTo>
                    <a:pt x="112" y="75"/>
                  </a:lnTo>
                  <a:lnTo>
                    <a:pt x="141" y="25"/>
                  </a:lnTo>
                  <a:lnTo>
                    <a:pt x="95" y="59"/>
                  </a:lnTo>
                  <a:lnTo>
                    <a:pt x="0" y="59"/>
                  </a:lnTo>
                  <a:lnTo>
                    <a:pt x="89" y="10"/>
                  </a:lnTo>
                  <a:close/>
                </a:path>
              </a:pathLst>
            </a:custGeom>
            <a:solidFill>
              <a:srgbClr val="FAB8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1" name="Freeform 25"/>
            <p:cNvSpPr>
              <a:spLocks/>
            </p:cNvSpPr>
            <p:nvPr/>
          </p:nvSpPr>
          <p:spPr bwMode="auto">
            <a:xfrm>
              <a:off x="1448" y="2484"/>
              <a:ext cx="118" cy="69"/>
            </a:xfrm>
            <a:custGeom>
              <a:avLst/>
              <a:gdLst>
                <a:gd name="T0" fmla="*/ 78 w 236"/>
                <a:gd name="T1" fmla="*/ 9 h 138"/>
                <a:gd name="T2" fmla="*/ 54 w 236"/>
                <a:gd name="T3" fmla="*/ 0 h 138"/>
                <a:gd name="T4" fmla="*/ 30 w 236"/>
                <a:gd name="T5" fmla="*/ 9 h 138"/>
                <a:gd name="T6" fmla="*/ 0 w 236"/>
                <a:gd name="T7" fmla="*/ 11 h 138"/>
                <a:gd name="T8" fmla="*/ 25 w 236"/>
                <a:gd name="T9" fmla="*/ 31 h 138"/>
                <a:gd name="T10" fmla="*/ 35 w 236"/>
                <a:gd name="T11" fmla="*/ 41 h 138"/>
                <a:gd name="T12" fmla="*/ 44 w 236"/>
                <a:gd name="T13" fmla="*/ 66 h 138"/>
                <a:gd name="T14" fmla="*/ 56 w 236"/>
                <a:gd name="T15" fmla="*/ 69 h 138"/>
                <a:gd name="T16" fmla="*/ 83 w 236"/>
                <a:gd name="T17" fmla="*/ 67 h 138"/>
                <a:gd name="T18" fmla="*/ 65 w 236"/>
                <a:gd name="T19" fmla="*/ 58 h 138"/>
                <a:gd name="T20" fmla="*/ 61 w 236"/>
                <a:gd name="T21" fmla="*/ 51 h 138"/>
                <a:gd name="T22" fmla="*/ 75 w 236"/>
                <a:gd name="T23" fmla="*/ 48 h 138"/>
                <a:gd name="T24" fmla="*/ 95 w 236"/>
                <a:gd name="T25" fmla="*/ 42 h 138"/>
                <a:gd name="T26" fmla="*/ 118 w 236"/>
                <a:gd name="T27" fmla="*/ 24 h 138"/>
                <a:gd name="T28" fmla="*/ 93 w 236"/>
                <a:gd name="T29" fmla="*/ 35 h 138"/>
                <a:gd name="T30" fmla="*/ 66 w 236"/>
                <a:gd name="T31" fmla="*/ 35 h 138"/>
                <a:gd name="T32" fmla="*/ 50 w 236"/>
                <a:gd name="T33" fmla="*/ 28 h 138"/>
                <a:gd name="T34" fmla="*/ 74 w 236"/>
                <a:gd name="T35" fmla="*/ 22 h 138"/>
                <a:gd name="T36" fmla="*/ 89 w 236"/>
                <a:gd name="T37" fmla="*/ 21 h 138"/>
                <a:gd name="T38" fmla="*/ 107 w 236"/>
                <a:gd name="T39" fmla="*/ 11 h 138"/>
                <a:gd name="T40" fmla="*/ 78 w 236"/>
                <a:gd name="T41" fmla="*/ 9 h 138"/>
                <a:gd name="T42" fmla="*/ 78 w 236"/>
                <a:gd name="T43" fmla="*/ 9 h 1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36"/>
                <a:gd name="T67" fmla="*/ 0 h 138"/>
                <a:gd name="T68" fmla="*/ 236 w 236"/>
                <a:gd name="T69" fmla="*/ 138 h 13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36" h="138">
                  <a:moveTo>
                    <a:pt x="156" y="19"/>
                  </a:moveTo>
                  <a:lnTo>
                    <a:pt x="107" y="0"/>
                  </a:lnTo>
                  <a:lnTo>
                    <a:pt x="61" y="19"/>
                  </a:lnTo>
                  <a:lnTo>
                    <a:pt x="0" y="22"/>
                  </a:lnTo>
                  <a:lnTo>
                    <a:pt x="50" y="62"/>
                  </a:lnTo>
                  <a:lnTo>
                    <a:pt x="69" y="83"/>
                  </a:lnTo>
                  <a:lnTo>
                    <a:pt x="88" y="131"/>
                  </a:lnTo>
                  <a:lnTo>
                    <a:pt x="112" y="138"/>
                  </a:lnTo>
                  <a:lnTo>
                    <a:pt x="166" y="133"/>
                  </a:lnTo>
                  <a:lnTo>
                    <a:pt x="129" y="117"/>
                  </a:lnTo>
                  <a:lnTo>
                    <a:pt x="122" y="102"/>
                  </a:lnTo>
                  <a:lnTo>
                    <a:pt x="150" y="96"/>
                  </a:lnTo>
                  <a:lnTo>
                    <a:pt x="190" y="85"/>
                  </a:lnTo>
                  <a:lnTo>
                    <a:pt x="236" y="49"/>
                  </a:lnTo>
                  <a:lnTo>
                    <a:pt x="186" y="70"/>
                  </a:lnTo>
                  <a:lnTo>
                    <a:pt x="131" y="70"/>
                  </a:lnTo>
                  <a:lnTo>
                    <a:pt x="99" y="57"/>
                  </a:lnTo>
                  <a:lnTo>
                    <a:pt x="148" y="45"/>
                  </a:lnTo>
                  <a:lnTo>
                    <a:pt x="177" y="43"/>
                  </a:lnTo>
                  <a:lnTo>
                    <a:pt x="213" y="22"/>
                  </a:lnTo>
                  <a:lnTo>
                    <a:pt x="156" y="19"/>
                  </a:lnTo>
                  <a:close/>
                </a:path>
              </a:pathLst>
            </a:custGeom>
            <a:solidFill>
              <a:srgbClr val="FAB8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2" name="Freeform 26"/>
            <p:cNvSpPr>
              <a:spLocks/>
            </p:cNvSpPr>
            <p:nvPr/>
          </p:nvSpPr>
          <p:spPr bwMode="auto">
            <a:xfrm>
              <a:off x="1574" y="2316"/>
              <a:ext cx="21" cy="10"/>
            </a:xfrm>
            <a:custGeom>
              <a:avLst/>
              <a:gdLst>
                <a:gd name="T0" fmla="*/ 21 w 44"/>
                <a:gd name="T1" fmla="*/ 2 h 19"/>
                <a:gd name="T2" fmla="*/ 0 w 44"/>
                <a:gd name="T3" fmla="*/ 0 h 19"/>
                <a:gd name="T4" fmla="*/ 2 w 44"/>
                <a:gd name="T5" fmla="*/ 10 h 19"/>
                <a:gd name="T6" fmla="*/ 9 w 44"/>
                <a:gd name="T7" fmla="*/ 10 h 19"/>
                <a:gd name="T8" fmla="*/ 21 w 44"/>
                <a:gd name="T9" fmla="*/ 2 h 19"/>
                <a:gd name="T10" fmla="*/ 21 w 44"/>
                <a:gd name="T11" fmla="*/ 2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19"/>
                <a:gd name="T20" fmla="*/ 44 w 44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19">
                  <a:moveTo>
                    <a:pt x="44" y="4"/>
                  </a:moveTo>
                  <a:lnTo>
                    <a:pt x="0" y="0"/>
                  </a:lnTo>
                  <a:lnTo>
                    <a:pt x="4" y="19"/>
                  </a:lnTo>
                  <a:lnTo>
                    <a:pt x="19" y="19"/>
                  </a:lnTo>
                  <a:lnTo>
                    <a:pt x="44" y="4"/>
                  </a:lnTo>
                  <a:close/>
                </a:path>
              </a:pathLst>
            </a:custGeom>
            <a:solidFill>
              <a:srgbClr val="C769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3" name="Freeform 27"/>
            <p:cNvSpPr>
              <a:spLocks/>
            </p:cNvSpPr>
            <p:nvPr/>
          </p:nvSpPr>
          <p:spPr bwMode="auto">
            <a:xfrm>
              <a:off x="1417" y="2346"/>
              <a:ext cx="19" cy="7"/>
            </a:xfrm>
            <a:custGeom>
              <a:avLst/>
              <a:gdLst>
                <a:gd name="T0" fmla="*/ 19 w 38"/>
                <a:gd name="T1" fmla="*/ 0 h 13"/>
                <a:gd name="T2" fmla="*/ 0 w 38"/>
                <a:gd name="T3" fmla="*/ 1 h 13"/>
                <a:gd name="T4" fmla="*/ 4 w 38"/>
                <a:gd name="T5" fmla="*/ 6 h 13"/>
                <a:gd name="T6" fmla="*/ 19 w 38"/>
                <a:gd name="T7" fmla="*/ 7 h 13"/>
                <a:gd name="T8" fmla="*/ 19 w 38"/>
                <a:gd name="T9" fmla="*/ 0 h 13"/>
                <a:gd name="T10" fmla="*/ 19 w 38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13"/>
                <a:gd name="T20" fmla="*/ 38 w 38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13">
                  <a:moveTo>
                    <a:pt x="38" y="0"/>
                  </a:moveTo>
                  <a:lnTo>
                    <a:pt x="0" y="2"/>
                  </a:lnTo>
                  <a:lnTo>
                    <a:pt x="8" y="11"/>
                  </a:lnTo>
                  <a:lnTo>
                    <a:pt x="37" y="1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C769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4" name="Freeform 28"/>
            <p:cNvSpPr>
              <a:spLocks/>
            </p:cNvSpPr>
            <p:nvPr/>
          </p:nvSpPr>
          <p:spPr bwMode="auto">
            <a:xfrm>
              <a:off x="1016" y="3298"/>
              <a:ext cx="193" cy="598"/>
            </a:xfrm>
            <a:custGeom>
              <a:avLst/>
              <a:gdLst>
                <a:gd name="T0" fmla="*/ 193 w 386"/>
                <a:gd name="T1" fmla="*/ 51 h 1195"/>
                <a:gd name="T2" fmla="*/ 193 w 386"/>
                <a:gd name="T3" fmla="*/ 118 h 1195"/>
                <a:gd name="T4" fmla="*/ 133 w 386"/>
                <a:gd name="T5" fmla="*/ 465 h 1195"/>
                <a:gd name="T6" fmla="*/ 94 w 386"/>
                <a:gd name="T7" fmla="*/ 598 h 1195"/>
                <a:gd name="T8" fmla="*/ 42 w 386"/>
                <a:gd name="T9" fmla="*/ 563 h 1195"/>
                <a:gd name="T10" fmla="*/ 0 w 386"/>
                <a:gd name="T11" fmla="*/ 570 h 1195"/>
                <a:gd name="T12" fmla="*/ 42 w 386"/>
                <a:gd name="T13" fmla="*/ 449 h 1195"/>
                <a:gd name="T14" fmla="*/ 82 w 386"/>
                <a:gd name="T15" fmla="*/ 348 h 1195"/>
                <a:gd name="T16" fmla="*/ 152 w 386"/>
                <a:gd name="T17" fmla="*/ 10 h 1195"/>
                <a:gd name="T18" fmla="*/ 162 w 386"/>
                <a:gd name="T19" fmla="*/ 0 h 1195"/>
                <a:gd name="T20" fmla="*/ 193 w 386"/>
                <a:gd name="T21" fmla="*/ 51 h 1195"/>
                <a:gd name="T22" fmla="*/ 193 w 386"/>
                <a:gd name="T23" fmla="*/ 51 h 11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6"/>
                <a:gd name="T37" fmla="*/ 0 h 1195"/>
                <a:gd name="T38" fmla="*/ 386 w 386"/>
                <a:gd name="T39" fmla="*/ 1195 h 119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6" h="1195">
                  <a:moveTo>
                    <a:pt x="386" y="102"/>
                  </a:moveTo>
                  <a:lnTo>
                    <a:pt x="386" y="235"/>
                  </a:lnTo>
                  <a:lnTo>
                    <a:pt x="266" y="929"/>
                  </a:lnTo>
                  <a:lnTo>
                    <a:pt x="187" y="1195"/>
                  </a:lnTo>
                  <a:lnTo>
                    <a:pt x="84" y="1125"/>
                  </a:lnTo>
                  <a:lnTo>
                    <a:pt x="0" y="1140"/>
                  </a:lnTo>
                  <a:lnTo>
                    <a:pt x="84" y="897"/>
                  </a:lnTo>
                  <a:lnTo>
                    <a:pt x="164" y="695"/>
                  </a:lnTo>
                  <a:lnTo>
                    <a:pt x="304" y="20"/>
                  </a:lnTo>
                  <a:lnTo>
                    <a:pt x="323" y="0"/>
                  </a:lnTo>
                  <a:lnTo>
                    <a:pt x="386" y="10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5" name="Freeform 29"/>
            <p:cNvSpPr>
              <a:spLocks/>
            </p:cNvSpPr>
            <p:nvPr/>
          </p:nvSpPr>
          <p:spPr bwMode="auto">
            <a:xfrm>
              <a:off x="891" y="3147"/>
              <a:ext cx="278" cy="584"/>
            </a:xfrm>
            <a:custGeom>
              <a:avLst/>
              <a:gdLst>
                <a:gd name="T0" fmla="*/ 278 w 555"/>
                <a:gd name="T1" fmla="*/ 98 h 1167"/>
                <a:gd name="T2" fmla="*/ 210 w 555"/>
                <a:gd name="T3" fmla="*/ 322 h 1167"/>
                <a:gd name="T4" fmla="*/ 191 w 555"/>
                <a:gd name="T5" fmla="*/ 421 h 1167"/>
                <a:gd name="T6" fmla="*/ 134 w 555"/>
                <a:gd name="T7" fmla="*/ 548 h 1167"/>
                <a:gd name="T8" fmla="*/ 111 w 555"/>
                <a:gd name="T9" fmla="*/ 584 h 1167"/>
                <a:gd name="T10" fmla="*/ 68 w 555"/>
                <a:gd name="T11" fmla="*/ 552 h 1167"/>
                <a:gd name="T12" fmla="*/ 0 w 555"/>
                <a:gd name="T13" fmla="*/ 584 h 1167"/>
                <a:gd name="T14" fmla="*/ 8 w 555"/>
                <a:gd name="T15" fmla="*/ 563 h 1167"/>
                <a:gd name="T16" fmla="*/ 36 w 555"/>
                <a:gd name="T17" fmla="*/ 510 h 1167"/>
                <a:gd name="T18" fmla="*/ 131 w 555"/>
                <a:gd name="T19" fmla="*/ 246 h 1167"/>
                <a:gd name="T20" fmla="*/ 234 w 555"/>
                <a:gd name="T21" fmla="*/ 0 h 1167"/>
                <a:gd name="T22" fmla="*/ 278 w 555"/>
                <a:gd name="T23" fmla="*/ 98 h 1167"/>
                <a:gd name="T24" fmla="*/ 278 w 555"/>
                <a:gd name="T25" fmla="*/ 98 h 11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55"/>
                <a:gd name="T40" fmla="*/ 0 h 1167"/>
                <a:gd name="T41" fmla="*/ 555 w 555"/>
                <a:gd name="T42" fmla="*/ 1167 h 11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55" h="1167">
                  <a:moveTo>
                    <a:pt x="555" y="196"/>
                  </a:moveTo>
                  <a:lnTo>
                    <a:pt x="420" y="643"/>
                  </a:lnTo>
                  <a:lnTo>
                    <a:pt x="382" y="842"/>
                  </a:lnTo>
                  <a:lnTo>
                    <a:pt x="268" y="1095"/>
                  </a:lnTo>
                  <a:lnTo>
                    <a:pt x="221" y="1167"/>
                  </a:lnTo>
                  <a:lnTo>
                    <a:pt x="135" y="1103"/>
                  </a:lnTo>
                  <a:lnTo>
                    <a:pt x="0" y="1167"/>
                  </a:lnTo>
                  <a:lnTo>
                    <a:pt x="15" y="1126"/>
                  </a:lnTo>
                  <a:lnTo>
                    <a:pt x="72" y="1019"/>
                  </a:lnTo>
                  <a:lnTo>
                    <a:pt x="261" y="491"/>
                  </a:lnTo>
                  <a:lnTo>
                    <a:pt x="468" y="0"/>
                  </a:lnTo>
                  <a:lnTo>
                    <a:pt x="555" y="1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6" name="Freeform 30"/>
            <p:cNvSpPr>
              <a:spLocks/>
            </p:cNvSpPr>
            <p:nvPr/>
          </p:nvSpPr>
          <p:spPr bwMode="auto">
            <a:xfrm>
              <a:off x="944" y="3167"/>
              <a:ext cx="267" cy="620"/>
            </a:xfrm>
            <a:custGeom>
              <a:avLst/>
              <a:gdLst>
                <a:gd name="T0" fmla="*/ 200 w 534"/>
                <a:gd name="T1" fmla="*/ 620 h 1240"/>
                <a:gd name="T2" fmla="*/ 247 w 534"/>
                <a:gd name="T3" fmla="*/ 282 h 1240"/>
                <a:gd name="T4" fmla="*/ 250 w 534"/>
                <a:gd name="T5" fmla="*/ 221 h 1240"/>
                <a:gd name="T6" fmla="*/ 226 w 534"/>
                <a:gd name="T7" fmla="*/ 190 h 1240"/>
                <a:gd name="T8" fmla="*/ 160 w 534"/>
                <a:gd name="T9" fmla="*/ 351 h 1240"/>
                <a:gd name="T10" fmla="*/ 80 w 534"/>
                <a:gd name="T11" fmla="*/ 513 h 1240"/>
                <a:gd name="T12" fmla="*/ 163 w 534"/>
                <a:gd name="T13" fmla="*/ 251 h 1240"/>
                <a:gd name="T14" fmla="*/ 186 w 534"/>
                <a:gd name="T15" fmla="*/ 130 h 1240"/>
                <a:gd name="T16" fmla="*/ 169 w 534"/>
                <a:gd name="T17" fmla="*/ 75 h 1240"/>
                <a:gd name="T18" fmla="*/ 102 w 534"/>
                <a:gd name="T19" fmla="*/ 256 h 1240"/>
                <a:gd name="T20" fmla="*/ 24 w 534"/>
                <a:gd name="T21" fmla="*/ 449 h 1240"/>
                <a:gd name="T22" fmla="*/ 146 w 534"/>
                <a:gd name="T23" fmla="*/ 185 h 1240"/>
                <a:gd name="T24" fmla="*/ 43 w 534"/>
                <a:gd name="T25" fmla="*/ 458 h 1240"/>
                <a:gd name="T26" fmla="*/ 153 w 534"/>
                <a:gd name="T27" fmla="*/ 228 h 1240"/>
                <a:gd name="T28" fmla="*/ 34 w 534"/>
                <a:gd name="T29" fmla="*/ 516 h 1240"/>
                <a:gd name="T30" fmla="*/ 12 w 534"/>
                <a:gd name="T31" fmla="*/ 533 h 1240"/>
                <a:gd name="T32" fmla="*/ 26 w 534"/>
                <a:gd name="T33" fmla="*/ 488 h 1240"/>
                <a:gd name="T34" fmla="*/ 0 w 534"/>
                <a:gd name="T35" fmla="*/ 522 h 1240"/>
                <a:gd name="T36" fmla="*/ 4 w 534"/>
                <a:gd name="T37" fmla="*/ 467 h 1240"/>
                <a:gd name="T38" fmla="*/ 17 w 534"/>
                <a:gd name="T39" fmla="*/ 400 h 1240"/>
                <a:gd name="T40" fmla="*/ 83 w 534"/>
                <a:gd name="T41" fmla="*/ 213 h 1240"/>
                <a:gd name="T42" fmla="*/ 174 w 534"/>
                <a:gd name="T43" fmla="*/ 0 h 1240"/>
                <a:gd name="T44" fmla="*/ 228 w 534"/>
                <a:gd name="T45" fmla="*/ 77 h 1240"/>
                <a:gd name="T46" fmla="*/ 255 w 534"/>
                <a:gd name="T47" fmla="*/ 164 h 1240"/>
                <a:gd name="T48" fmla="*/ 267 w 534"/>
                <a:gd name="T49" fmla="*/ 215 h 1240"/>
                <a:gd name="T50" fmla="*/ 252 w 534"/>
                <a:gd name="T51" fmla="*/ 355 h 1240"/>
                <a:gd name="T52" fmla="*/ 221 w 534"/>
                <a:gd name="T53" fmla="*/ 533 h 1240"/>
                <a:gd name="T54" fmla="*/ 200 w 534"/>
                <a:gd name="T55" fmla="*/ 620 h 1240"/>
                <a:gd name="T56" fmla="*/ 200 w 534"/>
                <a:gd name="T57" fmla="*/ 620 h 124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34"/>
                <a:gd name="T88" fmla="*/ 0 h 1240"/>
                <a:gd name="T89" fmla="*/ 534 w 534"/>
                <a:gd name="T90" fmla="*/ 1240 h 124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34" h="1240">
                  <a:moveTo>
                    <a:pt x="401" y="1240"/>
                  </a:moveTo>
                  <a:lnTo>
                    <a:pt x="494" y="563"/>
                  </a:lnTo>
                  <a:lnTo>
                    <a:pt x="501" y="443"/>
                  </a:lnTo>
                  <a:lnTo>
                    <a:pt x="452" y="380"/>
                  </a:lnTo>
                  <a:lnTo>
                    <a:pt x="321" y="702"/>
                  </a:lnTo>
                  <a:lnTo>
                    <a:pt x="161" y="1025"/>
                  </a:lnTo>
                  <a:lnTo>
                    <a:pt x="327" y="502"/>
                  </a:lnTo>
                  <a:lnTo>
                    <a:pt x="372" y="259"/>
                  </a:lnTo>
                  <a:lnTo>
                    <a:pt x="338" y="150"/>
                  </a:lnTo>
                  <a:lnTo>
                    <a:pt x="205" y="512"/>
                  </a:lnTo>
                  <a:lnTo>
                    <a:pt x="49" y="899"/>
                  </a:lnTo>
                  <a:lnTo>
                    <a:pt x="292" y="371"/>
                  </a:lnTo>
                  <a:lnTo>
                    <a:pt x="87" y="916"/>
                  </a:lnTo>
                  <a:lnTo>
                    <a:pt x="306" y="456"/>
                  </a:lnTo>
                  <a:lnTo>
                    <a:pt x="68" y="1032"/>
                  </a:lnTo>
                  <a:lnTo>
                    <a:pt x="24" y="1065"/>
                  </a:lnTo>
                  <a:lnTo>
                    <a:pt x="53" y="977"/>
                  </a:lnTo>
                  <a:lnTo>
                    <a:pt x="0" y="1044"/>
                  </a:lnTo>
                  <a:lnTo>
                    <a:pt x="9" y="935"/>
                  </a:lnTo>
                  <a:lnTo>
                    <a:pt x="34" y="800"/>
                  </a:lnTo>
                  <a:lnTo>
                    <a:pt x="167" y="426"/>
                  </a:lnTo>
                  <a:lnTo>
                    <a:pt x="349" y="0"/>
                  </a:lnTo>
                  <a:lnTo>
                    <a:pt x="456" y="154"/>
                  </a:lnTo>
                  <a:lnTo>
                    <a:pt x="511" y="329"/>
                  </a:lnTo>
                  <a:lnTo>
                    <a:pt x="534" y="430"/>
                  </a:lnTo>
                  <a:lnTo>
                    <a:pt x="505" y="711"/>
                  </a:lnTo>
                  <a:lnTo>
                    <a:pt x="443" y="1065"/>
                  </a:lnTo>
                  <a:lnTo>
                    <a:pt x="401" y="1240"/>
                  </a:lnTo>
                  <a:close/>
                </a:path>
              </a:pathLst>
            </a:custGeom>
            <a:solidFill>
              <a:srgbClr val="D4D4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7" name="Freeform 31"/>
            <p:cNvSpPr>
              <a:spLocks/>
            </p:cNvSpPr>
            <p:nvPr/>
          </p:nvSpPr>
          <p:spPr bwMode="auto">
            <a:xfrm>
              <a:off x="2091" y="3415"/>
              <a:ext cx="185" cy="629"/>
            </a:xfrm>
            <a:custGeom>
              <a:avLst/>
              <a:gdLst>
                <a:gd name="T0" fmla="*/ 139 w 371"/>
                <a:gd name="T1" fmla="*/ 428 h 1259"/>
                <a:gd name="T2" fmla="*/ 121 w 371"/>
                <a:gd name="T3" fmla="*/ 545 h 1259"/>
                <a:gd name="T4" fmla="*/ 114 w 371"/>
                <a:gd name="T5" fmla="*/ 525 h 1259"/>
                <a:gd name="T6" fmla="*/ 103 w 371"/>
                <a:gd name="T7" fmla="*/ 547 h 1259"/>
                <a:gd name="T8" fmla="*/ 66 w 371"/>
                <a:gd name="T9" fmla="*/ 608 h 1259"/>
                <a:gd name="T10" fmla="*/ 59 w 371"/>
                <a:gd name="T11" fmla="*/ 621 h 1259"/>
                <a:gd name="T12" fmla="*/ 43 w 371"/>
                <a:gd name="T13" fmla="*/ 629 h 1259"/>
                <a:gd name="T14" fmla="*/ 53 w 371"/>
                <a:gd name="T15" fmla="*/ 615 h 1259"/>
                <a:gd name="T16" fmla="*/ 60 w 371"/>
                <a:gd name="T17" fmla="*/ 602 h 1259"/>
                <a:gd name="T18" fmla="*/ 59 w 371"/>
                <a:gd name="T19" fmla="*/ 579 h 1259"/>
                <a:gd name="T20" fmla="*/ 87 w 371"/>
                <a:gd name="T21" fmla="*/ 566 h 1259"/>
                <a:gd name="T22" fmla="*/ 110 w 371"/>
                <a:gd name="T23" fmla="*/ 512 h 1259"/>
                <a:gd name="T24" fmla="*/ 116 w 371"/>
                <a:gd name="T25" fmla="*/ 465 h 1259"/>
                <a:gd name="T26" fmla="*/ 83 w 371"/>
                <a:gd name="T27" fmla="*/ 497 h 1259"/>
                <a:gd name="T28" fmla="*/ 64 w 371"/>
                <a:gd name="T29" fmla="*/ 536 h 1259"/>
                <a:gd name="T30" fmla="*/ 40 w 371"/>
                <a:gd name="T31" fmla="*/ 566 h 1259"/>
                <a:gd name="T32" fmla="*/ 28 w 371"/>
                <a:gd name="T33" fmla="*/ 587 h 1259"/>
                <a:gd name="T34" fmla="*/ 17 w 371"/>
                <a:gd name="T35" fmla="*/ 600 h 1259"/>
                <a:gd name="T36" fmla="*/ 7 w 371"/>
                <a:gd name="T37" fmla="*/ 629 h 1259"/>
                <a:gd name="T38" fmla="*/ 5 w 371"/>
                <a:gd name="T39" fmla="*/ 603 h 1259"/>
                <a:gd name="T40" fmla="*/ 0 w 371"/>
                <a:gd name="T41" fmla="*/ 592 h 1259"/>
                <a:gd name="T42" fmla="*/ 11 w 371"/>
                <a:gd name="T43" fmla="*/ 583 h 1259"/>
                <a:gd name="T44" fmla="*/ 32 w 371"/>
                <a:gd name="T45" fmla="*/ 557 h 1259"/>
                <a:gd name="T46" fmla="*/ 45 w 371"/>
                <a:gd name="T47" fmla="*/ 527 h 1259"/>
                <a:gd name="T48" fmla="*/ 59 w 371"/>
                <a:gd name="T49" fmla="*/ 459 h 1259"/>
                <a:gd name="T50" fmla="*/ 105 w 371"/>
                <a:gd name="T51" fmla="*/ 431 h 1259"/>
                <a:gd name="T52" fmla="*/ 119 w 371"/>
                <a:gd name="T53" fmla="*/ 225 h 1259"/>
                <a:gd name="T54" fmla="*/ 139 w 371"/>
                <a:gd name="T55" fmla="*/ 4 h 1259"/>
                <a:gd name="T56" fmla="*/ 174 w 371"/>
                <a:gd name="T57" fmla="*/ 0 h 1259"/>
                <a:gd name="T58" fmla="*/ 185 w 371"/>
                <a:gd name="T59" fmla="*/ 87 h 1259"/>
                <a:gd name="T60" fmla="*/ 146 w 371"/>
                <a:gd name="T61" fmla="*/ 340 h 1259"/>
                <a:gd name="T62" fmla="*/ 139 w 371"/>
                <a:gd name="T63" fmla="*/ 428 h 1259"/>
                <a:gd name="T64" fmla="*/ 139 w 371"/>
                <a:gd name="T65" fmla="*/ 428 h 125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71"/>
                <a:gd name="T100" fmla="*/ 0 h 1259"/>
                <a:gd name="T101" fmla="*/ 371 w 371"/>
                <a:gd name="T102" fmla="*/ 1259 h 125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71" h="1259">
                  <a:moveTo>
                    <a:pt x="278" y="856"/>
                  </a:moveTo>
                  <a:lnTo>
                    <a:pt x="242" y="1091"/>
                  </a:lnTo>
                  <a:lnTo>
                    <a:pt x="228" y="1051"/>
                  </a:lnTo>
                  <a:lnTo>
                    <a:pt x="206" y="1095"/>
                  </a:lnTo>
                  <a:lnTo>
                    <a:pt x="133" y="1217"/>
                  </a:lnTo>
                  <a:lnTo>
                    <a:pt x="118" y="1242"/>
                  </a:lnTo>
                  <a:lnTo>
                    <a:pt x="86" y="1259"/>
                  </a:lnTo>
                  <a:lnTo>
                    <a:pt x="107" y="1230"/>
                  </a:lnTo>
                  <a:lnTo>
                    <a:pt x="120" y="1204"/>
                  </a:lnTo>
                  <a:lnTo>
                    <a:pt x="118" y="1158"/>
                  </a:lnTo>
                  <a:lnTo>
                    <a:pt x="175" y="1133"/>
                  </a:lnTo>
                  <a:lnTo>
                    <a:pt x="221" y="1025"/>
                  </a:lnTo>
                  <a:lnTo>
                    <a:pt x="232" y="930"/>
                  </a:lnTo>
                  <a:lnTo>
                    <a:pt x="166" y="994"/>
                  </a:lnTo>
                  <a:lnTo>
                    <a:pt x="129" y="1072"/>
                  </a:lnTo>
                  <a:lnTo>
                    <a:pt x="80" y="1133"/>
                  </a:lnTo>
                  <a:lnTo>
                    <a:pt x="57" y="1175"/>
                  </a:lnTo>
                  <a:lnTo>
                    <a:pt x="34" y="1200"/>
                  </a:lnTo>
                  <a:lnTo>
                    <a:pt x="15" y="1259"/>
                  </a:lnTo>
                  <a:lnTo>
                    <a:pt x="10" y="1207"/>
                  </a:lnTo>
                  <a:lnTo>
                    <a:pt x="0" y="1185"/>
                  </a:lnTo>
                  <a:lnTo>
                    <a:pt x="23" y="1166"/>
                  </a:lnTo>
                  <a:lnTo>
                    <a:pt x="65" y="1114"/>
                  </a:lnTo>
                  <a:lnTo>
                    <a:pt x="90" y="1055"/>
                  </a:lnTo>
                  <a:lnTo>
                    <a:pt x="118" y="918"/>
                  </a:lnTo>
                  <a:lnTo>
                    <a:pt x="211" y="863"/>
                  </a:lnTo>
                  <a:lnTo>
                    <a:pt x="238" y="451"/>
                  </a:lnTo>
                  <a:lnTo>
                    <a:pt x="278" y="8"/>
                  </a:lnTo>
                  <a:lnTo>
                    <a:pt x="348" y="0"/>
                  </a:lnTo>
                  <a:lnTo>
                    <a:pt x="371" y="175"/>
                  </a:lnTo>
                  <a:lnTo>
                    <a:pt x="293" y="681"/>
                  </a:lnTo>
                  <a:lnTo>
                    <a:pt x="278" y="856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8" name="Freeform 32"/>
            <p:cNvSpPr>
              <a:spLocks/>
            </p:cNvSpPr>
            <p:nvPr/>
          </p:nvSpPr>
          <p:spPr bwMode="auto">
            <a:xfrm>
              <a:off x="865" y="3639"/>
              <a:ext cx="159" cy="177"/>
            </a:xfrm>
            <a:custGeom>
              <a:avLst/>
              <a:gdLst>
                <a:gd name="T0" fmla="*/ 52 w 317"/>
                <a:gd name="T1" fmla="*/ 0 h 355"/>
                <a:gd name="T2" fmla="*/ 0 w 317"/>
                <a:gd name="T3" fmla="*/ 81 h 355"/>
                <a:gd name="T4" fmla="*/ 13 w 317"/>
                <a:gd name="T5" fmla="*/ 134 h 355"/>
                <a:gd name="T6" fmla="*/ 66 w 317"/>
                <a:gd name="T7" fmla="*/ 170 h 355"/>
                <a:gd name="T8" fmla="*/ 111 w 317"/>
                <a:gd name="T9" fmla="*/ 177 h 355"/>
                <a:gd name="T10" fmla="*/ 129 w 317"/>
                <a:gd name="T11" fmla="*/ 147 h 355"/>
                <a:gd name="T12" fmla="*/ 159 w 317"/>
                <a:gd name="T13" fmla="*/ 57 h 355"/>
                <a:gd name="T14" fmla="*/ 109 w 317"/>
                <a:gd name="T15" fmla="*/ 137 h 355"/>
                <a:gd name="T16" fmla="*/ 69 w 317"/>
                <a:gd name="T17" fmla="*/ 130 h 355"/>
                <a:gd name="T18" fmla="*/ 29 w 317"/>
                <a:gd name="T19" fmla="*/ 93 h 355"/>
                <a:gd name="T20" fmla="*/ 54 w 317"/>
                <a:gd name="T21" fmla="*/ 23 h 355"/>
                <a:gd name="T22" fmla="*/ 52 w 317"/>
                <a:gd name="T23" fmla="*/ 0 h 355"/>
                <a:gd name="T24" fmla="*/ 52 w 317"/>
                <a:gd name="T25" fmla="*/ 0 h 3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7"/>
                <a:gd name="T40" fmla="*/ 0 h 355"/>
                <a:gd name="T41" fmla="*/ 317 w 317"/>
                <a:gd name="T42" fmla="*/ 355 h 3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7" h="355">
                  <a:moveTo>
                    <a:pt x="103" y="0"/>
                  </a:moveTo>
                  <a:lnTo>
                    <a:pt x="0" y="162"/>
                  </a:lnTo>
                  <a:lnTo>
                    <a:pt x="26" y="268"/>
                  </a:lnTo>
                  <a:lnTo>
                    <a:pt x="131" y="340"/>
                  </a:lnTo>
                  <a:lnTo>
                    <a:pt x="222" y="355"/>
                  </a:lnTo>
                  <a:lnTo>
                    <a:pt x="258" y="295"/>
                  </a:lnTo>
                  <a:lnTo>
                    <a:pt x="317" y="114"/>
                  </a:lnTo>
                  <a:lnTo>
                    <a:pt x="217" y="274"/>
                  </a:lnTo>
                  <a:lnTo>
                    <a:pt x="137" y="260"/>
                  </a:lnTo>
                  <a:lnTo>
                    <a:pt x="57" y="186"/>
                  </a:lnTo>
                  <a:lnTo>
                    <a:pt x="108" y="4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FF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9" name="Freeform 33"/>
            <p:cNvSpPr>
              <a:spLocks/>
            </p:cNvSpPr>
            <p:nvPr/>
          </p:nvSpPr>
          <p:spPr bwMode="auto">
            <a:xfrm>
              <a:off x="998" y="3839"/>
              <a:ext cx="126" cy="103"/>
            </a:xfrm>
            <a:custGeom>
              <a:avLst/>
              <a:gdLst>
                <a:gd name="T0" fmla="*/ 30 w 253"/>
                <a:gd name="T1" fmla="*/ 0 h 205"/>
                <a:gd name="T2" fmla="*/ 0 w 253"/>
                <a:gd name="T3" fmla="*/ 62 h 205"/>
                <a:gd name="T4" fmla="*/ 5 w 253"/>
                <a:gd name="T5" fmla="*/ 77 h 205"/>
                <a:gd name="T6" fmla="*/ 29 w 253"/>
                <a:gd name="T7" fmla="*/ 83 h 205"/>
                <a:gd name="T8" fmla="*/ 46 w 253"/>
                <a:gd name="T9" fmla="*/ 62 h 205"/>
                <a:gd name="T10" fmla="*/ 63 w 253"/>
                <a:gd name="T11" fmla="*/ 64 h 205"/>
                <a:gd name="T12" fmla="*/ 66 w 253"/>
                <a:gd name="T13" fmla="*/ 87 h 205"/>
                <a:gd name="T14" fmla="*/ 67 w 253"/>
                <a:gd name="T15" fmla="*/ 103 h 205"/>
                <a:gd name="T16" fmla="*/ 87 w 253"/>
                <a:gd name="T17" fmla="*/ 103 h 205"/>
                <a:gd name="T18" fmla="*/ 126 w 253"/>
                <a:gd name="T19" fmla="*/ 22 h 205"/>
                <a:gd name="T20" fmla="*/ 93 w 253"/>
                <a:gd name="T21" fmla="*/ 54 h 205"/>
                <a:gd name="T22" fmla="*/ 70 w 253"/>
                <a:gd name="T23" fmla="*/ 30 h 205"/>
                <a:gd name="T24" fmla="*/ 30 w 253"/>
                <a:gd name="T25" fmla="*/ 0 h 205"/>
                <a:gd name="T26" fmla="*/ 30 w 253"/>
                <a:gd name="T27" fmla="*/ 0 h 2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53"/>
                <a:gd name="T43" fmla="*/ 0 h 205"/>
                <a:gd name="T44" fmla="*/ 253 w 253"/>
                <a:gd name="T45" fmla="*/ 205 h 20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53" h="205">
                  <a:moveTo>
                    <a:pt x="61" y="0"/>
                  </a:moveTo>
                  <a:lnTo>
                    <a:pt x="0" y="124"/>
                  </a:lnTo>
                  <a:lnTo>
                    <a:pt x="11" y="154"/>
                  </a:lnTo>
                  <a:lnTo>
                    <a:pt x="59" y="165"/>
                  </a:lnTo>
                  <a:lnTo>
                    <a:pt x="93" y="124"/>
                  </a:lnTo>
                  <a:lnTo>
                    <a:pt x="127" y="127"/>
                  </a:lnTo>
                  <a:lnTo>
                    <a:pt x="133" y="173"/>
                  </a:lnTo>
                  <a:lnTo>
                    <a:pt x="135" y="205"/>
                  </a:lnTo>
                  <a:lnTo>
                    <a:pt x="175" y="205"/>
                  </a:lnTo>
                  <a:lnTo>
                    <a:pt x="253" y="44"/>
                  </a:lnTo>
                  <a:lnTo>
                    <a:pt x="186" y="108"/>
                  </a:lnTo>
                  <a:lnTo>
                    <a:pt x="141" y="59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0" name="Freeform 34"/>
            <p:cNvSpPr>
              <a:spLocks/>
            </p:cNvSpPr>
            <p:nvPr/>
          </p:nvSpPr>
          <p:spPr bwMode="auto">
            <a:xfrm>
              <a:off x="905" y="3703"/>
              <a:ext cx="83" cy="72"/>
            </a:xfrm>
            <a:custGeom>
              <a:avLst/>
              <a:gdLst>
                <a:gd name="T0" fmla="*/ 58 w 165"/>
                <a:gd name="T1" fmla="*/ 0 h 145"/>
                <a:gd name="T2" fmla="*/ 83 w 165"/>
                <a:gd name="T3" fmla="*/ 34 h 145"/>
                <a:gd name="T4" fmla="*/ 67 w 165"/>
                <a:gd name="T5" fmla="*/ 72 h 145"/>
                <a:gd name="T6" fmla="*/ 30 w 165"/>
                <a:gd name="T7" fmla="*/ 59 h 145"/>
                <a:gd name="T8" fmla="*/ 0 w 165"/>
                <a:gd name="T9" fmla="*/ 43 h 145"/>
                <a:gd name="T10" fmla="*/ 31 w 165"/>
                <a:gd name="T11" fmla="*/ 5 h 145"/>
                <a:gd name="T12" fmla="*/ 58 w 165"/>
                <a:gd name="T13" fmla="*/ 0 h 145"/>
                <a:gd name="T14" fmla="*/ 58 w 165"/>
                <a:gd name="T15" fmla="*/ 0 h 1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5"/>
                <a:gd name="T25" fmla="*/ 0 h 145"/>
                <a:gd name="T26" fmla="*/ 165 w 165"/>
                <a:gd name="T27" fmla="*/ 145 h 1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5" h="145">
                  <a:moveTo>
                    <a:pt x="116" y="0"/>
                  </a:moveTo>
                  <a:lnTo>
                    <a:pt x="165" y="69"/>
                  </a:lnTo>
                  <a:lnTo>
                    <a:pt x="133" y="145"/>
                  </a:lnTo>
                  <a:lnTo>
                    <a:pt x="59" y="118"/>
                  </a:lnTo>
                  <a:lnTo>
                    <a:pt x="0" y="86"/>
                  </a:lnTo>
                  <a:lnTo>
                    <a:pt x="62" y="1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7878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Freeform 35"/>
            <p:cNvSpPr>
              <a:spLocks/>
            </p:cNvSpPr>
            <p:nvPr/>
          </p:nvSpPr>
          <p:spPr bwMode="auto">
            <a:xfrm>
              <a:off x="975" y="3841"/>
              <a:ext cx="147" cy="131"/>
            </a:xfrm>
            <a:custGeom>
              <a:avLst/>
              <a:gdLst>
                <a:gd name="T0" fmla="*/ 104 w 295"/>
                <a:gd name="T1" fmla="*/ 103 h 262"/>
                <a:gd name="T2" fmla="*/ 90 w 295"/>
                <a:gd name="T3" fmla="*/ 80 h 262"/>
                <a:gd name="T4" fmla="*/ 84 w 295"/>
                <a:gd name="T5" fmla="*/ 55 h 262"/>
                <a:gd name="T6" fmla="*/ 67 w 295"/>
                <a:gd name="T7" fmla="*/ 63 h 262"/>
                <a:gd name="T8" fmla="*/ 48 w 295"/>
                <a:gd name="T9" fmla="*/ 78 h 262"/>
                <a:gd name="T10" fmla="*/ 30 w 295"/>
                <a:gd name="T11" fmla="*/ 71 h 262"/>
                <a:gd name="T12" fmla="*/ 29 w 295"/>
                <a:gd name="T13" fmla="*/ 0 h 262"/>
                <a:gd name="T14" fmla="*/ 0 w 295"/>
                <a:gd name="T15" fmla="*/ 70 h 262"/>
                <a:gd name="T16" fmla="*/ 14 w 295"/>
                <a:gd name="T17" fmla="*/ 87 h 262"/>
                <a:gd name="T18" fmla="*/ 81 w 295"/>
                <a:gd name="T19" fmla="*/ 131 h 262"/>
                <a:gd name="T20" fmla="*/ 103 w 295"/>
                <a:gd name="T21" fmla="*/ 131 h 262"/>
                <a:gd name="T22" fmla="*/ 147 w 295"/>
                <a:gd name="T23" fmla="*/ 61 h 262"/>
                <a:gd name="T24" fmla="*/ 104 w 295"/>
                <a:gd name="T25" fmla="*/ 103 h 262"/>
                <a:gd name="T26" fmla="*/ 104 w 295"/>
                <a:gd name="T27" fmla="*/ 103 h 2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5"/>
                <a:gd name="T43" fmla="*/ 0 h 262"/>
                <a:gd name="T44" fmla="*/ 295 w 295"/>
                <a:gd name="T45" fmla="*/ 262 h 26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5" h="262">
                  <a:moveTo>
                    <a:pt x="208" y="207"/>
                  </a:moveTo>
                  <a:lnTo>
                    <a:pt x="181" y="160"/>
                  </a:lnTo>
                  <a:lnTo>
                    <a:pt x="168" y="110"/>
                  </a:lnTo>
                  <a:lnTo>
                    <a:pt x="134" y="127"/>
                  </a:lnTo>
                  <a:lnTo>
                    <a:pt x="96" y="156"/>
                  </a:lnTo>
                  <a:lnTo>
                    <a:pt x="61" y="142"/>
                  </a:lnTo>
                  <a:lnTo>
                    <a:pt x="59" y="0"/>
                  </a:lnTo>
                  <a:lnTo>
                    <a:pt x="0" y="141"/>
                  </a:lnTo>
                  <a:lnTo>
                    <a:pt x="29" y="175"/>
                  </a:lnTo>
                  <a:lnTo>
                    <a:pt x="162" y="262"/>
                  </a:lnTo>
                  <a:lnTo>
                    <a:pt x="206" y="262"/>
                  </a:lnTo>
                  <a:lnTo>
                    <a:pt x="295" y="122"/>
                  </a:lnTo>
                  <a:lnTo>
                    <a:pt x="208" y="207"/>
                  </a:lnTo>
                  <a:close/>
                </a:path>
              </a:pathLst>
            </a:custGeom>
            <a:solidFill>
              <a:srgbClr val="7878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2" name="Freeform 36"/>
            <p:cNvSpPr>
              <a:spLocks/>
            </p:cNvSpPr>
            <p:nvPr/>
          </p:nvSpPr>
          <p:spPr bwMode="auto">
            <a:xfrm>
              <a:off x="1577" y="2313"/>
              <a:ext cx="132" cy="427"/>
            </a:xfrm>
            <a:custGeom>
              <a:avLst/>
              <a:gdLst>
                <a:gd name="T0" fmla="*/ 132 w 262"/>
                <a:gd name="T1" fmla="*/ 95 h 856"/>
                <a:gd name="T2" fmla="*/ 132 w 262"/>
                <a:gd name="T3" fmla="*/ 162 h 856"/>
                <a:gd name="T4" fmla="*/ 118 w 262"/>
                <a:gd name="T5" fmla="*/ 207 h 856"/>
                <a:gd name="T6" fmla="*/ 125 w 262"/>
                <a:gd name="T7" fmla="*/ 248 h 856"/>
                <a:gd name="T8" fmla="*/ 0 w 262"/>
                <a:gd name="T9" fmla="*/ 427 h 856"/>
                <a:gd name="T10" fmla="*/ 87 w 262"/>
                <a:gd name="T11" fmla="*/ 275 h 856"/>
                <a:gd name="T12" fmla="*/ 92 w 262"/>
                <a:gd name="T13" fmla="*/ 249 h 856"/>
                <a:gd name="T14" fmla="*/ 72 w 262"/>
                <a:gd name="T15" fmla="*/ 270 h 856"/>
                <a:gd name="T16" fmla="*/ 56 w 262"/>
                <a:gd name="T17" fmla="*/ 288 h 856"/>
                <a:gd name="T18" fmla="*/ 12 w 262"/>
                <a:gd name="T19" fmla="*/ 335 h 856"/>
                <a:gd name="T20" fmla="*/ 54 w 262"/>
                <a:gd name="T21" fmla="*/ 265 h 856"/>
                <a:gd name="T22" fmla="*/ 80 w 262"/>
                <a:gd name="T23" fmla="*/ 221 h 856"/>
                <a:gd name="T24" fmla="*/ 90 w 262"/>
                <a:gd name="T25" fmla="*/ 166 h 856"/>
                <a:gd name="T26" fmla="*/ 96 w 262"/>
                <a:gd name="T27" fmla="*/ 207 h 856"/>
                <a:gd name="T28" fmla="*/ 91 w 262"/>
                <a:gd name="T29" fmla="*/ 230 h 856"/>
                <a:gd name="T30" fmla="*/ 116 w 262"/>
                <a:gd name="T31" fmla="*/ 177 h 856"/>
                <a:gd name="T32" fmla="*/ 122 w 262"/>
                <a:gd name="T33" fmla="*/ 115 h 856"/>
                <a:gd name="T34" fmla="*/ 117 w 262"/>
                <a:gd name="T35" fmla="*/ 66 h 856"/>
                <a:gd name="T36" fmla="*/ 116 w 262"/>
                <a:gd name="T37" fmla="*/ 59 h 856"/>
                <a:gd name="T38" fmla="*/ 116 w 262"/>
                <a:gd name="T39" fmla="*/ 54 h 856"/>
                <a:gd name="T40" fmla="*/ 115 w 262"/>
                <a:gd name="T41" fmla="*/ 50 h 856"/>
                <a:gd name="T42" fmla="*/ 115 w 262"/>
                <a:gd name="T43" fmla="*/ 49 h 856"/>
                <a:gd name="T44" fmla="*/ 115 w 262"/>
                <a:gd name="T45" fmla="*/ 49 h 856"/>
                <a:gd name="T46" fmla="*/ 115 w 262"/>
                <a:gd name="T47" fmla="*/ 48 h 856"/>
                <a:gd name="T48" fmla="*/ 115 w 262"/>
                <a:gd name="T49" fmla="*/ 47 h 856"/>
                <a:gd name="T50" fmla="*/ 114 w 262"/>
                <a:gd name="T51" fmla="*/ 42 h 856"/>
                <a:gd name="T52" fmla="*/ 114 w 262"/>
                <a:gd name="T53" fmla="*/ 38 h 856"/>
                <a:gd name="T54" fmla="*/ 114 w 262"/>
                <a:gd name="T55" fmla="*/ 37 h 856"/>
                <a:gd name="T56" fmla="*/ 114 w 262"/>
                <a:gd name="T57" fmla="*/ 37 h 856"/>
                <a:gd name="T58" fmla="*/ 114 w 262"/>
                <a:gd name="T59" fmla="*/ 36 h 856"/>
                <a:gd name="T60" fmla="*/ 113 w 262"/>
                <a:gd name="T61" fmla="*/ 34 h 856"/>
                <a:gd name="T62" fmla="*/ 113 w 262"/>
                <a:gd name="T63" fmla="*/ 29 h 856"/>
                <a:gd name="T64" fmla="*/ 113 w 262"/>
                <a:gd name="T65" fmla="*/ 26 h 856"/>
                <a:gd name="T66" fmla="*/ 112 w 262"/>
                <a:gd name="T67" fmla="*/ 25 h 856"/>
                <a:gd name="T68" fmla="*/ 112 w 262"/>
                <a:gd name="T69" fmla="*/ 25 h 856"/>
                <a:gd name="T70" fmla="*/ 112 w 262"/>
                <a:gd name="T71" fmla="*/ 23 h 856"/>
                <a:gd name="T72" fmla="*/ 112 w 262"/>
                <a:gd name="T73" fmla="*/ 21 h 856"/>
                <a:gd name="T74" fmla="*/ 112 w 262"/>
                <a:gd name="T75" fmla="*/ 17 h 856"/>
                <a:gd name="T76" fmla="*/ 110 w 262"/>
                <a:gd name="T77" fmla="*/ 0 h 856"/>
                <a:gd name="T78" fmla="*/ 118 w 262"/>
                <a:gd name="T79" fmla="*/ 34 h 856"/>
                <a:gd name="T80" fmla="*/ 123 w 262"/>
                <a:gd name="T81" fmla="*/ 65 h 856"/>
                <a:gd name="T82" fmla="*/ 132 w 262"/>
                <a:gd name="T83" fmla="*/ 95 h 856"/>
                <a:gd name="T84" fmla="*/ 132 w 262"/>
                <a:gd name="T85" fmla="*/ 95 h 8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62"/>
                <a:gd name="T130" fmla="*/ 0 h 856"/>
                <a:gd name="T131" fmla="*/ 262 w 262"/>
                <a:gd name="T132" fmla="*/ 856 h 85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62" h="856">
                  <a:moveTo>
                    <a:pt x="262" y="190"/>
                  </a:moveTo>
                  <a:lnTo>
                    <a:pt x="262" y="325"/>
                  </a:lnTo>
                  <a:lnTo>
                    <a:pt x="234" y="415"/>
                  </a:lnTo>
                  <a:lnTo>
                    <a:pt x="249" y="498"/>
                  </a:lnTo>
                  <a:lnTo>
                    <a:pt x="0" y="856"/>
                  </a:lnTo>
                  <a:lnTo>
                    <a:pt x="173" y="552"/>
                  </a:lnTo>
                  <a:lnTo>
                    <a:pt x="182" y="500"/>
                  </a:lnTo>
                  <a:lnTo>
                    <a:pt x="142" y="542"/>
                  </a:lnTo>
                  <a:lnTo>
                    <a:pt x="112" y="578"/>
                  </a:lnTo>
                  <a:lnTo>
                    <a:pt x="23" y="671"/>
                  </a:lnTo>
                  <a:lnTo>
                    <a:pt x="108" y="531"/>
                  </a:lnTo>
                  <a:lnTo>
                    <a:pt x="159" y="443"/>
                  </a:lnTo>
                  <a:lnTo>
                    <a:pt x="178" y="333"/>
                  </a:lnTo>
                  <a:lnTo>
                    <a:pt x="190" y="415"/>
                  </a:lnTo>
                  <a:lnTo>
                    <a:pt x="180" y="462"/>
                  </a:lnTo>
                  <a:lnTo>
                    <a:pt x="230" y="354"/>
                  </a:lnTo>
                  <a:lnTo>
                    <a:pt x="243" y="230"/>
                  </a:lnTo>
                  <a:lnTo>
                    <a:pt x="232" y="133"/>
                  </a:lnTo>
                  <a:lnTo>
                    <a:pt x="230" y="118"/>
                  </a:lnTo>
                  <a:lnTo>
                    <a:pt x="230" y="109"/>
                  </a:lnTo>
                  <a:lnTo>
                    <a:pt x="228" y="101"/>
                  </a:lnTo>
                  <a:lnTo>
                    <a:pt x="228" y="99"/>
                  </a:lnTo>
                  <a:lnTo>
                    <a:pt x="228" y="97"/>
                  </a:lnTo>
                  <a:lnTo>
                    <a:pt x="228" y="94"/>
                  </a:lnTo>
                  <a:lnTo>
                    <a:pt x="226" y="84"/>
                  </a:lnTo>
                  <a:lnTo>
                    <a:pt x="226" y="76"/>
                  </a:lnTo>
                  <a:lnTo>
                    <a:pt x="226" y="75"/>
                  </a:lnTo>
                  <a:lnTo>
                    <a:pt x="226" y="73"/>
                  </a:lnTo>
                  <a:lnTo>
                    <a:pt x="224" y="69"/>
                  </a:lnTo>
                  <a:lnTo>
                    <a:pt x="224" y="59"/>
                  </a:lnTo>
                  <a:lnTo>
                    <a:pt x="224" y="52"/>
                  </a:lnTo>
                  <a:lnTo>
                    <a:pt x="222" y="50"/>
                  </a:lnTo>
                  <a:lnTo>
                    <a:pt x="222" y="46"/>
                  </a:lnTo>
                  <a:lnTo>
                    <a:pt x="222" y="42"/>
                  </a:lnTo>
                  <a:lnTo>
                    <a:pt x="222" y="35"/>
                  </a:lnTo>
                  <a:lnTo>
                    <a:pt x="218" y="0"/>
                  </a:lnTo>
                  <a:lnTo>
                    <a:pt x="235" y="69"/>
                  </a:lnTo>
                  <a:lnTo>
                    <a:pt x="245" y="130"/>
                  </a:lnTo>
                  <a:lnTo>
                    <a:pt x="262" y="1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Freeform 37"/>
            <p:cNvSpPr>
              <a:spLocks/>
            </p:cNvSpPr>
            <p:nvPr/>
          </p:nvSpPr>
          <p:spPr bwMode="auto">
            <a:xfrm>
              <a:off x="2063" y="3936"/>
              <a:ext cx="57" cy="140"/>
            </a:xfrm>
            <a:custGeom>
              <a:avLst/>
              <a:gdLst>
                <a:gd name="T0" fmla="*/ 39 w 114"/>
                <a:gd name="T1" fmla="*/ 121 h 279"/>
                <a:gd name="T2" fmla="*/ 29 w 114"/>
                <a:gd name="T3" fmla="*/ 129 h 279"/>
                <a:gd name="T4" fmla="*/ 14 w 114"/>
                <a:gd name="T5" fmla="*/ 124 h 279"/>
                <a:gd name="T6" fmla="*/ 9 w 114"/>
                <a:gd name="T7" fmla="*/ 105 h 279"/>
                <a:gd name="T8" fmla="*/ 15 w 114"/>
                <a:gd name="T9" fmla="*/ 78 h 279"/>
                <a:gd name="T10" fmla="*/ 41 w 114"/>
                <a:gd name="T11" fmla="*/ 26 h 279"/>
                <a:gd name="T12" fmla="*/ 43 w 114"/>
                <a:gd name="T13" fmla="*/ 0 h 279"/>
                <a:gd name="T14" fmla="*/ 27 w 114"/>
                <a:gd name="T15" fmla="*/ 40 h 279"/>
                <a:gd name="T16" fmla="*/ 17 w 114"/>
                <a:gd name="T17" fmla="*/ 65 h 279"/>
                <a:gd name="T18" fmla="*/ 6 w 114"/>
                <a:gd name="T19" fmla="*/ 82 h 279"/>
                <a:gd name="T20" fmla="*/ 0 w 114"/>
                <a:gd name="T21" fmla="*/ 112 h 279"/>
                <a:gd name="T22" fmla="*/ 11 w 114"/>
                <a:gd name="T23" fmla="*/ 133 h 279"/>
                <a:gd name="T24" fmla="*/ 27 w 114"/>
                <a:gd name="T25" fmla="*/ 140 h 279"/>
                <a:gd name="T26" fmla="*/ 43 w 114"/>
                <a:gd name="T27" fmla="*/ 134 h 279"/>
                <a:gd name="T28" fmla="*/ 57 w 114"/>
                <a:gd name="T29" fmla="*/ 109 h 279"/>
                <a:gd name="T30" fmla="*/ 39 w 114"/>
                <a:gd name="T31" fmla="*/ 121 h 279"/>
                <a:gd name="T32" fmla="*/ 39 w 114"/>
                <a:gd name="T33" fmla="*/ 121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4"/>
                <a:gd name="T52" fmla="*/ 0 h 279"/>
                <a:gd name="T53" fmla="*/ 114 w 114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4" h="279">
                  <a:moveTo>
                    <a:pt x="78" y="241"/>
                  </a:moveTo>
                  <a:lnTo>
                    <a:pt x="57" y="257"/>
                  </a:lnTo>
                  <a:lnTo>
                    <a:pt x="29" y="247"/>
                  </a:lnTo>
                  <a:lnTo>
                    <a:pt x="17" y="209"/>
                  </a:lnTo>
                  <a:lnTo>
                    <a:pt x="31" y="156"/>
                  </a:lnTo>
                  <a:lnTo>
                    <a:pt x="82" y="51"/>
                  </a:lnTo>
                  <a:lnTo>
                    <a:pt x="86" y="0"/>
                  </a:lnTo>
                  <a:lnTo>
                    <a:pt x="53" y="80"/>
                  </a:lnTo>
                  <a:lnTo>
                    <a:pt x="34" y="129"/>
                  </a:lnTo>
                  <a:lnTo>
                    <a:pt x="12" y="163"/>
                  </a:lnTo>
                  <a:lnTo>
                    <a:pt x="0" y="224"/>
                  </a:lnTo>
                  <a:lnTo>
                    <a:pt x="21" y="266"/>
                  </a:lnTo>
                  <a:lnTo>
                    <a:pt x="53" y="279"/>
                  </a:lnTo>
                  <a:lnTo>
                    <a:pt x="86" y="268"/>
                  </a:lnTo>
                  <a:lnTo>
                    <a:pt x="114" y="217"/>
                  </a:lnTo>
                  <a:lnTo>
                    <a:pt x="78" y="2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4" name="Freeform 38"/>
            <p:cNvSpPr>
              <a:spLocks/>
            </p:cNvSpPr>
            <p:nvPr/>
          </p:nvSpPr>
          <p:spPr bwMode="auto">
            <a:xfrm>
              <a:off x="2071" y="4013"/>
              <a:ext cx="41" cy="43"/>
            </a:xfrm>
            <a:custGeom>
              <a:avLst/>
              <a:gdLst>
                <a:gd name="T0" fmla="*/ 41 w 82"/>
                <a:gd name="T1" fmla="*/ 21 h 85"/>
                <a:gd name="T2" fmla="*/ 37 w 82"/>
                <a:gd name="T3" fmla="*/ 11 h 85"/>
                <a:gd name="T4" fmla="*/ 28 w 82"/>
                <a:gd name="T5" fmla="*/ 0 h 85"/>
                <a:gd name="T6" fmla="*/ 14 w 82"/>
                <a:gd name="T7" fmla="*/ 3 h 85"/>
                <a:gd name="T8" fmla="*/ 0 w 82"/>
                <a:gd name="T9" fmla="*/ 33 h 85"/>
                <a:gd name="T10" fmla="*/ 18 w 82"/>
                <a:gd name="T11" fmla="*/ 8 h 85"/>
                <a:gd name="T12" fmla="*/ 28 w 82"/>
                <a:gd name="T13" fmla="*/ 7 h 85"/>
                <a:gd name="T14" fmla="*/ 29 w 82"/>
                <a:gd name="T15" fmla="*/ 20 h 85"/>
                <a:gd name="T16" fmla="*/ 27 w 82"/>
                <a:gd name="T17" fmla="*/ 43 h 85"/>
                <a:gd name="T18" fmla="*/ 41 w 82"/>
                <a:gd name="T19" fmla="*/ 21 h 85"/>
                <a:gd name="T20" fmla="*/ 41 w 82"/>
                <a:gd name="T21" fmla="*/ 21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2"/>
                <a:gd name="T34" fmla="*/ 0 h 85"/>
                <a:gd name="T35" fmla="*/ 82 w 82"/>
                <a:gd name="T36" fmla="*/ 85 h 8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2" h="85">
                  <a:moveTo>
                    <a:pt x="82" y="42"/>
                  </a:moveTo>
                  <a:lnTo>
                    <a:pt x="73" y="21"/>
                  </a:lnTo>
                  <a:lnTo>
                    <a:pt x="57" y="0"/>
                  </a:lnTo>
                  <a:lnTo>
                    <a:pt x="29" y="6"/>
                  </a:lnTo>
                  <a:lnTo>
                    <a:pt x="0" y="66"/>
                  </a:lnTo>
                  <a:lnTo>
                    <a:pt x="36" y="15"/>
                  </a:lnTo>
                  <a:lnTo>
                    <a:pt x="57" y="13"/>
                  </a:lnTo>
                  <a:lnTo>
                    <a:pt x="59" y="40"/>
                  </a:lnTo>
                  <a:lnTo>
                    <a:pt x="54" y="85"/>
                  </a:lnTo>
                  <a:lnTo>
                    <a:pt x="82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Freeform 39"/>
            <p:cNvSpPr>
              <a:spLocks/>
            </p:cNvSpPr>
            <p:nvPr/>
          </p:nvSpPr>
          <p:spPr bwMode="auto">
            <a:xfrm>
              <a:off x="1012" y="3492"/>
              <a:ext cx="119" cy="392"/>
            </a:xfrm>
            <a:custGeom>
              <a:avLst/>
              <a:gdLst>
                <a:gd name="T0" fmla="*/ 8 w 237"/>
                <a:gd name="T1" fmla="*/ 377 h 783"/>
                <a:gd name="T2" fmla="*/ 28 w 237"/>
                <a:gd name="T3" fmla="*/ 312 h 783"/>
                <a:gd name="T4" fmla="*/ 78 w 237"/>
                <a:gd name="T5" fmla="*/ 184 h 783"/>
                <a:gd name="T6" fmla="*/ 119 w 237"/>
                <a:gd name="T7" fmla="*/ 0 h 783"/>
                <a:gd name="T8" fmla="*/ 71 w 237"/>
                <a:gd name="T9" fmla="*/ 184 h 783"/>
                <a:gd name="T10" fmla="*/ 11 w 237"/>
                <a:gd name="T11" fmla="*/ 340 h 783"/>
                <a:gd name="T12" fmla="*/ 0 w 237"/>
                <a:gd name="T13" fmla="*/ 392 h 783"/>
                <a:gd name="T14" fmla="*/ 8 w 237"/>
                <a:gd name="T15" fmla="*/ 377 h 783"/>
                <a:gd name="T16" fmla="*/ 8 w 237"/>
                <a:gd name="T17" fmla="*/ 377 h 7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7"/>
                <a:gd name="T28" fmla="*/ 0 h 783"/>
                <a:gd name="T29" fmla="*/ 237 w 237"/>
                <a:gd name="T30" fmla="*/ 783 h 7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7" h="783">
                  <a:moveTo>
                    <a:pt x="15" y="753"/>
                  </a:moveTo>
                  <a:lnTo>
                    <a:pt x="55" y="624"/>
                  </a:lnTo>
                  <a:lnTo>
                    <a:pt x="155" y="367"/>
                  </a:lnTo>
                  <a:lnTo>
                    <a:pt x="237" y="0"/>
                  </a:lnTo>
                  <a:lnTo>
                    <a:pt x="142" y="367"/>
                  </a:lnTo>
                  <a:lnTo>
                    <a:pt x="21" y="679"/>
                  </a:lnTo>
                  <a:lnTo>
                    <a:pt x="0" y="783"/>
                  </a:lnTo>
                  <a:lnTo>
                    <a:pt x="15" y="7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6" name="Freeform 40"/>
            <p:cNvSpPr>
              <a:spLocks/>
            </p:cNvSpPr>
            <p:nvPr/>
          </p:nvSpPr>
          <p:spPr bwMode="auto">
            <a:xfrm>
              <a:off x="949" y="3261"/>
              <a:ext cx="227" cy="714"/>
            </a:xfrm>
            <a:custGeom>
              <a:avLst/>
              <a:gdLst>
                <a:gd name="T0" fmla="*/ 127 w 454"/>
                <a:gd name="T1" fmla="*/ 705 h 1428"/>
                <a:gd name="T2" fmla="*/ 39 w 454"/>
                <a:gd name="T3" fmla="*/ 662 h 1428"/>
                <a:gd name="T4" fmla="*/ 35 w 454"/>
                <a:gd name="T5" fmla="*/ 639 h 1428"/>
                <a:gd name="T6" fmla="*/ 68 w 454"/>
                <a:gd name="T7" fmla="*/ 556 h 1428"/>
                <a:gd name="T8" fmla="*/ 137 w 454"/>
                <a:gd name="T9" fmla="*/ 350 h 1428"/>
                <a:gd name="T10" fmla="*/ 193 w 454"/>
                <a:gd name="T11" fmla="*/ 142 h 1428"/>
                <a:gd name="T12" fmla="*/ 215 w 454"/>
                <a:gd name="T13" fmla="*/ 73 h 1428"/>
                <a:gd name="T14" fmla="*/ 227 w 454"/>
                <a:gd name="T15" fmla="*/ 0 h 1428"/>
                <a:gd name="T16" fmla="*/ 140 w 454"/>
                <a:gd name="T17" fmla="*/ 311 h 1428"/>
                <a:gd name="T18" fmla="*/ 79 w 454"/>
                <a:gd name="T19" fmla="*/ 506 h 1428"/>
                <a:gd name="T20" fmla="*/ 24 w 454"/>
                <a:gd name="T21" fmla="*/ 627 h 1428"/>
                <a:gd name="T22" fmla="*/ 17 w 454"/>
                <a:gd name="T23" fmla="*/ 642 h 1428"/>
                <a:gd name="T24" fmla="*/ 0 w 454"/>
                <a:gd name="T25" fmla="*/ 642 h 1428"/>
                <a:gd name="T26" fmla="*/ 13 w 454"/>
                <a:gd name="T27" fmla="*/ 659 h 1428"/>
                <a:gd name="T28" fmla="*/ 36 w 454"/>
                <a:gd name="T29" fmla="*/ 675 h 1428"/>
                <a:gd name="T30" fmla="*/ 87 w 454"/>
                <a:gd name="T31" fmla="*/ 714 h 1428"/>
                <a:gd name="T32" fmla="*/ 127 w 454"/>
                <a:gd name="T33" fmla="*/ 705 h 1428"/>
                <a:gd name="T34" fmla="*/ 127 w 454"/>
                <a:gd name="T35" fmla="*/ 705 h 14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4"/>
                <a:gd name="T55" fmla="*/ 0 h 1428"/>
                <a:gd name="T56" fmla="*/ 454 w 454"/>
                <a:gd name="T57" fmla="*/ 1428 h 14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4" h="1428">
                  <a:moveTo>
                    <a:pt x="255" y="1409"/>
                  </a:moveTo>
                  <a:lnTo>
                    <a:pt x="78" y="1323"/>
                  </a:lnTo>
                  <a:lnTo>
                    <a:pt x="69" y="1278"/>
                  </a:lnTo>
                  <a:lnTo>
                    <a:pt x="135" y="1112"/>
                  </a:lnTo>
                  <a:lnTo>
                    <a:pt x="274" y="700"/>
                  </a:lnTo>
                  <a:lnTo>
                    <a:pt x="386" y="284"/>
                  </a:lnTo>
                  <a:lnTo>
                    <a:pt x="430" y="145"/>
                  </a:lnTo>
                  <a:lnTo>
                    <a:pt x="454" y="0"/>
                  </a:lnTo>
                  <a:lnTo>
                    <a:pt x="280" y="622"/>
                  </a:lnTo>
                  <a:lnTo>
                    <a:pt x="158" y="1012"/>
                  </a:lnTo>
                  <a:lnTo>
                    <a:pt x="48" y="1253"/>
                  </a:lnTo>
                  <a:lnTo>
                    <a:pt x="34" y="1283"/>
                  </a:lnTo>
                  <a:lnTo>
                    <a:pt x="0" y="1283"/>
                  </a:lnTo>
                  <a:lnTo>
                    <a:pt x="25" y="1318"/>
                  </a:lnTo>
                  <a:lnTo>
                    <a:pt x="72" y="1350"/>
                  </a:lnTo>
                  <a:lnTo>
                    <a:pt x="173" y="1428"/>
                  </a:lnTo>
                  <a:lnTo>
                    <a:pt x="255" y="14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7" name="Freeform 41"/>
            <p:cNvSpPr>
              <a:spLocks/>
            </p:cNvSpPr>
            <p:nvPr/>
          </p:nvSpPr>
          <p:spPr bwMode="auto">
            <a:xfrm>
              <a:off x="720" y="3692"/>
              <a:ext cx="304" cy="268"/>
            </a:xfrm>
            <a:custGeom>
              <a:avLst/>
              <a:gdLst>
                <a:gd name="T0" fmla="*/ 0 w 608"/>
                <a:gd name="T1" fmla="*/ 74 h 537"/>
                <a:gd name="T2" fmla="*/ 1 w 608"/>
                <a:gd name="T3" fmla="*/ 102 h 537"/>
                <a:gd name="T4" fmla="*/ 6 w 608"/>
                <a:gd name="T5" fmla="*/ 127 h 537"/>
                <a:gd name="T6" fmla="*/ 23 w 608"/>
                <a:gd name="T7" fmla="*/ 144 h 537"/>
                <a:gd name="T8" fmla="*/ 51 w 608"/>
                <a:gd name="T9" fmla="*/ 173 h 537"/>
                <a:gd name="T10" fmla="*/ 84 w 608"/>
                <a:gd name="T11" fmla="*/ 216 h 537"/>
                <a:gd name="T12" fmla="*/ 107 w 608"/>
                <a:gd name="T13" fmla="*/ 252 h 537"/>
                <a:gd name="T14" fmla="*/ 132 w 608"/>
                <a:gd name="T15" fmla="*/ 268 h 537"/>
                <a:gd name="T16" fmla="*/ 163 w 608"/>
                <a:gd name="T17" fmla="*/ 264 h 537"/>
                <a:gd name="T18" fmla="*/ 206 w 608"/>
                <a:gd name="T19" fmla="*/ 260 h 537"/>
                <a:gd name="T20" fmla="*/ 245 w 608"/>
                <a:gd name="T21" fmla="*/ 265 h 537"/>
                <a:gd name="T22" fmla="*/ 304 w 608"/>
                <a:gd name="T23" fmla="*/ 253 h 537"/>
                <a:gd name="T24" fmla="*/ 272 w 608"/>
                <a:gd name="T25" fmla="*/ 246 h 537"/>
                <a:gd name="T26" fmla="*/ 250 w 608"/>
                <a:gd name="T27" fmla="*/ 251 h 537"/>
                <a:gd name="T28" fmla="*/ 205 w 608"/>
                <a:gd name="T29" fmla="*/ 253 h 537"/>
                <a:gd name="T30" fmla="*/ 175 w 608"/>
                <a:gd name="T31" fmla="*/ 252 h 537"/>
                <a:gd name="T32" fmla="*/ 150 w 608"/>
                <a:gd name="T33" fmla="*/ 257 h 537"/>
                <a:gd name="T34" fmla="*/ 138 w 608"/>
                <a:gd name="T35" fmla="*/ 255 h 537"/>
                <a:gd name="T36" fmla="*/ 114 w 608"/>
                <a:gd name="T37" fmla="*/ 228 h 537"/>
                <a:gd name="T38" fmla="*/ 127 w 608"/>
                <a:gd name="T39" fmla="*/ 252 h 537"/>
                <a:gd name="T40" fmla="*/ 104 w 608"/>
                <a:gd name="T41" fmla="*/ 234 h 537"/>
                <a:gd name="T42" fmla="*/ 71 w 608"/>
                <a:gd name="T43" fmla="*/ 183 h 537"/>
                <a:gd name="T44" fmla="*/ 40 w 608"/>
                <a:gd name="T45" fmla="*/ 146 h 537"/>
                <a:gd name="T46" fmla="*/ 33 w 608"/>
                <a:gd name="T47" fmla="*/ 123 h 537"/>
                <a:gd name="T48" fmla="*/ 35 w 608"/>
                <a:gd name="T49" fmla="*/ 101 h 537"/>
                <a:gd name="T50" fmla="*/ 19 w 608"/>
                <a:gd name="T51" fmla="*/ 116 h 537"/>
                <a:gd name="T52" fmla="*/ 13 w 608"/>
                <a:gd name="T53" fmla="*/ 97 h 537"/>
                <a:gd name="T54" fmla="*/ 15 w 608"/>
                <a:gd name="T55" fmla="*/ 70 h 537"/>
                <a:gd name="T56" fmla="*/ 13 w 608"/>
                <a:gd name="T57" fmla="*/ 0 h 537"/>
                <a:gd name="T58" fmla="*/ 0 w 608"/>
                <a:gd name="T59" fmla="*/ 38 h 537"/>
                <a:gd name="T60" fmla="*/ 0 w 608"/>
                <a:gd name="T61" fmla="*/ 74 h 537"/>
                <a:gd name="T62" fmla="*/ 0 w 608"/>
                <a:gd name="T63" fmla="*/ 74 h 5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08"/>
                <a:gd name="T97" fmla="*/ 0 h 537"/>
                <a:gd name="T98" fmla="*/ 608 w 608"/>
                <a:gd name="T99" fmla="*/ 537 h 5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08" h="537">
                  <a:moveTo>
                    <a:pt x="0" y="149"/>
                  </a:moveTo>
                  <a:lnTo>
                    <a:pt x="2" y="204"/>
                  </a:lnTo>
                  <a:lnTo>
                    <a:pt x="13" y="255"/>
                  </a:lnTo>
                  <a:lnTo>
                    <a:pt x="46" y="289"/>
                  </a:lnTo>
                  <a:lnTo>
                    <a:pt x="103" y="346"/>
                  </a:lnTo>
                  <a:lnTo>
                    <a:pt x="169" y="432"/>
                  </a:lnTo>
                  <a:lnTo>
                    <a:pt x="215" y="504"/>
                  </a:lnTo>
                  <a:lnTo>
                    <a:pt x="264" y="537"/>
                  </a:lnTo>
                  <a:lnTo>
                    <a:pt x="327" y="529"/>
                  </a:lnTo>
                  <a:lnTo>
                    <a:pt x="413" y="521"/>
                  </a:lnTo>
                  <a:lnTo>
                    <a:pt x="490" y="531"/>
                  </a:lnTo>
                  <a:lnTo>
                    <a:pt x="608" y="506"/>
                  </a:lnTo>
                  <a:lnTo>
                    <a:pt x="544" y="493"/>
                  </a:lnTo>
                  <a:lnTo>
                    <a:pt x="500" y="502"/>
                  </a:lnTo>
                  <a:lnTo>
                    <a:pt x="411" y="506"/>
                  </a:lnTo>
                  <a:lnTo>
                    <a:pt x="350" y="504"/>
                  </a:lnTo>
                  <a:lnTo>
                    <a:pt x="300" y="514"/>
                  </a:lnTo>
                  <a:lnTo>
                    <a:pt x="276" y="510"/>
                  </a:lnTo>
                  <a:lnTo>
                    <a:pt x="228" y="457"/>
                  </a:lnTo>
                  <a:lnTo>
                    <a:pt x="255" y="504"/>
                  </a:lnTo>
                  <a:lnTo>
                    <a:pt x="209" y="468"/>
                  </a:lnTo>
                  <a:lnTo>
                    <a:pt x="141" y="367"/>
                  </a:lnTo>
                  <a:lnTo>
                    <a:pt x="80" y="293"/>
                  </a:lnTo>
                  <a:lnTo>
                    <a:pt x="65" y="246"/>
                  </a:lnTo>
                  <a:lnTo>
                    <a:pt x="70" y="202"/>
                  </a:lnTo>
                  <a:lnTo>
                    <a:pt x="38" y="232"/>
                  </a:lnTo>
                  <a:lnTo>
                    <a:pt x="27" y="194"/>
                  </a:lnTo>
                  <a:lnTo>
                    <a:pt x="30" y="141"/>
                  </a:lnTo>
                  <a:lnTo>
                    <a:pt x="27" y="0"/>
                  </a:lnTo>
                  <a:lnTo>
                    <a:pt x="0" y="77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8" name="Freeform 42"/>
            <p:cNvSpPr>
              <a:spLocks/>
            </p:cNvSpPr>
            <p:nvPr/>
          </p:nvSpPr>
          <p:spPr bwMode="auto">
            <a:xfrm>
              <a:off x="766" y="3836"/>
              <a:ext cx="81" cy="77"/>
            </a:xfrm>
            <a:custGeom>
              <a:avLst/>
              <a:gdLst>
                <a:gd name="T0" fmla="*/ 27 w 164"/>
                <a:gd name="T1" fmla="*/ 28 h 154"/>
                <a:gd name="T2" fmla="*/ 40 w 164"/>
                <a:gd name="T3" fmla="*/ 47 h 154"/>
                <a:gd name="T4" fmla="*/ 81 w 164"/>
                <a:gd name="T5" fmla="*/ 77 h 154"/>
                <a:gd name="T6" fmla="*/ 53 w 164"/>
                <a:gd name="T7" fmla="*/ 38 h 154"/>
                <a:gd name="T8" fmla="*/ 0 w 164"/>
                <a:gd name="T9" fmla="*/ 0 h 154"/>
                <a:gd name="T10" fmla="*/ 27 w 164"/>
                <a:gd name="T11" fmla="*/ 28 h 154"/>
                <a:gd name="T12" fmla="*/ 27 w 164"/>
                <a:gd name="T13" fmla="*/ 28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4"/>
                <a:gd name="T22" fmla="*/ 0 h 154"/>
                <a:gd name="T23" fmla="*/ 164 w 164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4" h="154">
                  <a:moveTo>
                    <a:pt x="55" y="57"/>
                  </a:moveTo>
                  <a:lnTo>
                    <a:pt x="80" y="94"/>
                  </a:lnTo>
                  <a:lnTo>
                    <a:pt x="164" y="154"/>
                  </a:lnTo>
                  <a:lnTo>
                    <a:pt x="107" y="76"/>
                  </a:lnTo>
                  <a:lnTo>
                    <a:pt x="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9" name="Freeform 43"/>
            <p:cNvSpPr>
              <a:spLocks/>
            </p:cNvSpPr>
            <p:nvPr/>
          </p:nvSpPr>
          <p:spPr bwMode="auto">
            <a:xfrm>
              <a:off x="1357" y="2381"/>
              <a:ext cx="241" cy="422"/>
            </a:xfrm>
            <a:custGeom>
              <a:avLst/>
              <a:gdLst>
                <a:gd name="T0" fmla="*/ 241 w 483"/>
                <a:gd name="T1" fmla="*/ 216 h 844"/>
                <a:gd name="T2" fmla="*/ 202 w 483"/>
                <a:gd name="T3" fmla="*/ 240 h 844"/>
                <a:gd name="T4" fmla="*/ 137 w 483"/>
                <a:gd name="T5" fmla="*/ 247 h 844"/>
                <a:gd name="T6" fmla="*/ 163 w 483"/>
                <a:gd name="T7" fmla="*/ 293 h 844"/>
                <a:gd name="T8" fmla="*/ 98 w 483"/>
                <a:gd name="T9" fmla="*/ 252 h 844"/>
                <a:gd name="T10" fmla="*/ 191 w 483"/>
                <a:gd name="T11" fmla="*/ 422 h 844"/>
                <a:gd name="T12" fmla="*/ 112 w 483"/>
                <a:gd name="T13" fmla="*/ 320 h 844"/>
                <a:gd name="T14" fmla="*/ 66 w 483"/>
                <a:gd name="T15" fmla="*/ 230 h 844"/>
                <a:gd name="T16" fmla="*/ 61 w 483"/>
                <a:gd name="T17" fmla="*/ 182 h 844"/>
                <a:gd name="T18" fmla="*/ 34 w 483"/>
                <a:gd name="T19" fmla="*/ 145 h 844"/>
                <a:gd name="T20" fmla="*/ 9 w 483"/>
                <a:gd name="T21" fmla="*/ 67 h 844"/>
                <a:gd name="T22" fmla="*/ 0 w 483"/>
                <a:gd name="T23" fmla="*/ 0 h 844"/>
                <a:gd name="T24" fmla="*/ 37 w 483"/>
                <a:gd name="T25" fmla="*/ 76 h 844"/>
                <a:gd name="T26" fmla="*/ 45 w 483"/>
                <a:gd name="T27" fmla="*/ 129 h 844"/>
                <a:gd name="T28" fmla="*/ 76 w 483"/>
                <a:gd name="T29" fmla="*/ 166 h 844"/>
                <a:gd name="T30" fmla="*/ 94 w 483"/>
                <a:gd name="T31" fmla="*/ 200 h 844"/>
                <a:gd name="T32" fmla="*/ 133 w 483"/>
                <a:gd name="T33" fmla="*/ 227 h 844"/>
                <a:gd name="T34" fmla="*/ 186 w 483"/>
                <a:gd name="T35" fmla="*/ 227 h 844"/>
                <a:gd name="T36" fmla="*/ 241 w 483"/>
                <a:gd name="T37" fmla="*/ 216 h 844"/>
                <a:gd name="T38" fmla="*/ 241 w 483"/>
                <a:gd name="T39" fmla="*/ 216 h 8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3"/>
                <a:gd name="T61" fmla="*/ 0 h 844"/>
                <a:gd name="T62" fmla="*/ 483 w 483"/>
                <a:gd name="T63" fmla="*/ 844 h 8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3" h="844">
                  <a:moveTo>
                    <a:pt x="483" y="432"/>
                  </a:moveTo>
                  <a:lnTo>
                    <a:pt x="405" y="481"/>
                  </a:lnTo>
                  <a:lnTo>
                    <a:pt x="275" y="494"/>
                  </a:lnTo>
                  <a:lnTo>
                    <a:pt x="327" y="586"/>
                  </a:lnTo>
                  <a:lnTo>
                    <a:pt x="197" y="504"/>
                  </a:lnTo>
                  <a:lnTo>
                    <a:pt x="382" y="844"/>
                  </a:lnTo>
                  <a:lnTo>
                    <a:pt x="224" y="639"/>
                  </a:lnTo>
                  <a:lnTo>
                    <a:pt x="133" y="460"/>
                  </a:lnTo>
                  <a:lnTo>
                    <a:pt x="123" y="363"/>
                  </a:lnTo>
                  <a:lnTo>
                    <a:pt x="68" y="289"/>
                  </a:lnTo>
                  <a:lnTo>
                    <a:pt x="19" y="133"/>
                  </a:lnTo>
                  <a:lnTo>
                    <a:pt x="0" y="0"/>
                  </a:lnTo>
                  <a:lnTo>
                    <a:pt x="74" y="152"/>
                  </a:lnTo>
                  <a:lnTo>
                    <a:pt x="91" y="257"/>
                  </a:lnTo>
                  <a:lnTo>
                    <a:pt x="152" y="331"/>
                  </a:lnTo>
                  <a:lnTo>
                    <a:pt x="188" y="399"/>
                  </a:lnTo>
                  <a:lnTo>
                    <a:pt x="266" y="455"/>
                  </a:lnTo>
                  <a:lnTo>
                    <a:pt x="372" y="455"/>
                  </a:lnTo>
                  <a:lnTo>
                    <a:pt x="483" y="4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0" name="Freeform 44"/>
            <p:cNvSpPr>
              <a:spLocks/>
            </p:cNvSpPr>
            <p:nvPr/>
          </p:nvSpPr>
          <p:spPr bwMode="auto">
            <a:xfrm>
              <a:off x="1698" y="2267"/>
              <a:ext cx="33" cy="57"/>
            </a:xfrm>
            <a:custGeom>
              <a:avLst/>
              <a:gdLst>
                <a:gd name="T0" fmla="*/ 23 w 67"/>
                <a:gd name="T1" fmla="*/ 29 h 114"/>
                <a:gd name="T2" fmla="*/ 11 w 67"/>
                <a:gd name="T3" fmla="*/ 42 h 114"/>
                <a:gd name="T4" fmla="*/ 0 w 67"/>
                <a:gd name="T5" fmla="*/ 57 h 114"/>
                <a:gd name="T6" fmla="*/ 3 w 67"/>
                <a:gd name="T7" fmla="*/ 35 h 114"/>
                <a:gd name="T8" fmla="*/ 24 w 67"/>
                <a:gd name="T9" fmla="*/ 0 h 114"/>
                <a:gd name="T10" fmla="*/ 33 w 67"/>
                <a:gd name="T11" fmla="*/ 3 h 114"/>
                <a:gd name="T12" fmla="*/ 32 w 67"/>
                <a:gd name="T13" fmla="*/ 57 h 114"/>
                <a:gd name="T14" fmla="*/ 23 w 67"/>
                <a:gd name="T15" fmla="*/ 29 h 114"/>
                <a:gd name="T16" fmla="*/ 23 w 67"/>
                <a:gd name="T17" fmla="*/ 29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7"/>
                <a:gd name="T28" fmla="*/ 0 h 114"/>
                <a:gd name="T29" fmla="*/ 67 w 67"/>
                <a:gd name="T30" fmla="*/ 114 h 1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7" h="114">
                  <a:moveTo>
                    <a:pt x="46" y="59"/>
                  </a:moveTo>
                  <a:lnTo>
                    <a:pt x="23" y="84"/>
                  </a:lnTo>
                  <a:lnTo>
                    <a:pt x="0" y="114"/>
                  </a:lnTo>
                  <a:lnTo>
                    <a:pt x="6" y="69"/>
                  </a:lnTo>
                  <a:lnTo>
                    <a:pt x="48" y="0"/>
                  </a:lnTo>
                  <a:lnTo>
                    <a:pt x="67" y="6"/>
                  </a:lnTo>
                  <a:lnTo>
                    <a:pt x="65" y="114"/>
                  </a:lnTo>
                  <a:lnTo>
                    <a:pt x="46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1" name="Freeform 45"/>
            <p:cNvSpPr>
              <a:spLocks/>
            </p:cNvSpPr>
            <p:nvPr/>
          </p:nvSpPr>
          <p:spPr bwMode="auto">
            <a:xfrm>
              <a:off x="1704" y="2302"/>
              <a:ext cx="20" cy="72"/>
            </a:xfrm>
            <a:custGeom>
              <a:avLst/>
              <a:gdLst>
                <a:gd name="T0" fmla="*/ 13 w 39"/>
                <a:gd name="T1" fmla="*/ 8 h 145"/>
                <a:gd name="T2" fmla="*/ 20 w 39"/>
                <a:gd name="T3" fmla="*/ 37 h 145"/>
                <a:gd name="T4" fmla="*/ 11 w 39"/>
                <a:gd name="T5" fmla="*/ 56 h 145"/>
                <a:gd name="T6" fmla="*/ 6 w 39"/>
                <a:gd name="T7" fmla="*/ 59 h 145"/>
                <a:gd name="T8" fmla="*/ 6 w 39"/>
                <a:gd name="T9" fmla="*/ 72 h 145"/>
                <a:gd name="T10" fmla="*/ 1 w 39"/>
                <a:gd name="T11" fmla="*/ 72 h 145"/>
                <a:gd name="T12" fmla="*/ 1 w 39"/>
                <a:gd name="T13" fmla="*/ 55 h 145"/>
                <a:gd name="T14" fmla="*/ 1 w 39"/>
                <a:gd name="T15" fmla="*/ 50 h 145"/>
                <a:gd name="T16" fmla="*/ 0 w 39"/>
                <a:gd name="T17" fmla="*/ 42 h 145"/>
                <a:gd name="T18" fmla="*/ 6 w 39"/>
                <a:gd name="T19" fmla="*/ 32 h 145"/>
                <a:gd name="T20" fmla="*/ 8 w 39"/>
                <a:gd name="T21" fmla="*/ 25 h 145"/>
                <a:gd name="T22" fmla="*/ 0 w 39"/>
                <a:gd name="T23" fmla="*/ 16 h 145"/>
                <a:gd name="T24" fmla="*/ 1 w 39"/>
                <a:gd name="T25" fmla="*/ 0 h 145"/>
                <a:gd name="T26" fmla="*/ 13 w 39"/>
                <a:gd name="T27" fmla="*/ 8 h 145"/>
                <a:gd name="T28" fmla="*/ 13 w 39"/>
                <a:gd name="T29" fmla="*/ 8 h 1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9"/>
                <a:gd name="T46" fmla="*/ 0 h 145"/>
                <a:gd name="T47" fmla="*/ 39 w 39"/>
                <a:gd name="T48" fmla="*/ 145 h 1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9" h="145">
                  <a:moveTo>
                    <a:pt x="26" y="16"/>
                  </a:moveTo>
                  <a:lnTo>
                    <a:pt x="39" y="75"/>
                  </a:lnTo>
                  <a:lnTo>
                    <a:pt x="22" y="113"/>
                  </a:lnTo>
                  <a:lnTo>
                    <a:pt x="11" y="118"/>
                  </a:lnTo>
                  <a:lnTo>
                    <a:pt x="11" y="145"/>
                  </a:lnTo>
                  <a:lnTo>
                    <a:pt x="1" y="145"/>
                  </a:lnTo>
                  <a:lnTo>
                    <a:pt x="1" y="111"/>
                  </a:lnTo>
                  <a:lnTo>
                    <a:pt x="1" y="101"/>
                  </a:lnTo>
                  <a:lnTo>
                    <a:pt x="0" y="84"/>
                  </a:lnTo>
                  <a:lnTo>
                    <a:pt x="11" y="65"/>
                  </a:lnTo>
                  <a:lnTo>
                    <a:pt x="15" y="50"/>
                  </a:lnTo>
                  <a:lnTo>
                    <a:pt x="0" y="33"/>
                  </a:lnTo>
                  <a:lnTo>
                    <a:pt x="1" y="0"/>
                  </a:lnTo>
                  <a:lnTo>
                    <a:pt x="26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2" name="Freeform 46"/>
            <p:cNvSpPr>
              <a:spLocks/>
            </p:cNvSpPr>
            <p:nvPr/>
          </p:nvSpPr>
          <p:spPr bwMode="auto">
            <a:xfrm>
              <a:off x="1697" y="2242"/>
              <a:ext cx="48" cy="170"/>
            </a:xfrm>
            <a:custGeom>
              <a:avLst/>
              <a:gdLst>
                <a:gd name="T0" fmla="*/ 38 w 95"/>
                <a:gd name="T1" fmla="*/ 129 h 338"/>
                <a:gd name="T2" fmla="*/ 41 w 95"/>
                <a:gd name="T3" fmla="*/ 59 h 338"/>
                <a:gd name="T4" fmla="*/ 42 w 95"/>
                <a:gd name="T5" fmla="*/ 23 h 338"/>
                <a:gd name="T6" fmla="*/ 27 w 95"/>
                <a:gd name="T7" fmla="*/ 12 h 338"/>
                <a:gd name="T8" fmla="*/ 9 w 95"/>
                <a:gd name="T9" fmla="*/ 17 h 338"/>
                <a:gd name="T10" fmla="*/ 13 w 95"/>
                <a:gd name="T11" fmla="*/ 4 h 338"/>
                <a:gd name="T12" fmla="*/ 36 w 95"/>
                <a:gd name="T13" fmla="*/ 0 h 338"/>
                <a:gd name="T14" fmla="*/ 47 w 95"/>
                <a:gd name="T15" fmla="*/ 9 h 338"/>
                <a:gd name="T16" fmla="*/ 48 w 95"/>
                <a:gd name="T17" fmla="*/ 66 h 338"/>
                <a:gd name="T18" fmla="*/ 45 w 95"/>
                <a:gd name="T19" fmla="*/ 114 h 338"/>
                <a:gd name="T20" fmla="*/ 38 w 95"/>
                <a:gd name="T21" fmla="*/ 144 h 338"/>
                <a:gd name="T22" fmla="*/ 33 w 95"/>
                <a:gd name="T23" fmla="*/ 165 h 338"/>
                <a:gd name="T24" fmla="*/ 19 w 95"/>
                <a:gd name="T25" fmla="*/ 170 h 338"/>
                <a:gd name="T26" fmla="*/ 7 w 95"/>
                <a:gd name="T27" fmla="*/ 167 h 338"/>
                <a:gd name="T28" fmla="*/ 0 w 95"/>
                <a:gd name="T29" fmla="*/ 149 h 338"/>
                <a:gd name="T30" fmla="*/ 18 w 95"/>
                <a:gd name="T31" fmla="*/ 159 h 338"/>
                <a:gd name="T32" fmla="*/ 30 w 95"/>
                <a:gd name="T33" fmla="*/ 147 h 338"/>
                <a:gd name="T34" fmla="*/ 38 w 95"/>
                <a:gd name="T35" fmla="*/ 129 h 338"/>
                <a:gd name="T36" fmla="*/ 38 w 95"/>
                <a:gd name="T37" fmla="*/ 129 h 3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5"/>
                <a:gd name="T58" fmla="*/ 0 h 338"/>
                <a:gd name="T59" fmla="*/ 95 w 95"/>
                <a:gd name="T60" fmla="*/ 338 h 33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5" h="338">
                  <a:moveTo>
                    <a:pt x="76" y="256"/>
                  </a:moveTo>
                  <a:lnTo>
                    <a:pt x="82" y="118"/>
                  </a:lnTo>
                  <a:lnTo>
                    <a:pt x="84" y="45"/>
                  </a:lnTo>
                  <a:lnTo>
                    <a:pt x="53" y="23"/>
                  </a:lnTo>
                  <a:lnTo>
                    <a:pt x="17" y="34"/>
                  </a:lnTo>
                  <a:lnTo>
                    <a:pt x="25" y="7"/>
                  </a:lnTo>
                  <a:lnTo>
                    <a:pt x="71" y="0"/>
                  </a:lnTo>
                  <a:lnTo>
                    <a:pt x="93" y="17"/>
                  </a:lnTo>
                  <a:lnTo>
                    <a:pt x="95" y="131"/>
                  </a:lnTo>
                  <a:lnTo>
                    <a:pt x="90" y="226"/>
                  </a:lnTo>
                  <a:lnTo>
                    <a:pt x="76" y="287"/>
                  </a:lnTo>
                  <a:lnTo>
                    <a:pt x="65" y="329"/>
                  </a:lnTo>
                  <a:lnTo>
                    <a:pt x="38" y="338"/>
                  </a:lnTo>
                  <a:lnTo>
                    <a:pt x="14" y="332"/>
                  </a:lnTo>
                  <a:lnTo>
                    <a:pt x="0" y="296"/>
                  </a:lnTo>
                  <a:lnTo>
                    <a:pt x="36" y="317"/>
                  </a:lnTo>
                  <a:lnTo>
                    <a:pt x="59" y="292"/>
                  </a:lnTo>
                  <a:lnTo>
                    <a:pt x="76" y="2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3" name="Freeform 47"/>
            <p:cNvSpPr>
              <a:spLocks/>
            </p:cNvSpPr>
            <p:nvPr/>
          </p:nvSpPr>
          <p:spPr bwMode="auto">
            <a:xfrm>
              <a:off x="1555" y="2031"/>
              <a:ext cx="173" cy="286"/>
            </a:xfrm>
            <a:custGeom>
              <a:avLst/>
              <a:gdLst>
                <a:gd name="T0" fmla="*/ 173 w 346"/>
                <a:gd name="T1" fmla="*/ 213 h 572"/>
                <a:gd name="T2" fmla="*/ 168 w 346"/>
                <a:gd name="T3" fmla="*/ 124 h 572"/>
                <a:gd name="T4" fmla="*/ 149 w 346"/>
                <a:gd name="T5" fmla="*/ 62 h 572"/>
                <a:gd name="T6" fmla="*/ 108 w 346"/>
                <a:gd name="T7" fmla="*/ 16 h 572"/>
                <a:gd name="T8" fmla="*/ 53 w 346"/>
                <a:gd name="T9" fmla="*/ 0 h 572"/>
                <a:gd name="T10" fmla="*/ 0 w 346"/>
                <a:gd name="T11" fmla="*/ 10 h 572"/>
                <a:gd name="T12" fmla="*/ 72 w 346"/>
                <a:gd name="T13" fmla="*/ 34 h 572"/>
                <a:gd name="T14" fmla="*/ 132 w 346"/>
                <a:gd name="T15" fmla="*/ 83 h 572"/>
                <a:gd name="T16" fmla="*/ 94 w 346"/>
                <a:gd name="T17" fmla="*/ 67 h 572"/>
                <a:gd name="T18" fmla="*/ 126 w 346"/>
                <a:gd name="T19" fmla="*/ 119 h 572"/>
                <a:gd name="T20" fmla="*/ 100 w 346"/>
                <a:gd name="T21" fmla="*/ 107 h 572"/>
                <a:gd name="T22" fmla="*/ 129 w 346"/>
                <a:gd name="T23" fmla="*/ 162 h 572"/>
                <a:gd name="T24" fmla="*/ 105 w 346"/>
                <a:gd name="T25" fmla="*/ 150 h 572"/>
                <a:gd name="T26" fmla="*/ 33 w 346"/>
                <a:gd name="T27" fmla="*/ 105 h 572"/>
                <a:gd name="T28" fmla="*/ 103 w 346"/>
                <a:gd name="T29" fmla="*/ 196 h 572"/>
                <a:gd name="T30" fmla="*/ 106 w 346"/>
                <a:gd name="T31" fmla="*/ 244 h 572"/>
                <a:gd name="T32" fmla="*/ 120 w 346"/>
                <a:gd name="T33" fmla="*/ 286 h 572"/>
                <a:gd name="T34" fmla="*/ 134 w 346"/>
                <a:gd name="T35" fmla="*/ 272 h 572"/>
                <a:gd name="T36" fmla="*/ 157 w 346"/>
                <a:gd name="T37" fmla="*/ 221 h 572"/>
                <a:gd name="T38" fmla="*/ 173 w 346"/>
                <a:gd name="T39" fmla="*/ 213 h 572"/>
                <a:gd name="T40" fmla="*/ 173 w 346"/>
                <a:gd name="T41" fmla="*/ 213 h 5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6"/>
                <a:gd name="T64" fmla="*/ 0 h 572"/>
                <a:gd name="T65" fmla="*/ 346 w 346"/>
                <a:gd name="T66" fmla="*/ 572 h 5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6" h="572">
                  <a:moveTo>
                    <a:pt x="346" y="427"/>
                  </a:moveTo>
                  <a:lnTo>
                    <a:pt x="335" y="249"/>
                  </a:lnTo>
                  <a:lnTo>
                    <a:pt x="297" y="125"/>
                  </a:lnTo>
                  <a:lnTo>
                    <a:pt x="217" y="32"/>
                  </a:lnTo>
                  <a:lnTo>
                    <a:pt x="107" y="0"/>
                  </a:lnTo>
                  <a:lnTo>
                    <a:pt x="0" y="21"/>
                  </a:lnTo>
                  <a:lnTo>
                    <a:pt x="143" y="68"/>
                  </a:lnTo>
                  <a:lnTo>
                    <a:pt x="264" y="167"/>
                  </a:lnTo>
                  <a:lnTo>
                    <a:pt x="188" y="133"/>
                  </a:lnTo>
                  <a:lnTo>
                    <a:pt x="253" y="239"/>
                  </a:lnTo>
                  <a:lnTo>
                    <a:pt x="200" y="215"/>
                  </a:lnTo>
                  <a:lnTo>
                    <a:pt x="257" y="325"/>
                  </a:lnTo>
                  <a:lnTo>
                    <a:pt x="211" y="300"/>
                  </a:lnTo>
                  <a:lnTo>
                    <a:pt x="65" y="211"/>
                  </a:lnTo>
                  <a:lnTo>
                    <a:pt x="207" y="393"/>
                  </a:lnTo>
                  <a:lnTo>
                    <a:pt x="213" y="488"/>
                  </a:lnTo>
                  <a:lnTo>
                    <a:pt x="240" y="572"/>
                  </a:lnTo>
                  <a:lnTo>
                    <a:pt x="268" y="543"/>
                  </a:lnTo>
                  <a:lnTo>
                    <a:pt x="314" y="443"/>
                  </a:lnTo>
                  <a:lnTo>
                    <a:pt x="346" y="4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4" name="Freeform 48"/>
            <p:cNvSpPr>
              <a:spLocks/>
            </p:cNvSpPr>
            <p:nvPr/>
          </p:nvSpPr>
          <p:spPr bwMode="auto">
            <a:xfrm>
              <a:off x="1396" y="2029"/>
              <a:ext cx="226" cy="190"/>
            </a:xfrm>
            <a:custGeom>
              <a:avLst/>
              <a:gdLst>
                <a:gd name="T0" fmla="*/ 169 w 452"/>
                <a:gd name="T1" fmla="*/ 52 h 378"/>
                <a:gd name="T2" fmla="*/ 187 w 452"/>
                <a:gd name="T3" fmla="*/ 93 h 378"/>
                <a:gd name="T4" fmla="*/ 221 w 452"/>
                <a:gd name="T5" fmla="*/ 108 h 378"/>
                <a:gd name="T6" fmla="*/ 191 w 452"/>
                <a:gd name="T7" fmla="*/ 52 h 378"/>
                <a:gd name="T8" fmla="*/ 226 w 452"/>
                <a:gd name="T9" fmla="*/ 71 h 378"/>
                <a:gd name="T10" fmla="*/ 206 w 452"/>
                <a:gd name="T11" fmla="*/ 33 h 378"/>
                <a:gd name="T12" fmla="*/ 155 w 452"/>
                <a:gd name="T13" fmla="*/ 27 h 378"/>
                <a:gd name="T14" fmla="*/ 169 w 452"/>
                <a:gd name="T15" fmla="*/ 9 h 378"/>
                <a:gd name="T16" fmla="*/ 131 w 452"/>
                <a:gd name="T17" fmla="*/ 1 h 378"/>
                <a:gd name="T18" fmla="*/ 86 w 452"/>
                <a:gd name="T19" fmla="*/ 0 h 378"/>
                <a:gd name="T20" fmla="*/ 0 w 452"/>
                <a:gd name="T21" fmla="*/ 49 h 378"/>
                <a:gd name="T22" fmla="*/ 112 w 452"/>
                <a:gd name="T23" fmla="*/ 27 h 378"/>
                <a:gd name="T24" fmla="*/ 75 w 452"/>
                <a:gd name="T25" fmla="*/ 59 h 378"/>
                <a:gd name="T26" fmla="*/ 128 w 452"/>
                <a:gd name="T27" fmla="*/ 59 h 378"/>
                <a:gd name="T28" fmla="*/ 131 w 452"/>
                <a:gd name="T29" fmla="*/ 107 h 378"/>
                <a:gd name="T30" fmla="*/ 113 w 452"/>
                <a:gd name="T31" fmla="*/ 139 h 378"/>
                <a:gd name="T32" fmla="*/ 46 w 452"/>
                <a:gd name="T33" fmla="*/ 174 h 378"/>
                <a:gd name="T34" fmla="*/ 5 w 452"/>
                <a:gd name="T35" fmla="*/ 188 h 378"/>
                <a:gd name="T36" fmla="*/ 81 w 452"/>
                <a:gd name="T37" fmla="*/ 190 h 378"/>
                <a:gd name="T38" fmla="*/ 126 w 452"/>
                <a:gd name="T39" fmla="*/ 158 h 378"/>
                <a:gd name="T40" fmla="*/ 154 w 452"/>
                <a:gd name="T41" fmla="*/ 96 h 378"/>
                <a:gd name="T42" fmla="*/ 157 w 452"/>
                <a:gd name="T43" fmla="*/ 138 h 378"/>
                <a:gd name="T44" fmla="*/ 180 w 452"/>
                <a:gd name="T45" fmla="*/ 110 h 378"/>
                <a:gd name="T46" fmla="*/ 169 w 452"/>
                <a:gd name="T47" fmla="*/ 52 h 378"/>
                <a:gd name="T48" fmla="*/ 169 w 452"/>
                <a:gd name="T49" fmla="*/ 52 h 37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52"/>
                <a:gd name="T76" fmla="*/ 0 h 378"/>
                <a:gd name="T77" fmla="*/ 452 w 452"/>
                <a:gd name="T78" fmla="*/ 378 h 37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52" h="378">
                  <a:moveTo>
                    <a:pt x="338" y="104"/>
                  </a:moveTo>
                  <a:lnTo>
                    <a:pt x="374" y="186"/>
                  </a:lnTo>
                  <a:lnTo>
                    <a:pt x="441" y="215"/>
                  </a:lnTo>
                  <a:lnTo>
                    <a:pt x="382" y="104"/>
                  </a:lnTo>
                  <a:lnTo>
                    <a:pt x="452" y="142"/>
                  </a:lnTo>
                  <a:lnTo>
                    <a:pt x="412" y="65"/>
                  </a:lnTo>
                  <a:lnTo>
                    <a:pt x="309" y="53"/>
                  </a:lnTo>
                  <a:lnTo>
                    <a:pt x="338" y="17"/>
                  </a:lnTo>
                  <a:lnTo>
                    <a:pt x="262" y="2"/>
                  </a:lnTo>
                  <a:lnTo>
                    <a:pt x="171" y="0"/>
                  </a:lnTo>
                  <a:lnTo>
                    <a:pt x="0" y="97"/>
                  </a:lnTo>
                  <a:lnTo>
                    <a:pt x="224" y="53"/>
                  </a:lnTo>
                  <a:lnTo>
                    <a:pt x="150" y="118"/>
                  </a:lnTo>
                  <a:lnTo>
                    <a:pt x="256" y="118"/>
                  </a:lnTo>
                  <a:lnTo>
                    <a:pt x="262" y="213"/>
                  </a:lnTo>
                  <a:lnTo>
                    <a:pt x="226" y="277"/>
                  </a:lnTo>
                  <a:lnTo>
                    <a:pt x="91" y="346"/>
                  </a:lnTo>
                  <a:lnTo>
                    <a:pt x="9" y="374"/>
                  </a:lnTo>
                  <a:lnTo>
                    <a:pt x="161" y="378"/>
                  </a:lnTo>
                  <a:lnTo>
                    <a:pt x="252" y="314"/>
                  </a:lnTo>
                  <a:lnTo>
                    <a:pt x="308" y="190"/>
                  </a:lnTo>
                  <a:lnTo>
                    <a:pt x="313" y="274"/>
                  </a:lnTo>
                  <a:lnTo>
                    <a:pt x="359" y="219"/>
                  </a:lnTo>
                  <a:lnTo>
                    <a:pt x="338" y="1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5" name="Freeform 49"/>
            <p:cNvSpPr>
              <a:spLocks/>
            </p:cNvSpPr>
            <p:nvPr/>
          </p:nvSpPr>
          <p:spPr bwMode="auto">
            <a:xfrm>
              <a:off x="1294" y="2016"/>
              <a:ext cx="274" cy="369"/>
            </a:xfrm>
            <a:custGeom>
              <a:avLst/>
              <a:gdLst>
                <a:gd name="T0" fmla="*/ 207 w 548"/>
                <a:gd name="T1" fmla="*/ 3 h 738"/>
                <a:gd name="T2" fmla="*/ 143 w 548"/>
                <a:gd name="T3" fmla="*/ 0 h 738"/>
                <a:gd name="T4" fmla="*/ 81 w 548"/>
                <a:gd name="T5" fmla="*/ 21 h 738"/>
                <a:gd name="T6" fmla="*/ 19 w 548"/>
                <a:gd name="T7" fmla="*/ 89 h 738"/>
                <a:gd name="T8" fmla="*/ 0 w 548"/>
                <a:gd name="T9" fmla="*/ 187 h 738"/>
                <a:gd name="T10" fmla="*/ 10 w 548"/>
                <a:gd name="T11" fmla="*/ 250 h 738"/>
                <a:gd name="T12" fmla="*/ 41 w 548"/>
                <a:gd name="T13" fmla="*/ 300 h 738"/>
                <a:gd name="T14" fmla="*/ 53 w 548"/>
                <a:gd name="T15" fmla="*/ 369 h 738"/>
                <a:gd name="T16" fmla="*/ 65 w 548"/>
                <a:gd name="T17" fmla="*/ 300 h 738"/>
                <a:gd name="T18" fmla="*/ 46 w 548"/>
                <a:gd name="T19" fmla="*/ 237 h 738"/>
                <a:gd name="T20" fmla="*/ 63 w 548"/>
                <a:gd name="T21" fmla="*/ 184 h 738"/>
                <a:gd name="T22" fmla="*/ 69 w 548"/>
                <a:gd name="T23" fmla="*/ 212 h 738"/>
                <a:gd name="T24" fmla="*/ 134 w 548"/>
                <a:gd name="T25" fmla="*/ 196 h 738"/>
                <a:gd name="T26" fmla="*/ 222 w 548"/>
                <a:gd name="T27" fmla="*/ 125 h 738"/>
                <a:gd name="T28" fmla="*/ 114 w 548"/>
                <a:gd name="T29" fmla="*/ 178 h 738"/>
                <a:gd name="T30" fmla="*/ 157 w 548"/>
                <a:gd name="T31" fmla="*/ 133 h 738"/>
                <a:gd name="T32" fmla="*/ 169 w 548"/>
                <a:gd name="T33" fmla="*/ 115 h 738"/>
                <a:gd name="T34" fmla="*/ 105 w 548"/>
                <a:gd name="T35" fmla="*/ 135 h 738"/>
                <a:gd name="T36" fmla="*/ 142 w 548"/>
                <a:gd name="T37" fmla="*/ 109 h 738"/>
                <a:gd name="T38" fmla="*/ 181 w 548"/>
                <a:gd name="T39" fmla="*/ 87 h 738"/>
                <a:gd name="T40" fmla="*/ 150 w 548"/>
                <a:gd name="T41" fmla="*/ 75 h 738"/>
                <a:gd name="T42" fmla="*/ 274 w 548"/>
                <a:gd name="T43" fmla="*/ 19 h 738"/>
                <a:gd name="T44" fmla="*/ 207 w 548"/>
                <a:gd name="T45" fmla="*/ 3 h 738"/>
                <a:gd name="T46" fmla="*/ 207 w 548"/>
                <a:gd name="T47" fmla="*/ 3 h 7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8"/>
                <a:gd name="T73" fmla="*/ 0 h 738"/>
                <a:gd name="T74" fmla="*/ 548 w 548"/>
                <a:gd name="T75" fmla="*/ 738 h 7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8" h="738">
                  <a:moveTo>
                    <a:pt x="415" y="6"/>
                  </a:moveTo>
                  <a:lnTo>
                    <a:pt x="287" y="0"/>
                  </a:lnTo>
                  <a:lnTo>
                    <a:pt x="162" y="42"/>
                  </a:lnTo>
                  <a:lnTo>
                    <a:pt x="38" y="177"/>
                  </a:lnTo>
                  <a:lnTo>
                    <a:pt x="0" y="375"/>
                  </a:lnTo>
                  <a:lnTo>
                    <a:pt x="21" y="500"/>
                  </a:lnTo>
                  <a:lnTo>
                    <a:pt x="82" y="599"/>
                  </a:lnTo>
                  <a:lnTo>
                    <a:pt x="107" y="738"/>
                  </a:lnTo>
                  <a:lnTo>
                    <a:pt x="129" y="599"/>
                  </a:lnTo>
                  <a:lnTo>
                    <a:pt x="93" y="474"/>
                  </a:lnTo>
                  <a:lnTo>
                    <a:pt x="126" y="367"/>
                  </a:lnTo>
                  <a:lnTo>
                    <a:pt x="139" y="424"/>
                  </a:lnTo>
                  <a:lnTo>
                    <a:pt x="268" y="392"/>
                  </a:lnTo>
                  <a:lnTo>
                    <a:pt x="445" y="251"/>
                  </a:lnTo>
                  <a:lnTo>
                    <a:pt x="228" y="356"/>
                  </a:lnTo>
                  <a:lnTo>
                    <a:pt x="314" y="266"/>
                  </a:lnTo>
                  <a:lnTo>
                    <a:pt x="339" y="230"/>
                  </a:lnTo>
                  <a:lnTo>
                    <a:pt x="211" y="270"/>
                  </a:lnTo>
                  <a:lnTo>
                    <a:pt x="285" y="219"/>
                  </a:lnTo>
                  <a:lnTo>
                    <a:pt x="363" y="173"/>
                  </a:lnTo>
                  <a:lnTo>
                    <a:pt x="301" y="149"/>
                  </a:lnTo>
                  <a:lnTo>
                    <a:pt x="548" y="38"/>
                  </a:lnTo>
                  <a:lnTo>
                    <a:pt x="41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6" name="Freeform 50"/>
            <p:cNvSpPr>
              <a:spLocks/>
            </p:cNvSpPr>
            <p:nvPr/>
          </p:nvSpPr>
          <p:spPr bwMode="auto">
            <a:xfrm>
              <a:off x="1523" y="2278"/>
              <a:ext cx="103" cy="27"/>
            </a:xfrm>
            <a:custGeom>
              <a:avLst/>
              <a:gdLst>
                <a:gd name="T0" fmla="*/ 87 w 206"/>
                <a:gd name="T1" fmla="*/ 0 h 55"/>
                <a:gd name="T2" fmla="*/ 49 w 206"/>
                <a:gd name="T3" fmla="*/ 1 h 55"/>
                <a:gd name="T4" fmla="*/ 0 w 206"/>
                <a:gd name="T5" fmla="*/ 25 h 55"/>
                <a:gd name="T6" fmla="*/ 23 w 206"/>
                <a:gd name="T7" fmla="*/ 27 h 55"/>
                <a:gd name="T8" fmla="*/ 52 w 206"/>
                <a:gd name="T9" fmla="*/ 22 h 55"/>
                <a:gd name="T10" fmla="*/ 77 w 206"/>
                <a:gd name="T11" fmla="*/ 15 h 55"/>
                <a:gd name="T12" fmla="*/ 103 w 206"/>
                <a:gd name="T13" fmla="*/ 15 h 55"/>
                <a:gd name="T14" fmla="*/ 89 w 206"/>
                <a:gd name="T15" fmla="*/ 8 h 55"/>
                <a:gd name="T16" fmla="*/ 103 w 206"/>
                <a:gd name="T17" fmla="*/ 7 h 55"/>
                <a:gd name="T18" fmla="*/ 87 w 206"/>
                <a:gd name="T19" fmla="*/ 0 h 55"/>
                <a:gd name="T20" fmla="*/ 87 w 206"/>
                <a:gd name="T21" fmla="*/ 0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6"/>
                <a:gd name="T34" fmla="*/ 0 h 55"/>
                <a:gd name="T35" fmla="*/ 206 w 206"/>
                <a:gd name="T36" fmla="*/ 55 h 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6" h="55">
                  <a:moveTo>
                    <a:pt x="173" y="0"/>
                  </a:moveTo>
                  <a:lnTo>
                    <a:pt x="97" y="2"/>
                  </a:lnTo>
                  <a:lnTo>
                    <a:pt x="0" y="51"/>
                  </a:lnTo>
                  <a:lnTo>
                    <a:pt x="46" y="55"/>
                  </a:lnTo>
                  <a:lnTo>
                    <a:pt x="105" y="44"/>
                  </a:lnTo>
                  <a:lnTo>
                    <a:pt x="154" y="30"/>
                  </a:lnTo>
                  <a:lnTo>
                    <a:pt x="206" y="30"/>
                  </a:lnTo>
                  <a:lnTo>
                    <a:pt x="177" y="17"/>
                  </a:lnTo>
                  <a:lnTo>
                    <a:pt x="206" y="15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7" name="Freeform 51"/>
            <p:cNvSpPr>
              <a:spLocks/>
            </p:cNvSpPr>
            <p:nvPr/>
          </p:nvSpPr>
          <p:spPr bwMode="auto">
            <a:xfrm>
              <a:off x="1360" y="2313"/>
              <a:ext cx="74" cy="34"/>
            </a:xfrm>
            <a:custGeom>
              <a:avLst/>
              <a:gdLst>
                <a:gd name="T0" fmla="*/ 74 w 149"/>
                <a:gd name="T1" fmla="*/ 5 h 69"/>
                <a:gd name="T2" fmla="*/ 45 w 149"/>
                <a:gd name="T3" fmla="*/ 0 h 69"/>
                <a:gd name="T4" fmla="*/ 7 w 149"/>
                <a:gd name="T5" fmla="*/ 8 h 69"/>
                <a:gd name="T6" fmla="*/ 0 w 149"/>
                <a:gd name="T7" fmla="*/ 34 h 69"/>
                <a:gd name="T8" fmla="*/ 23 w 149"/>
                <a:gd name="T9" fmla="*/ 19 h 69"/>
                <a:gd name="T10" fmla="*/ 56 w 149"/>
                <a:gd name="T11" fmla="*/ 19 h 69"/>
                <a:gd name="T12" fmla="*/ 66 w 149"/>
                <a:gd name="T13" fmla="*/ 12 h 69"/>
                <a:gd name="T14" fmla="*/ 54 w 149"/>
                <a:gd name="T15" fmla="*/ 11 h 69"/>
                <a:gd name="T16" fmla="*/ 74 w 149"/>
                <a:gd name="T17" fmla="*/ 5 h 69"/>
                <a:gd name="T18" fmla="*/ 74 w 149"/>
                <a:gd name="T19" fmla="*/ 5 h 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9"/>
                <a:gd name="T31" fmla="*/ 0 h 69"/>
                <a:gd name="T32" fmla="*/ 149 w 149"/>
                <a:gd name="T33" fmla="*/ 69 h 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9" h="69">
                  <a:moveTo>
                    <a:pt x="149" y="10"/>
                  </a:moveTo>
                  <a:lnTo>
                    <a:pt x="90" y="0"/>
                  </a:lnTo>
                  <a:lnTo>
                    <a:pt x="14" y="16"/>
                  </a:lnTo>
                  <a:lnTo>
                    <a:pt x="0" y="69"/>
                  </a:lnTo>
                  <a:lnTo>
                    <a:pt x="46" y="38"/>
                  </a:lnTo>
                  <a:lnTo>
                    <a:pt x="113" y="38"/>
                  </a:lnTo>
                  <a:lnTo>
                    <a:pt x="133" y="25"/>
                  </a:lnTo>
                  <a:lnTo>
                    <a:pt x="109" y="23"/>
                  </a:lnTo>
                  <a:lnTo>
                    <a:pt x="149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8" name="Freeform 52"/>
            <p:cNvSpPr>
              <a:spLocks/>
            </p:cNvSpPr>
            <p:nvPr/>
          </p:nvSpPr>
          <p:spPr bwMode="auto">
            <a:xfrm>
              <a:off x="1512" y="2304"/>
              <a:ext cx="120" cy="45"/>
            </a:xfrm>
            <a:custGeom>
              <a:avLst/>
              <a:gdLst>
                <a:gd name="T0" fmla="*/ 37 w 239"/>
                <a:gd name="T1" fmla="*/ 6 h 90"/>
                <a:gd name="T2" fmla="*/ 31 w 239"/>
                <a:gd name="T3" fmla="*/ 17 h 90"/>
                <a:gd name="T4" fmla="*/ 51 w 239"/>
                <a:gd name="T5" fmla="*/ 7 h 90"/>
                <a:gd name="T6" fmla="*/ 76 w 239"/>
                <a:gd name="T7" fmla="*/ 4 h 90"/>
                <a:gd name="T8" fmla="*/ 101 w 239"/>
                <a:gd name="T9" fmla="*/ 0 h 90"/>
                <a:gd name="T10" fmla="*/ 120 w 239"/>
                <a:gd name="T11" fmla="*/ 15 h 90"/>
                <a:gd name="T12" fmla="*/ 98 w 239"/>
                <a:gd name="T13" fmla="*/ 17 h 90"/>
                <a:gd name="T14" fmla="*/ 86 w 239"/>
                <a:gd name="T15" fmla="*/ 9 h 90"/>
                <a:gd name="T16" fmla="*/ 86 w 239"/>
                <a:gd name="T17" fmla="*/ 17 h 90"/>
                <a:gd name="T18" fmla="*/ 67 w 239"/>
                <a:gd name="T19" fmla="*/ 23 h 90"/>
                <a:gd name="T20" fmla="*/ 74 w 239"/>
                <a:gd name="T21" fmla="*/ 17 h 90"/>
                <a:gd name="T22" fmla="*/ 82 w 239"/>
                <a:gd name="T23" fmla="*/ 17 h 90"/>
                <a:gd name="T24" fmla="*/ 76 w 239"/>
                <a:gd name="T25" fmla="*/ 9 h 90"/>
                <a:gd name="T26" fmla="*/ 71 w 239"/>
                <a:gd name="T27" fmla="*/ 14 h 90"/>
                <a:gd name="T28" fmla="*/ 63 w 239"/>
                <a:gd name="T29" fmla="*/ 22 h 90"/>
                <a:gd name="T30" fmla="*/ 54 w 239"/>
                <a:gd name="T31" fmla="*/ 14 h 90"/>
                <a:gd name="T32" fmla="*/ 42 w 239"/>
                <a:gd name="T33" fmla="*/ 27 h 90"/>
                <a:gd name="T34" fmla="*/ 51 w 239"/>
                <a:gd name="T35" fmla="*/ 45 h 90"/>
                <a:gd name="T36" fmla="*/ 36 w 239"/>
                <a:gd name="T37" fmla="*/ 41 h 90"/>
                <a:gd name="T38" fmla="*/ 22 w 239"/>
                <a:gd name="T39" fmla="*/ 25 h 90"/>
                <a:gd name="T40" fmla="*/ 0 w 239"/>
                <a:gd name="T41" fmla="*/ 17 h 90"/>
                <a:gd name="T42" fmla="*/ 19 w 239"/>
                <a:gd name="T43" fmla="*/ 10 h 90"/>
                <a:gd name="T44" fmla="*/ 37 w 239"/>
                <a:gd name="T45" fmla="*/ 6 h 90"/>
                <a:gd name="T46" fmla="*/ 37 w 239"/>
                <a:gd name="T47" fmla="*/ 6 h 9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39"/>
                <a:gd name="T73" fmla="*/ 0 h 90"/>
                <a:gd name="T74" fmla="*/ 239 w 239"/>
                <a:gd name="T75" fmla="*/ 90 h 9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39" h="90">
                  <a:moveTo>
                    <a:pt x="74" y="12"/>
                  </a:moveTo>
                  <a:lnTo>
                    <a:pt x="62" y="34"/>
                  </a:lnTo>
                  <a:lnTo>
                    <a:pt x="102" y="14"/>
                  </a:lnTo>
                  <a:lnTo>
                    <a:pt x="152" y="8"/>
                  </a:lnTo>
                  <a:lnTo>
                    <a:pt x="201" y="0"/>
                  </a:lnTo>
                  <a:lnTo>
                    <a:pt x="239" y="31"/>
                  </a:lnTo>
                  <a:lnTo>
                    <a:pt x="195" y="33"/>
                  </a:lnTo>
                  <a:lnTo>
                    <a:pt x="171" y="17"/>
                  </a:lnTo>
                  <a:lnTo>
                    <a:pt x="171" y="34"/>
                  </a:lnTo>
                  <a:lnTo>
                    <a:pt x="133" y="46"/>
                  </a:lnTo>
                  <a:lnTo>
                    <a:pt x="148" y="34"/>
                  </a:lnTo>
                  <a:lnTo>
                    <a:pt x="163" y="33"/>
                  </a:lnTo>
                  <a:lnTo>
                    <a:pt x="152" y="17"/>
                  </a:lnTo>
                  <a:lnTo>
                    <a:pt x="142" y="29"/>
                  </a:lnTo>
                  <a:lnTo>
                    <a:pt x="125" y="44"/>
                  </a:lnTo>
                  <a:lnTo>
                    <a:pt x="108" y="29"/>
                  </a:lnTo>
                  <a:lnTo>
                    <a:pt x="83" y="55"/>
                  </a:lnTo>
                  <a:lnTo>
                    <a:pt x="102" y="90"/>
                  </a:lnTo>
                  <a:lnTo>
                    <a:pt x="72" y="82"/>
                  </a:lnTo>
                  <a:lnTo>
                    <a:pt x="43" y="50"/>
                  </a:lnTo>
                  <a:lnTo>
                    <a:pt x="0" y="33"/>
                  </a:lnTo>
                  <a:lnTo>
                    <a:pt x="38" y="19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9" name="Freeform 53"/>
            <p:cNvSpPr>
              <a:spLocks/>
            </p:cNvSpPr>
            <p:nvPr/>
          </p:nvSpPr>
          <p:spPr bwMode="auto">
            <a:xfrm>
              <a:off x="1376" y="2301"/>
              <a:ext cx="105" cy="127"/>
            </a:xfrm>
            <a:custGeom>
              <a:avLst/>
              <a:gdLst>
                <a:gd name="T0" fmla="*/ 84 w 211"/>
                <a:gd name="T1" fmla="*/ 34 h 252"/>
                <a:gd name="T2" fmla="*/ 75 w 211"/>
                <a:gd name="T3" fmla="*/ 30 h 252"/>
                <a:gd name="T4" fmla="*/ 40 w 211"/>
                <a:gd name="T5" fmla="*/ 34 h 252"/>
                <a:gd name="T6" fmla="*/ 25 w 211"/>
                <a:gd name="T7" fmla="*/ 41 h 252"/>
                <a:gd name="T8" fmla="*/ 17 w 211"/>
                <a:gd name="T9" fmla="*/ 48 h 252"/>
                <a:gd name="T10" fmla="*/ 0 w 211"/>
                <a:gd name="T11" fmla="*/ 64 h 252"/>
                <a:gd name="T12" fmla="*/ 21 w 211"/>
                <a:gd name="T13" fmla="*/ 58 h 252"/>
                <a:gd name="T14" fmla="*/ 35 w 211"/>
                <a:gd name="T15" fmla="*/ 56 h 252"/>
                <a:gd name="T16" fmla="*/ 31 w 211"/>
                <a:gd name="T17" fmla="*/ 48 h 252"/>
                <a:gd name="T18" fmla="*/ 43 w 211"/>
                <a:gd name="T19" fmla="*/ 50 h 252"/>
                <a:gd name="T20" fmla="*/ 55 w 211"/>
                <a:gd name="T21" fmla="*/ 49 h 252"/>
                <a:gd name="T22" fmla="*/ 47 w 211"/>
                <a:gd name="T23" fmla="*/ 45 h 252"/>
                <a:gd name="T24" fmla="*/ 53 w 211"/>
                <a:gd name="T25" fmla="*/ 39 h 252"/>
                <a:gd name="T26" fmla="*/ 59 w 211"/>
                <a:gd name="T27" fmla="*/ 49 h 252"/>
                <a:gd name="T28" fmla="*/ 64 w 211"/>
                <a:gd name="T29" fmla="*/ 45 h 252"/>
                <a:gd name="T30" fmla="*/ 64 w 211"/>
                <a:gd name="T31" fmla="*/ 38 h 252"/>
                <a:gd name="T32" fmla="*/ 73 w 211"/>
                <a:gd name="T33" fmla="*/ 41 h 252"/>
                <a:gd name="T34" fmla="*/ 77 w 211"/>
                <a:gd name="T35" fmla="*/ 46 h 252"/>
                <a:gd name="T36" fmla="*/ 65 w 211"/>
                <a:gd name="T37" fmla="*/ 67 h 252"/>
                <a:gd name="T38" fmla="*/ 85 w 211"/>
                <a:gd name="T39" fmla="*/ 54 h 252"/>
                <a:gd name="T40" fmla="*/ 94 w 211"/>
                <a:gd name="T41" fmla="*/ 97 h 252"/>
                <a:gd name="T42" fmla="*/ 88 w 211"/>
                <a:gd name="T43" fmla="*/ 127 h 252"/>
                <a:gd name="T44" fmla="*/ 100 w 211"/>
                <a:gd name="T45" fmla="*/ 127 h 252"/>
                <a:gd name="T46" fmla="*/ 105 w 211"/>
                <a:gd name="T47" fmla="*/ 120 h 252"/>
                <a:gd name="T48" fmla="*/ 102 w 211"/>
                <a:gd name="T49" fmla="*/ 46 h 252"/>
                <a:gd name="T50" fmla="*/ 100 w 211"/>
                <a:gd name="T51" fmla="*/ 31 h 252"/>
                <a:gd name="T52" fmla="*/ 97 w 211"/>
                <a:gd name="T53" fmla="*/ 11 h 252"/>
                <a:gd name="T54" fmla="*/ 85 w 211"/>
                <a:gd name="T55" fmla="*/ 0 h 252"/>
                <a:gd name="T56" fmla="*/ 86 w 211"/>
                <a:gd name="T57" fmla="*/ 29 h 252"/>
                <a:gd name="T58" fmla="*/ 84 w 211"/>
                <a:gd name="T59" fmla="*/ 34 h 252"/>
                <a:gd name="T60" fmla="*/ 84 w 211"/>
                <a:gd name="T61" fmla="*/ 34 h 25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11"/>
                <a:gd name="T94" fmla="*/ 0 h 252"/>
                <a:gd name="T95" fmla="*/ 211 w 211"/>
                <a:gd name="T96" fmla="*/ 252 h 25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11" h="252">
                  <a:moveTo>
                    <a:pt x="169" y="68"/>
                  </a:moveTo>
                  <a:lnTo>
                    <a:pt x="150" y="60"/>
                  </a:lnTo>
                  <a:lnTo>
                    <a:pt x="81" y="68"/>
                  </a:lnTo>
                  <a:lnTo>
                    <a:pt x="51" y="81"/>
                  </a:lnTo>
                  <a:lnTo>
                    <a:pt x="34" y="95"/>
                  </a:lnTo>
                  <a:lnTo>
                    <a:pt x="0" y="127"/>
                  </a:lnTo>
                  <a:lnTo>
                    <a:pt x="42" y="116"/>
                  </a:lnTo>
                  <a:lnTo>
                    <a:pt x="70" y="112"/>
                  </a:lnTo>
                  <a:lnTo>
                    <a:pt x="62" y="95"/>
                  </a:lnTo>
                  <a:lnTo>
                    <a:pt x="87" y="100"/>
                  </a:lnTo>
                  <a:lnTo>
                    <a:pt x="110" y="98"/>
                  </a:lnTo>
                  <a:lnTo>
                    <a:pt x="95" y="89"/>
                  </a:lnTo>
                  <a:lnTo>
                    <a:pt x="106" y="77"/>
                  </a:lnTo>
                  <a:lnTo>
                    <a:pt x="119" y="97"/>
                  </a:lnTo>
                  <a:lnTo>
                    <a:pt x="129" y="89"/>
                  </a:lnTo>
                  <a:lnTo>
                    <a:pt x="129" y="76"/>
                  </a:lnTo>
                  <a:lnTo>
                    <a:pt x="146" y="81"/>
                  </a:lnTo>
                  <a:lnTo>
                    <a:pt x="154" y="91"/>
                  </a:lnTo>
                  <a:lnTo>
                    <a:pt x="131" y="133"/>
                  </a:lnTo>
                  <a:lnTo>
                    <a:pt x="171" y="108"/>
                  </a:lnTo>
                  <a:lnTo>
                    <a:pt x="188" y="192"/>
                  </a:lnTo>
                  <a:lnTo>
                    <a:pt x="176" y="252"/>
                  </a:lnTo>
                  <a:lnTo>
                    <a:pt x="201" y="252"/>
                  </a:lnTo>
                  <a:lnTo>
                    <a:pt x="211" y="239"/>
                  </a:lnTo>
                  <a:lnTo>
                    <a:pt x="205" y="91"/>
                  </a:lnTo>
                  <a:lnTo>
                    <a:pt x="201" y="62"/>
                  </a:lnTo>
                  <a:lnTo>
                    <a:pt x="194" y="22"/>
                  </a:lnTo>
                  <a:lnTo>
                    <a:pt x="171" y="0"/>
                  </a:lnTo>
                  <a:lnTo>
                    <a:pt x="173" y="57"/>
                  </a:lnTo>
                  <a:lnTo>
                    <a:pt x="169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0" name="Freeform 54"/>
            <p:cNvSpPr>
              <a:spLocks/>
            </p:cNvSpPr>
            <p:nvPr/>
          </p:nvSpPr>
          <p:spPr bwMode="auto">
            <a:xfrm>
              <a:off x="1544" y="2403"/>
              <a:ext cx="68" cy="58"/>
            </a:xfrm>
            <a:custGeom>
              <a:avLst/>
              <a:gdLst>
                <a:gd name="T0" fmla="*/ 6 w 135"/>
                <a:gd name="T1" fmla="*/ 5 h 116"/>
                <a:gd name="T2" fmla="*/ 16 w 135"/>
                <a:gd name="T3" fmla="*/ 20 h 116"/>
                <a:gd name="T4" fmla="*/ 10 w 135"/>
                <a:gd name="T5" fmla="*/ 30 h 116"/>
                <a:gd name="T6" fmla="*/ 49 w 135"/>
                <a:gd name="T7" fmla="*/ 45 h 116"/>
                <a:gd name="T8" fmla="*/ 68 w 135"/>
                <a:gd name="T9" fmla="*/ 58 h 116"/>
                <a:gd name="T10" fmla="*/ 44 w 135"/>
                <a:gd name="T11" fmla="*/ 27 h 116"/>
                <a:gd name="T12" fmla="*/ 25 w 135"/>
                <a:gd name="T13" fmla="*/ 12 h 116"/>
                <a:gd name="T14" fmla="*/ 0 w 135"/>
                <a:gd name="T15" fmla="*/ 0 h 116"/>
                <a:gd name="T16" fmla="*/ 6 w 135"/>
                <a:gd name="T17" fmla="*/ 5 h 116"/>
                <a:gd name="T18" fmla="*/ 6 w 135"/>
                <a:gd name="T19" fmla="*/ 5 h 1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"/>
                <a:gd name="T31" fmla="*/ 0 h 116"/>
                <a:gd name="T32" fmla="*/ 135 w 135"/>
                <a:gd name="T33" fmla="*/ 116 h 1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" h="116">
                  <a:moveTo>
                    <a:pt x="12" y="9"/>
                  </a:moveTo>
                  <a:lnTo>
                    <a:pt x="31" y="40"/>
                  </a:lnTo>
                  <a:lnTo>
                    <a:pt x="19" y="61"/>
                  </a:lnTo>
                  <a:lnTo>
                    <a:pt x="97" y="89"/>
                  </a:lnTo>
                  <a:lnTo>
                    <a:pt x="135" y="116"/>
                  </a:lnTo>
                  <a:lnTo>
                    <a:pt x="88" y="53"/>
                  </a:lnTo>
                  <a:lnTo>
                    <a:pt x="50" y="23"/>
                  </a:lnTo>
                  <a:lnTo>
                    <a:pt x="0" y="0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1" name="Freeform 55"/>
            <p:cNvSpPr>
              <a:spLocks/>
            </p:cNvSpPr>
            <p:nvPr/>
          </p:nvSpPr>
          <p:spPr bwMode="auto">
            <a:xfrm>
              <a:off x="1432" y="2411"/>
              <a:ext cx="37" cy="57"/>
            </a:xfrm>
            <a:custGeom>
              <a:avLst/>
              <a:gdLst>
                <a:gd name="T0" fmla="*/ 37 w 74"/>
                <a:gd name="T1" fmla="*/ 37 h 114"/>
                <a:gd name="T2" fmla="*/ 22 w 74"/>
                <a:gd name="T3" fmla="*/ 34 h 114"/>
                <a:gd name="T4" fmla="*/ 0 w 74"/>
                <a:gd name="T5" fmla="*/ 57 h 114"/>
                <a:gd name="T6" fmla="*/ 9 w 74"/>
                <a:gd name="T7" fmla="*/ 21 h 114"/>
                <a:gd name="T8" fmla="*/ 28 w 74"/>
                <a:gd name="T9" fmla="*/ 0 h 114"/>
                <a:gd name="T10" fmla="*/ 28 w 74"/>
                <a:gd name="T11" fmla="*/ 26 h 114"/>
                <a:gd name="T12" fmla="*/ 37 w 74"/>
                <a:gd name="T13" fmla="*/ 37 h 114"/>
                <a:gd name="T14" fmla="*/ 37 w 74"/>
                <a:gd name="T15" fmla="*/ 37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4"/>
                <a:gd name="T25" fmla="*/ 0 h 114"/>
                <a:gd name="T26" fmla="*/ 74 w 74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4" h="114">
                  <a:moveTo>
                    <a:pt x="74" y="74"/>
                  </a:moveTo>
                  <a:lnTo>
                    <a:pt x="44" y="67"/>
                  </a:lnTo>
                  <a:lnTo>
                    <a:pt x="0" y="114"/>
                  </a:lnTo>
                  <a:lnTo>
                    <a:pt x="19" y="42"/>
                  </a:lnTo>
                  <a:lnTo>
                    <a:pt x="57" y="0"/>
                  </a:lnTo>
                  <a:lnTo>
                    <a:pt x="57" y="51"/>
                  </a:lnTo>
                  <a:lnTo>
                    <a:pt x="74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2" name="Freeform 56"/>
            <p:cNvSpPr>
              <a:spLocks/>
            </p:cNvSpPr>
            <p:nvPr/>
          </p:nvSpPr>
          <p:spPr bwMode="auto">
            <a:xfrm>
              <a:off x="1467" y="2429"/>
              <a:ext cx="82" cy="52"/>
            </a:xfrm>
            <a:custGeom>
              <a:avLst/>
              <a:gdLst>
                <a:gd name="T0" fmla="*/ 56 w 164"/>
                <a:gd name="T1" fmla="*/ 18 h 105"/>
                <a:gd name="T2" fmla="*/ 60 w 164"/>
                <a:gd name="T3" fmla="*/ 35 h 105"/>
                <a:gd name="T4" fmla="*/ 56 w 164"/>
                <a:gd name="T5" fmla="*/ 52 h 105"/>
                <a:gd name="T6" fmla="*/ 43 w 164"/>
                <a:gd name="T7" fmla="*/ 50 h 105"/>
                <a:gd name="T8" fmla="*/ 41 w 164"/>
                <a:gd name="T9" fmla="*/ 36 h 105"/>
                <a:gd name="T10" fmla="*/ 25 w 164"/>
                <a:gd name="T11" fmla="*/ 24 h 105"/>
                <a:gd name="T12" fmla="*/ 7 w 164"/>
                <a:gd name="T13" fmla="*/ 22 h 105"/>
                <a:gd name="T14" fmla="*/ 0 w 164"/>
                <a:gd name="T15" fmla="*/ 19 h 105"/>
                <a:gd name="T16" fmla="*/ 1 w 164"/>
                <a:gd name="T17" fmla="*/ 11 h 105"/>
                <a:gd name="T18" fmla="*/ 6 w 164"/>
                <a:gd name="T19" fmla="*/ 9 h 105"/>
                <a:gd name="T20" fmla="*/ 17 w 164"/>
                <a:gd name="T21" fmla="*/ 9 h 105"/>
                <a:gd name="T22" fmla="*/ 28 w 164"/>
                <a:gd name="T23" fmla="*/ 12 h 105"/>
                <a:gd name="T24" fmla="*/ 45 w 164"/>
                <a:gd name="T25" fmla="*/ 8 h 105"/>
                <a:gd name="T26" fmla="*/ 58 w 164"/>
                <a:gd name="T27" fmla="*/ 2 h 105"/>
                <a:gd name="T28" fmla="*/ 79 w 164"/>
                <a:gd name="T29" fmla="*/ 0 h 105"/>
                <a:gd name="T30" fmla="*/ 82 w 164"/>
                <a:gd name="T31" fmla="*/ 7 h 105"/>
                <a:gd name="T32" fmla="*/ 74 w 164"/>
                <a:gd name="T33" fmla="*/ 11 h 105"/>
                <a:gd name="T34" fmla="*/ 56 w 164"/>
                <a:gd name="T35" fmla="*/ 18 h 105"/>
                <a:gd name="T36" fmla="*/ 56 w 164"/>
                <a:gd name="T37" fmla="*/ 18 h 10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4"/>
                <a:gd name="T58" fmla="*/ 0 h 105"/>
                <a:gd name="T59" fmla="*/ 164 w 164"/>
                <a:gd name="T60" fmla="*/ 105 h 10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4" h="105">
                  <a:moveTo>
                    <a:pt x="112" y="36"/>
                  </a:moveTo>
                  <a:lnTo>
                    <a:pt x="120" y="71"/>
                  </a:lnTo>
                  <a:lnTo>
                    <a:pt x="112" y="105"/>
                  </a:lnTo>
                  <a:lnTo>
                    <a:pt x="86" y="101"/>
                  </a:lnTo>
                  <a:lnTo>
                    <a:pt x="82" y="73"/>
                  </a:lnTo>
                  <a:lnTo>
                    <a:pt x="50" y="48"/>
                  </a:lnTo>
                  <a:lnTo>
                    <a:pt x="15" y="44"/>
                  </a:lnTo>
                  <a:lnTo>
                    <a:pt x="0" y="38"/>
                  </a:lnTo>
                  <a:lnTo>
                    <a:pt x="2" y="23"/>
                  </a:lnTo>
                  <a:lnTo>
                    <a:pt x="12" y="19"/>
                  </a:lnTo>
                  <a:lnTo>
                    <a:pt x="34" y="19"/>
                  </a:lnTo>
                  <a:lnTo>
                    <a:pt x="57" y="25"/>
                  </a:lnTo>
                  <a:lnTo>
                    <a:pt x="90" y="17"/>
                  </a:lnTo>
                  <a:lnTo>
                    <a:pt x="116" y="4"/>
                  </a:lnTo>
                  <a:lnTo>
                    <a:pt x="158" y="0"/>
                  </a:lnTo>
                  <a:lnTo>
                    <a:pt x="164" y="14"/>
                  </a:lnTo>
                  <a:lnTo>
                    <a:pt x="147" y="23"/>
                  </a:lnTo>
                  <a:lnTo>
                    <a:pt x="112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3" name="Freeform 57"/>
            <p:cNvSpPr>
              <a:spLocks/>
            </p:cNvSpPr>
            <p:nvPr/>
          </p:nvSpPr>
          <p:spPr bwMode="auto">
            <a:xfrm>
              <a:off x="1448" y="2472"/>
              <a:ext cx="154" cy="55"/>
            </a:xfrm>
            <a:custGeom>
              <a:avLst/>
              <a:gdLst>
                <a:gd name="T0" fmla="*/ 135 w 308"/>
                <a:gd name="T1" fmla="*/ 0 h 108"/>
                <a:gd name="T2" fmla="*/ 146 w 308"/>
                <a:gd name="T3" fmla="*/ 11 h 108"/>
                <a:gd name="T4" fmla="*/ 154 w 308"/>
                <a:gd name="T5" fmla="*/ 18 h 108"/>
                <a:gd name="T6" fmla="*/ 132 w 308"/>
                <a:gd name="T7" fmla="*/ 15 h 108"/>
                <a:gd name="T8" fmla="*/ 106 w 308"/>
                <a:gd name="T9" fmla="*/ 22 h 108"/>
                <a:gd name="T10" fmla="*/ 86 w 308"/>
                <a:gd name="T11" fmla="*/ 31 h 108"/>
                <a:gd name="T12" fmla="*/ 70 w 308"/>
                <a:gd name="T13" fmla="*/ 32 h 108"/>
                <a:gd name="T14" fmla="*/ 28 w 308"/>
                <a:gd name="T15" fmla="*/ 34 h 108"/>
                <a:gd name="T16" fmla="*/ 55 w 308"/>
                <a:gd name="T17" fmla="*/ 55 h 108"/>
                <a:gd name="T18" fmla="*/ 16 w 308"/>
                <a:gd name="T19" fmla="*/ 27 h 108"/>
                <a:gd name="T20" fmla="*/ 2 w 308"/>
                <a:gd name="T21" fmla="*/ 38 h 108"/>
                <a:gd name="T22" fmla="*/ 0 w 308"/>
                <a:gd name="T23" fmla="*/ 22 h 108"/>
                <a:gd name="T24" fmla="*/ 7 w 308"/>
                <a:gd name="T25" fmla="*/ 7 h 108"/>
                <a:gd name="T26" fmla="*/ 19 w 308"/>
                <a:gd name="T27" fmla="*/ 24 h 108"/>
                <a:gd name="T28" fmla="*/ 44 w 308"/>
                <a:gd name="T29" fmla="*/ 16 h 108"/>
                <a:gd name="T30" fmla="*/ 72 w 308"/>
                <a:gd name="T31" fmla="*/ 20 h 108"/>
                <a:gd name="T32" fmla="*/ 98 w 308"/>
                <a:gd name="T33" fmla="*/ 12 h 108"/>
                <a:gd name="T34" fmla="*/ 135 w 308"/>
                <a:gd name="T35" fmla="*/ 8 h 108"/>
                <a:gd name="T36" fmla="*/ 135 w 308"/>
                <a:gd name="T37" fmla="*/ 0 h 108"/>
                <a:gd name="T38" fmla="*/ 135 w 308"/>
                <a:gd name="T39" fmla="*/ 0 h 1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08"/>
                <a:gd name="T61" fmla="*/ 0 h 108"/>
                <a:gd name="T62" fmla="*/ 308 w 308"/>
                <a:gd name="T63" fmla="*/ 108 h 10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08" h="108">
                  <a:moveTo>
                    <a:pt x="270" y="0"/>
                  </a:moveTo>
                  <a:lnTo>
                    <a:pt x="291" y="21"/>
                  </a:lnTo>
                  <a:lnTo>
                    <a:pt x="308" y="36"/>
                  </a:lnTo>
                  <a:lnTo>
                    <a:pt x="264" y="30"/>
                  </a:lnTo>
                  <a:lnTo>
                    <a:pt x="213" y="43"/>
                  </a:lnTo>
                  <a:lnTo>
                    <a:pt x="173" y="61"/>
                  </a:lnTo>
                  <a:lnTo>
                    <a:pt x="139" y="62"/>
                  </a:lnTo>
                  <a:lnTo>
                    <a:pt x="57" y="66"/>
                  </a:lnTo>
                  <a:lnTo>
                    <a:pt x="110" y="108"/>
                  </a:lnTo>
                  <a:lnTo>
                    <a:pt x="32" y="53"/>
                  </a:lnTo>
                  <a:lnTo>
                    <a:pt x="4" y="74"/>
                  </a:lnTo>
                  <a:lnTo>
                    <a:pt x="0" y="43"/>
                  </a:lnTo>
                  <a:lnTo>
                    <a:pt x="15" y="13"/>
                  </a:lnTo>
                  <a:lnTo>
                    <a:pt x="38" y="47"/>
                  </a:lnTo>
                  <a:lnTo>
                    <a:pt x="88" y="32"/>
                  </a:lnTo>
                  <a:lnTo>
                    <a:pt x="143" y="40"/>
                  </a:lnTo>
                  <a:lnTo>
                    <a:pt x="196" y="24"/>
                  </a:lnTo>
                  <a:lnTo>
                    <a:pt x="270" y="15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4" name="Freeform 58"/>
            <p:cNvSpPr>
              <a:spLocks/>
            </p:cNvSpPr>
            <p:nvPr/>
          </p:nvSpPr>
          <p:spPr bwMode="auto">
            <a:xfrm>
              <a:off x="1465" y="2501"/>
              <a:ext cx="85" cy="41"/>
            </a:xfrm>
            <a:custGeom>
              <a:avLst/>
              <a:gdLst>
                <a:gd name="T0" fmla="*/ 84 w 170"/>
                <a:gd name="T1" fmla="*/ 16 h 81"/>
                <a:gd name="T2" fmla="*/ 44 w 170"/>
                <a:gd name="T3" fmla="*/ 22 h 81"/>
                <a:gd name="T4" fmla="*/ 27 w 170"/>
                <a:gd name="T5" fmla="*/ 15 h 81"/>
                <a:gd name="T6" fmla="*/ 0 w 170"/>
                <a:gd name="T7" fmla="*/ 0 h 81"/>
                <a:gd name="T8" fmla="*/ 24 w 170"/>
                <a:gd name="T9" fmla="*/ 26 h 81"/>
                <a:gd name="T10" fmla="*/ 27 w 170"/>
                <a:gd name="T11" fmla="*/ 41 h 81"/>
                <a:gd name="T12" fmla="*/ 47 w 170"/>
                <a:gd name="T13" fmla="*/ 35 h 81"/>
                <a:gd name="T14" fmla="*/ 85 w 170"/>
                <a:gd name="T15" fmla="*/ 30 h 81"/>
                <a:gd name="T16" fmla="*/ 72 w 170"/>
                <a:gd name="T17" fmla="*/ 27 h 81"/>
                <a:gd name="T18" fmla="*/ 84 w 170"/>
                <a:gd name="T19" fmla="*/ 16 h 81"/>
                <a:gd name="T20" fmla="*/ 84 w 170"/>
                <a:gd name="T21" fmla="*/ 16 h 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81"/>
                <a:gd name="T35" fmla="*/ 170 w 170"/>
                <a:gd name="T36" fmla="*/ 81 h 8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81">
                  <a:moveTo>
                    <a:pt x="168" y="32"/>
                  </a:moveTo>
                  <a:lnTo>
                    <a:pt x="88" y="43"/>
                  </a:lnTo>
                  <a:lnTo>
                    <a:pt x="54" y="30"/>
                  </a:lnTo>
                  <a:lnTo>
                    <a:pt x="0" y="0"/>
                  </a:lnTo>
                  <a:lnTo>
                    <a:pt x="48" y="51"/>
                  </a:lnTo>
                  <a:lnTo>
                    <a:pt x="54" y="81"/>
                  </a:lnTo>
                  <a:lnTo>
                    <a:pt x="94" y="70"/>
                  </a:lnTo>
                  <a:lnTo>
                    <a:pt x="170" y="59"/>
                  </a:lnTo>
                  <a:lnTo>
                    <a:pt x="143" y="53"/>
                  </a:lnTo>
                  <a:lnTo>
                    <a:pt x="168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5" name="Freeform 59"/>
            <p:cNvSpPr>
              <a:spLocks/>
            </p:cNvSpPr>
            <p:nvPr/>
          </p:nvSpPr>
          <p:spPr bwMode="auto">
            <a:xfrm>
              <a:off x="1553" y="2746"/>
              <a:ext cx="109" cy="64"/>
            </a:xfrm>
            <a:custGeom>
              <a:avLst/>
              <a:gdLst>
                <a:gd name="T0" fmla="*/ 20 w 219"/>
                <a:gd name="T1" fmla="*/ 0 h 128"/>
                <a:gd name="T2" fmla="*/ 109 w 219"/>
                <a:gd name="T3" fmla="*/ 59 h 128"/>
                <a:gd name="T4" fmla="*/ 36 w 219"/>
                <a:gd name="T5" fmla="*/ 31 h 128"/>
                <a:gd name="T6" fmla="*/ 0 w 219"/>
                <a:gd name="T7" fmla="*/ 64 h 128"/>
                <a:gd name="T8" fmla="*/ 20 w 219"/>
                <a:gd name="T9" fmla="*/ 0 h 128"/>
                <a:gd name="T10" fmla="*/ 20 w 219"/>
                <a:gd name="T11" fmla="*/ 0 h 1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9"/>
                <a:gd name="T19" fmla="*/ 0 h 128"/>
                <a:gd name="T20" fmla="*/ 219 w 219"/>
                <a:gd name="T21" fmla="*/ 128 h 1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9" h="128">
                  <a:moveTo>
                    <a:pt x="40" y="0"/>
                  </a:moveTo>
                  <a:lnTo>
                    <a:pt x="219" y="118"/>
                  </a:lnTo>
                  <a:lnTo>
                    <a:pt x="73" y="63"/>
                  </a:lnTo>
                  <a:lnTo>
                    <a:pt x="0" y="12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6" name="Freeform 60"/>
            <p:cNvSpPr>
              <a:spLocks/>
            </p:cNvSpPr>
            <p:nvPr/>
          </p:nvSpPr>
          <p:spPr bwMode="auto">
            <a:xfrm>
              <a:off x="1444" y="2755"/>
              <a:ext cx="106" cy="69"/>
            </a:xfrm>
            <a:custGeom>
              <a:avLst/>
              <a:gdLst>
                <a:gd name="T0" fmla="*/ 74 w 211"/>
                <a:gd name="T1" fmla="*/ 0 h 139"/>
                <a:gd name="T2" fmla="*/ 106 w 211"/>
                <a:gd name="T3" fmla="*/ 46 h 139"/>
                <a:gd name="T4" fmla="*/ 71 w 211"/>
                <a:gd name="T5" fmla="*/ 26 h 139"/>
                <a:gd name="T6" fmla="*/ 0 w 211"/>
                <a:gd name="T7" fmla="*/ 69 h 139"/>
                <a:gd name="T8" fmla="*/ 37 w 211"/>
                <a:gd name="T9" fmla="*/ 0 h 139"/>
                <a:gd name="T10" fmla="*/ 74 w 211"/>
                <a:gd name="T11" fmla="*/ 0 h 139"/>
                <a:gd name="T12" fmla="*/ 74 w 211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1"/>
                <a:gd name="T22" fmla="*/ 0 h 139"/>
                <a:gd name="T23" fmla="*/ 211 w 211"/>
                <a:gd name="T24" fmla="*/ 139 h 1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1" h="139">
                  <a:moveTo>
                    <a:pt x="148" y="0"/>
                  </a:moveTo>
                  <a:lnTo>
                    <a:pt x="211" y="93"/>
                  </a:lnTo>
                  <a:lnTo>
                    <a:pt x="142" y="52"/>
                  </a:lnTo>
                  <a:lnTo>
                    <a:pt x="0" y="139"/>
                  </a:lnTo>
                  <a:lnTo>
                    <a:pt x="74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7" name="Freeform 61"/>
            <p:cNvSpPr>
              <a:spLocks/>
            </p:cNvSpPr>
            <p:nvPr/>
          </p:nvSpPr>
          <p:spPr bwMode="auto">
            <a:xfrm>
              <a:off x="1493" y="2868"/>
              <a:ext cx="151" cy="850"/>
            </a:xfrm>
            <a:custGeom>
              <a:avLst/>
              <a:gdLst>
                <a:gd name="T0" fmla="*/ 75 w 302"/>
                <a:gd name="T1" fmla="*/ 7 h 1702"/>
                <a:gd name="T2" fmla="*/ 94 w 302"/>
                <a:gd name="T3" fmla="*/ 0 h 1702"/>
                <a:gd name="T4" fmla="*/ 126 w 302"/>
                <a:gd name="T5" fmla="*/ 310 h 1702"/>
                <a:gd name="T6" fmla="*/ 151 w 302"/>
                <a:gd name="T7" fmla="*/ 487 h 1702"/>
                <a:gd name="T8" fmla="*/ 146 w 302"/>
                <a:gd name="T9" fmla="*/ 717 h 1702"/>
                <a:gd name="T10" fmla="*/ 105 w 302"/>
                <a:gd name="T11" fmla="*/ 800 h 1702"/>
                <a:gd name="T12" fmla="*/ 59 w 302"/>
                <a:gd name="T13" fmla="*/ 850 h 1702"/>
                <a:gd name="T14" fmla="*/ 0 w 302"/>
                <a:gd name="T15" fmla="*/ 722 h 1702"/>
                <a:gd name="T16" fmla="*/ 63 w 302"/>
                <a:gd name="T17" fmla="*/ 795 h 1702"/>
                <a:gd name="T18" fmla="*/ 121 w 302"/>
                <a:gd name="T19" fmla="*/ 685 h 1702"/>
                <a:gd name="T20" fmla="*/ 130 w 302"/>
                <a:gd name="T21" fmla="*/ 494 h 1702"/>
                <a:gd name="T22" fmla="*/ 59 w 302"/>
                <a:gd name="T23" fmla="*/ 16 h 1702"/>
                <a:gd name="T24" fmla="*/ 75 w 302"/>
                <a:gd name="T25" fmla="*/ 7 h 1702"/>
                <a:gd name="T26" fmla="*/ 75 w 302"/>
                <a:gd name="T27" fmla="*/ 7 h 17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2"/>
                <a:gd name="T43" fmla="*/ 0 h 1702"/>
                <a:gd name="T44" fmla="*/ 302 w 302"/>
                <a:gd name="T45" fmla="*/ 1702 h 17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2" h="1702">
                  <a:moveTo>
                    <a:pt x="150" y="14"/>
                  </a:moveTo>
                  <a:lnTo>
                    <a:pt x="188" y="0"/>
                  </a:lnTo>
                  <a:lnTo>
                    <a:pt x="252" y="620"/>
                  </a:lnTo>
                  <a:lnTo>
                    <a:pt x="302" y="976"/>
                  </a:lnTo>
                  <a:lnTo>
                    <a:pt x="292" y="1436"/>
                  </a:lnTo>
                  <a:lnTo>
                    <a:pt x="211" y="1601"/>
                  </a:lnTo>
                  <a:lnTo>
                    <a:pt x="119" y="1702"/>
                  </a:lnTo>
                  <a:lnTo>
                    <a:pt x="0" y="1445"/>
                  </a:lnTo>
                  <a:lnTo>
                    <a:pt x="127" y="1591"/>
                  </a:lnTo>
                  <a:lnTo>
                    <a:pt x="243" y="1371"/>
                  </a:lnTo>
                  <a:lnTo>
                    <a:pt x="260" y="989"/>
                  </a:lnTo>
                  <a:lnTo>
                    <a:pt x="119" y="33"/>
                  </a:lnTo>
                  <a:lnTo>
                    <a:pt x="15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8" name="Freeform 62"/>
            <p:cNvSpPr>
              <a:spLocks/>
            </p:cNvSpPr>
            <p:nvPr/>
          </p:nvSpPr>
          <p:spPr bwMode="auto">
            <a:xfrm>
              <a:off x="1485" y="2876"/>
              <a:ext cx="83" cy="748"/>
            </a:xfrm>
            <a:custGeom>
              <a:avLst/>
              <a:gdLst>
                <a:gd name="T0" fmla="*/ 48 w 166"/>
                <a:gd name="T1" fmla="*/ 14 h 1496"/>
                <a:gd name="T2" fmla="*/ 83 w 166"/>
                <a:gd name="T3" fmla="*/ 0 h 1496"/>
                <a:gd name="T4" fmla="*/ 75 w 166"/>
                <a:gd name="T5" fmla="*/ 412 h 1496"/>
                <a:gd name="T6" fmla="*/ 27 w 166"/>
                <a:gd name="T7" fmla="*/ 748 h 1496"/>
                <a:gd name="T8" fmla="*/ 0 w 166"/>
                <a:gd name="T9" fmla="*/ 716 h 1496"/>
                <a:gd name="T10" fmla="*/ 55 w 166"/>
                <a:gd name="T11" fmla="*/ 386 h 1496"/>
                <a:gd name="T12" fmla="*/ 48 w 166"/>
                <a:gd name="T13" fmla="*/ 14 h 1496"/>
                <a:gd name="T14" fmla="*/ 48 w 166"/>
                <a:gd name="T15" fmla="*/ 14 h 14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6"/>
                <a:gd name="T25" fmla="*/ 0 h 1496"/>
                <a:gd name="T26" fmla="*/ 166 w 166"/>
                <a:gd name="T27" fmla="*/ 1496 h 14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6" h="1496">
                  <a:moveTo>
                    <a:pt x="97" y="28"/>
                  </a:moveTo>
                  <a:lnTo>
                    <a:pt x="166" y="0"/>
                  </a:lnTo>
                  <a:lnTo>
                    <a:pt x="149" y="825"/>
                  </a:lnTo>
                  <a:lnTo>
                    <a:pt x="55" y="1496"/>
                  </a:lnTo>
                  <a:lnTo>
                    <a:pt x="0" y="1431"/>
                  </a:lnTo>
                  <a:lnTo>
                    <a:pt x="111" y="773"/>
                  </a:lnTo>
                  <a:lnTo>
                    <a:pt x="97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9" name="Freeform 63"/>
            <p:cNvSpPr>
              <a:spLocks/>
            </p:cNvSpPr>
            <p:nvPr/>
          </p:nvSpPr>
          <p:spPr bwMode="auto">
            <a:xfrm>
              <a:off x="1440" y="2842"/>
              <a:ext cx="105" cy="523"/>
            </a:xfrm>
            <a:custGeom>
              <a:avLst/>
              <a:gdLst>
                <a:gd name="T0" fmla="*/ 73 w 211"/>
                <a:gd name="T1" fmla="*/ 11 h 1046"/>
                <a:gd name="T2" fmla="*/ 2 w 211"/>
                <a:gd name="T3" fmla="*/ 235 h 1046"/>
                <a:gd name="T4" fmla="*/ 11 w 211"/>
                <a:gd name="T5" fmla="*/ 426 h 1046"/>
                <a:gd name="T6" fmla="*/ 0 w 211"/>
                <a:gd name="T7" fmla="*/ 497 h 1046"/>
                <a:gd name="T8" fmla="*/ 43 w 211"/>
                <a:gd name="T9" fmla="*/ 523 h 1046"/>
                <a:gd name="T10" fmla="*/ 62 w 211"/>
                <a:gd name="T11" fmla="*/ 403 h 1046"/>
                <a:gd name="T12" fmla="*/ 53 w 211"/>
                <a:gd name="T13" fmla="*/ 235 h 1046"/>
                <a:gd name="T14" fmla="*/ 105 w 211"/>
                <a:gd name="T15" fmla="*/ 69 h 1046"/>
                <a:gd name="T16" fmla="*/ 94 w 211"/>
                <a:gd name="T17" fmla="*/ 46 h 1046"/>
                <a:gd name="T18" fmla="*/ 39 w 211"/>
                <a:gd name="T19" fmla="*/ 235 h 1046"/>
                <a:gd name="T20" fmla="*/ 42 w 211"/>
                <a:gd name="T21" fmla="*/ 463 h 1046"/>
                <a:gd name="T22" fmla="*/ 21 w 211"/>
                <a:gd name="T23" fmla="*/ 235 h 1046"/>
                <a:gd name="T24" fmla="*/ 84 w 211"/>
                <a:gd name="T25" fmla="*/ 33 h 1046"/>
                <a:gd name="T26" fmla="*/ 81 w 211"/>
                <a:gd name="T27" fmla="*/ 0 h 1046"/>
                <a:gd name="T28" fmla="*/ 73 w 211"/>
                <a:gd name="T29" fmla="*/ 11 h 1046"/>
                <a:gd name="T30" fmla="*/ 73 w 211"/>
                <a:gd name="T31" fmla="*/ 11 h 104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1"/>
                <a:gd name="T49" fmla="*/ 0 h 1046"/>
                <a:gd name="T50" fmla="*/ 211 w 211"/>
                <a:gd name="T51" fmla="*/ 1046 h 104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1" h="1046">
                  <a:moveTo>
                    <a:pt x="146" y="23"/>
                  </a:moveTo>
                  <a:lnTo>
                    <a:pt x="4" y="470"/>
                  </a:lnTo>
                  <a:lnTo>
                    <a:pt x="23" y="852"/>
                  </a:lnTo>
                  <a:lnTo>
                    <a:pt x="0" y="994"/>
                  </a:lnTo>
                  <a:lnTo>
                    <a:pt x="87" y="1046"/>
                  </a:lnTo>
                  <a:lnTo>
                    <a:pt x="124" y="806"/>
                  </a:lnTo>
                  <a:lnTo>
                    <a:pt x="107" y="470"/>
                  </a:lnTo>
                  <a:lnTo>
                    <a:pt x="211" y="139"/>
                  </a:lnTo>
                  <a:lnTo>
                    <a:pt x="188" y="93"/>
                  </a:lnTo>
                  <a:lnTo>
                    <a:pt x="78" y="470"/>
                  </a:lnTo>
                  <a:lnTo>
                    <a:pt x="84" y="926"/>
                  </a:lnTo>
                  <a:lnTo>
                    <a:pt x="42" y="470"/>
                  </a:lnTo>
                  <a:lnTo>
                    <a:pt x="169" y="65"/>
                  </a:lnTo>
                  <a:lnTo>
                    <a:pt x="162" y="0"/>
                  </a:lnTo>
                  <a:lnTo>
                    <a:pt x="146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0" name="Freeform 64"/>
            <p:cNvSpPr>
              <a:spLocks/>
            </p:cNvSpPr>
            <p:nvPr/>
          </p:nvSpPr>
          <p:spPr bwMode="auto">
            <a:xfrm>
              <a:off x="1511" y="2837"/>
              <a:ext cx="83" cy="68"/>
            </a:xfrm>
            <a:custGeom>
              <a:avLst/>
              <a:gdLst>
                <a:gd name="T0" fmla="*/ 83 w 165"/>
                <a:gd name="T1" fmla="*/ 0 h 135"/>
                <a:gd name="T2" fmla="*/ 30 w 165"/>
                <a:gd name="T3" fmla="*/ 39 h 135"/>
                <a:gd name="T4" fmla="*/ 0 w 165"/>
                <a:gd name="T5" fmla="*/ 3 h 135"/>
                <a:gd name="T6" fmla="*/ 7 w 165"/>
                <a:gd name="T7" fmla="*/ 39 h 135"/>
                <a:gd name="T8" fmla="*/ 30 w 165"/>
                <a:gd name="T9" fmla="*/ 68 h 135"/>
                <a:gd name="T10" fmla="*/ 78 w 165"/>
                <a:gd name="T11" fmla="*/ 39 h 135"/>
                <a:gd name="T12" fmla="*/ 83 w 165"/>
                <a:gd name="T13" fmla="*/ 0 h 135"/>
                <a:gd name="T14" fmla="*/ 83 w 165"/>
                <a:gd name="T15" fmla="*/ 0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5"/>
                <a:gd name="T25" fmla="*/ 0 h 135"/>
                <a:gd name="T26" fmla="*/ 165 w 165"/>
                <a:gd name="T27" fmla="*/ 135 h 1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5" h="135">
                  <a:moveTo>
                    <a:pt x="165" y="0"/>
                  </a:moveTo>
                  <a:lnTo>
                    <a:pt x="59" y="78"/>
                  </a:lnTo>
                  <a:lnTo>
                    <a:pt x="0" y="5"/>
                  </a:lnTo>
                  <a:lnTo>
                    <a:pt x="13" y="78"/>
                  </a:lnTo>
                  <a:lnTo>
                    <a:pt x="59" y="135"/>
                  </a:lnTo>
                  <a:lnTo>
                    <a:pt x="156" y="7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1" name="Freeform 65"/>
            <p:cNvSpPr>
              <a:spLocks/>
            </p:cNvSpPr>
            <p:nvPr/>
          </p:nvSpPr>
          <p:spPr bwMode="auto">
            <a:xfrm>
              <a:off x="1582" y="2773"/>
              <a:ext cx="44" cy="116"/>
            </a:xfrm>
            <a:custGeom>
              <a:avLst/>
              <a:gdLst>
                <a:gd name="T0" fmla="*/ 2 w 88"/>
                <a:gd name="T1" fmla="*/ 70 h 232"/>
                <a:gd name="T2" fmla="*/ 18 w 88"/>
                <a:gd name="T3" fmla="*/ 0 h 232"/>
                <a:gd name="T4" fmla="*/ 44 w 88"/>
                <a:gd name="T5" fmla="*/ 19 h 232"/>
                <a:gd name="T6" fmla="*/ 0 w 88"/>
                <a:gd name="T7" fmla="*/ 116 h 232"/>
                <a:gd name="T8" fmla="*/ 2 w 88"/>
                <a:gd name="T9" fmla="*/ 70 h 232"/>
                <a:gd name="T10" fmla="*/ 2 w 88"/>
                <a:gd name="T11" fmla="*/ 70 h 2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"/>
                <a:gd name="T19" fmla="*/ 0 h 232"/>
                <a:gd name="T20" fmla="*/ 88 w 88"/>
                <a:gd name="T21" fmla="*/ 232 h 2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" h="232">
                  <a:moveTo>
                    <a:pt x="4" y="139"/>
                  </a:moveTo>
                  <a:lnTo>
                    <a:pt x="36" y="0"/>
                  </a:lnTo>
                  <a:lnTo>
                    <a:pt x="88" y="38"/>
                  </a:lnTo>
                  <a:lnTo>
                    <a:pt x="0" y="232"/>
                  </a:lnTo>
                  <a:lnTo>
                    <a:pt x="4" y="1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2" name="Freeform 66"/>
            <p:cNvSpPr>
              <a:spLocks/>
            </p:cNvSpPr>
            <p:nvPr/>
          </p:nvSpPr>
          <p:spPr bwMode="auto">
            <a:xfrm>
              <a:off x="1472" y="2764"/>
              <a:ext cx="60" cy="101"/>
            </a:xfrm>
            <a:custGeom>
              <a:avLst/>
              <a:gdLst>
                <a:gd name="T0" fmla="*/ 60 w 119"/>
                <a:gd name="T1" fmla="*/ 76 h 202"/>
                <a:gd name="T2" fmla="*/ 11 w 119"/>
                <a:gd name="T3" fmla="*/ 0 h 202"/>
                <a:gd name="T4" fmla="*/ 0 w 119"/>
                <a:gd name="T5" fmla="*/ 35 h 202"/>
                <a:gd name="T6" fmla="*/ 55 w 119"/>
                <a:gd name="T7" fmla="*/ 101 h 202"/>
                <a:gd name="T8" fmla="*/ 60 w 119"/>
                <a:gd name="T9" fmla="*/ 76 h 202"/>
                <a:gd name="T10" fmla="*/ 60 w 119"/>
                <a:gd name="T11" fmla="*/ 76 h 2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9"/>
                <a:gd name="T19" fmla="*/ 0 h 202"/>
                <a:gd name="T20" fmla="*/ 119 w 119"/>
                <a:gd name="T21" fmla="*/ 202 h 2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9" h="202">
                  <a:moveTo>
                    <a:pt x="119" y="152"/>
                  </a:moveTo>
                  <a:lnTo>
                    <a:pt x="22" y="0"/>
                  </a:lnTo>
                  <a:lnTo>
                    <a:pt x="0" y="69"/>
                  </a:lnTo>
                  <a:lnTo>
                    <a:pt x="110" y="202"/>
                  </a:lnTo>
                  <a:lnTo>
                    <a:pt x="119" y="1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3" name="Freeform 67"/>
            <p:cNvSpPr>
              <a:spLocks/>
            </p:cNvSpPr>
            <p:nvPr/>
          </p:nvSpPr>
          <p:spPr bwMode="auto">
            <a:xfrm>
              <a:off x="1520" y="2815"/>
              <a:ext cx="72" cy="38"/>
            </a:xfrm>
            <a:custGeom>
              <a:avLst/>
              <a:gdLst>
                <a:gd name="T0" fmla="*/ 4 w 142"/>
                <a:gd name="T1" fmla="*/ 30 h 78"/>
                <a:gd name="T2" fmla="*/ 34 w 142"/>
                <a:gd name="T3" fmla="*/ 16 h 78"/>
                <a:gd name="T4" fmla="*/ 64 w 142"/>
                <a:gd name="T5" fmla="*/ 38 h 78"/>
                <a:gd name="T6" fmla="*/ 72 w 142"/>
                <a:gd name="T7" fmla="*/ 18 h 78"/>
                <a:gd name="T8" fmla="*/ 46 w 142"/>
                <a:gd name="T9" fmla="*/ 0 h 78"/>
                <a:gd name="T10" fmla="*/ 0 w 142"/>
                <a:gd name="T11" fmla="*/ 16 h 78"/>
                <a:gd name="T12" fmla="*/ 4 w 142"/>
                <a:gd name="T13" fmla="*/ 30 h 78"/>
                <a:gd name="T14" fmla="*/ 4 w 142"/>
                <a:gd name="T15" fmla="*/ 30 h 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2"/>
                <a:gd name="T25" fmla="*/ 0 h 78"/>
                <a:gd name="T26" fmla="*/ 142 w 142"/>
                <a:gd name="T27" fmla="*/ 78 h 7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2" h="78">
                  <a:moveTo>
                    <a:pt x="7" y="61"/>
                  </a:moveTo>
                  <a:lnTo>
                    <a:pt x="68" y="32"/>
                  </a:lnTo>
                  <a:lnTo>
                    <a:pt x="127" y="78"/>
                  </a:lnTo>
                  <a:lnTo>
                    <a:pt x="142" y="36"/>
                  </a:lnTo>
                  <a:lnTo>
                    <a:pt x="91" y="0"/>
                  </a:lnTo>
                  <a:lnTo>
                    <a:pt x="0" y="32"/>
                  </a:lnTo>
                  <a:lnTo>
                    <a:pt x="7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4" name="Freeform 68"/>
            <p:cNvSpPr>
              <a:spLocks/>
            </p:cNvSpPr>
            <p:nvPr/>
          </p:nvSpPr>
          <p:spPr bwMode="auto">
            <a:xfrm>
              <a:off x="1421" y="2566"/>
              <a:ext cx="39" cy="260"/>
            </a:xfrm>
            <a:custGeom>
              <a:avLst/>
              <a:gdLst>
                <a:gd name="T0" fmla="*/ 5 w 78"/>
                <a:gd name="T1" fmla="*/ 39 h 519"/>
                <a:gd name="T2" fmla="*/ 16 w 78"/>
                <a:gd name="T3" fmla="*/ 260 h 519"/>
                <a:gd name="T4" fmla="*/ 39 w 78"/>
                <a:gd name="T5" fmla="*/ 242 h 519"/>
                <a:gd name="T6" fmla="*/ 11 w 78"/>
                <a:gd name="T7" fmla="*/ 46 h 519"/>
                <a:gd name="T8" fmla="*/ 0 w 78"/>
                <a:gd name="T9" fmla="*/ 0 h 519"/>
                <a:gd name="T10" fmla="*/ 5 w 78"/>
                <a:gd name="T11" fmla="*/ 39 h 519"/>
                <a:gd name="T12" fmla="*/ 5 w 78"/>
                <a:gd name="T13" fmla="*/ 39 h 5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"/>
                <a:gd name="T22" fmla="*/ 0 h 519"/>
                <a:gd name="T23" fmla="*/ 78 w 78"/>
                <a:gd name="T24" fmla="*/ 519 h 5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" h="519">
                  <a:moveTo>
                    <a:pt x="11" y="78"/>
                  </a:moveTo>
                  <a:lnTo>
                    <a:pt x="32" y="519"/>
                  </a:lnTo>
                  <a:lnTo>
                    <a:pt x="78" y="483"/>
                  </a:lnTo>
                  <a:lnTo>
                    <a:pt x="23" y="91"/>
                  </a:lnTo>
                  <a:lnTo>
                    <a:pt x="0" y="0"/>
                  </a:lnTo>
                  <a:lnTo>
                    <a:pt x="11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5" name="Freeform 69"/>
            <p:cNvSpPr>
              <a:spLocks/>
            </p:cNvSpPr>
            <p:nvPr/>
          </p:nvSpPr>
          <p:spPr bwMode="auto">
            <a:xfrm>
              <a:off x="2245" y="3383"/>
              <a:ext cx="65" cy="529"/>
            </a:xfrm>
            <a:custGeom>
              <a:avLst/>
              <a:gdLst>
                <a:gd name="T0" fmla="*/ 5 w 131"/>
                <a:gd name="T1" fmla="*/ 529 h 1058"/>
                <a:gd name="T2" fmla="*/ 0 w 131"/>
                <a:gd name="T3" fmla="*/ 390 h 1058"/>
                <a:gd name="T4" fmla="*/ 20 w 131"/>
                <a:gd name="T5" fmla="*/ 284 h 1058"/>
                <a:gd name="T6" fmla="*/ 45 w 131"/>
                <a:gd name="T7" fmla="*/ 130 h 1058"/>
                <a:gd name="T8" fmla="*/ 38 w 131"/>
                <a:gd name="T9" fmla="*/ 0 h 1058"/>
                <a:gd name="T10" fmla="*/ 65 w 131"/>
                <a:gd name="T11" fmla="*/ 78 h 1058"/>
                <a:gd name="T12" fmla="*/ 59 w 131"/>
                <a:gd name="T13" fmla="*/ 191 h 1058"/>
                <a:gd name="T14" fmla="*/ 13 w 131"/>
                <a:gd name="T15" fmla="*/ 382 h 1058"/>
                <a:gd name="T16" fmla="*/ 5 w 131"/>
                <a:gd name="T17" fmla="*/ 529 h 1058"/>
                <a:gd name="T18" fmla="*/ 5 w 131"/>
                <a:gd name="T19" fmla="*/ 529 h 10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1"/>
                <a:gd name="T31" fmla="*/ 0 h 1058"/>
                <a:gd name="T32" fmla="*/ 131 w 131"/>
                <a:gd name="T33" fmla="*/ 1058 h 10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1" h="1058">
                  <a:moveTo>
                    <a:pt x="10" y="1058"/>
                  </a:moveTo>
                  <a:lnTo>
                    <a:pt x="0" y="781"/>
                  </a:lnTo>
                  <a:lnTo>
                    <a:pt x="40" y="568"/>
                  </a:lnTo>
                  <a:lnTo>
                    <a:pt x="91" y="260"/>
                  </a:lnTo>
                  <a:lnTo>
                    <a:pt x="76" y="0"/>
                  </a:lnTo>
                  <a:lnTo>
                    <a:pt x="131" y="156"/>
                  </a:lnTo>
                  <a:lnTo>
                    <a:pt x="118" y="382"/>
                  </a:lnTo>
                  <a:lnTo>
                    <a:pt x="27" y="764"/>
                  </a:lnTo>
                  <a:lnTo>
                    <a:pt x="10" y="10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6" name="Freeform 70"/>
            <p:cNvSpPr>
              <a:spLocks/>
            </p:cNvSpPr>
            <p:nvPr/>
          </p:nvSpPr>
          <p:spPr bwMode="auto">
            <a:xfrm>
              <a:off x="2076" y="3304"/>
              <a:ext cx="129" cy="561"/>
            </a:xfrm>
            <a:custGeom>
              <a:avLst/>
              <a:gdLst>
                <a:gd name="T0" fmla="*/ 52 w 256"/>
                <a:gd name="T1" fmla="*/ 561 h 1121"/>
                <a:gd name="T2" fmla="*/ 84 w 256"/>
                <a:gd name="T3" fmla="*/ 533 h 1121"/>
                <a:gd name="T4" fmla="*/ 78 w 256"/>
                <a:gd name="T5" fmla="*/ 520 h 1121"/>
                <a:gd name="T6" fmla="*/ 94 w 256"/>
                <a:gd name="T7" fmla="*/ 381 h 1121"/>
                <a:gd name="T8" fmla="*/ 58 w 256"/>
                <a:gd name="T9" fmla="*/ 231 h 1121"/>
                <a:gd name="T10" fmla="*/ 58 w 256"/>
                <a:gd name="T11" fmla="*/ 104 h 1121"/>
                <a:gd name="T12" fmla="*/ 129 w 256"/>
                <a:gd name="T13" fmla="*/ 91 h 1121"/>
                <a:gd name="T14" fmla="*/ 15 w 256"/>
                <a:gd name="T15" fmla="*/ 72 h 1121"/>
                <a:gd name="T16" fmla="*/ 0 w 256"/>
                <a:gd name="T17" fmla="*/ 0 h 1121"/>
                <a:gd name="T18" fmla="*/ 19 w 256"/>
                <a:gd name="T19" fmla="*/ 117 h 1121"/>
                <a:gd name="T20" fmla="*/ 24 w 256"/>
                <a:gd name="T21" fmla="*/ 221 h 1121"/>
                <a:gd name="T22" fmla="*/ 63 w 256"/>
                <a:gd name="T23" fmla="*/ 348 h 1121"/>
                <a:gd name="T24" fmla="*/ 63 w 256"/>
                <a:gd name="T25" fmla="*/ 352 h 1121"/>
                <a:gd name="T26" fmla="*/ 63 w 256"/>
                <a:gd name="T27" fmla="*/ 358 h 1121"/>
                <a:gd name="T28" fmla="*/ 63 w 256"/>
                <a:gd name="T29" fmla="*/ 364 h 1121"/>
                <a:gd name="T30" fmla="*/ 63 w 256"/>
                <a:gd name="T31" fmla="*/ 368 h 1121"/>
                <a:gd name="T32" fmla="*/ 62 w 256"/>
                <a:gd name="T33" fmla="*/ 372 h 1121"/>
                <a:gd name="T34" fmla="*/ 62 w 256"/>
                <a:gd name="T35" fmla="*/ 373 h 1121"/>
                <a:gd name="T36" fmla="*/ 62 w 256"/>
                <a:gd name="T37" fmla="*/ 374 h 1121"/>
                <a:gd name="T38" fmla="*/ 62 w 256"/>
                <a:gd name="T39" fmla="*/ 377 h 1121"/>
                <a:gd name="T40" fmla="*/ 62 w 256"/>
                <a:gd name="T41" fmla="*/ 380 h 1121"/>
                <a:gd name="T42" fmla="*/ 62 w 256"/>
                <a:gd name="T43" fmla="*/ 391 h 1121"/>
                <a:gd name="T44" fmla="*/ 62 w 256"/>
                <a:gd name="T45" fmla="*/ 393 h 1121"/>
                <a:gd name="T46" fmla="*/ 62 w 256"/>
                <a:gd name="T47" fmla="*/ 396 h 1121"/>
                <a:gd name="T48" fmla="*/ 61 w 256"/>
                <a:gd name="T49" fmla="*/ 400 h 1121"/>
                <a:gd name="T50" fmla="*/ 60 w 256"/>
                <a:gd name="T51" fmla="*/ 439 h 1121"/>
                <a:gd name="T52" fmla="*/ 59 w 256"/>
                <a:gd name="T53" fmla="*/ 455 h 1121"/>
                <a:gd name="T54" fmla="*/ 59 w 256"/>
                <a:gd name="T55" fmla="*/ 463 h 1121"/>
                <a:gd name="T56" fmla="*/ 57 w 256"/>
                <a:gd name="T57" fmla="*/ 543 h 1121"/>
                <a:gd name="T58" fmla="*/ 52 w 256"/>
                <a:gd name="T59" fmla="*/ 561 h 1121"/>
                <a:gd name="T60" fmla="*/ 52 w 256"/>
                <a:gd name="T61" fmla="*/ 561 h 112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6"/>
                <a:gd name="T94" fmla="*/ 0 h 1121"/>
                <a:gd name="T95" fmla="*/ 256 w 256"/>
                <a:gd name="T96" fmla="*/ 1121 h 112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6" h="1121">
                  <a:moveTo>
                    <a:pt x="104" y="1121"/>
                  </a:moveTo>
                  <a:lnTo>
                    <a:pt x="167" y="1066"/>
                  </a:lnTo>
                  <a:lnTo>
                    <a:pt x="154" y="1040"/>
                  </a:lnTo>
                  <a:lnTo>
                    <a:pt x="186" y="762"/>
                  </a:lnTo>
                  <a:lnTo>
                    <a:pt x="116" y="462"/>
                  </a:lnTo>
                  <a:lnTo>
                    <a:pt x="116" y="207"/>
                  </a:lnTo>
                  <a:lnTo>
                    <a:pt x="256" y="181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38" y="234"/>
                  </a:lnTo>
                  <a:lnTo>
                    <a:pt x="47" y="441"/>
                  </a:lnTo>
                  <a:lnTo>
                    <a:pt x="125" y="696"/>
                  </a:lnTo>
                  <a:lnTo>
                    <a:pt x="125" y="703"/>
                  </a:lnTo>
                  <a:lnTo>
                    <a:pt x="125" y="715"/>
                  </a:lnTo>
                  <a:lnTo>
                    <a:pt x="125" y="728"/>
                  </a:lnTo>
                  <a:lnTo>
                    <a:pt x="125" y="736"/>
                  </a:lnTo>
                  <a:lnTo>
                    <a:pt x="123" y="743"/>
                  </a:lnTo>
                  <a:lnTo>
                    <a:pt x="123" y="745"/>
                  </a:lnTo>
                  <a:lnTo>
                    <a:pt x="123" y="747"/>
                  </a:lnTo>
                  <a:lnTo>
                    <a:pt x="123" y="753"/>
                  </a:lnTo>
                  <a:lnTo>
                    <a:pt x="123" y="760"/>
                  </a:lnTo>
                  <a:lnTo>
                    <a:pt x="123" y="781"/>
                  </a:lnTo>
                  <a:lnTo>
                    <a:pt x="123" y="785"/>
                  </a:lnTo>
                  <a:lnTo>
                    <a:pt x="123" y="791"/>
                  </a:lnTo>
                  <a:lnTo>
                    <a:pt x="121" y="800"/>
                  </a:lnTo>
                  <a:lnTo>
                    <a:pt x="119" y="878"/>
                  </a:lnTo>
                  <a:lnTo>
                    <a:pt x="118" y="909"/>
                  </a:lnTo>
                  <a:lnTo>
                    <a:pt x="118" y="926"/>
                  </a:lnTo>
                  <a:lnTo>
                    <a:pt x="114" y="1085"/>
                  </a:lnTo>
                  <a:lnTo>
                    <a:pt x="104" y="11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7" name="Freeform 71"/>
            <p:cNvSpPr>
              <a:spLocks/>
            </p:cNvSpPr>
            <p:nvPr/>
          </p:nvSpPr>
          <p:spPr bwMode="auto">
            <a:xfrm>
              <a:off x="2099" y="3830"/>
              <a:ext cx="153" cy="241"/>
            </a:xfrm>
            <a:custGeom>
              <a:avLst/>
              <a:gdLst>
                <a:gd name="T0" fmla="*/ 153 w 306"/>
                <a:gd name="T1" fmla="*/ 80 h 481"/>
                <a:gd name="T2" fmla="*/ 123 w 306"/>
                <a:gd name="T3" fmla="*/ 135 h 481"/>
                <a:gd name="T4" fmla="*/ 99 w 306"/>
                <a:gd name="T5" fmla="*/ 157 h 481"/>
                <a:gd name="T6" fmla="*/ 65 w 306"/>
                <a:gd name="T7" fmla="*/ 221 h 481"/>
                <a:gd name="T8" fmla="*/ 26 w 306"/>
                <a:gd name="T9" fmla="*/ 237 h 481"/>
                <a:gd name="T10" fmla="*/ 0 w 306"/>
                <a:gd name="T11" fmla="*/ 241 h 481"/>
                <a:gd name="T12" fmla="*/ 7 w 306"/>
                <a:gd name="T13" fmla="*/ 224 h 481"/>
                <a:gd name="T14" fmla="*/ 56 w 306"/>
                <a:gd name="T15" fmla="*/ 212 h 481"/>
                <a:gd name="T16" fmla="*/ 78 w 306"/>
                <a:gd name="T17" fmla="*/ 174 h 481"/>
                <a:gd name="T18" fmla="*/ 99 w 306"/>
                <a:gd name="T19" fmla="*/ 133 h 481"/>
                <a:gd name="T20" fmla="*/ 98 w 306"/>
                <a:gd name="T21" fmla="*/ 149 h 481"/>
                <a:gd name="T22" fmla="*/ 121 w 306"/>
                <a:gd name="T23" fmla="*/ 124 h 481"/>
                <a:gd name="T24" fmla="*/ 133 w 306"/>
                <a:gd name="T25" fmla="*/ 78 h 481"/>
                <a:gd name="T26" fmla="*/ 152 w 306"/>
                <a:gd name="T27" fmla="*/ 0 h 481"/>
                <a:gd name="T28" fmla="*/ 153 w 306"/>
                <a:gd name="T29" fmla="*/ 80 h 481"/>
                <a:gd name="T30" fmla="*/ 153 w 306"/>
                <a:gd name="T31" fmla="*/ 80 h 48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6"/>
                <a:gd name="T49" fmla="*/ 0 h 481"/>
                <a:gd name="T50" fmla="*/ 306 w 306"/>
                <a:gd name="T51" fmla="*/ 481 h 48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6" h="481">
                  <a:moveTo>
                    <a:pt x="306" y="160"/>
                  </a:moveTo>
                  <a:lnTo>
                    <a:pt x="247" y="270"/>
                  </a:lnTo>
                  <a:lnTo>
                    <a:pt x="198" y="314"/>
                  </a:lnTo>
                  <a:lnTo>
                    <a:pt x="130" y="441"/>
                  </a:lnTo>
                  <a:lnTo>
                    <a:pt x="52" y="473"/>
                  </a:lnTo>
                  <a:lnTo>
                    <a:pt x="0" y="481"/>
                  </a:lnTo>
                  <a:lnTo>
                    <a:pt x="14" y="447"/>
                  </a:lnTo>
                  <a:lnTo>
                    <a:pt x="112" y="424"/>
                  </a:lnTo>
                  <a:lnTo>
                    <a:pt x="156" y="348"/>
                  </a:lnTo>
                  <a:lnTo>
                    <a:pt x="198" y="266"/>
                  </a:lnTo>
                  <a:lnTo>
                    <a:pt x="196" y="297"/>
                  </a:lnTo>
                  <a:lnTo>
                    <a:pt x="242" y="247"/>
                  </a:lnTo>
                  <a:lnTo>
                    <a:pt x="266" y="156"/>
                  </a:lnTo>
                  <a:lnTo>
                    <a:pt x="303" y="0"/>
                  </a:lnTo>
                  <a:lnTo>
                    <a:pt x="306" y="1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8" name="Freeform 72"/>
            <p:cNvSpPr>
              <a:spLocks/>
            </p:cNvSpPr>
            <p:nvPr/>
          </p:nvSpPr>
          <p:spPr bwMode="auto">
            <a:xfrm>
              <a:off x="2106" y="3901"/>
              <a:ext cx="96" cy="165"/>
            </a:xfrm>
            <a:custGeom>
              <a:avLst/>
              <a:gdLst>
                <a:gd name="T0" fmla="*/ 92 w 192"/>
                <a:gd name="T1" fmla="*/ 20 h 330"/>
                <a:gd name="T2" fmla="*/ 73 w 192"/>
                <a:gd name="T3" fmla="*/ 66 h 330"/>
                <a:gd name="T4" fmla="*/ 42 w 192"/>
                <a:gd name="T5" fmla="*/ 85 h 330"/>
                <a:gd name="T6" fmla="*/ 29 w 192"/>
                <a:gd name="T7" fmla="*/ 130 h 330"/>
                <a:gd name="T8" fmla="*/ 0 w 192"/>
                <a:gd name="T9" fmla="*/ 165 h 330"/>
                <a:gd name="T10" fmla="*/ 24 w 192"/>
                <a:gd name="T11" fmla="*/ 105 h 330"/>
                <a:gd name="T12" fmla="*/ 31 w 192"/>
                <a:gd name="T13" fmla="*/ 85 h 330"/>
                <a:gd name="T14" fmla="*/ 59 w 192"/>
                <a:gd name="T15" fmla="*/ 59 h 330"/>
                <a:gd name="T16" fmla="*/ 73 w 192"/>
                <a:gd name="T17" fmla="*/ 20 h 330"/>
                <a:gd name="T18" fmla="*/ 96 w 192"/>
                <a:gd name="T19" fmla="*/ 0 h 330"/>
                <a:gd name="T20" fmla="*/ 92 w 192"/>
                <a:gd name="T21" fmla="*/ 20 h 330"/>
                <a:gd name="T22" fmla="*/ 92 w 192"/>
                <a:gd name="T23" fmla="*/ 20 h 3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2"/>
                <a:gd name="T37" fmla="*/ 0 h 330"/>
                <a:gd name="T38" fmla="*/ 192 w 192"/>
                <a:gd name="T39" fmla="*/ 330 h 3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2" h="330">
                  <a:moveTo>
                    <a:pt x="184" y="40"/>
                  </a:moveTo>
                  <a:lnTo>
                    <a:pt x="146" y="131"/>
                  </a:lnTo>
                  <a:lnTo>
                    <a:pt x="83" y="171"/>
                  </a:lnTo>
                  <a:lnTo>
                    <a:pt x="59" y="260"/>
                  </a:lnTo>
                  <a:lnTo>
                    <a:pt x="0" y="330"/>
                  </a:lnTo>
                  <a:lnTo>
                    <a:pt x="47" y="211"/>
                  </a:lnTo>
                  <a:lnTo>
                    <a:pt x="62" y="171"/>
                  </a:lnTo>
                  <a:lnTo>
                    <a:pt x="118" y="118"/>
                  </a:lnTo>
                  <a:lnTo>
                    <a:pt x="146" y="40"/>
                  </a:lnTo>
                  <a:lnTo>
                    <a:pt x="192" y="0"/>
                  </a:lnTo>
                  <a:lnTo>
                    <a:pt x="184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9" name="Freeform 73"/>
            <p:cNvSpPr>
              <a:spLocks/>
            </p:cNvSpPr>
            <p:nvPr/>
          </p:nvSpPr>
          <p:spPr bwMode="auto">
            <a:xfrm>
              <a:off x="2092" y="3828"/>
              <a:ext cx="50" cy="149"/>
            </a:xfrm>
            <a:custGeom>
              <a:avLst/>
              <a:gdLst>
                <a:gd name="T0" fmla="*/ 46 w 101"/>
                <a:gd name="T1" fmla="*/ 32 h 299"/>
                <a:gd name="T2" fmla="*/ 24 w 101"/>
                <a:gd name="T3" fmla="*/ 83 h 299"/>
                <a:gd name="T4" fmla="*/ 0 w 101"/>
                <a:gd name="T5" fmla="*/ 149 h 299"/>
                <a:gd name="T6" fmla="*/ 4 w 101"/>
                <a:gd name="T7" fmla="*/ 93 h 299"/>
                <a:gd name="T8" fmla="*/ 29 w 101"/>
                <a:gd name="T9" fmla="*/ 32 h 299"/>
                <a:gd name="T10" fmla="*/ 50 w 101"/>
                <a:gd name="T11" fmla="*/ 0 h 299"/>
                <a:gd name="T12" fmla="*/ 46 w 101"/>
                <a:gd name="T13" fmla="*/ 32 h 299"/>
                <a:gd name="T14" fmla="*/ 46 w 101"/>
                <a:gd name="T15" fmla="*/ 32 h 2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1"/>
                <a:gd name="T25" fmla="*/ 0 h 299"/>
                <a:gd name="T26" fmla="*/ 101 w 101"/>
                <a:gd name="T27" fmla="*/ 299 h 2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1" h="299">
                  <a:moveTo>
                    <a:pt x="93" y="65"/>
                  </a:moveTo>
                  <a:lnTo>
                    <a:pt x="48" y="166"/>
                  </a:lnTo>
                  <a:lnTo>
                    <a:pt x="0" y="299"/>
                  </a:lnTo>
                  <a:lnTo>
                    <a:pt x="8" y="187"/>
                  </a:lnTo>
                  <a:lnTo>
                    <a:pt x="59" y="65"/>
                  </a:lnTo>
                  <a:lnTo>
                    <a:pt x="101" y="0"/>
                  </a:lnTo>
                  <a:lnTo>
                    <a:pt x="93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0" name="Freeform 74"/>
            <p:cNvSpPr>
              <a:spLocks/>
            </p:cNvSpPr>
            <p:nvPr/>
          </p:nvSpPr>
          <p:spPr bwMode="auto">
            <a:xfrm>
              <a:off x="1779" y="2642"/>
              <a:ext cx="554" cy="751"/>
            </a:xfrm>
            <a:custGeom>
              <a:avLst/>
              <a:gdLst>
                <a:gd name="T0" fmla="*/ 518 w 1108"/>
                <a:gd name="T1" fmla="*/ 751 h 1502"/>
                <a:gd name="T2" fmla="*/ 526 w 1108"/>
                <a:gd name="T3" fmla="*/ 614 h 1502"/>
                <a:gd name="T4" fmla="*/ 454 w 1108"/>
                <a:gd name="T5" fmla="*/ 446 h 1502"/>
                <a:gd name="T6" fmla="*/ 379 w 1108"/>
                <a:gd name="T7" fmla="*/ 303 h 1502"/>
                <a:gd name="T8" fmla="*/ 286 w 1108"/>
                <a:gd name="T9" fmla="*/ 104 h 1502"/>
                <a:gd name="T10" fmla="*/ 0 w 1108"/>
                <a:gd name="T11" fmla="*/ 0 h 1502"/>
                <a:gd name="T12" fmla="*/ 233 w 1108"/>
                <a:gd name="T13" fmla="*/ 102 h 1502"/>
                <a:gd name="T14" fmla="*/ 232 w 1108"/>
                <a:gd name="T15" fmla="*/ 108 h 1502"/>
                <a:gd name="T16" fmla="*/ 232 w 1108"/>
                <a:gd name="T17" fmla="*/ 118 h 1502"/>
                <a:gd name="T18" fmla="*/ 232 w 1108"/>
                <a:gd name="T19" fmla="*/ 124 h 1502"/>
                <a:gd name="T20" fmla="*/ 231 w 1108"/>
                <a:gd name="T21" fmla="*/ 131 h 1502"/>
                <a:gd name="T22" fmla="*/ 230 w 1108"/>
                <a:gd name="T23" fmla="*/ 146 h 1502"/>
                <a:gd name="T24" fmla="*/ 229 w 1108"/>
                <a:gd name="T25" fmla="*/ 154 h 1502"/>
                <a:gd name="T26" fmla="*/ 229 w 1108"/>
                <a:gd name="T27" fmla="*/ 154 h 1502"/>
                <a:gd name="T28" fmla="*/ 228 w 1108"/>
                <a:gd name="T29" fmla="*/ 156 h 1502"/>
                <a:gd name="T30" fmla="*/ 228 w 1108"/>
                <a:gd name="T31" fmla="*/ 163 h 1502"/>
                <a:gd name="T32" fmla="*/ 226 w 1108"/>
                <a:gd name="T33" fmla="*/ 176 h 1502"/>
                <a:gd name="T34" fmla="*/ 226 w 1108"/>
                <a:gd name="T35" fmla="*/ 179 h 1502"/>
                <a:gd name="T36" fmla="*/ 226 w 1108"/>
                <a:gd name="T37" fmla="*/ 185 h 1502"/>
                <a:gd name="T38" fmla="*/ 225 w 1108"/>
                <a:gd name="T39" fmla="*/ 188 h 1502"/>
                <a:gd name="T40" fmla="*/ 225 w 1108"/>
                <a:gd name="T41" fmla="*/ 193 h 1502"/>
                <a:gd name="T42" fmla="*/ 224 w 1108"/>
                <a:gd name="T43" fmla="*/ 197 h 1502"/>
                <a:gd name="T44" fmla="*/ 224 w 1108"/>
                <a:gd name="T45" fmla="*/ 198 h 1502"/>
                <a:gd name="T46" fmla="*/ 224 w 1108"/>
                <a:gd name="T47" fmla="*/ 202 h 1502"/>
                <a:gd name="T48" fmla="*/ 222 w 1108"/>
                <a:gd name="T49" fmla="*/ 215 h 1502"/>
                <a:gd name="T50" fmla="*/ 222 w 1108"/>
                <a:gd name="T51" fmla="*/ 220 h 1502"/>
                <a:gd name="T52" fmla="*/ 221 w 1108"/>
                <a:gd name="T53" fmla="*/ 224 h 1502"/>
                <a:gd name="T54" fmla="*/ 220 w 1108"/>
                <a:gd name="T55" fmla="*/ 241 h 1502"/>
                <a:gd name="T56" fmla="*/ 219 w 1108"/>
                <a:gd name="T57" fmla="*/ 245 h 1502"/>
                <a:gd name="T58" fmla="*/ 219 w 1108"/>
                <a:gd name="T59" fmla="*/ 248 h 1502"/>
                <a:gd name="T60" fmla="*/ 219 w 1108"/>
                <a:gd name="T61" fmla="*/ 251 h 1502"/>
                <a:gd name="T62" fmla="*/ 218 w 1108"/>
                <a:gd name="T63" fmla="*/ 255 h 1502"/>
                <a:gd name="T64" fmla="*/ 217 w 1108"/>
                <a:gd name="T65" fmla="*/ 263 h 1502"/>
                <a:gd name="T66" fmla="*/ 267 w 1108"/>
                <a:gd name="T67" fmla="*/ 109 h 1502"/>
                <a:gd name="T68" fmla="*/ 327 w 1108"/>
                <a:gd name="T69" fmla="*/ 277 h 1502"/>
                <a:gd name="T70" fmla="*/ 405 w 1108"/>
                <a:gd name="T71" fmla="*/ 459 h 1502"/>
                <a:gd name="T72" fmla="*/ 451 w 1108"/>
                <a:gd name="T73" fmla="*/ 584 h 1502"/>
                <a:gd name="T74" fmla="*/ 473 w 1108"/>
                <a:gd name="T75" fmla="*/ 627 h 1502"/>
                <a:gd name="T76" fmla="*/ 503 w 1108"/>
                <a:gd name="T77" fmla="*/ 667 h 1502"/>
                <a:gd name="T78" fmla="*/ 439 w 1108"/>
                <a:gd name="T79" fmla="*/ 737 h 1502"/>
                <a:gd name="T80" fmla="*/ 360 w 1108"/>
                <a:gd name="T81" fmla="*/ 751 h 150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08"/>
                <a:gd name="T124" fmla="*/ 0 h 1502"/>
                <a:gd name="T125" fmla="*/ 1108 w 1108"/>
                <a:gd name="T126" fmla="*/ 1502 h 150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08" h="1502">
                  <a:moveTo>
                    <a:pt x="720" y="1502"/>
                  </a:moveTo>
                  <a:lnTo>
                    <a:pt x="1036" y="1502"/>
                  </a:lnTo>
                  <a:lnTo>
                    <a:pt x="1108" y="1416"/>
                  </a:lnTo>
                  <a:lnTo>
                    <a:pt x="1051" y="1228"/>
                  </a:lnTo>
                  <a:lnTo>
                    <a:pt x="960" y="1167"/>
                  </a:lnTo>
                  <a:lnTo>
                    <a:pt x="908" y="893"/>
                  </a:lnTo>
                  <a:lnTo>
                    <a:pt x="827" y="798"/>
                  </a:lnTo>
                  <a:lnTo>
                    <a:pt x="758" y="606"/>
                  </a:lnTo>
                  <a:lnTo>
                    <a:pt x="711" y="426"/>
                  </a:lnTo>
                  <a:lnTo>
                    <a:pt x="572" y="209"/>
                  </a:lnTo>
                  <a:lnTo>
                    <a:pt x="376" y="89"/>
                  </a:lnTo>
                  <a:lnTo>
                    <a:pt x="0" y="0"/>
                  </a:lnTo>
                  <a:lnTo>
                    <a:pt x="467" y="200"/>
                  </a:lnTo>
                  <a:lnTo>
                    <a:pt x="467" y="205"/>
                  </a:lnTo>
                  <a:lnTo>
                    <a:pt x="467" y="209"/>
                  </a:lnTo>
                  <a:lnTo>
                    <a:pt x="465" y="217"/>
                  </a:lnTo>
                  <a:lnTo>
                    <a:pt x="465" y="226"/>
                  </a:lnTo>
                  <a:lnTo>
                    <a:pt x="464" y="236"/>
                  </a:lnTo>
                  <a:lnTo>
                    <a:pt x="464" y="243"/>
                  </a:lnTo>
                  <a:lnTo>
                    <a:pt x="464" y="249"/>
                  </a:lnTo>
                  <a:lnTo>
                    <a:pt x="462" y="255"/>
                  </a:lnTo>
                  <a:lnTo>
                    <a:pt x="462" y="262"/>
                  </a:lnTo>
                  <a:lnTo>
                    <a:pt x="460" y="276"/>
                  </a:lnTo>
                  <a:lnTo>
                    <a:pt x="460" y="291"/>
                  </a:lnTo>
                  <a:lnTo>
                    <a:pt x="458" y="300"/>
                  </a:lnTo>
                  <a:lnTo>
                    <a:pt x="458" y="308"/>
                  </a:lnTo>
                  <a:lnTo>
                    <a:pt x="458" y="310"/>
                  </a:lnTo>
                  <a:lnTo>
                    <a:pt x="456" y="312"/>
                  </a:lnTo>
                  <a:lnTo>
                    <a:pt x="456" y="315"/>
                  </a:lnTo>
                  <a:lnTo>
                    <a:pt x="456" y="325"/>
                  </a:lnTo>
                  <a:lnTo>
                    <a:pt x="454" y="342"/>
                  </a:lnTo>
                  <a:lnTo>
                    <a:pt x="452" y="352"/>
                  </a:lnTo>
                  <a:lnTo>
                    <a:pt x="452" y="355"/>
                  </a:lnTo>
                  <a:lnTo>
                    <a:pt x="452" y="357"/>
                  </a:lnTo>
                  <a:lnTo>
                    <a:pt x="452" y="359"/>
                  </a:lnTo>
                  <a:lnTo>
                    <a:pt x="452" y="369"/>
                  </a:lnTo>
                  <a:lnTo>
                    <a:pt x="450" y="373"/>
                  </a:lnTo>
                  <a:lnTo>
                    <a:pt x="450" y="376"/>
                  </a:lnTo>
                  <a:lnTo>
                    <a:pt x="450" y="378"/>
                  </a:lnTo>
                  <a:lnTo>
                    <a:pt x="450" y="386"/>
                  </a:lnTo>
                  <a:lnTo>
                    <a:pt x="448" y="395"/>
                  </a:lnTo>
                  <a:lnTo>
                    <a:pt x="448" y="397"/>
                  </a:lnTo>
                  <a:lnTo>
                    <a:pt x="448" y="401"/>
                  </a:lnTo>
                  <a:lnTo>
                    <a:pt x="448" y="405"/>
                  </a:lnTo>
                  <a:lnTo>
                    <a:pt x="446" y="414"/>
                  </a:lnTo>
                  <a:lnTo>
                    <a:pt x="445" y="431"/>
                  </a:lnTo>
                  <a:lnTo>
                    <a:pt x="445" y="435"/>
                  </a:lnTo>
                  <a:lnTo>
                    <a:pt x="445" y="441"/>
                  </a:lnTo>
                  <a:lnTo>
                    <a:pt x="445" y="445"/>
                  </a:lnTo>
                  <a:lnTo>
                    <a:pt x="443" y="449"/>
                  </a:lnTo>
                  <a:lnTo>
                    <a:pt x="443" y="466"/>
                  </a:lnTo>
                  <a:lnTo>
                    <a:pt x="441" y="483"/>
                  </a:lnTo>
                  <a:lnTo>
                    <a:pt x="439" y="487"/>
                  </a:lnTo>
                  <a:lnTo>
                    <a:pt x="439" y="490"/>
                  </a:lnTo>
                  <a:lnTo>
                    <a:pt x="439" y="494"/>
                  </a:lnTo>
                  <a:lnTo>
                    <a:pt x="439" y="496"/>
                  </a:lnTo>
                  <a:lnTo>
                    <a:pt x="439" y="498"/>
                  </a:lnTo>
                  <a:lnTo>
                    <a:pt x="439" y="502"/>
                  </a:lnTo>
                  <a:lnTo>
                    <a:pt x="437" y="506"/>
                  </a:lnTo>
                  <a:lnTo>
                    <a:pt x="437" y="511"/>
                  </a:lnTo>
                  <a:lnTo>
                    <a:pt x="437" y="519"/>
                  </a:lnTo>
                  <a:lnTo>
                    <a:pt x="435" y="525"/>
                  </a:lnTo>
                  <a:lnTo>
                    <a:pt x="429" y="574"/>
                  </a:lnTo>
                  <a:lnTo>
                    <a:pt x="534" y="219"/>
                  </a:lnTo>
                  <a:lnTo>
                    <a:pt x="654" y="449"/>
                  </a:lnTo>
                  <a:lnTo>
                    <a:pt x="654" y="553"/>
                  </a:lnTo>
                  <a:lnTo>
                    <a:pt x="779" y="798"/>
                  </a:lnTo>
                  <a:lnTo>
                    <a:pt x="811" y="918"/>
                  </a:lnTo>
                  <a:lnTo>
                    <a:pt x="878" y="969"/>
                  </a:lnTo>
                  <a:lnTo>
                    <a:pt x="903" y="1167"/>
                  </a:lnTo>
                  <a:lnTo>
                    <a:pt x="770" y="1247"/>
                  </a:lnTo>
                  <a:lnTo>
                    <a:pt x="946" y="1253"/>
                  </a:lnTo>
                  <a:lnTo>
                    <a:pt x="821" y="1334"/>
                  </a:lnTo>
                  <a:lnTo>
                    <a:pt x="1007" y="1334"/>
                  </a:lnTo>
                  <a:lnTo>
                    <a:pt x="1022" y="1429"/>
                  </a:lnTo>
                  <a:lnTo>
                    <a:pt x="878" y="1473"/>
                  </a:lnTo>
                  <a:lnTo>
                    <a:pt x="720" y="15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1" name="Freeform 75"/>
            <p:cNvSpPr>
              <a:spLocks/>
            </p:cNvSpPr>
            <p:nvPr/>
          </p:nvSpPr>
          <p:spPr bwMode="auto">
            <a:xfrm>
              <a:off x="2022" y="3269"/>
              <a:ext cx="265" cy="164"/>
            </a:xfrm>
            <a:custGeom>
              <a:avLst/>
              <a:gdLst>
                <a:gd name="T0" fmla="*/ 93 w 531"/>
                <a:gd name="T1" fmla="*/ 164 h 328"/>
                <a:gd name="T2" fmla="*/ 41 w 531"/>
                <a:gd name="T3" fmla="*/ 145 h 328"/>
                <a:gd name="T4" fmla="*/ 0 w 531"/>
                <a:gd name="T5" fmla="*/ 79 h 328"/>
                <a:gd name="T6" fmla="*/ 50 w 531"/>
                <a:gd name="T7" fmla="*/ 19 h 328"/>
                <a:gd name="T8" fmla="*/ 98 w 531"/>
                <a:gd name="T9" fmla="*/ 0 h 328"/>
                <a:gd name="T10" fmla="*/ 65 w 531"/>
                <a:gd name="T11" fmla="*/ 55 h 328"/>
                <a:gd name="T12" fmla="*/ 93 w 531"/>
                <a:gd name="T13" fmla="*/ 105 h 328"/>
                <a:gd name="T14" fmla="*/ 265 w 531"/>
                <a:gd name="T15" fmla="*/ 118 h 328"/>
                <a:gd name="T16" fmla="*/ 93 w 531"/>
                <a:gd name="T17" fmla="*/ 164 h 328"/>
                <a:gd name="T18" fmla="*/ 93 w 531"/>
                <a:gd name="T19" fmla="*/ 164 h 3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1"/>
                <a:gd name="T31" fmla="*/ 0 h 328"/>
                <a:gd name="T32" fmla="*/ 531 w 531"/>
                <a:gd name="T33" fmla="*/ 328 h 3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1" h="328">
                  <a:moveTo>
                    <a:pt x="187" y="328"/>
                  </a:moveTo>
                  <a:lnTo>
                    <a:pt x="82" y="290"/>
                  </a:lnTo>
                  <a:lnTo>
                    <a:pt x="0" y="157"/>
                  </a:lnTo>
                  <a:lnTo>
                    <a:pt x="101" y="38"/>
                  </a:lnTo>
                  <a:lnTo>
                    <a:pt x="196" y="0"/>
                  </a:lnTo>
                  <a:lnTo>
                    <a:pt x="130" y="110"/>
                  </a:lnTo>
                  <a:lnTo>
                    <a:pt x="187" y="211"/>
                  </a:lnTo>
                  <a:lnTo>
                    <a:pt x="531" y="237"/>
                  </a:lnTo>
                  <a:lnTo>
                    <a:pt x="187" y="3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2" name="Freeform 76"/>
            <p:cNvSpPr>
              <a:spLocks/>
            </p:cNvSpPr>
            <p:nvPr/>
          </p:nvSpPr>
          <p:spPr bwMode="auto">
            <a:xfrm>
              <a:off x="1886" y="2938"/>
              <a:ext cx="187" cy="467"/>
            </a:xfrm>
            <a:custGeom>
              <a:avLst/>
              <a:gdLst>
                <a:gd name="T0" fmla="*/ 155 w 372"/>
                <a:gd name="T1" fmla="*/ 367 h 933"/>
                <a:gd name="T2" fmla="*/ 130 w 372"/>
                <a:gd name="T3" fmla="*/ 266 h 933"/>
                <a:gd name="T4" fmla="*/ 185 w 372"/>
                <a:gd name="T5" fmla="*/ 259 h 933"/>
                <a:gd name="T6" fmla="*/ 124 w 372"/>
                <a:gd name="T7" fmla="*/ 188 h 933"/>
                <a:gd name="T8" fmla="*/ 124 w 372"/>
                <a:gd name="T9" fmla="*/ 0 h 933"/>
                <a:gd name="T10" fmla="*/ 81 w 372"/>
                <a:gd name="T11" fmla="*/ 169 h 933"/>
                <a:gd name="T12" fmla="*/ 69 w 372"/>
                <a:gd name="T13" fmla="*/ 314 h 933"/>
                <a:gd name="T14" fmla="*/ 0 w 372"/>
                <a:gd name="T15" fmla="*/ 467 h 933"/>
                <a:gd name="T16" fmla="*/ 76 w 372"/>
                <a:gd name="T17" fmla="*/ 422 h 933"/>
                <a:gd name="T18" fmla="*/ 94 w 372"/>
                <a:gd name="T19" fmla="*/ 211 h 933"/>
                <a:gd name="T20" fmla="*/ 125 w 372"/>
                <a:gd name="T21" fmla="*/ 353 h 933"/>
                <a:gd name="T22" fmla="*/ 160 w 372"/>
                <a:gd name="T23" fmla="*/ 400 h 933"/>
                <a:gd name="T24" fmla="*/ 187 w 372"/>
                <a:gd name="T25" fmla="*/ 377 h 933"/>
                <a:gd name="T26" fmla="*/ 155 w 372"/>
                <a:gd name="T27" fmla="*/ 367 h 933"/>
                <a:gd name="T28" fmla="*/ 155 w 372"/>
                <a:gd name="T29" fmla="*/ 367 h 9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72"/>
                <a:gd name="T46" fmla="*/ 0 h 933"/>
                <a:gd name="T47" fmla="*/ 372 w 372"/>
                <a:gd name="T48" fmla="*/ 933 h 9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72" h="933">
                  <a:moveTo>
                    <a:pt x="309" y="734"/>
                  </a:moveTo>
                  <a:lnTo>
                    <a:pt x="258" y="532"/>
                  </a:lnTo>
                  <a:lnTo>
                    <a:pt x="368" y="517"/>
                  </a:lnTo>
                  <a:lnTo>
                    <a:pt x="247" y="376"/>
                  </a:lnTo>
                  <a:lnTo>
                    <a:pt x="247" y="0"/>
                  </a:lnTo>
                  <a:lnTo>
                    <a:pt x="161" y="337"/>
                  </a:lnTo>
                  <a:lnTo>
                    <a:pt x="138" y="627"/>
                  </a:lnTo>
                  <a:lnTo>
                    <a:pt x="0" y="933"/>
                  </a:lnTo>
                  <a:lnTo>
                    <a:pt x="152" y="844"/>
                  </a:lnTo>
                  <a:lnTo>
                    <a:pt x="186" y="422"/>
                  </a:lnTo>
                  <a:lnTo>
                    <a:pt x="249" y="705"/>
                  </a:lnTo>
                  <a:lnTo>
                    <a:pt x="319" y="800"/>
                  </a:lnTo>
                  <a:lnTo>
                    <a:pt x="372" y="753"/>
                  </a:lnTo>
                  <a:lnTo>
                    <a:pt x="309" y="7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3" name="Freeform 77"/>
            <p:cNvSpPr>
              <a:spLocks/>
            </p:cNvSpPr>
            <p:nvPr/>
          </p:nvSpPr>
          <p:spPr bwMode="auto">
            <a:xfrm>
              <a:off x="723" y="3273"/>
              <a:ext cx="246" cy="497"/>
            </a:xfrm>
            <a:custGeom>
              <a:avLst/>
              <a:gdLst>
                <a:gd name="T0" fmla="*/ 0 w 492"/>
                <a:gd name="T1" fmla="*/ 451 h 994"/>
                <a:gd name="T2" fmla="*/ 6 w 492"/>
                <a:gd name="T3" fmla="*/ 301 h 994"/>
                <a:gd name="T4" fmla="*/ 49 w 492"/>
                <a:gd name="T5" fmla="*/ 122 h 994"/>
                <a:gd name="T6" fmla="*/ 88 w 492"/>
                <a:gd name="T7" fmla="*/ 9 h 994"/>
                <a:gd name="T8" fmla="*/ 164 w 492"/>
                <a:gd name="T9" fmla="*/ 0 h 994"/>
                <a:gd name="T10" fmla="*/ 246 w 492"/>
                <a:gd name="T11" fmla="*/ 46 h 994"/>
                <a:gd name="T12" fmla="*/ 123 w 492"/>
                <a:gd name="T13" fmla="*/ 27 h 994"/>
                <a:gd name="T14" fmla="*/ 89 w 492"/>
                <a:gd name="T15" fmla="*/ 73 h 994"/>
                <a:gd name="T16" fmla="*/ 29 w 492"/>
                <a:gd name="T17" fmla="*/ 255 h 994"/>
                <a:gd name="T18" fmla="*/ 20 w 492"/>
                <a:gd name="T19" fmla="*/ 396 h 994"/>
                <a:gd name="T20" fmla="*/ 20 w 492"/>
                <a:gd name="T21" fmla="*/ 421 h 994"/>
                <a:gd name="T22" fmla="*/ 1 w 492"/>
                <a:gd name="T23" fmla="*/ 497 h 994"/>
                <a:gd name="T24" fmla="*/ 0 w 492"/>
                <a:gd name="T25" fmla="*/ 451 h 994"/>
                <a:gd name="T26" fmla="*/ 0 w 492"/>
                <a:gd name="T27" fmla="*/ 451 h 9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92"/>
                <a:gd name="T43" fmla="*/ 0 h 994"/>
                <a:gd name="T44" fmla="*/ 492 w 492"/>
                <a:gd name="T45" fmla="*/ 994 h 99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92" h="994">
                  <a:moveTo>
                    <a:pt x="0" y="901"/>
                  </a:moveTo>
                  <a:lnTo>
                    <a:pt x="11" y="601"/>
                  </a:lnTo>
                  <a:lnTo>
                    <a:pt x="97" y="244"/>
                  </a:lnTo>
                  <a:lnTo>
                    <a:pt x="175" y="17"/>
                  </a:lnTo>
                  <a:lnTo>
                    <a:pt x="327" y="0"/>
                  </a:lnTo>
                  <a:lnTo>
                    <a:pt x="492" y="91"/>
                  </a:lnTo>
                  <a:lnTo>
                    <a:pt x="247" y="53"/>
                  </a:lnTo>
                  <a:lnTo>
                    <a:pt x="178" y="145"/>
                  </a:lnTo>
                  <a:lnTo>
                    <a:pt x="57" y="510"/>
                  </a:lnTo>
                  <a:lnTo>
                    <a:pt x="40" y="791"/>
                  </a:lnTo>
                  <a:lnTo>
                    <a:pt x="40" y="842"/>
                  </a:lnTo>
                  <a:lnTo>
                    <a:pt x="2" y="994"/>
                  </a:lnTo>
                  <a:lnTo>
                    <a:pt x="0" y="9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4" name="Freeform 78"/>
            <p:cNvSpPr>
              <a:spLocks/>
            </p:cNvSpPr>
            <p:nvPr/>
          </p:nvSpPr>
          <p:spPr bwMode="auto">
            <a:xfrm>
              <a:off x="815" y="3330"/>
              <a:ext cx="260" cy="438"/>
            </a:xfrm>
            <a:custGeom>
              <a:avLst/>
              <a:gdLst>
                <a:gd name="T0" fmla="*/ 9 w 519"/>
                <a:gd name="T1" fmla="*/ 385 h 877"/>
                <a:gd name="T2" fmla="*/ 4 w 519"/>
                <a:gd name="T3" fmla="*/ 398 h 877"/>
                <a:gd name="T4" fmla="*/ 20 w 519"/>
                <a:gd name="T5" fmla="*/ 407 h 877"/>
                <a:gd name="T6" fmla="*/ 48 w 519"/>
                <a:gd name="T7" fmla="*/ 438 h 877"/>
                <a:gd name="T8" fmla="*/ 39 w 519"/>
                <a:gd name="T9" fmla="*/ 389 h 877"/>
                <a:gd name="T10" fmla="*/ 72 w 519"/>
                <a:gd name="T11" fmla="*/ 296 h 877"/>
                <a:gd name="T12" fmla="*/ 163 w 519"/>
                <a:gd name="T13" fmla="*/ 136 h 877"/>
                <a:gd name="T14" fmla="*/ 188 w 519"/>
                <a:gd name="T15" fmla="*/ 48 h 877"/>
                <a:gd name="T16" fmla="*/ 260 w 519"/>
                <a:gd name="T17" fmla="*/ 0 h 877"/>
                <a:gd name="T18" fmla="*/ 103 w 519"/>
                <a:gd name="T19" fmla="*/ 11 h 877"/>
                <a:gd name="T20" fmla="*/ 140 w 519"/>
                <a:gd name="T21" fmla="*/ 71 h 877"/>
                <a:gd name="T22" fmla="*/ 124 w 519"/>
                <a:gd name="T23" fmla="*/ 125 h 877"/>
                <a:gd name="T24" fmla="*/ 61 w 519"/>
                <a:gd name="T25" fmla="*/ 232 h 877"/>
                <a:gd name="T26" fmla="*/ 0 w 519"/>
                <a:gd name="T27" fmla="*/ 359 h 877"/>
                <a:gd name="T28" fmla="*/ 9 w 519"/>
                <a:gd name="T29" fmla="*/ 385 h 877"/>
                <a:gd name="T30" fmla="*/ 9 w 519"/>
                <a:gd name="T31" fmla="*/ 385 h 87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19"/>
                <a:gd name="T49" fmla="*/ 0 h 877"/>
                <a:gd name="T50" fmla="*/ 519 w 519"/>
                <a:gd name="T51" fmla="*/ 877 h 87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19" h="877">
                  <a:moveTo>
                    <a:pt x="17" y="770"/>
                  </a:moveTo>
                  <a:lnTo>
                    <a:pt x="8" y="797"/>
                  </a:lnTo>
                  <a:lnTo>
                    <a:pt x="40" y="814"/>
                  </a:lnTo>
                  <a:lnTo>
                    <a:pt x="95" y="877"/>
                  </a:lnTo>
                  <a:lnTo>
                    <a:pt x="78" y="778"/>
                  </a:lnTo>
                  <a:lnTo>
                    <a:pt x="143" y="593"/>
                  </a:lnTo>
                  <a:lnTo>
                    <a:pt x="325" y="272"/>
                  </a:lnTo>
                  <a:lnTo>
                    <a:pt x="376" y="97"/>
                  </a:lnTo>
                  <a:lnTo>
                    <a:pt x="519" y="0"/>
                  </a:lnTo>
                  <a:lnTo>
                    <a:pt x="205" y="23"/>
                  </a:lnTo>
                  <a:lnTo>
                    <a:pt x="280" y="143"/>
                  </a:lnTo>
                  <a:lnTo>
                    <a:pt x="247" y="251"/>
                  </a:lnTo>
                  <a:lnTo>
                    <a:pt x="122" y="464"/>
                  </a:lnTo>
                  <a:lnTo>
                    <a:pt x="0" y="719"/>
                  </a:lnTo>
                  <a:lnTo>
                    <a:pt x="17" y="7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5" name="Freeform 79"/>
            <p:cNvSpPr>
              <a:spLocks/>
            </p:cNvSpPr>
            <p:nvPr/>
          </p:nvSpPr>
          <p:spPr bwMode="auto">
            <a:xfrm>
              <a:off x="763" y="2629"/>
              <a:ext cx="675" cy="740"/>
            </a:xfrm>
            <a:custGeom>
              <a:avLst/>
              <a:gdLst>
                <a:gd name="T0" fmla="*/ 202 w 1349"/>
                <a:gd name="T1" fmla="*/ 740 h 1479"/>
                <a:gd name="T2" fmla="*/ 109 w 1349"/>
                <a:gd name="T3" fmla="*/ 670 h 1479"/>
                <a:gd name="T4" fmla="*/ 44 w 1349"/>
                <a:gd name="T5" fmla="*/ 662 h 1479"/>
                <a:gd name="T6" fmla="*/ 20 w 1349"/>
                <a:gd name="T7" fmla="*/ 587 h 1479"/>
                <a:gd name="T8" fmla="*/ 52 w 1349"/>
                <a:gd name="T9" fmla="*/ 529 h 1479"/>
                <a:gd name="T10" fmla="*/ 113 w 1349"/>
                <a:gd name="T11" fmla="*/ 503 h 1479"/>
                <a:gd name="T12" fmla="*/ 84 w 1349"/>
                <a:gd name="T13" fmla="*/ 488 h 1479"/>
                <a:gd name="T14" fmla="*/ 176 w 1349"/>
                <a:gd name="T15" fmla="*/ 448 h 1479"/>
                <a:gd name="T16" fmla="*/ 202 w 1349"/>
                <a:gd name="T17" fmla="*/ 347 h 1479"/>
                <a:gd name="T18" fmla="*/ 240 w 1349"/>
                <a:gd name="T19" fmla="*/ 255 h 1479"/>
                <a:gd name="T20" fmla="*/ 277 w 1349"/>
                <a:gd name="T21" fmla="*/ 261 h 1479"/>
                <a:gd name="T22" fmla="*/ 285 w 1349"/>
                <a:gd name="T23" fmla="*/ 162 h 1479"/>
                <a:gd name="T24" fmla="*/ 354 w 1349"/>
                <a:gd name="T25" fmla="*/ 83 h 1479"/>
                <a:gd name="T26" fmla="*/ 669 w 1349"/>
                <a:gd name="T27" fmla="*/ 18 h 1479"/>
                <a:gd name="T28" fmla="*/ 675 w 1349"/>
                <a:gd name="T29" fmla="*/ 0 h 1479"/>
                <a:gd name="T30" fmla="*/ 372 w 1349"/>
                <a:gd name="T31" fmla="*/ 53 h 1479"/>
                <a:gd name="T32" fmla="*/ 283 w 1349"/>
                <a:gd name="T33" fmla="*/ 126 h 1479"/>
                <a:gd name="T34" fmla="*/ 248 w 1349"/>
                <a:gd name="T35" fmla="*/ 203 h 1479"/>
                <a:gd name="T36" fmla="*/ 182 w 1349"/>
                <a:gd name="T37" fmla="*/ 312 h 1479"/>
                <a:gd name="T38" fmla="*/ 142 w 1349"/>
                <a:gd name="T39" fmla="*/ 434 h 1479"/>
                <a:gd name="T40" fmla="*/ 41 w 1349"/>
                <a:gd name="T41" fmla="*/ 477 h 1479"/>
                <a:gd name="T42" fmla="*/ 0 w 1349"/>
                <a:gd name="T43" fmla="*/ 612 h 1479"/>
                <a:gd name="T44" fmla="*/ 38 w 1349"/>
                <a:gd name="T45" fmla="*/ 696 h 1479"/>
                <a:gd name="T46" fmla="*/ 122 w 1349"/>
                <a:gd name="T47" fmla="*/ 699 h 1479"/>
                <a:gd name="T48" fmla="*/ 202 w 1349"/>
                <a:gd name="T49" fmla="*/ 740 h 1479"/>
                <a:gd name="T50" fmla="*/ 202 w 1349"/>
                <a:gd name="T51" fmla="*/ 740 h 147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49"/>
                <a:gd name="T79" fmla="*/ 0 h 1479"/>
                <a:gd name="T80" fmla="*/ 1349 w 1349"/>
                <a:gd name="T81" fmla="*/ 1479 h 147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49" h="1479">
                  <a:moveTo>
                    <a:pt x="404" y="1479"/>
                  </a:moveTo>
                  <a:lnTo>
                    <a:pt x="218" y="1340"/>
                  </a:lnTo>
                  <a:lnTo>
                    <a:pt x="87" y="1323"/>
                  </a:lnTo>
                  <a:lnTo>
                    <a:pt x="39" y="1173"/>
                  </a:lnTo>
                  <a:lnTo>
                    <a:pt x="104" y="1057"/>
                  </a:lnTo>
                  <a:lnTo>
                    <a:pt x="226" y="1006"/>
                  </a:lnTo>
                  <a:lnTo>
                    <a:pt x="167" y="975"/>
                  </a:lnTo>
                  <a:lnTo>
                    <a:pt x="351" y="896"/>
                  </a:lnTo>
                  <a:lnTo>
                    <a:pt x="404" y="694"/>
                  </a:lnTo>
                  <a:lnTo>
                    <a:pt x="479" y="510"/>
                  </a:lnTo>
                  <a:lnTo>
                    <a:pt x="553" y="521"/>
                  </a:lnTo>
                  <a:lnTo>
                    <a:pt x="570" y="323"/>
                  </a:lnTo>
                  <a:lnTo>
                    <a:pt x="707" y="166"/>
                  </a:lnTo>
                  <a:lnTo>
                    <a:pt x="1338" y="36"/>
                  </a:lnTo>
                  <a:lnTo>
                    <a:pt x="1349" y="0"/>
                  </a:lnTo>
                  <a:lnTo>
                    <a:pt x="743" y="105"/>
                  </a:lnTo>
                  <a:lnTo>
                    <a:pt x="566" y="251"/>
                  </a:lnTo>
                  <a:lnTo>
                    <a:pt x="496" y="405"/>
                  </a:lnTo>
                  <a:lnTo>
                    <a:pt x="363" y="624"/>
                  </a:lnTo>
                  <a:lnTo>
                    <a:pt x="283" y="867"/>
                  </a:lnTo>
                  <a:lnTo>
                    <a:pt x="81" y="953"/>
                  </a:lnTo>
                  <a:lnTo>
                    <a:pt x="0" y="1224"/>
                  </a:lnTo>
                  <a:lnTo>
                    <a:pt x="76" y="1392"/>
                  </a:lnTo>
                  <a:lnTo>
                    <a:pt x="243" y="1397"/>
                  </a:lnTo>
                  <a:lnTo>
                    <a:pt x="404" y="14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6" name="Freeform 80"/>
            <p:cNvSpPr>
              <a:spLocks/>
            </p:cNvSpPr>
            <p:nvPr/>
          </p:nvSpPr>
          <p:spPr bwMode="auto">
            <a:xfrm>
              <a:off x="1092" y="3374"/>
              <a:ext cx="173" cy="591"/>
            </a:xfrm>
            <a:custGeom>
              <a:avLst/>
              <a:gdLst>
                <a:gd name="T0" fmla="*/ 28 w 346"/>
                <a:gd name="T1" fmla="*/ 588 h 1182"/>
                <a:gd name="T2" fmla="*/ 112 w 346"/>
                <a:gd name="T3" fmla="*/ 260 h 1182"/>
                <a:gd name="T4" fmla="*/ 173 w 346"/>
                <a:gd name="T5" fmla="*/ 11 h 1182"/>
                <a:gd name="T6" fmla="*/ 142 w 346"/>
                <a:gd name="T7" fmla="*/ 0 h 1182"/>
                <a:gd name="T8" fmla="*/ 55 w 346"/>
                <a:gd name="T9" fmla="*/ 418 h 1182"/>
                <a:gd name="T10" fmla="*/ 0 w 346"/>
                <a:gd name="T11" fmla="*/ 591 h 1182"/>
                <a:gd name="T12" fmla="*/ 28 w 346"/>
                <a:gd name="T13" fmla="*/ 588 h 1182"/>
                <a:gd name="T14" fmla="*/ 28 w 346"/>
                <a:gd name="T15" fmla="*/ 588 h 11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6"/>
                <a:gd name="T25" fmla="*/ 0 h 1182"/>
                <a:gd name="T26" fmla="*/ 346 w 346"/>
                <a:gd name="T27" fmla="*/ 1182 h 11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6" h="1182">
                  <a:moveTo>
                    <a:pt x="57" y="1176"/>
                  </a:moveTo>
                  <a:lnTo>
                    <a:pt x="225" y="519"/>
                  </a:lnTo>
                  <a:lnTo>
                    <a:pt x="346" y="22"/>
                  </a:lnTo>
                  <a:lnTo>
                    <a:pt x="284" y="0"/>
                  </a:lnTo>
                  <a:lnTo>
                    <a:pt x="111" y="836"/>
                  </a:lnTo>
                  <a:lnTo>
                    <a:pt x="0" y="1182"/>
                  </a:lnTo>
                  <a:lnTo>
                    <a:pt x="57" y="11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7" name="Freeform 81"/>
            <p:cNvSpPr>
              <a:spLocks/>
            </p:cNvSpPr>
            <p:nvPr/>
          </p:nvSpPr>
          <p:spPr bwMode="auto">
            <a:xfrm>
              <a:off x="1210" y="3775"/>
              <a:ext cx="514" cy="44"/>
            </a:xfrm>
            <a:custGeom>
              <a:avLst/>
              <a:gdLst>
                <a:gd name="T0" fmla="*/ 452 w 1028"/>
                <a:gd name="T1" fmla="*/ 0 h 87"/>
                <a:gd name="T2" fmla="*/ 300 w 1028"/>
                <a:gd name="T3" fmla="*/ 20 h 87"/>
                <a:gd name="T4" fmla="*/ 0 w 1028"/>
                <a:gd name="T5" fmla="*/ 5 h 87"/>
                <a:gd name="T6" fmla="*/ 179 w 1028"/>
                <a:gd name="T7" fmla="*/ 44 h 87"/>
                <a:gd name="T8" fmla="*/ 514 w 1028"/>
                <a:gd name="T9" fmla="*/ 16 h 87"/>
                <a:gd name="T10" fmla="*/ 452 w 1028"/>
                <a:gd name="T11" fmla="*/ 0 h 87"/>
                <a:gd name="T12" fmla="*/ 452 w 1028"/>
                <a:gd name="T13" fmla="*/ 0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8"/>
                <a:gd name="T22" fmla="*/ 0 h 87"/>
                <a:gd name="T23" fmla="*/ 1028 w 1028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8" h="87">
                  <a:moveTo>
                    <a:pt x="905" y="0"/>
                  </a:moveTo>
                  <a:lnTo>
                    <a:pt x="601" y="40"/>
                  </a:lnTo>
                  <a:lnTo>
                    <a:pt x="0" y="9"/>
                  </a:lnTo>
                  <a:lnTo>
                    <a:pt x="359" y="87"/>
                  </a:lnTo>
                  <a:lnTo>
                    <a:pt x="1028" y="32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8" name="Freeform 82"/>
            <p:cNvSpPr>
              <a:spLocks/>
            </p:cNvSpPr>
            <p:nvPr/>
          </p:nvSpPr>
          <p:spPr bwMode="auto">
            <a:xfrm>
              <a:off x="1435" y="3798"/>
              <a:ext cx="132" cy="93"/>
            </a:xfrm>
            <a:custGeom>
              <a:avLst/>
              <a:gdLst>
                <a:gd name="T0" fmla="*/ 117 w 264"/>
                <a:gd name="T1" fmla="*/ 0 h 187"/>
                <a:gd name="T2" fmla="*/ 132 w 264"/>
                <a:gd name="T3" fmla="*/ 72 h 187"/>
                <a:gd name="T4" fmla="*/ 57 w 264"/>
                <a:gd name="T5" fmla="*/ 93 h 187"/>
                <a:gd name="T6" fmla="*/ 5 w 264"/>
                <a:gd name="T7" fmla="*/ 84 h 187"/>
                <a:gd name="T8" fmla="*/ 0 w 264"/>
                <a:gd name="T9" fmla="*/ 0 h 187"/>
                <a:gd name="T10" fmla="*/ 19 w 264"/>
                <a:gd name="T11" fmla="*/ 58 h 187"/>
                <a:gd name="T12" fmla="*/ 75 w 264"/>
                <a:gd name="T13" fmla="*/ 61 h 187"/>
                <a:gd name="T14" fmla="*/ 34 w 264"/>
                <a:gd name="T15" fmla="*/ 47 h 187"/>
                <a:gd name="T16" fmla="*/ 34 w 264"/>
                <a:gd name="T17" fmla="*/ 0 h 187"/>
                <a:gd name="T18" fmla="*/ 75 w 264"/>
                <a:gd name="T19" fmla="*/ 0 h 187"/>
                <a:gd name="T20" fmla="*/ 103 w 264"/>
                <a:gd name="T21" fmla="*/ 61 h 187"/>
                <a:gd name="T22" fmla="*/ 103 w 264"/>
                <a:gd name="T23" fmla="*/ 3 h 187"/>
                <a:gd name="T24" fmla="*/ 117 w 264"/>
                <a:gd name="T25" fmla="*/ 0 h 187"/>
                <a:gd name="T26" fmla="*/ 117 w 264"/>
                <a:gd name="T27" fmla="*/ 0 h 18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4"/>
                <a:gd name="T43" fmla="*/ 0 h 187"/>
                <a:gd name="T44" fmla="*/ 264 w 264"/>
                <a:gd name="T45" fmla="*/ 187 h 18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4" h="187">
                  <a:moveTo>
                    <a:pt x="235" y="0"/>
                  </a:moveTo>
                  <a:lnTo>
                    <a:pt x="264" y="145"/>
                  </a:lnTo>
                  <a:lnTo>
                    <a:pt x="114" y="187"/>
                  </a:lnTo>
                  <a:lnTo>
                    <a:pt x="11" y="168"/>
                  </a:lnTo>
                  <a:lnTo>
                    <a:pt x="0" y="0"/>
                  </a:lnTo>
                  <a:lnTo>
                    <a:pt x="39" y="116"/>
                  </a:lnTo>
                  <a:lnTo>
                    <a:pt x="150" y="122"/>
                  </a:lnTo>
                  <a:lnTo>
                    <a:pt x="68" y="94"/>
                  </a:lnTo>
                  <a:lnTo>
                    <a:pt x="68" y="0"/>
                  </a:lnTo>
                  <a:lnTo>
                    <a:pt x="150" y="0"/>
                  </a:lnTo>
                  <a:lnTo>
                    <a:pt x="207" y="122"/>
                  </a:lnTo>
                  <a:lnTo>
                    <a:pt x="207" y="6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9" name="Freeform 83"/>
            <p:cNvSpPr>
              <a:spLocks/>
            </p:cNvSpPr>
            <p:nvPr/>
          </p:nvSpPr>
          <p:spPr bwMode="auto">
            <a:xfrm>
              <a:off x="1273" y="3856"/>
              <a:ext cx="490" cy="63"/>
            </a:xfrm>
            <a:custGeom>
              <a:avLst/>
              <a:gdLst>
                <a:gd name="T0" fmla="*/ 490 w 979"/>
                <a:gd name="T1" fmla="*/ 6 h 126"/>
                <a:gd name="T2" fmla="*/ 490 w 979"/>
                <a:gd name="T3" fmla="*/ 63 h 126"/>
                <a:gd name="T4" fmla="*/ 0 w 979"/>
                <a:gd name="T5" fmla="*/ 0 h 126"/>
                <a:gd name="T6" fmla="*/ 490 w 979"/>
                <a:gd name="T7" fmla="*/ 6 h 126"/>
                <a:gd name="T8" fmla="*/ 490 w 979"/>
                <a:gd name="T9" fmla="*/ 6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9"/>
                <a:gd name="T16" fmla="*/ 0 h 126"/>
                <a:gd name="T17" fmla="*/ 979 w 979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9" h="126">
                  <a:moveTo>
                    <a:pt x="979" y="12"/>
                  </a:moveTo>
                  <a:lnTo>
                    <a:pt x="979" y="126"/>
                  </a:lnTo>
                  <a:lnTo>
                    <a:pt x="0" y="0"/>
                  </a:lnTo>
                  <a:lnTo>
                    <a:pt x="979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0" name="Freeform 84"/>
            <p:cNvSpPr>
              <a:spLocks/>
            </p:cNvSpPr>
            <p:nvPr/>
          </p:nvSpPr>
          <p:spPr bwMode="auto">
            <a:xfrm>
              <a:off x="828" y="3752"/>
              <a:ext cx="157" cy="139"/>
            </a:xfrm>
            <a:custGeom>
              <a:avLst/>
              <a:gdLst>
                <a:gd name="T0" fmla="*/ 151 w 313"/>
                <a:gd name="T1" fmla="*/ 139 h 280"/>
                <a:gd name="T2" fmla="*/ 111 w 313"/>
                <a:gd name="T3" fmla="*/ 94 h 280"/>
                <a:gd name="T4" fmla="*/ 73 w 313"/>
                <a:gd name="T5" fmla="*/ 71 h 280"/>
                <a:gd name="T6" fmla="*/ 41 w 313"/>
                <a:gd name="T7" fmla="*/ 26 h 280"/>
                <a:gd name="T8" fmla="*/ 0 w 313"/>
                <a:gd name="T9" fmla="*/ 0 h 280"/>
                <a:gd name="T10" fmla="*/ 40 w 313"/>
                <a:gd name="T11" fmla="*/ 12 h 280"/>
                <a:gd name="T12" fmla="*/ 83 w 313"/>
                <a:gd name="T13" fmla="*/ 62 h 280"/>
                <a:gd name="T14" fmla="*/ 135 w 313"/>
                <a:gd name="T15" fmla="*/ 98 h 280"/>
                <a:gd name="T16" fmla="*/ 157 w 313"/>
                <a:gd name="T17" fmla="*/ 128 h 280"/>
                <a:gd name="T18" fmla="*/ 151 w 313"/>
                <a:gd name="T19" fmla="*/ 139 h 280"/>
                <a:gd name="T20" fmla="*/ 151 w 313"/>
                <a:gd name="T21" fmla="*/ 139 h 2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3"/>
                <a:gd name="T34" fmla="*/ 0 h 280"/>
                <a:gd name="T35" fmla="*/ 313 w 313"/>
                <a:gd name="T36" fmla="*/ 280 h 2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3" h="280">
                  <a:moveTo>
                    <a:pt x="302" y="280"/>
                  </a:moveTo>
                  <a:lnTo>
                    <a:pt x="222" y="190"/>
                  </a:lnTo>
                  <a:lnTo>
                    <a:pt x="146" y="143"/>
                  </a:lnTo>
                  <a:lnTo>
                    <a:pt x="81" y="52"/>
                  </a:lnTo>
                  <a:lnTo>
                    <a:pt x="0" y="0"/>
                  </a:lnTo>
                  <a:lnTo>
                    <a:pt x="80" y="25"/>
                  </a:lnTo>
                  <a:lnTo>
                    <a:pt x="165" y="124"/>
                  </a:lnTo>
                  <a:lnTo>
                    <a:pt x="270" y="198"/>
                  </a:lnTo>
                  <a:lnTo>
                    <a:pt x="313" y="257"/>
                  </a:lnTo>
                  <a:lnTo>
                    <a:pt x="302" y="2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1" name="Freeform 85"/>
            <p:cNvSpPr>
              <a:spLocks/>
            </p:cNvSpPr>
            <p:nvPr/>
          </p:nvSpPr>
          <p:spPr bwMode="auto">
            <a:xfrm>
              <a:off x="844" y="3850"/>
              <a:ext cx="135" cy="68"/>
            </a:xfrm>
            <a:custGeom>
              <a:avLst/>
              <a:gdLst>
                <a:gd name="T0" fmla="*/ 111 w 270"/>
                <a:gd name="T1" fmla="*/ 45 h 135"/>
                <a:gd name="T2" fmla="*/ 85 w 270"/>
                <a:gd name="T3" fmla="*/ 40 h 135"/>
                <a:gd name="T4" fmla="*/ 37 w 270"/>
                <a:gd name="T5" fmla="*/ 9 h 135"/>
                <a:gd name="T6" fmla="*/ 47 w 270"/>
                <a:gd name="T7" fmla="*/ 24 h 135"/>
                <a:gd name="T8" fmla="*/ 0 w 270"/>
                <a:gd name="T9" fmla="*/ 6 h 135"/>
                <a:gd name="T10" fmla="*/ 44 w 270"/>
                <a:gd name="T11" fmla="*/ 37 h 135"/>
                <a:gd name="T12" fmla="*/ 33 w 270"/>
                <a:gd name="T13" fmla="*/ 54 h 135"/>
                <a:gd name="T14" fmla="*/ 77 w 270"/>
                <a:gd name="T15" fmla="*/ 54 h 135"/>
                <a:gd name="T16" fmla="*/ 121 w 270"/>
                <a:gd name="T17" fmla="*/ 68 h 135"/>
                <a:gd name="T18" fmla="*/ 135 w 270"/>
                <a:gd name="T19" fmla="*/ 38 h 135"/>
                <a:gd name="T20" fmla="*/ 111 w 270"/>
                <a:gd name="T21" fmla="*/ 0 h 135"/>
                <a:gd name="T22" fmla="*/ 121 w 270"/>
                <a:gd name="T23" fmla="*/ 36 h 135"/>
                <a:gd name="T24" fmla="*/ 111 w 270"/>
                <a:gd name="T25" fmla="*/ 45 h 135"/>
                <a:gd name="T26" fmla="*/ 111 w 270"/>
                <a:gd name="T27" fmla="*/ 45 h 1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0"/>
                <a:gd name="T43" fmla="*/ 0 h 135"/>
                <a:gd name="T44" fmla="*/ 270 w 270"/>
                <a:gd name="T45" fmla="*/ 135 h 1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0" h="135">
                  <a:moveTo>
                    <a:pt x="223" y="89"/>
                  </a:moveTo>
                  <a:lnTo>
                    <a:pt x="171" y="80"/>
                  </a:lnTo>
                  <a:lnTo>
                    <a:pt x="74" y="17"/>
                  </a:lnTo>
                  <a:lnTo>
                    <a:pt x="95" y="47"/>
                  </a:lnTo>
                  <a:lnTo>
                    <a:pt x="0" y="11"/>
                  </a:lnTo>
                  <a:lnTo>
                    <a:pt x="88" y="74"/>
                  </a:lnTo>
                  <a:lnTo>
                    <a:pt x="65" y="108"/>
                  </a:lnTo>
                  <a:lnTo>
                    <a:pt x="154" y="108"/>
                  </a:lnTo>
                  <a:lnTo>
                    <a:pt x="243" y="135"/>
                  </a:lnTo>
                  <a:lnTo>
                    <a:pt x="270" y="76"/>
                  </a:lnTo>
                  <a:lnTo>
                    <a:pt x="223" y="0"/>
                  </a:lnTo>
                  <a:lnTo>
                    <a:pt x="242" y="72"/>
                  </a:lnTo>
                  <a:lnTo>
                    <a:pt x="223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2" name="Freeform 86"/>
            <p:cNvSpPr>
              <a:spLocks/>
            </p:cNvSpPr>
            <p:nvPr/>
          </p:nvSpPr>
          <p:spPr bwMode="auto">
            <a:xfrm>
              <a:off x="1662" y="3045"/>
              <a:ext cx="220" cy="23"/>
            </a:xfrm>
            <a:custGeom>
              <a:avLst/>
              <a:gdLst>
                <a:gd name="T0" fmla="*/ 220 w 439"/>
                <a:gd name="T1" fmla="*/ 19 h 48"/>
                <a:gd name="T2" fmla="*/ 0 w 439"/>
                <a:gd name="T3" fmla="*/ 23 h 48"/>
                <a:gd name="T4" fmla="*/ 71 w 439"/>
                <a:gd name="T5" fmla="*/ 0 h 48"/>
                <a:gd name="T6" fmla="*/ 220 w 439"/>
                <a:gd name="T7" fmla="*/ 19 h 48"/>
                <a:gd name="T8" fmla="*/ 220 w 439"/>
                <a:gd name="T9" fmla="*/ 19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9"/>
                <a:gd name="T16" fmla="*/ 0 h 48"/>
                <a:gd name="T17" fmla="*/ 439 w 439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9" h="48">
                  <a:moveTo>
                    <a:pt x="439" y="40"/>
                  </a:moveTo>
                  <a:lnTo>
                    <a:pt x="0" y="48"/>
                  </a:lnTo>
                  <a:lnTo>
                    <a:pt x="141" y="0"/>
                  </a:lnTo>
                  <a:lnTo>
                    <a:pt x="439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3" name="Freeform 87"/>
            <p:cNvSpPr>
              <a:spLocks/>
            </p:cNvSpPr>
            <p:nvPr/>
          </p:nvSpPr>
          <p:spPr bwMode="auto">
            <a:xfrm>
              <a:off x="1748" y="3100"/>
              <a:ext cx="137" cy="262"/>
            </a:xfrm>
            <a:custGeom>
              <a:avLst/>
              <a:gdLst>
                <a:gd name="T0" fmla="*/ 137 w 274"/>
                <a:gd name="T1" fmla="*/ 0 h 525"/>
                <a:gd name="T2" fmla="*/ 133 w 274"/>
                <a:gd name="T3" fmla="*/ 144 h 525"/>
                <a:gd name="T4" fmla="*/ 90 w 274"/>
                <a:gd name="T5" fmla="*/ 262 h 525"/>
                <a:gd name="T6" fmla="*/ 0 w 274"/>
                <a:gd name="T7" fmla="*/ 219 h 525"/>
                <a:gd name="T8" fmla="*/ 81 w 274"/>
                <a:gd name="T9" fmla="*/ 223 h 525"/>
                <a:gd name="T10" fmla="*/ 137 w 274"/>
                <a:gd name="T11" fmla="*/ 0 h 525"/>
                <a:gd name="T12" fmla="*/ 137 w 274"/>
                <a:gd name="T13" fmla="*/ 0 h 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4"/>
                <a:gd name="T22" fmla="*/ 0 h 525"/>
                <a:gd name="T23" fmla="*/ 274 w 274"/>
                <a:gd name="T24" fmla="*/ 525 h 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4" h="525">
                  <a:moveTo>
                    <a:pt x="274" y="0"/>
                  </a:moveTo>
                  <a:lnTo>
                    <a:pt x="266" y="289"/>
                  </a:lnTo>
                  <a:lnTo>
                    <a:pt x="180" y="525"/>
                  </a:lnTo>
                  <a:lnTo>
                    <a:pt x="0" y="439"/>
                  </a:lnTo>
                  <a:lnTo>
                    <a:pt x="163" y="447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4" name="Freeform 88"/>
            <p:cNvSpPr>
              <a:spLocks/>
            </p:cNvSpPr>
            <p:nvPr/>
          </p:nvSpPr>
          <p:spPr bwMode="auto">
            <a:xfrm>
              <a:off x="1161" y="3028"/>
              <a:ext cx="246" cy="264"/>
            </a:xfrm>
            <a:custGeom>
              <a:avLst/>
              <a:gdLst>
                <a:gd name="T0" fmla="*/ 246 w 492"/>
                <a:gd name="T1" fmla="*/ 264 h 526"/>
                <a:gd name="T2" fmla="*/ 93 w 492"/>
                <a:gd name="T3" fmla="*/ 248 h 526"/>
                <a:gd name="T4" fmla="*/ 0 w 492"/>
                <a:gd name="T5" fmla="*/ 94 h 526"/>
                <a:gd name="T6" fmla="*/ 3 w 492"/>
                <a:gd name="T7" fmla="*/ 0 h 526"/>
                <a:gd name="T8" fmla="*/ 132 w 492"/>
                <a:gd name="T9" fmla="*/ 51 h 526"/>
                <a:gd name="T10" fmla="*/ 47 w 492"/>
                <a:gd name="T11" fmla="*/ 48 h 526"/>
                <a:gd name="T12" fmla="*/ 110 w 492"/>
                <a:gd name="T13" fmla="*/ 216 h 526"/>
                <a:gd name="T14" fmla="*/ 246 w 492"/>
                <a:gd name="T15" fmla="*/ 264 h 526"/>
                <a:gd name="T16" fmla="*/ 246 w 492"/>
                <a:gd name="T17" fmla="*/ 264 h 5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2"/>
                <a:gd name="T28" fmla="*/ 0 h 526"/>
                <a:gd name="T29" fmla="*/ 492 w 492"/>
                <a:gd name="T30" fmla="*/ 526 h 5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2" h="526">
                  <a:moveTo>
                    <a:pt x="492" y="526"/>
                  </a:moveTo>
                  <a:lnTo>
                    <a:pt x="186" y="494"/>
                  </a:lnTo>
                  <a:lnTo>
                    <a:pt x="0" y="188"/>
                  </a:lnTo>
                  <a:lnTo>
                    <a:pt x="6" y="0"/>
                  </a:lnTo>
                  <a:lnTo>
                    <a:pt x="264" y="102"/>
                  </a:lnTo>
                  <a:lnTo>
                    <a:pt x="93" y="95"/>
                  </a:lnTo>
                  <a:lnTo>
                    <a:pt x="219" y="431"/>
                  </a:lnTo>
                  <a:lnTo>
                    <a:pt x="492" y="5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5" name="Freeform 89"/>
            <p:cNvSpPr>
              <a:spLocks/>
            </p:cNvSpPr>
            <p:nvPr/>
          </p:nvSpPr>
          <p:spPr bwMode="auto">
            <a:xfrm>
              <a:off x="1383" y="2875"/>
              <a:ext cx="48" cy="212"/>
            </a:xfrm>
            <a:custGeom>
              <a:avLst/>
              <a:gdLst>
                <a:gd name="T0" fmla="*/ 44 w 95"/>
                <a:gd name="T1" fmla="*/ 197 h 424"/>
                <a:gd name="T2" fmla="*/ 0 w 95"/>
                <a:gd name="T3" fmla="*/ 212 h 424"/>
                <a:gd name="T4" fmla="*/ 24 w 95"/>
                <a:gd name="T5" fmla="*/ 117 h 424"/>
                <a:gd name="T6" fmla="*/ 48 w 95"/>
                <a:gd name="T7" fmla="*/ 0 h 424"/>
                <a:gd name="T8" fmla="*/ 44 w 95"/>
                <a:gd name="T9" fmla="*/ 138 h 424"/>
                <a:gd name="T10" fmla="*/ 44 w 95"/>
                <a:gd name="T11" fmla="*/ 197 h 424"/>
                <a:gd name="T12" fmla="*/ 44 w 95"/>
                <a:gd name="T13" fmla="*/ 197 h 4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"/>
                <a:gd name="T22" fmla="*/ 0 h 424"/>
                <a:gd name="T23" fmla="*/ 95 w 95"/>
                <a:gd name="T24" fmla="*/ 424 h 4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" h="424">
                  <a:moveTo>
                    <a:pt x="87" y="393"/>
                  </a:moveTo>
                  <a:lnTo>
                    <a:pt x="0" y="424"/>
                  </a:lnTo>
                  <a:lnTo>
                    <a:pt x="47" y="235"/>
                  </a:lnTo>
                  <a:lnTo>
                    <a:pt x="95" y="0"/>
                  </a:lnTo>
                  <a:lnTo>
                    <a:pt x="87" y="275"/>
                  </a:lnTo>
                  <a:lnTo>
                    <a:pt x="87" y="3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6" name="Freeform 90"/>
            <p:cNvSpPr>
              <a:spLocks/>
            </p:cNvSpPr>
            <p:nvPr/>
          </p:nvSpPr>
          <p:spPr bwMode="auto">
            <a:xfrm>
              <a:off x="957" y="2758"/>
              <a:ext cx="215" cy="443"/>
            </a:xfrm>
            <a:custGeom>
              <a:avLst/>
              <a:gdLst>
                <a:gd name="T0" fmla="*/ 171 w 432"/>
                <a:gd name="T1" fmla="*/ 0 h 886"/>
                <a:gd name="T2" fmla="*/ 215 w 432"/>
                <a:gd name="T3" fmla="*/ 121 h 886"/>
                <a:gd name="T4" fmla="*/ 211 w 432"/>
                <a:gd name="T5" fmla="*/ 274 h 886"/>
                <a:gd name="T6" fmla="*/ 215 w 432"/>
                <a:gd name="T7" fmla="*/ 443 h 886"/>
                <a:gd name="T8" fmla="*/ 149 w 432"/>
                <a:gd name="T9" fmla="*/ 416 h 886"/>
                <a:gd name="T10" fmla="*/ 0 w 432"/>
                <a:gd name="T11" fmla="*/ 376 h 886"/>
                <a:gd name="T12" fmla="*/ 129 w 432"/>
                <a:gd name="T13" fmla="*/ 364 h 886"/>
                <a:gd name="T14" fmla="*/ 98 w 432"/>
                <a:gd name="T15" fmla="*/ 259 h 886"/>
                <a:gd name="T16" fmla="*/ 164 w 432"/>
                <a:gd name="T17" fmla="*/ 329 h 886"/>
                <a:gd name="T18" fmla="*/ 149 w 432"/>
                <a:gd name="T19" fmla="*/ 223 h 886"/>
                <a:gd name="T20" fmla="*/ 113 w 432"/>
                <a:gd name="T21" fmla="*/ 141 h 886"/>
                <a:gd name="T22" fmla="*/ 164 w 432"/>
                <a:gd name="T23" fmla="*/ 181 h 886"/>
                <a:gd name="T24" fmla="*/ 168 w 432"/>
                <a:gd name="T25" fmla="*/ 94 h 886"/>
                <a:gd name="T26" fmla="*/ 169 w 432"/>
                <a:gd name="T27" fmla="*/ 14 h 886"/>
                <a:gd name="T28" fmla="*/ 171 w 432"/>
                <a:gd name="T29" fmla="*/ 0 h 886"/>
                <a:gd name="T30" fmla="*/ 171 w 432"/>
                <a:gd name="T31" fmla="*/ 0 h 8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32"/>
                <a:gd name="T49" fmla="*/ 0 h 886"/>
                <a:gd name="T50" fmla="*/ 432 w 432"/>
                <a:gd name="T51" fmla="*/ 886 h 8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32" h="886">
                  <a:moveTo>
                    <a:pt x="344" y="0"/>
                  </a:moveTo>
                  <a:lnTo>
                    <a:pt x="432" y="243"/>
                  </a:lnTo>
                  <a:lnTo>
                    <a:pt x="424" y="547"/>
                  </a:lnTo>
                  <a:lnTo>
                    <a:pt x="432" y="886"/>
                  </a:lnTo>
                  <a:lnTo>
                    <a:pt x="299" y="831"/>
                  </a:lnTo>
                  <a:lnTo>
                    <a:pt x="0" y="751"/>
                  </a:lnTo>
                  <a:lnTo>
                    <a:pt x="259" y="728"/>
                  </a:lnTo>
                  <a:lnTo>
                    <a:pt x="196" y="517"/>
                  </a:lnTo>
                  <a:lnTo>
                    <a:pt x="329" y="658"/>
                  </a:lnTo>
                  <a:lnTo>
                    <a:pt x="299" y="447"/>
                  </a:lnTo>
                  <a:lnTo>
                    <a:pt x="228" y="281"/>
                  </a:lnTo>
                  <a:lnTo>
                    <a:pt x="329" y="361"/>
                  </a:lnTo>
                  <a:lnTo>
                    <a:pt x="337" y="188"/>
                  </a:lnTo>
                  <a:lnTo>
                    <a:pt x="339" y="28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7" name="Freeform 91"/>
            <p:cNvSpPr>
              <a:spLocks/>
            </p:cNvSpPr>
            <p:nvPr/>
          </p:nvSpPr>
          <p:spPr bwMode="auto">
            <a:xfrm>
              <a:off x="1662" y="2555"/>
              <a:ext cx="109" cy="239"/>
            </a:xfrm>
            <a:custGeom>
              <a:avLst/>
              <a:gdLst>
                <a:gd name="T0" fmla="*/ 82 w 218"/>
                <a:gd name="T1" fmla="*/ 55 h 477"/>
                <a:gd name="T2" fmla="*/ 109 w 218"/>
                <a:gd name="T3" fmla="*/ 86 h 477"/>
                <a:gd name="T4" fmla="*/ 0 w 218"/>
                <a:gd name="T5" fmla="*/ 239 h 477"/>
                <a:gd name="T6" fmla="*/ 79 w 218"/>
                <a:gd name="T7" fmla="*/ 83 h 477"/>
                <a:gd name="T8" fmla="*/ 48 w 218"/>
                <a:gd name="T9" fmla="*/ 0 h 477"/>
                <a:gd name="T10" fmla="*/ 82 w 218"/>
                <a:gd name="T11" fmla="*/ 55 h 477"/>
                <a:gd name="T12" fmla="*/ 82 w 218"/>
                <a:gd name="T13" fmla="*/ 55 h 4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8"/>
                <a:gd name="T22" fmla="*/ 0 h 477"/>
                <a:gd name="T23" fmla="*/ 218 w 218"/>
                <a:gd name="T24" fmla="*/ 477 h 4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8" h="477">
                  <a:moveTo>
                    <a:pt x="163" y="110"/>
                  </a:moveTo>
                  <a:lnTo>
                    <a:pt x="218" y="171"/>
                  </a:lnTo>
                  <a:lnTo>
                    <a:pt x="0" y="477"/>
                  </a:lnTo>
                  <a:lnTo>
                    <a:pt x="158" y="165"/>
                  </a:lnTo>
                  <a:lnTo>
                    <a:pt x="95" y="0"/>
                  </a:lnTo>
                  <a:lnTo>
                    <a:pt x="163" y="1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8" name="Freeform 92"/>
            <p:cNvSpPr>
              <a:spLocks/>
            </p:cNvSpPr>
            <p:nvPr/>
          </p:nvSpPr>
          <p:spPr bwMode="auto">
            <a:xfrm>
              <a:off x="1417" y="3595"/>
              <a:ext cx="125" cy="212"/>
            </a:xfrm>
            <a:custGeom>
              <a:avLst/>
              <a:gdLst>
                <a:gd name="T0" fmla="*/ 0 w 251"/>
                <a:gd name="T1" fmla="*/ 212 h 423"/>
                <a:gd name="T2" fmla="*/ 31 w 251"/>
                <a:gd name="T3" fmla="*/ 149 h 423"/>
                <a:gd name="T4" fmla="*/ 75 w 251"/>
                <a:gd name="T5" fmla="*/ 0 h 423"/>
                <a:gd name="T6" fmla="*/ 79 w 251"/>
                <a:gd name="T7" fmla="*/ 145 h 423"/>
                <a:gd name="T8" fmla="*/ 125 w 251"/>
                <a:gd name="T9" fmla="*/ 193 h 423"/>
                <a:gd name="T10" fmla="*/ 0 w 251"/>
                <a:gd name="T11" fmla="*/ 212 h 423"/>
                <a:gd name="T12" fmla="*/ 0 w 251"/>
                <a:gd name="T13" fmla="*/ 212 h 4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423"/>
                <a:gd name="T23" fmla="*/ 251 w 251"/>
                <a:gd name="T24" fmla="*/ 423 h 4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423">
                  <a:moveTo>
                    <a:pt x="0" y="423"/>
                  </a:moveTo>
                  <a:lnTo>
                    <a:pt x="63" y="298"/>
                  </a:lnTo>
                  <a:lnTo>
                    <a:pt x="151" y="0"/>
                  </a:lnTo>
                  <a:lnTo>
                    <a:pt x="158" y="290"/>
                  </a:lnTo>
                  <a:lnTo>
                    <a:pt x="251" y="385"/>
                  </a:lnTo>
                  <a:lnTo>
                    <a:pt x="0" y="4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9" name="Freeform 93"/>
            <p:cNvSpPr>
              <a:spLocks/>
            </p:cNvSpPr>
            <p:nvPr/>
          </p:nvSpPr>
          <p:spPr bwMode="auto">
            <a:xfrm>
              <a:off x="1743" y="3309"/>
              <a:ext cx="342" cy="784"/>
            </a:xfrm>
            <a:custGeom>
              <a:avLst/>
              <a:gdLst>
                <a:gd name="T0" fmla="*/ 342 w 685"/>
                <a:gd name="T1" fmla="*/ 701 h 1569"/>
                <a:gd name="T2" fmla="*/ 267 w 685"/>
                <a:gd name="T3" fmla="*/ 745 h 1569"/>
                <a:gd name="T4" fmla="*/ 161 w 685"/>
                <a:gd name="T5" fmla="*/ 192 h 1569"/>
                <a:gd name="T6" fmla="*/ 298 w 685"/>
                <a:gd name="T7" fmla="*/ 0 h 1569"/>
                <a:gd name="T8" fmla="*/ 186 w 685"/>
                <a:gd name="T9" fmla="*/ 31 h 1569"/>
                <a:gd name="T10" fmla="*/ 117 w 685"/>
                <a:gd name="T11" fmla="*/ 88 h 1569"/>
                <a:gd name="T12" fmla="*/ 0 w 685"/>
                <a:gd name="T13" fmla="*/ 210 h 1569"/>
                <a:gd name="T14" fmla="*/ 212 w 685"/>
                <a:gd name="T15" fmla="*/ 36 h 1569"/>
                <a:gd name="T16" fmla="*/ 132 w 685"/>
                <a:gd name="T17" fmla="*/ 181 h 1569"/>
                <a:gd name="T18" fmla="*/ 249 w 685"/>
                <a:gd name="T19" fmla="*/ 784 h 1569"/>
                <a:gd name="T20" fmla="*/ 314 w 685"/>
                <a:gd name="T21" fmla="*/ 748 h 1569"/>
                <a:gd name="T22" fmla="*/ 342 w 685"/>
                <a:gd name="T23" fmla="*/ 701 h 1569"/>
                <a:gd name="T24" fmla="*/ 342 w 685"/>
                <a:gd name="T25" fmla="*/ 701 h 15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5"/>
                <a:gd name="T40" fmla="*/ 0 h 1569"/>
                <a:gd name="T41" fmla="*/ 685 w 685"/>
                <a:gd name="T42" fmla="*/ 1569 h 15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5" h="1569">
                  <a:moveTo>
                    <a:pt x="685" y="1403"/>
                  </a:moveTo>
                  <a:lnTo>
                    <a:pt x="535" y="1491"/>
                  </a:lnTo>
                  <a:lnTo>
                    <a:pt x="322" y="384"/>
                  </a:lnTo>
                  <a:lnTo>
                    <a:pt x="597" y="0"/>
                  </a:lnTo>
                  <a:lnTo>
                    <a:pt x="373" y="63"/>
                  </a:lnTo>
                  <a:lnTo>
                    <a:pt x="234" y="177"/>
                  </a:lnTo>
                  <a:lnTo>
                    <a:pt x="0" y="421"/>
                  </a:lnTo>
                  <a:lnTo>
                    <a:pt x="424" y="73"/>
                  </a:lnTo>
                  <a:lnTo>
                    <a:pt x="265" y="363"/>
                  </a:lnTo>
                  <a:lnTo>
                    <a:pt x="499" y="1569"/>
                  </a:lnTo>
                  <a:lnTo>
                    <a:pt x="628" y="1496"/>
                  </a:lnTo>
                  <a:lnTo>
                    <a:pt x="685" y="14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0" name="Freeform 94"/>
            <p:cNvSpPr>
              <a:spLocks/>
            </p:cNvSpPr>
            <p:nvPr/>
          </p:nvSpPr>
          <p:spPr bwMode="auto">
            <a:xfrm>
              <a:off x="1732" y="3390"/>
              <a:ext cx="171" cy="485"/>
            </a:xfrm>
            <a:custGeom>
              <a:avLst/>
              <a:gdLst>
                <a:gd name="T0" fmla="*/ 135 w 342"/>
                <a:gd name="T1" fmla="*/ 103 h 971"/>
                <a:gd name="T2" fmla="*/ 98 w 342"/>
                <a:gd name="T3" fmla="*/ 171 h 971"/>
                <a:gd name="T4" fmla="*/ 80 w 342"/>
                <a:gd name="T5" fmla="*/ 217 h 971"/>
                <a:gd name="T6" fmla="*/ 124 w 342"/>
                <a:gd name="T7" fmla="*/ 472 h 971"/>
                <a:gd name="T8" fmla="*/ 39 w 342"/>
                <a:gd name="T9" fmla="*/ 264 h 971"/>
                <a:gd name="T10" fmla="*/ 88 w 342"/>
                <a:gd name="T11" fmla="*/ 485 h 971"/>
                <a:gd name="T12" fmla="*/ 0 w 342"/>
                <a:gd name="T13" fmla="*/ 217 h 971"/>
                <a:gd name="T14" fmla="*/ 171 w 342"/>
                <a:gd name="T15" fmla="*/ 0 h 971"/>
                <a:gd name="T16" fmla="*/ 135 w 342"/>
                <a:gd name="T17" fmla="*/ 103 h 971"/>
                <a:gd name="T18" fmla="*/ 135 w 342"/>
                <a:gd name="T19" fmla="*/ 103 h 9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2"/>
                <a:gd name="T31" fmla="*/ 0 h 971"/>
                <a:gd name="T32" fmla="*/ 342 w 342"/>
                <a:gd name="T33" fmla="*/ 971 h 97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2" h="971">
                  <a:moveTo>
                    <a:pt x="269" y="207"/>
                  </a:moveTo>
                  <a:lnTo>
                    <a:pt x="197" y="342"/>
                  </a:lnTo>
                  <a:lnTo>
                    <a:pt x="159" y="435"/>
                  </a:lnTo>
                  <a:lnTo>
                    <a:pt x="249" y="945"/>
                  </a:lnTo>
                  <a:lnTo>
                    <a:pt x="77" y="528"/>
                  </a:lnTo>
                  <a:lnTo>
                    <a:pt x="176" y="971"/>
                  </a:lnTo>
                  <a:lnTo>
                    <a:pt x="0" y="435"/>
                  </a:lnTo>
                  <a:lnTo>
                    <a:pt x="342" y="0"/>
                  </a:lnTo>
                  <a:lnTo>
                    <a:pt x="269" y="2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1" name="Freeform 95"/>
            <p:cNvSpPr>
              <a:spLocks/>
            </p:cNvSpPr>
            <p:nvPr/>
          </p:nvSpPr>
          <p:spPr bwMode="auto">
            <a:xfrm>
              <a:off x="1597" y="3711"/>
              <a:ext cx="455" cy="455"/>
            </a:xfrm>
            <a:custGeom>
              <a:avLst/>
              <a:gdLst>
                <a:gd name="T0" fmla="*/ 455 w 908"/>
                <a:gd name="T1" fmla="*/ 374 h 911"/>
                <a:gd name="T2" fmla="*/ 392 w 908"/>
                <a:gd name="T3" fmla="*/ 445 h 911"/>
                <a:gd name="T4" fmla="*/ 350 w 908"/>
                <a:gd name="T5" fmla="*/ 427 h 911"/>
                <a:gd name="T6" fmla="*/ 320 w 908"/>
                <a:gd name="T7" fmla="*/ 452 h 911"/>
                <a:gd name="T8" fmla="*/ 302 w 908"/>
                <a:gd name="T9" fmla="*/ 431 h 911"/>
                <a:gd name="T10" fmla="*/ 273 w 908"/>
                <a:gd name="T11" fmla="*/ 455 h 911"/>
                <a:gd name="T12" fmla="*/ 221 w 908"/>
                <a:gd name="T13" fmla="*/ 385 h 911"/>
                <a:gd name="T14" fmla="*/ 145 w 908"/>
                <a:gd name="T15" fmla="*/ 191 h 911"/>
                <a:gd name="T16" fmla="*/ 0 w 908"/>
                <a:gd name="T17" fmla="*/ 167 h 911"/>
                <a:gd name="T18" fmla="*/ 134 w 908"/>
                <a:gd name="T19" fmla="*/ 147 h 911"/>
                <a:gd name="T20" fmla="*/ 114 w 908"/>
                <a:gd name="T21" fmla="*/ 0 h 911"/>
                <a:gd name="T22" fmla="*/ 225 w 908"/>
                <a:gd name="T23" fmla="*/ 346 h 911"/>
                <a:gd name="T24" fmla="*/ 197 w 908"/>
                <a:gd name="T25" fmla="*/ 177 h 911"/>
                <a:gd name="T26" fmla="*/ 268 w 908"/>
                <a:gd name="T27" fmla="*/ 359 h 911"/>
                <a:gd name="T28" fmla="*/ 225 w 908"/>
                <a:gd name="T29" fmla="*/ 151 h 911"/>
                <a:gd name="T30" fmla="*/ 320 w 908"/>
                <a:gd name="T31" fmla="*/ 382 h 911"/>
                <a:gd name="T32" fmla="*/ 338 w 908"/>
                <a:gd name="T33" fmla="*/ 359 h 911"/>
                <a:gd name="T34" fmla="*/ 371 w 908"/>
                <a:gd name="T35" fmla="*/ 411 h 911"/>
                <a:gd name="T36" fmla="*/ 278 w 908"/>
                <a:gd name="T37" fmla="*/ 146 h 911"/>
                <a:gd name="T38" fmla="*/ 389 w 908"/>
                <a:gd name="T39" fmla="*/ 403 h 911"/>
                <a:gd name="T40" fmla="*/ 455 w 908"/>
                <a:gd name="T41" fmla="*/ 374 h 911"/>
                <a:gd name="T42" fmla="*/ 455 w 908"/>
                <a:gd name="T43" fmla="*/ 374 h 9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08"/>
                <a:gd name="T67" fmla="*/ 0 h 911"/>
                <a:gd name="T68" fmla="*/ 908 w 908"/>
                <a:gd name="T69" fmla="*/ 911 h 9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08" h="911">
                  <a:moveTo>
                    <a:pt x="908" y="749"/>
                  </a:moveTo>
                  <a:lnTo>
                    <a:pt x="783" y="890"/>
                  </a:lnTo>
                  <a:lnTo>
                    <a:pt x="699" y="854"/>
                  </a:lnTo>
                  <a:lnTo>
                    <a:pt x="638" y="905"/>
                  </a:lnTo>
                  <a:lnTo>
                    <a:pt x="602" y="863"/>
                  </a:lnTo>
                  <a:lnTo>
                    <a:pt x="545" y="911"/>
                  </a:lnTo>
                  <a:lnTo>
                    <a:pt x="441" y="770"/>
                  </a:lnTo>
                  <a:lnTo>
                    <a:pt x="290" y="383"/>
                  </a:lnTo>
                  <a:lnTo>
                    <a:pt x="0" y="335"/>
                  </a:lnTo>
                  <a:lnTo>
                    <a:pt x="268" y="295"/>
                  </a:lnTo>
                  <a:lnTo>
                    <a:pt x="228" y="0"/>
                  </a:lnTo>
                  <a:lnTo>
                    <a:pt x="450" y="692"/>
                  </a:lnTo>
                  <a:lnTo>
                    <a:pt x="393" y="354"/>
                  </a:lnTo>
                  <a:lnTo>
                    <a:pt x="534" y="719"/>
                  </a:lnTo>
                  <a:lnTo>
                    <a:pt x="450" y="303"/>
                  </a:lnTo>
                  <a:lnTo>
                    <a:pt x="638" y="765"/>
                  </a:lnTo>
                  <a:lnTo>
                    <a:pt x="674" y="719"/>
                  </a:lnTo>
                  <a:lnTo>
                    <a:pt x="741" y="822"/>
                  </a:lnTo>
                  <a:lnTo>
                    <a:pt x="555" y="293"/>
                  </a:lnTo>
                  <a:lnTo>
                    <a:pt x="777" y="806"/>
                  </a:lnTo>
                  <a:lnTo>
                    <a:pt x="908" y="7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2" name="Freeform 96"/>
            <p:cNvSpPr>
              <a:spLocks/>
            </p:cNvSpPr>
            <p:nvPr/>
          </p:nvSpPr>
          <p:spPr bwMode="auto">
            <a:xfrm>
              <a:off x="1021" y="3435"/>
              <a:ext cx="164" cy="489"/>
            </a:xfrm>
            <a:custGeom>
              <a:avLst/>
              <a:gdLst>
                <a:gd name="T0" fmla="*/ 73 w 327"/>
                <a:gd name="T1" fmla="*/ 489 h 977"/>
                <a:gd name="T2" fmla="*/ 47 w 327"/>
                <a:gd name="T3" fmla="*/ 440 h 977"/>
                <a:gd name="T4" fmla="*/ 0 w 327"/>
                <a:gd name="T5" fmla="*/ 471 h 977"/>
                <a:gd name="T6" fmla="*/ 0 w 327"/>
                <a:gd name="T7" fmla="*/ 414 h 977"/>
                <a:gd name="T8" fmla="*/ 73 w 327"/>
                <a:gd name="T9" fmla="*/ 217 h 977"/>
                <a:gd name="T10" fmla="*/ 29 w 327"/>
                <a:gd name="T11" fmla="*/ 412 h 977"/>
                <a:gd name="T12" fmla="*/ 164 w 327"/>
                <a:gd name="T13" fmla="*/ 0 h 977"/>
                <a:gd name="T14" fmla="*/ 92 w 327"/>
                <a:gd name="T15" fmla="*/ 263 h 977"/>
                <a:gd name="T16" fmla="*/ 150 w 327"/>
                <a:gd name="T17" fmla="*/ 159 h 977"/>
                <a:gd name="T18" fmla="*/ 68 w 327"/>
                <a:gd name="T19" fmla="*/ 420 h 977"/>
                <a:gd name="T20" fmla="*/ 114 w 327"/>
                <a:gd name="T21" fmla="*/ 321 h 977"/>
                <a:gd name="T22" fmla="*/ 73 w 327"/>
                <a:gd name="T23" fmla="*/ 489 h 977"/>
                <a:gd name="T24" fmla="*/ 73 w 327"/>
                <a:gd name="T25" fmla="*/ 489 h 9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7"/>
                <a:gd name="T40" fmla="*/ 0 h 977"/>
                <a:gd name="T41" fmla="*/ 327 w 327"/>
                <a:gd name="T42" fmla="*/ 977 h 9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7" h="977">
                  <a:moveTo>
                    <a:pt x="146" y="977"/>
                  </a:moveTo>
                  <a:lnTo>
                    <a:pt x="93" y="880"/>
                  </a:lnTo>
                  <a:lnTo>
                    <a:pt x="0" y="941"/>
                  </a:lnTo>
                  <a:lnTo>
                    <a:pt x="0" y="827"/>
                  </a:lnTo>
                  <a:lnTo>
                    <a:pt x="146" y="434"/>
                  </a:lnTo>
                  <a:lnTo>
                    <a:pt x="57" y="823"/>
                  </a:lnTo>
                  <a:lnTo>
                    <a:pt x="327" y="0"/>
                  </a:lnTo>
                  <a:lnTo>
                    <a:pt x="184" y="525"/>
                  </a:lnTo>
                  <a:lnTo>
                    <a:pt x="300" y="318"/>
                  </a:lnTo>
                  <a:lnTo>
                    <a:pt x="135" y="839"/>
                  </a:lnTo>
                  <a:lnTo>
                    <a:pt x="228" y="641"/>
                  </a:lnTo>
                  <a:lnTo>
                    <a:pt x="146" y="9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3" name="Freeform 97"/>
            <p:cNvSpPr>
              <a:spLocks/>
            </p:cNvSpPr>
            <p:nvPr/>
          </p:nvSpPr>
          <p:spPr bwMode="auto">
            <a:xfrm>
              <a:off x="889" y="3135"/>
              <a:ext cx="246" cy="657"/>
            </a:xfrm>
            <a:custGeom>
              <a:avLst/>
              <a:gdLst>
                <a:gd name="T0" fmla="*/ 104 w 493"/>
                <a:gd name="T1" fmla="*/ 634 h 1313"/>
                <a:gd name="T2" fmla="*/ 241 w 493"/>
                <a:gd name="T3" fmla="*/ 260 h 1313"/>
                <a:gd name="T4" fmla="*/ 99 w 493"/>
                <a:gd name="T5" fmla="*/ 586 h 1313"/>
                <a:gd name="T6" fmla="*/ 101 w 493"/>
                <a:gd name="T7" fmla="*/ 532 h 1313"/>
                <a:gd name="T8" fmla="*/ 67 w 493"/>
                <a:gd name="T9" fmla="*/ 566 h 1313"/>
                <a:gd name="T10" fmla="*/ 67 w 493"/>
                <a:gd name="T11" fmla="*/ 540 h 1313"/>
                <a:gd name="T12" fmla="*/ 36 w 493"/>
                <a:gd name="T13" fmla="*/ 564 h 1313"/>
                <a:gd name="T14" fmla="*/ 246 w 493"/>
                <a:gd name="T15" fmla="*/ 24 h 1313"/>
                <a:gd name="T16" fmla="*/ 228 w 493"/>
                <a:gd name="T17" fmla="*/ 0 h 1313"/>
                <a:gd name="T18" fmla="*/ 0 w 493"/>
                <a:gd name="T19" fmla="*/ 576 h 1313"/>
                <a:gd name="T20" fmla="*/ 0 w 493"/>
                <a:gd name="T21" fmla="*/ 618 h 1313"/>
                <a:gd name="T22" fmla="*/ 93 w 493"/>
                <a:gd name="T23" fmla="*/ 657 h 1313"/>
                <a:gd name="T24" fmla="*/ 31 w 493"/>
                <a:gd name="T25" fmla="*/ 605 h 1313"/>
                <a:gd name="T26" fmla="*/ 70 w 493"/>
                <a:gd name="T27" fmla="*/ 579 h 1313"/>
                <a:gd name="T28" fmla="*/ 75 w 493"/>
                <a:gd name="T29" fmla="*/ 625 h 1313"/>
                <a:gd name="T30" fmla="*/ 104 w 493"/>
                <a:gd name="T31" fmla="*/ 634 h 1313"/>
                <a:gd name="T32" fmla="*/ 104 w 493"/>
                <a:gd name="T33" fmla="*/ 634 h 13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3"/>
                <a:gd name="T52" fmla="*/ 0 h 1313"/>
                <a:gd name="T53" fmla="*/ 493 w 493"/>
                <a:gd name="T54" fmla="*/ 1313 h 13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3" h="1313">
                  <a:moveTo>
                    <a:pt x="208" y="1267"/>
                  </a:moveTo>
                  <a:lnTo>
                    <a:pt x="483" y="519"/>
                  </a:lnTo>
                  <a:lnTo>
                    <a:pt x="198" y="1172"/>
                  </a:lnTo>
                  <a:lnTo>
                    <a:pt x="202" y="1064"/>
                  </a:lnTo>
                  <a:lnTo>
                    <a:pt x="135" y="1132"/>
                  </a:lnTo>
                  <a:lnTo>
                    <a:pt x="135" y="1079"/>
                  </a:lnTo>
                  <a:lnTo>
                    <a:pt x="73" y="1127"/>
                  </a:lnTo>
                  <a:lnTo>
                    <a:pt x="493" y="47"/>
                  </a:lnTo>
                  <a:lnTo>
                    <a:pt x="457" y="0"/>
                  </a:lnTo>
                  <a:lnTo>
                    <a:pt x="0" y="1151"/>
                  </a:lnTo>
                  <a:lnTo>
                    <a:pt x="0" y="1235"/>
                  </a:lnTo>
                  <a:lnTo>
                    <a:pt x="187" y="1313"/>
                  </a:lnTo>
                  <a:lnTo>
                    <a:pt x="63" y="1210"/>
                  </a:lnTo>
                  <a:lnTo>
                    <a:pt x="141" y="1157"/>
                  </a:lnTo>
                  <a:lnTo>
                    <a:pt x="151" y="1250"/>
                  </a:lnTo>
                  <a:lnTo>
                    <a:pt x="208" y="12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4" name="Freeform 98"/>
            <p:cNvSpPr>
              <a:spLocks/>
            </p:cNvSpPr>
            <p:nvPr/>
          </p:nvSpPr>
          <p:spPr bwMode="auto">
            <a:xfrm>
              <a:off x="868" y="3607"/>
              <a:ext cx="198" cy="229"/>
            </a:xfrm>
            <a:custGeom>
              <a:avLst/>
              <a:gdLst>
                <a:gd name="T0" fmla="*/ 143 w 395"/>
                <a:gd name="T1" fmla="*/ 177 h 458"/>
                <a:gd name="T2" fmla="*/ 114 w 395"/>
                <a:gd name="T3" fmla="*/ 229 h 458"/>
                <a:gd name="T4" fmla="*/ 73 w 395"/>
                <a:gd name="T5" fmla="*/ 219 h 458"/>
                <a:gd name="T6" fmla="*/ 0 w 395"/>
                <a:gd name="T7" fmla="*/ 167 h 458"/>
                <a:gd name="T8" fmla="*/ 88 w 395"/>
                <a:gd name="T9" fmla="*/ 206 h 458"/>
                <a:gd name="T10" fmla="*/ 117 w 395"/>
                <a:gd name="T11" fmla="*/ 182 h 458"/>
                <a:gd name="T12" fmla="*/ 198 w 395"/>
                <a:gd name="T13" fmla="*/ 0 h 458"/>
                <a:gd name="T14" fmla="*/ 143 w 395"/>
                <a:gd name="T15" fmla="*/ 177 h 458"/>
                <a:gd name="T16" fmla="*/ 143 w 395"/>
                <a:gd name="T17" fmla="*/ 177 h 4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5"/>
                <a:gd name="T28" fmla="*/ 0 h 458"/>
                <a:gd name="T29" fmla="*/ 395 w 395"/>
                <a:gd name="T30" fmla="*/ 458 h 4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5" h="458">
                  <a:moveTo>
                    <a:pt x="285" y="354"/>
                  </a:moveTo>
                  <a:lnTo>
                    <a:pt x="228" y="458"/>
                  </a:lnTo>
                  <a:lnTo>
                    <a:pt x="146" y="437"/>
                  </a:lnTo>
                  <a:lnTo>
                    <a:pt x="0" y="333"/>
                  </a:lnTo>
                  <a:lnTo>
                    <a:pt x="176" y="411"/>
                  </a:lnTo>
                  <a:lnTo>
                    <a:pt x="233" y="363"/>
                  </a:lnTo>
                  <a:lnTo>
                    <a:pt x="395" y="0"/>
                  </a:lnTo>
                  <a:lnTo>
                    <a:pt x="285" y="3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5" name="Freeform 99"/>
            <p:cNvSpPr>
              <a:spLocks/>
            </p:cNvSpPr>
            <p:nvPr/>
          </p:nvSpPr>
          <p:spPr bwMode="auto">
            <a:xfrm>
              <a:off x="1136" y="3197"/>
              <a:ext cx="104" cy="183"/>
            </a:xfrm>
            <a:custGeom>
              <a:avLst/>
              <a:gdLst>
                <a:gd name="T0" fmla="*/ 104 w 207"/>
                <a:gd name="T1" fmla="*/ 170 h 367"/>
                <a:gd name="T2" fmla="*/ 44 w 207"/>
                <a:gd name="T3" fmla="*/ 183 h 367"/>
                <a:gd name="T4" fmla="*/ 34 w 207"/>
                <a:gd name="T5" fmla="*/ 149 h 367"/>
                <a:gd name="T6" fmla="*/ 49 w 207"/>
                <a:gd name="T7" fmla="*/ 62 h 367"/>
                <a:gd name="T8" fmla="*/ 2 w 207"/>
                <a:gd name="T9" fmla="*/ 50 h 367"/>
                <a:gd name="T10" fmla="*/ 0 w 207"/>
                <a:gd name="T11" fmla="*/ 0 h 367"/>
                <a:gd name="T12" fmla="*/ 65 w 207"/>
                <a:gd name="T13" fmla="*/ 50 h 367"/>
                <a:gd name="T14" fmla="*/ 50 w 207"/>
                <a:gd name="T15" fmla="*/ 140 h 367"/>
                <a:gd name="T16" fmla="*/ 104 w 207"/>
                <a:gd name="T17" fmla="*/ 170 h 367"/>
                <a:gd name="T18" fmla="*/ 104 w 207"/>
                <a:gd name="T19" fmla="*/ 170 h 3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7"/>
                <a:gd name="T31" fmla="*/ 0 h 367"/>
                <a:gd name="T32" fmla="*/ 207 w 207"/>
                <a:gd name="T33" fmla="*/ 367 h 3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7" h="367">
                  <a:moveTo>
                    <a:pt x="207" y="340"/>
                  </a:moveTo>
                  <a:lnTo>
                    <a:pt x="87" y="367"/>
                  </a:lnTo>
                  <a:lnTo>
                    <a:pt x="68" y="299"/>
                  </a:lnTo>
                  <a:lnTo>
                    <a:pt x="97" y="124"/>
                  </a:lnTo>
                  <a:lnTo>
                    <a:pt x="3" y="101"/>
                  </a:lnTo>
                  <a:lnTo>
                    <a:pt x="0" y="0"/>
                  </a:lnTo>
                  <a:lnTo>
                    <a:pt x="129" y="101"/>
                  </a:lnTo>
                  <a:lnTo>
                    <a:pt x="100" y="280"/>
                  </a:lnTo>
                  <a:lnTo>
                    <a:pt x="207" y="3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6" name="Freeform 100"/>
            <p:cNvSpPr>
              <a:spLocks/>
            </p:cNvSpPr>
            <p:nvPr/>
          </p:nvSpPr>
          <p:spPr bwMode="auto">
            <a:xfrm>
              <a:off x="1735" y="3622"/>
              <a:ext cx="208" cy="370"/>
            </a:xfrm>
            <a:custGeom>
              <a:avLst/>
              <a:gdLst>
                <a:gd name="T0" fmla="*/ 129 w 417"/>
                <a:gd name="T1" fmla="*/ 0 h 739"/>
                <a:gd name="T2" fmla="*/ 208 w 417"/>
                <a:gd name="T3" fmla="*/ 350 h 739"/>
                <a:gd name="T4" fmla="*/ 134 w 417"/>
                <a:gd name="T5" fmla="*/ 295 h 739"/>
                <a:gd name="T6" fmla="*/ 161 w 417"/>
                <a:gd name="T7" fmla="*/ 370 h 739"/>
                <a:gd name="T8" fmla="*/ 63 w 417"/>
                <a:gd name="T9" fmla="*/ 247 h 739"/>
                <a:gd name="T10" fmla="*/ 55 w 417"/>
                <a:gd name="T11" fmla="*/ 318 h 739"/>
                <a:gd name="T12" fmla="*/ 0 w 417"/>
                <a:gd name="T13" fmla="*/ 70 h 739"/>
                <a:gd name="T14" fmla="*/ 70 w 417"/>
                <a:gd name="T15" fmla="*/ 216 h 739"/>
                <a:gd name="T16" fmla="*/ 66 w 417"/>
                <a:gd name="T17" fmla="*/ 149 h 739"/>
                <a:gd name="T18" fmla="*/ 118 w 417"/>
                <a:gd name="T19" fmla="*/ 224 h 739"/>
                <a:gd name="T20" fmla="*/ 114 w 417"/>
                <a:gd name="T21" fmla="*/ 87 h 739"/>
                <a:gd name="T22" fmla="*/ 145 w 417"/>
                <a:gd name="T23" fmla="*/ 161 h 739"/>
                <a:gd name="T24" fmla="*/ 129 w 417"/>
                <a:gd name="T25" fmla="*/ 0 h 739"/>
                <a:gd name="T26" fmla="*/ 129 w 417"/>
                <a:gd name="T27" fmla="*/ 0 h 7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17"/>
                <a:gd name="T43" fmla="*/ 0 h 739"/>
                <a:gd name="T44" fmla="*/ 417 w 417"/>
                <a:gd name="T45" fmla="*/ 739 h 7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17" h="739">
                  <a:moveTo>
                    <a:pt x="259" y="0"/>
                  </a:moveTo>
                  <a:lnTo>
                    <a:pt x="417" y="699"/>
                  </a:lnTo>
                  <a:lnTo>
                    <a:pt x="268" y="589"/>
                  </a:lnTo>
                  <a:lnTo>
                    <a:pt x="323" y="739"/>
                  </a:lnTo>
                  <a:lnTo>
                    <a:pt x="126" y="494"/>
                  </a:lnTo>
                  <a:lnTo>
                    <a:pt x="111" y="636"/>
                  </a:lnTo>
                  <a:lnTo>
                    <a:pt x="0" y="140"/>
                  </a:lnTo>
                  <a:lnTo>
                    <a:pt x="141" y="431"/>
                  </a:lnTo>
                  <a:lnTo>
                    <a:pt x="133" y="298"/>
                  </a:lnTo>
                  <a:lnTo>
                    <a:pt x="236" y="448"/>
                  </a:lnTo>
                  <a:lnTo>
                    <a:pt x="228" y="173"/>
                  </a:lnTo>
                  <a:lnTo>
                    <a:pt x="291" y="321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7" name="Freeform 101"/>
            <p:cNvSpPr>
              <a:spLocks/>
            </p:cNvSpPr>
            <p:nvPr/>
          </p:nvSpPr>
          <p:spPr bwMode="auto">
            <a:xfrm>
              <a:off x="749" y="3354"/>
              <a:ext cx="157" cy="411"/>
            </a:xfrm>
            <a:custGeom>
              <a:avLst/>
              <a:gdLst>
                <a:gd name="T0" fmla="*/ 137 w 316"/>
                <a:gd name="T1" fmla="*/ 0 h 821"/>
                <a:gd name="T2" fmla="*/ 157 w 316"/>
                <a:gd name="T3" fmla="*/ 59 h 821"/>
                <a:gd name="T4" fmla="*/ 110 w 316"/>
                <a:gd name="T5" fmla="*/ 150 h 821"/>
                <a:gd name="T6" fmla="*/ 62 w 316"/>
                <a:gd name="T7" fmla="*/ 252 h 821"/>
                <a:gd name="T8" fmla="*/ 41 w 316"/>
                <a:gd name="T9" fmla="*/ 402 h 821"/>
                <a:gd name="T10" fmla="*/ 0 w 316"/>
                <a:gd name="T11" fmla="*/ 411 h 821"/>
                <a:gd name="T12" fmla="*/ 51 w 316"/>
                <a:gd name="T13" fmla="*/ 217 h 821"/>
                <a:gd name="T14" fmla="*/ 82 w 316"/>
                <a:gd name="T15" fmla="*/ 83 h 821"/>
                <a:gd name="T16" fmla="*/ 90 w 316"/>
                <a:gd name="T17" fmla="*/ 12 h 821"/>
                <a:gd name="T18" fmla="*/ 137 w 316"/>
                <a:gd name="T19" fmla="*/ 0 h 821"/>
                <a:gd name="T20" fmla="*/ 137 w 316"/>
                <a:gd name="T21" fmla="*/ 0 h 8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6"/>
                <a:gd name="T34" fmla="*/ 0 h 821"/>
                <a:gd name="T35" fmla="*/ 316 w 316"/>
                <a:gd name="T36" fmla="*/ 821 h 8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6" h="821">
                  <a:moveTo>
                    <a:pt x="276" y="0"/>
                  </a:moveTo>
                  <a:lnTo>
                    <a:pt x="316" y="118"/>
                  </a:lnTo>
                  <a:lnTo>
                    <a:pt x="221" y="300"/>
                  </a:lnTo>
                  <a:lnTo>
                    <a:pt x="125" y="503"/>
                  </a:lnTo>
                  <a:lnTo>
                    <a:pt x="82" y="804"/>
                  </a:lnTo>
                  <a:lnTo>
                    <a:pt x="0" y="821"/>
                  </a:lnTo>
                  <a:lnTo>
                    <a:pt x="103" y="433"/>
                  </a:lnTo>
                  <a:lnTo>
                    <a:pt x="165" y="165"/>
                  </a:lnTo>
                  <a:lnTo>
                    <a:pt x="181" y="24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8" name="Freeform 102"/>
            <p:cNvSpPr>
              <a:spLocks/>
            </p:cNvSpPr>
            <p:nvPr/>
          </p:nvSpPr>
          <p:spPr bwMode="auto">
            <a:xfrm>
              <a:off x="749" y="3744"/>
              <a:ext cx="86" cy="103"/>
            </a:xfrm>
            <a:custGeom>
              <a:avLst/>
              <a:gdLst>
                <a:gd name="T0" fmla="*/ 86 w 173"/>
                <a:gd name="T1" fmla="*/ 103 h 205"/>
                <a:gd name="T2" fmla="*/ 36 w 173"/>
                <a:gd name="T3" fmla="*/ 75 h 205"/>
                <a:gd name="T4" fmla="*/ 0 w 173"/>
                <a:gd name="T5" fmla="*/ 17 h 205"/>
                <a:gd name="T6" fmla="*/ 32 w 173"/>
                <a:gd name="T7" fmla="*/ 0 h 205"/>
                <a:gd name="T8" fmla="*/ 86 w 173"/>
                <a:gd name="T9" fmla="*/ 103 h 205"/>
                <a:gd name="T10" fmla="*/ 86 w 173"/>
                <a:gd name="T11" fmla="*/ 103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3"/>
                <a:gd name="T19" fmla="*/ 0 h 205"/>
                <a:gd name="T20" fmla="*/ 173 w 173"/>
                <a:gd name="T21" fmla="*/ 205 h 2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3" h="205">
                  <a:moveTo>
                    <a:pt x="173" y="205"/>
                  </a:moveTo>
                  <a:lnTo>
                    <a:pt x="72" y="150"/>
                  </a:lnTo>
                  <a:lnTo>
                    <a:pt x="0" y="34"/>
                  </a:lnTo>
                  <a:lnTo>
                    <a:pt x="65" y="0"/>
                  </a:lnTo>
                  <a:lnTo>
                    <a:pt x="173" y="205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9" name="Freeform 103"/>
            <p:cNvSpPr>
              <a:spLocks/>
            </p:cNvSpPr>
            <p:nvPr/>
          </p:nvSpPr>
          <p:spPr bwMode="auto">
            <a:xfrm>
              <a:off x="831" y="3775"/>
              <a:ext cx="71" cy="67"/>
            </a:xfrm>
            <a:custGeom>
              <a:avLst/>
              <a:gdLst>
                <a:gd name="T0" fmla="*/ 71 w 143"/>
                <a:gd name="T1" fmla="*/ 67 h 133"/>
                <a:gd name="T2" fmla="*/ 40 w 143"/>
                <a:gd name="T3" fmla="*/ 20 h 133"/>
                <a:gd name="T4" fmla="*/ 0 w 143"/>
                <a:gd name="T5" fmla="*/ 0 h 133"/>
                <a:gd name="T6" fmla="*/ 28 w 143"/>
                <a:gd name="T7" fmla="*/ 63 h 133"/>
                <a:gd name="T8" fmla="*/ 71 w 143"/>
                <a:gd name="T9" fmla="*/ 67 h 133"/>
                <a:gd name="T10" fmla="*/ 71 w 143"/>
                <a:gd name="T11" fmla="*/ 67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133"/>
                <a:gd name="T20" fmla="*/ 143 w 143"/>
                <a:gd name="T21" fmla="*/ 133 h 1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133">
                  <a:moveTo>
                    <a:pt x="143" y="133"/>
                  </a:moveTo>
                  <a:lnTo>
                    <a:pt x="80" y="40"/>
                  </a:lnTo>
                  <a:lnTo>
                    <a:pt x="0" y="0"/>
                  </a:lnTo>
                  <a:lnTo>
                    <a:pt x="56" y="125"/>
                  </a:lnTo>
                  <a:lnTo>
                    <a:pt x="143" y="133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0" name="Freeform 104"/>
            <p:cNvSpPr>
              <a:spLocks/>
            </p:cNvSpPr>
            <p:nvPr/>
          </p:nvSpPr>
          <p:spPr bwMode="auto">
            <a:xfrm>
              <a:off x="2026" y="2815"/>
              <a:ext cx="67" cy="245"/>
            </a:xfrm>
            <a:custGeom>
              <a:avLst/>
              <a:gdLst>
                <a:gd name="T0" fmla="*/ 28 w 133"/>
                <a:gd name="T1" fmla="*/ 63 h 488"/>
                <a:gd name="T2" fmla="*/ 0 w 133"/>
                <a:gd name="T3" fmla="*/ 245 h 488"/>
                <a:gd name="T4" fmla="*/ 67 w 133"/>
                <a:gd name="T5" fmla="*/ 131 h 488"/>
                <a:gd name="T6" fmla="*/ 48 w 133"/>
                <a:gd name="T7" fmla="*/ 0 h 488"/>
                <a:gd name="T8" fmla="*/ 28 w 133"/>
                <a:gd name="T9" fmla="*/ 63 h 488"/>
                <a:gd name="T10" fmla="*/ 28 w 133"/>
                <a:gd name="T11" fmla="*/ 63 h 4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3"/>
                <a:gd name="T19" fmla="*/ 0 h 488"/>
                <a:gd name="T20" fmla="*/ 133 w 133"/>
                <a:gd name="T21" fmla="*/ 488 h 4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3" h="488">
                  <a:moveTo>
                    <a:pt x="55" y="125"/>
                  </a:moveTo>
                  <a:lnTo>
                    <a:pt x="0" y="488"/>
                  </a:lnTo>
                  <a:lnTo>
                    <a:pt x="133" y="260"/>
                  </a:lnTo>
                  <a:lnTo>
                    <a:pt x="95" y="0"/>
                  </a:lnTo>
                  <a:lnTo>
                    <a:pt x="55" y="125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1" name="Freeform 105"/>
            <p:cNvSpPr>
              <a:spLocks/>
            </p:cNvSpPr>
            <p:nvPr/>
          </p:nvSpPr>
          <p:spPr bwMode="auto">
            <a:xfrm>
              <a:off x="2054" y="3001"/>
              <a:ext cx="149" cy="252"/>
            </a:xfrm>
            <a:custGeom>
              <a:avLst/>
              <a:gdLst>
                <a:gd name="T0" fmla="*/ 59 w 299"/>
                <a:gd name="T1" fmla="*/ 0 h 503"/>
                <a:gd name="T2" fmla="*/ 86 w 299"/>
                <a:gd name="T3" fmla="*/ 55 h 503"/>
                <a:gd name="T4" fmla="*/ 51 w 299"/>
                <a:gd name="T5" fmla="*/ 118 h 503"/>
                <a:gd name="T6" fmla="*/ 138 w 299"/>
                <a:gd name="T7" fmla="*/ 118 h 503"/>
                <a:gd name="T8" fmla="*/ 149 w 299"/>
                <a:gd name="T9" fmla="*/ 149 h 503"/>
                <a:gd name="T10" fmla="*/ 46 w 299"/>
                <a:gd name="T11" fmla="*/ 252 h 503"/>
                <a:gd name="T12" fmla="*/ 90 w 299"/>
                <a:gd name="T13" fmla="*/ 142 h 503"/>
                <a:gd name="T14" fmla="*/ 0 w 299"/>
                <a:gd name="T15" fmla="*/ 142 h 503"/>
                <a:gd name="T16" fmla="*/ 59 w 299"/>
                <a:gd name="T17" fmla="*/ 0 h 503"/>
                <a:gd name="T18" fmla="*/ 59 w 299"/>
                <a:gd name="T19" fmla="*/ 0 h 5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9"/>
                <a:gd name="T31" fmla="*/ 0 h 503"/>
                <a:gd name="T32" fmla="*/ 299 w 299"/>
                <a:gd name="T33" fmla="*/ 503 h 5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9" h="503">
                  <a:moveTo>
                    <a:pt x="118" y="0"/>
                  </a:moveTo>
                  <a:lnTo>
                    <a:pt x="173" y="110"/>
                  </a:lnTo>
                  <a:lnTo>
                    <a:pt x="103" y="235"/>
                  </a:lnTo>
                  <a:lnTo>
                    <a:pt x="276" y="235"/>
                  </a:lnTo>
                  <a:lnTo>
                    <a:pt x="299" y="298"/>
                  </a:lnTo>
                  <a:lnTo>
                    <a:pt x="93" y="503"/>
                  </a:lnTo>
                  <a:lnTo>
                    <a:pt x="181" y="283"/>
                  </a:lnTo>
                  <a:lnTo>
                    <a:pt x="0" y="283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2" name="Freeform 106"/>
            <p:cNvSpPr>
              <a:spLocks/>
            </p:cNvSpPr>
            <p:nvPr/>
          </p:nvSpPr>
          <p:spPr bwMode="auto">
            <a:xfrm>
              <a:off x="1601" y="2623"/>
              <a:ext cx="83" cy="153"/>
            </a:xfrm>
            <a:custGeom>
              <a:avLst/>
              <a:gdLst>
                <a:gd name="T0" fmla="*/ 83 w 166"/>
                <a:gd name="T1" fmla="*/ 0 h 308"/>
                <a:gd name="T2" fmla="*/ 0 w 166"/>
                <a:gd name="T3" fmla="*/ 118 h 308"/>
                <a:gd name="T4" fmla="*/ 51 w 166"/>
                <a:gd name="T5" fmla="*/ 153 h 308"/>
                <a:gd name="T6" fmla="*/ 83 w 166"/>
                <a:gd name="T7" fmla="*/ 0 h 308"/>
                <a:gd name="T8" fmla="*/ 83 w 166"/>
                <a:gd name="T9" fmla="*/ 0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"/>
                <a:gd name="T16" fmla="*/ 0 h 308"/>
                <a:gd name="T17" fmla="*/ 166 w 166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" h="308">
                  <a:moveTo>
                    <a:pt x="166" y="0"/>
                  </a:moveTo>
                  <a:lnTo>
                    <a:pt x="0" y="238"/>
                  </a:lnTo>
                  <a:lnTo>
                    <a:pt x="103" y="308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3" name="Freeform 107"/>
            <p:cNvSpPr>
              <a:spLocks/>
            </p:cNvSpPr>
            <p:nvPr/>
          </p:nvSpPr>
          <p:spPr bwMode="auto">
            <a:xfrm>
              <a:off x="1633" y="2666"/>
              <a:ext cx="338" cy="382"/>
            </a:xfrm>
            <a:custGeom>
              <a:avLst/>
              <a:gdLst>
                <a:gd name="T0" fmla="*/ 146 w 675"/>
                <a:gd name="T1" fmla="*/ 63 h 765"/>
                <a:gd name="T2" fmla="*/ 0 w 675"/>
                <a:gd name="T3" fmla="*/ 208 h 765"/>
                <a:gd name="T4" fmla="*/ 19 w 675"/>
                <a:gd name="T5" fmla="*/ 382 h 765"/>
                <a:gd name="T6" fmla="*/ 157 w 675"/>
                <a:gd name="T7" fmla="*/ 212 h 765"/>
                <a:gd name="T8" fmla="*/ 267 w 675"/>
                <a:gd name="T9" fmla="*/ 149 h 765"/>
                <a:gd name="T10" fmla="*/ 251 w 675"/>
                <a:gd name="T11" fmla="*/ 295 h 765"/>
                <a:gd name="T12" fmla="*/ 338 w 675"/>
                <a:gd name="T13" fmla="*/ 98 h 765"/>
                <a:gd name="T14" fmla="*/ 224 w 675"/>
                <a:gd name="T15" fmla="*/ 63 h 765"/>
                <a:gd name="T16" fmla="*/ 153 w 675"/>
                <a:gd name="T17" fmla="*/ 0 h 765"/>
                <a:gd name="T18" fmla="*/ 146 w 675"/>
                <a:gd name="T19" fmla="*/ 63 h 765"/>
                <a:gd name="T20" fmla="*/ 146 w 675"/>
                <a:gd name="T21" fmla="*/ 63 h 7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75"/>
                <a:gd name="T34" fmla="*/ 0 h 765"/>
                <a:gd name="T35" fmla="*/ 675 w 675"/>
                <a:gd name="T36" fmla="*/ 765 h 76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75" h="765">
                  <a:moveTo>
                    <a:pt x="291" y="126"/>
                  </a:moveTo>
                  <a:lnTo>
                    <a:pt x="0" y="417"/>
                  </a:lnTo>
                  <a:lnTo>
                    <a:pt x="38" y="765"/>
                  </a:lnTo>
                  <a:lnTo>
                    <a:pt x="314" y="424"/>
                  </a:lnTo>
                  <a:lnTo>
                    <a:pt x="534" y="299"/>
                  </a:lnTo>
                  <a:lnTo>
                    <a:pt x="502" y="590"/>
                  </a:lnTo>
                  <a:lnTo>
                    <a:pt x="675" y="196"/>
                  </a:lnTo>
                  <a:lnTo>
                    <a:pt x="447" y="126"/>
                  </a:lnTo>
                  <a:lnTo>
                    <a:pt x="306" y="0"/>
                  </a:lnTo>
                  <a:lnTo>
                    <a:pt x="291" y="126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4" name="Freeform 108"/>
            <p:cNvSpPr>
              <a:spLocks/>
            </p:cNvSpPr>
            <p:nvPr/>
          </p:nvSpPr>
          <p:spPr bwMode="auto">
            <a:xfrm>
              <a:off x="1672" y="3119"/>
              <a:ext cx="157" cy="200"/>
            </a:xfrm>
            <a:custGeom>
              <a:avLst/>
              <a:gdLst>
                <a:gd name="T0" fmla="*/ 157 w 313"/>
                <a:gd name="T1" fmla="*/ 7 h 401"/>
                <a:gd name="T2" fmla="*/ 133 w 313"/>
                <a:gd name="T3" fmla="*/ 180 h 401"/>
                <a:gd name="T4" fmla="*/ 35 w 313"/>
                <a:gd name="T5" fmla="*/ 200 h 401"/>
                <a:gd name="T6" fmla="*/ 0 w 313"/>
                <a:gd name="T7" fmla="*/ 0 h 401"/>
                <a:gd name="T8" fmla="*/ 90 w 313"/>
                <a:gd name="T9" fmla="*/ 138 h 401"/>
                <a:gd name="T10" fmla="*/ 157 w 313"/>
                <a:gd name="T11" fmla="*/ 7 h 401"/>
                <a:gd name="T12" fmla="*/ 157 w 313"/>
                <a:gd name="T13" fmla="*/ 7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3"/>
                <a:gd name="T22" fmla="*/ 0 h 401"/>
                <a:gd name="T23" fmla="*/ 313 w 313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3" h="401">
                  <a:moveTo>
                    <a:pt x="313" y="15"/>
                  </a:moveTo>
                  <a:lnTo>
                    <a:pt x="266" y="361"/>
                  </a:lnTo>
                  <a:lnTo>
                    <a:pt x="70" y="401"/>
                  </a:lnTo>
                  <a:lnTo>
                    <a:pt x="0" y="0"/>
                  </a:lnTo>
                  <a:lnTo>
                    <a:pt x="180" y="276"/>
                  </a:lnTo>
                  <a:lnTo>
                    <a:pt x="313" y="15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5" name="Freeform 109"/>
            <p:cNvSpPr>
              <a:spLocks/>
            </p:cNvSpPr>
            <p:nvPr/>
          </p:nvSpPr>
          <p:spPr bwMode="auto">
            <a:xfrm>
              <a:off x="1244" y="3091"/>
              <a:ext cx="173" cy="181"/>
            </a:xfrm>
            <a:custGeom>
              <a:avLst/>
              <a:gdLst>
                <a:gd name="T0" fmla="*/ 173 w 346"/>
                <a:gd name="T1" fmla="*/ 142 h 361"/>
                <a:gd name="T2" fmla="*/ 90 w 346"/>
                <a:gd name="T3" fmla="*/ 32 h 361"/>
                <a:gd name="T4" fmla="*/ 0 w 346"/>
                <a:gd name="T5" fmla="*/ 0 h 361"/>
                <a:gd name="T6" fmla="*/ 47 w 346"/>
                <a:gd name="T7" fmla="*/ 134 h 361"/>
                <a:gd name="T8" fmla="*/ 162 w 346"/>
                <a:gd name="T9" fmla="*/ 181 h 361"/>
                <a:gd name="T10" fmla="*/ 173 w 346"/>
                <a:gd name="T11" fmla="*/ 142 h 361"/>
                <a:gd name="T12" fmla="*/ 173 w 346"/>
                <a:gd name="T13" fmla="*/ 142 h 3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6"/>
                <a:gd name="T22" fmla="*/ 0 h 361"/>
                <a:gd name="T23" fmla="*/ 346 w 346"/>
                <a:gd name="T24" fmla="*/ 361 h 3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6" h="361">
                  <a:moveTo>
                    <a:pt x="346" y="283"/>
                  </a:moveTo>
                  <a:lnTo>
                    <a:pt x="181" y="63"/>
                  </a:lnTo>
                  <a:lnTo>
                    <a:pt x="0" y="0"/>
                  </a:lnTo>
                  <a:lnTo>
                    <a:pt x="95" y="268"/>
                  </a:lnTo>
                  <a:lnTo>
                    <a:pt x="324" y="361"/>
                  </a:lnTo>
                  <a:lnTo>
                    <a:pt x="346" y="283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6" name="Freeform 110"/>
            <p:cNvSpPr>
              <a:spLocks/>
            </p:cNvSpPr>
            <p:nvPr/>
          </p:nvSpPr>
          <p:spPr bwMode="auto">
            <a:xfrm>
              <a:off x="1173" y="2733"/>
              <a:ext cx="209" cy="299"/>
            </a:xfrm>
            <a:custGeom>
              <a:avLst/>
              <a:gdLst>
                <a:gd name="T0" fmla="*/ 170 w 416"/>
                <a:gd name="T1" fmla="*/ 299 h 598"/>
                <a:gd name="T2" fmla="*/ 51 w 416"/>
                <a:gd name="T3" fmla="*/ 255 h 598"/>
                <a:gd name="T4" fmla="*/ 51 w 416"/>
                <a:gd name="T5" fmla="*/ 177 h 598"/>
                <a:gd name="T6" fmla="*/ 0 w 416"/>
                <a:gd name="T7" fmla="*/ 0 h 598"/>
                <a:gd name="T8" fmla="*/ 115 w 416"/>
                <a:gd name="T9" fmla="*/ 117 h 598"/>
                <a:gd name="T10" fmla="*/ 177 w 416"/>
                <a:gd name="T11" fmla="*/ 153 h 598"/>
                <a:gd name="T12" fmla="*/ 201 w 416"/>
                <a:gd name="T13" fmla="*/ 23 h 598"/>
                <a:gd name="T14" fmla="*/ 209 w 416"/>
                <a:gd name="T15" fmla="*/ 224 h 598"/>
                <a:gd name="T16" fmla="*/ 170 w 416"/>
                <a:gd name="T17" fmla="*/ 299 h 598"/>
                <a:gd name="T18" fmla="*/ 170 w 416"/>
                <a:gd name="T19" fmla="*/ 299 h 5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6"/>
                <a:gd name="T31" fmla="*/ 0 h 598"/>
                <a:gd name="T32" fmla="*/ 416 w 416"/>
                <a:gd name="T33" fmla="*/ 598 h 5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6" h="598">
                  <a:moveTo>
                    <a:pt x="338" y="598"/>
                  </a:moveTo>
                  <a:lnTo>
                    <a:pt x="102" y="511"/>
                  </a:lnTo>
                  <a:lnTo>
                    <a:pt x="102" y="355"/>
                  </a:lnTo>
                  <a:lnTo>
                    <a:pt x="0" y="0"/>
                  </a:lnTo>
                  <a:lnTo>
                    <a:pt x="228" y="235"/>
                  </a:lnTo>
                  <a:lnTo>
                    <a:pt x="353" y="307"/>
                  </a:lnTo>
                  <a:lnTo>
                    <a:pt x="401" y="47"/>
                  </a:lnTo>
                  <a:lnTo>
                    <a:pt x="416" y="448"/>
                  </a:lnTo>
                  <a:lnTo>
                    <a:pt x="338" y="598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7" name="Freeform 111"/>
            <p:cNvSpPr>
              <a:spLocks/>
            </p:cNvSpPr>
            <p:nvPr/>
          </p:nvSpPr>
          <p:spPr bwMode="auto">
            <a:xfrm>
              <a:off x="1267" y="3319"/>
              <a:ext cx="158" cy="417"/>
            </a:xfrm>
            <a:custGeom>
              <a:avLst/>
              <a:gdLst>
                <a:gd name="T0" fmla="*/ 158 w 316"/>
                <a:gd name="T1" fmla="*/ 110 h 835"/>
                <a:gd name="T2" fmla="*/ 121 w 316"/>
                <a:gd name="T3" fmla="*/ 405 h 835"/>
                <a:gd name="T4" fmla="*/ 23 w 316"/>
                <a:gd name="T5" fmla="*/ 417 h 835"/>
                <a:gd name="T6" fmla="*/ 39 w 316"/>
                <a:gd name="T7" fmla="*/ 134 h 835"/>
                <a:gd name="T8" fmla="*/ 0 w 316"/>
                <a:gd name="T9" fmla="*/ 0 h 835"/>
                <a:gd name="T10" fmla="*/ 86 w 316"/>
                <a:gd name="T11" fmla="*/ 197 h 835"/>
                <a:gd name="T12" fmla="*/ 106 w 316"/>
                <a:gd name="T13" fmla="*/ 47 h 835"/>
                <a:gd name="T14" fmla="*/ 158 w 316"/>
                <a:gd name="T15" fmla="*/ 110 h 835"/>
                <a:gd name="T16" fmla="*/ 158 w 316"/>
                <a:gd name="T17" fmla="*/ 110 h 8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6"/>
                <a:gd name="T28" fmla="*/ 0 h 835"/>
                <a:gd name="T29" fmla="*/ 316 w 316"/>
                <a:gd name="T30" fmla="*/ 835 h 8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6" h="835">
                  <a:moveTo>
                    <a:pt x="316" y="221"/>
                  </a:moveTo>
                  <a:lnTo>
                    <a:pt x="243" y="810"/>
                  </a:lnTo>
                  <a:lnTo>
                    <a:pt x="47" y="835"/>
                  </a:lnTo>
                  <a:lnTo>
                    <a:pt x="78" y="268"/>
                  </a:lnTo>
                  <a:lnTo>
                    <a:pt x="0" y="0"/>
                  </a:lnTo>
                  <a:lnTo>
                    <a:pt x="173" y="394"/>
                  </a:lnTo>
                  <a:lnTo>
                    <a:pt x="213" y="95"/>
                  </a:lnTo>
                  <a:lnTo>
                    <a:pt x="316" y="221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8" name="Freeform 112"/>
            <p:cNvSpPr>
              <a:spLocks/>
            </p:cNvSpPr>
            <p:nvPr/>
          </p:nvSpPr>
          <p:spPr bwMode="auto">
            <a:xfrm>
              <a:off x="820" y="3154"/>
              <a:ext cx="180" cy="118"/>
            </a:xfrm>
            <a:custGeom>
              <a:avLst/>
              <a:gdLst>
                <a:gd name="T0" fmla="*/ 180 w 361"/>
                <a:gd name="T1" fmla="*/ 59 h 235"/>
                <a:gd name="T2" fmla="*/ 117 w 361"/>
                <a:gd name="T3" fmla="*/ 0 h 235"/>
                <a:gd name="T4" fmla="*/ 0 w 361"/>
                <a:gd name="T5" fmla="*/ 28 h 235"/>
                <a:gd name="T6" fmla="*/ 0 w 361"/>
                <a:gd name="T7" fmla="*/ 90 h 235"/>
                <a:gd name="T8" fmla="*/ 149 w 361"/>
                <a:gd name="T9" fmla="*/ 118 h 235"/>
                <a:gd name="T10" fmla="*/ 180 w 361"/>
                <a:gd name="T11" fmla="*/ 59 h 235"/>
                <a:gd name="T12" fmla="*/ 180 w 361"/>
                <a:gd name="T13" fmla="*/ 59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1"/>
                <a:gd name="T22" fmla="*/ 0 h 235"/>
                <a:gd name="T23" fmla="*/ 361 w 361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1" h="235">
                  <a:moveTo>
                    <a:pt x="361" y="117"/>
                  </a:moveTo>
                  <a:lnTo>
                    <a:pt x="235" y="0"/>
                  </a:lnTo>
                  <a:lnTo>
                    <a:pt x="0" y="55"/>
                  </a:lnTo>
                  <a:lnTo>
                    <a:pt x="0" y="180"/>
                  </a:lnTo>
                  <a:lnTo>
                    <a:pt x="298" y="235"/>
                  </a:lnTo>
                  <a:lnTo>
                    <a:pt x="361" y="117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9" name="Freeform 113"/>
            <p:cNvSpPr>
              <a:spLocks/>
            </p:cNvSpPr>
            <p:nvPr/>
          </p:nvSpPr>
          <p:spPr bwMode="auto">
            <a:xfrm>
              <a:off x="973" y="2918"/>
              <a:ext cx="63" cy="181"/>
            </a:xfrm>
            <a:custGeom>
              <a:avLst/>
              <a:gdLst>
                <a:gd name="T0" fmla="*/ 8 w 125"/>
                <a:gd name="T1" fmla="*/ 181 h 361"/>
                <a:gd name="T2" fmla="*/ 63 w 125"/>
                <a:gd name="T3" fmla="*/ 173 h 361"/>
                <a:gd name="T4" fmla="*/ 51 w 125"/>
                <a:gd name="T5" fmla="*/ 0 h 361"/>
                <a:gd name="T6" fmla="*/ 0 w 125"/>
                <a:gd name="T7" fmla="*/ 118 h 361"/>
                <a:gd name="T8" fmla="*/ 8 w 125"/>
                <a:gd name="T9" fmla="*/ 181 h 361"/>
                <a:gd name="T10" fmla="*/ 8 w 125"/>
                <a:gd name="T11" fmla="*/ 181 h 3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"/>
                <a:gd name="T19" fmla="*/ 0 h 361"/>
                <a:gd name="T20" fmla="*/ 125 w 125"/>
                <a:gd name="T21" fmla="*/ 361 h 3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" h="361">
                  <a:moveTo>
                    <a:pt x="15" y="361"/>
                  </a:moveTo>
                  <a:lnTo>
                    <a:pt x="125" y="346"/>
                  </a:lnTo>
                  <a:lnTo>
                    <a:pt x="102" y="0"/>
                  </a:lnTo>
                  <a:lnTo>
                    <a:pt x="0" y="236"/>
                  </a:lnTo>
                  <a:lnTo>
                    <a:pt x="15" y="361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0" name="Freeform 114"/>
            <p:cNvSpPr>
              <a:spLocks/>
            </p:cNvSpPr>
            <p:nvPr/>
          </p:nvSpPr>
          <p:spPr bwMode="auto">
            <a:xfrm>
              <a:off x="1071" y="2779"/>
              <a:ext cx="40" cy="95"/>
            </a:xfrm>
            <a:custGeom>
              <a:avLst/>
              <a:gdLst>
                <a:gd name="T0" fmla="*/ 4 w 80"/>
                <a:gd name="T1" fmla="*/ 95 h 190"/>
                <a:gd name="T2" fmla="*/ 0 w 80"/>
                <a:gd name="T3" fmla="*/ 0 h 190"/>
                <a:gd name="T4" fmla="*/ 40 w 80"/>
                <a:gd name="T5" fmla="*/ 84 h 190"/>
                <a:gd name="T6" fmla="*/ 4 w 80"/>
                <a:gd name="T7" fmla="*/ 95 h 190"/>
                <a:gd name="T8" fmla="*/ 4 w 80"/>
                <a:gd name="T9" fmla="*/ 95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90"/>
                <a:gd name="T17" fmla="*/ 80 w 80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90">
                  <a:moveTo>
                    <a:pt x="8" y="190"/>
                  </a:moveTo>
                  <a:lnTo>
                    <a:pt x="0" y="0"/>
                  </a:lnTo>
                  <a:lnTo>
                    <a:pt x="80" y="167"/>
                  </a:lnTo>
                  <a:lnTo>
                    <a:pt x="8" y="190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1" name="Freeform 115"/>
            <p:cNvSpPr>
              <a:spLocks/>
            </p:cNvSpPr>
            <p:nvPr/>
          </p:nvSpPr>
          <p:spPr bwMode="auto">
            <a:xfrm>
              <a:off x="2124" y="3280"/>
              <a:ext cx="142" cy="78"/>
            </a:xfrm>
            <a:custGeom>
              <a:avLst/>
              <a:gdLst>
                <a:gd name="T0" fmla="*/ 94 w 283"/>
                <a:gd name="T1" fmla="*/ 67 h 156"/>
                <a:gd name="T2" fmla="*/ 0 w 283"/>
                <a:gd name="T3" fmla="*/ 78 h 156"/>
                <a:gd name="T4" fmla="*/ 0 w 283"/>
                <a:gd name="T5" fmla="*/ 43 h 156"/>
                <a:gd name="T6" fmla="*/ 48 w 283"/>
                <a:gd name="T7" fmla="*/ 0 h 156"/>
                <a:gd name="T8" fmla="*/ 48 w 283"/>
                <a:gd name="T9" fmla="*/ 43 h 156"/>
                <a:gd name="T10" fmla="*/ 142 w 283"/>
                <a:gd name="T11" fmla="*/ 47 h 156"/>
                <a:gd name="T12" fmla="*/ 94 w 283"/>
                <a:gd name="T13" fmla="*/ 67 h 156"/>
                <a:gd name="T14" fmla="*/ 94 w 283"/>
                <a:gd name="T15" fmla="*/ 67 h 1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3"/>
                <a:gd name="T25" fmla="*/ 0 h 156"/>
                <a:gd name="T26" fmla="*/ 283 w 283"/>
                <a:gd name="T27" fmla="*/ 156 h 1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3" h="156">
                  <a:moveTo>
                    <a:pt x="188" y="133"/>
                  </a:moveTo>
                  <a:lnTo>
                    <a:pt x="0" y="156"/>
                  </a:lnTo>
                  <a:lnTo>
                    <a:pt x="0" y="86"/>
                  </a:lnTo>
                  <a:lnTo>
                    <a:pt x="95" y="0"/>
                  </a:lnTo>
                  <a:lnTo>
                    <a:pt x="95" y="86"/>
                  </a:lnTo>
                  <a:lnTo>
                    <a:pt x="283" y="94"/>
                  </a:lnTo>
                  <a:lnTo>
                    <a:pt x="188" y="133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2" name="Freeform 116"/>
            <p:cNvSpPr>
              <a:spLocks/>
            </p:cNvSpPr>
            <p:nvPr/>
          </p:nvSpPr>
          <p:spPr bwMode="auto">
            <a:xfrm>
              <a:off x="1672" y="3319"/>
              <a:ext cx="118" cy="173"/>
            </a:xfrm>
            <a:custGeom>
              <a:avLst/>
              <a:gdLst>
                <a:gd name="T0" fmla="*/ 118 w 236"/>
                <a:gd name="T1" fmla="*/ 99 h 346"/>
                <a:gd name="T2" fmla="*/ 28 w 236"/>
                <a:gd name="T3" fmla="*/ 173 h 346"/>
                <a:gd name="T4" fmla="*/ 0 w 236"/>
                <a:gd name="T5" fmla="*/ 0 h 346"/>
                <a:gd name="T6" fmla="*/ 59 w 236"/>
                <a:gd name="T7" fmla="*/ 110 h 346"/>
                <a:gd name="T8" fmla="*/ 118 w 236"/>
                <a:gd name="T9" fmla="*/ 99 h 346"/>
                <a:gd name="T10" fmla="*/ 118 w 236"/>
                <a:gd name="T11" fmla="*/ 99 h 3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6"/>
                <a:gd name="T19" fmla="*/ 0 h 346"/>
                <a:gd name="T20" fmla="*/ 236 w 236"/>
                <a:gd name="T21" fmla="*/ 346 h 3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6" h="346">
                  <a:moveTo>
                    <a:pt x="236" y="198"/>
                  </a:moveTo>
                  <a:lnTo>
                    <a:pt x="55" y="346"/>
                  </a:lnTo>
                  <a:lnTo>
                    <a:pt x="0" y="0"/>
                  </a:lnTo>
                  <a:lnTo>
                    <a:pt x="118" y="221"/>
                  </a:lnTo>
                  <a:lnTo>
                    <a:pt x="236" y="198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3" name="Freeform 117"/>
            <p:cNvSpPr>
              <a:spLocks/>
            </p:cNvSpPr>
            <p:nvPr/>
          </p:nvSpPr>
          <p:spPr bwMode="auto">
            <a:xfrm>
              <a:off x="2208" y="3751"/>
              <a:ext cx="49" cy="66"/>
            </a:xfrm>
            <a:custGeom>
              <a:avLst/>
              <a:gdLst>
                <a:gd name="T0" fmla="*/ 11 w 97"/>
                <a:gd name="T1" fmla="*/ 0 h 133"/>
                <a:gd name="T2" fmla="*/ 0 w 97"/>
                <a:gd name="T3" fmla="*/ 36 h 133"/>
                <a:gd name="T4" fmla="*/ 49 w 97"/>
                <a:gd name="T5" fmla="*/ 66 h 133"/>
                <a:gd name="T6" fmla="*/ 46 w 97"/>
                <a:gd name="T7" fmla="*/ 20 h 133"/>
                <a:gd name="T8" fmla="*/ 11 w 97"/>
                <a:gd name="T9" fmla="*/ 0 h 133"/>
                <a:gd name="T10" fmla="*/ 11 w 97"/>
                <a:gd name="T11" fmla="*/ 0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"/>
                <a:gd name="T19" fmla="*/ 0 h 133"/>
                <a:gd name="T20" fmla="*/ 97 w 97"/>
                <a:gd name="T21" fmla="*/ 133 h 1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" h="133">
                  <a:moveTo>
                    <a:pt x="21" y="0"/>
                  </a:moveTo>
                  <a:lnTo>
                    <a:pt x="0" y="73"/>
                  </a:lnTo>
                  <a:lnTo>
                    <a:pt x="97" y="133"/>
                  </a:lnTo>
                  <a:lnTo>
                    <a:pt x="91" y="4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4" name="Freeform 118"/>
            <p:cNvSpPr>
              <a:spLocks/>
            </p:cNvSpPr>
            <p:nvPr/>
          </p:nvSpPr>
          <p:spPr bwMode="auto">
            <a:xfrm>
              <a:off x="2150" y="3750"/>
              <a:ext cx="64" cy="40"/>
            </a:xfrm>
            <a:custGeom>
              <a:avLst/>
              <a:gdLst>
                <a:gd name="T0" fmla="*/ 12 w 129"/>
                <a:gd name="T1" fmla="*/ 0 h 80"/>
                <a:gd name="T2" fmla="*/ 64 w 129"/>
                <a:gd name="T3" fmla="*/ 5 h 80"/>
                <a:gd name="T4" fmla="*/ 56 w 129"/>
                <a:gd name="T5" fmla="*/ 40 h 80"/>
                <a:gd name="T6" fmla="*/ 0 w 129"/>
                <a:gd name="T7" fmla="*/ 40 h 80"/>
                <a:gd name="T8" fmla="*/ 12 w 129"/>
                <a:gd name="T9" fmla="*/ 0 h 80"/>
                <a:gd name="T10" fmla="*/ 12 w 129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9"/>
                <a:gd name="T19" fmla="*/ 0 h 80"/>
                <a:gd name="T20" fmla="*/ 129 w 129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9" h="80">
                  <a:moveTo>
                    <a:pt x="25" y="0"/>
                  </a:moveTo>
                  <a:lnTo>
                    <a:pt x="129" y="10"/>
                  </a:lnTo>
                  <a:lnTo>
                    <a:pt x="112" y="80"/>
                  </a:lnTo>
                  <a:lnTo>
                    <a:pt x="0" y="8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5" name="Freeform 119"/>
            <p:cNvSpPr>
              <a:spLocks/>
            </p:cNvSpPr>
            <p:nvPr/>
          </p:nvSpPr>
          <p:spPr bwMode="auto">
            <a:xfrm>
              <a:off x="2150" y="3777"/>
              <a:ext cx="101" cy="50"/>
            </a:xfrm>
            <a:custGeom>
              <a:avLst/>
              <a:gdLst>
                <a:gd name="T0" fmla="*/ 1 w 203"/>
                <a:gd name="T1" fmla="*/ 17 h 98"/>
                <a:gd name="T2" fmla="*/ 56 w 203"/>
                <a:gd name="T3" fmla="*/ 19 h 98"/>
                <a:gd name="T4" fmla="*/ 101 w 203"/>
                <a:gd name="T5" fmla="*/ 50 h 98"/>
                <a:gd name="T6" fmla="*/ 101 w 203"/>
                <a:gd name="T7" fmla="*/ 29 h 98"/>
                <a:gd name="T8" fmla="*/ 56 w 203"/>
                <a:gd name="T9" fmla="*/ 0 h 98"/>
                <a:gd name="T10" fmla="*/ 0 w 203"/>
                <a:gd name="T11" fmla="*/ 5 h 98"/>
                <a:gd name="T12" fmla="*/ 1 w 203"/>
                <a:gd name="T13" fmla="*/ 17 h 98"/>
                <a:gd name="T14" fmla="*/ 1 w 203"/>
                <a:gd name="T15" fmla="*/ 17 h 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3"/>
                <a:gd name="T25" fmla="*/ 0 h 98"/>
                <a:gd name="T26" fmla="*/ 203 w 203"/>
                <a:gd name="T27" fmla="*/ 98 h 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3" h="98">
                  <a:moveTo>
                    <a:pt x="2" y="34"/>
                  </a:moveTo>
                  <a:lnTo>
                    <a:pt x="112" y="38"/>
                  </a:lnTo>
                  <a:lnTo>
                    <a:pt x="203" y="98"/>
                  </a:lnTo>
                  <a:lnTo>
                    <a:pt x="203" y="57"/>
                  </a:lnTo>
                  <a:lnTo>
                    <a:pt x="112" y="0"/>
                  </a:lnTo>
                  <a:lnTo>
                    <a:pt x="0" y="9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6" name="Freeform 120"/>
            <p:cNvSpPr>
              <a:spLocks/>
            </p:cNvSpPr>
            <p:nvPr/>
          </p:nvSpPr>
          <p:spPr bwMode="auto">
            <a:xfrm>
              <a:off x="2231" y="3768"/>
              <a:ext cx="15" cy="36"/>
            </a:xfrm>
            <a:custGeom>
              <a:avLst/>
              <a:gdLst>
                <a:gd name="T0" fmla="*/ 10 w 30"/>
                <a:gd name="T1" fmla="*/ 0 h 72"/>
                <a:gd name="T2" fmla="*/ 0 w 30"/>
                <a:gd name="T3" fmla="*/ 26 h 72"/>
                <a:gd name="T4" fmla="*/ 12 w 30"/>
                <a:gd name="T5" fmla="*/ 36 h 72"/>
                <a:gd name="T6" fmla="*/ 15 w 30"/>
                <a:gd name="T7" fmla="*/ 6 h 72"/>
                <a:gd name="T8" fmla="*/ 10 w 30"/>
                <a:gd name="T9" fmla="*/ 0 h 72"/>
                <a:gd name="T10" fmla="*/ 10 w 30"/>
                <a:gd name="T11" fmla="*/ 0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72"/>
                <a:gd name="T20" fmla="*/ 30 w 30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72">
                  <a:moveTo>
                    <a:pt x="20" y="0"/>
                  </a:moveTo>
                  <a:lnTo>
                    <a:pt x="0" y="53"/>
                  </a:lnTo>
                  <a:lnTo>
                    <a:pt x="24" y="72"/>
                  </a:lnTo>
                  <a:lnTo>
                    <a:pt x="30" y="1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B8CC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7" name="Freeform 121"/>
            <p:cNvSpPr>
              <a:spLocks/>
            </p:cNvSpPr>
            <p:nvPr/>
          </p:nvSpPr>
          <p:spPr bwMode="auto">
            <a:xfrm>
              <a:off x="2154" y="3741"/>
              <a:ext cx="113" cy="83"/>
            </a:xfrm>
            <a:custGeom>
              <a:avLst/>
              <a:gdLst>
                <a:gd name="T0" fmla="*/ 59 w 226"/>
                <a:gd name="T1" fmla="*/ 44 h 166"/>
                <a:gd name="T2" fmla="*/ 70 w 226"/>
                <a:gd name="T3" fmla="*/ 13 h 166"/>
                <a:gd name="T4" fmla="*/ 97 w 226"/>
                <a:gd name="T5" fmla="*/ 35 h 166"/>
                <a:gd name="T6" fmla="*/ 93 w 226"/>
                <a:gd name="T7" fmla="*/ 72 h 166"/>
                <a:gd name="T8" fmla="*/ 103 w 226"/>
                <a:gd name="T9" fmla="*/ 83 h 166"/>
                <a:gd name="T10" fmla="*/ 113 w 226"/>
                <a:gd name="T11" fmla="*/ 35 h 166"/>
                <a:gd name="T12" fmla="*/ 74 w 226"/>
                <a:gd name="T13" fmla="*/ 0 h 166"/>
                <a:gd name="T14" fmla="*/ 59 w 226"/>
                <a:gd name="T15" fmla="*/ 13 h 166"/>
                <a:gd name="T16" fmla="*/ 3 w 226"/>
                <a:gd name="T17" fmla="*/ 7 h 166"/>
                <a:gd name="T18" fmla="*/ 0 w 226"/>
                <a:gd name="T19" fmla="*/ 17 h 166"/>
                <a:gd name="T20" fmla="*/ 49 w 226"/>
                <a:gd name="T21" fmla="*/ 23 h 166"/>
                <a:gd name="T22" fmla="*/ 38 w 226"/>
                <a:gd name="T23" fmla="*/ 46 h 166"/>
                <a:gd name="T24" fmla="*/ 59 w 226"/>
                <a:gd name="T25" fmla="*/ 44 h 166"/>
                <a:gd name="T26" fmla="*/ 59 w 226"/>
                <a:gd name="T27" fmla="*/ 44 h 16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6"/>
                <a:gd name="T43" fmla="*/ 0 h 166"/>
                <a:gd name="T44" fmla="*/ 226 w 226"/>
                <a:gd name="T45" fmla="*/ 166 h 16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6" h="166">
                  <a:moveTo>
                    <a:pt x="119" y="88"/>
                  </a:moveTo>
                  <a:lnTo>
                    <a:pt x="140" y="27"/>
                  </a:lnTo>
                  <a:lnTo>
                    <a:pt x="193" y="69"/>
                  </a:lnTo>
                  <a:lnTo>
                    <a:pt x="186" y="143"/>
                  </a:lnTo>
                  <a:lnTo>
                    <a:pt x="205" y="166"/>
                  </a:lnTo>
                  <a:lnTo>
                    <a:pt x="226" y="69"/>
                  </a:lnTo>
                  <a:lnTo>
                    <a:pt x="148" y="0"/>
                  </a:lnTo>
                  <a:lnTo>
                    <a:pt x="119" y="27"/>
                  </a:lnTo>
                  <a:lnTo>
                    <a:pt x="5" y="14"/>
                  </a:lnTo>
                  <a:lnTo>
                    <a:pt x="0" y="33"/>
                  </a:lnTo>
                  <a:lnTo>
                    <a:pt x="98" y="46"/>
                  </a:lnTo>
                  <a:lnTo>
                    <a:pt x="76" y="92"/>
                  </a:lnTo>
                  <a:lnTo>
                    <a:pt x="119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8" name="Freeform 122"/>
            <p:cNvSpPr>
              <a:spLocks/>
            </p:cNvSpPr>
            <p:nvPr/>
          </p:nvSpPr>
          <p:spPr bwMode="auto">
            <a:xfrm>
              <a:off x="1141" y="3496"/>
              <a:ext cx="165" cy="358"/>
            </a:xfrm>
            <a:custGeom>
              <a:avLst/>
              <a:gdLst>
                <a:gd name="T0" fmla="*/ 90 w 331"/>
                <a:gd name="T1" fmla="*/ 0 h 717"/>
                <a:gd name="T2" fmla="*/ 118 w 331"/>
                <a:gd name="T3" fmla="*/ 161 h 717"/>
                <a:gd name="T4" fmla="*/ 94 w 331"/>
                <a:gd name="T5" fmla="*/ 240 h 717"/>
                <a:gd name="T6" fmla="*/ 165 w 331"/>
                <a:gd name="T7" fmla="*/ 299 h 717"/>
                <a:gd name="T8" fmla="*/ 83 w 331"/>
                <a:gd name="T9" fmla="*/ 303 h 717"/>
                <a:gd name="T10" fmla="*/ 165 w 331"/>
                <a:gd name="T11" fmla="*/ 350 h 717"/>
                <a:gd name="T12" fmla="*/ 83 w 331"/>
                <a:gd name="T13" fmla="*/ 358 h 717"/>
                <a:gd name="T14" fmla="*/ 0 w 331"/>
                <a:gd name="T15" fmla="*/ 358 h 717"/>
                <a:gd name="T16" fmla="*/ 90 w 331"/>
                <a:gd name="T17" fmla="*/ 0 h 717"/>
                <a:gd name="T18" fmla="*/ 90 w 331"/>
                <a:gd name="T19" fmla="*/ 0 h 7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1"/>
                <a:gd name="T31" fmla="*/ 0 h 717"/>
                <a:gd name="T32" fmla="*/ 331 w 331"/>
                <a:gd name="T33" fmla="*/ 717 h 7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1" h="717">
                  <a:moveTo>
                    <a:pt x="181" y="0"/>
                  </a:moveTo>
                  <a:lnTo>
                    <a:pt x="236" y="323"/>
                  </a:lnTo>
                  <a:lnTo>
                    <a:pt x="188" y="481"/>
                  </a:lnTo>
                  <a:lnTo>
                    <a:pt x="331" y="599"/>
                  </a:lnTo>
                  <a:lnTo>
                    <a:pt x="166" y="606"/>
                  </a:lnTo>
                  <a:lnTo>
                    <a:pt x="331" y="701"/>
                  </a:lnTo>
                  <a:lnTo>
                    <a:pt x="166" y="717"/>
                  </a:lnTo>
                  <a:lnTo>
                    <a:pt x="0" y="717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0652" name="AutoShape 124"/>
          <p:cNvSpPr>
            <a:spLocks noChangeArrowheads="1"/>
          </p:cNvSpPr>
          <p:nvPr/>
        </p:nvSpPr>
        <p:spPr bwMode="auto">
          <a:xfrm>
            <a:off x="2057400" y="914400"/>
            <a:ext cx="6248400" cy="2514600"/>
          </a:xfrm>
          <a:prstGeom prst="wedgeRoundRectCallout">
            <a:avLst>
              <a:gd name="adj1" fmla="val -43750"/>
              <a:gd name="adj2" fmla="val 67111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2600" b="1" dirty="0" err="1">
                <a:latin typeface="Times New Roman" pitchFamily="18" charset="0"/>
              </a:rPr>
              <a:t>Umpan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Balik</a:t>
            </a:r>
            <a:r>
              <a:rPr lang="en-US" sz="2600" b="1" dirty="0">
                <a:latin typeface="Times New Roman" pitchFamily="18" charset="0"/>
              </a:rPr>
              <a:t>(feedback) </a:t>
            </a:r>
            <a:r>
              <a:rPr lang="en-US" sz="2600" b="1" dirty="0" err="1">
                <a:latin typeface="Times New Roman" pitchFamily="18" charset="0"/>
              </a:rPr>
              <a:t>mrp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informasi</a:t>
            </a:r>
            <a:r>
              <a:rPr lang="en-US" sz="2600" b="1" dirty="0">
                <a:latin typeface="Times New Roman" pitchFamily="18" charset="0"/>
              </a:rPr>
              <a:t> yang </a:t>
            </a:r>
            <a:r>
              <a:rPr lang="en-US" sz="2600" b="1" dirty="0" err="1">
                <a:latin typeface="Times New Roman" pitchFamily="18" charset="0"/>
              </a:rPr>
              <a:t>dapat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digunakan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intuk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mengevaluasi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atau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memperbaiki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langkah-langkah</a:t>
            </a:r>
            <a:r>
              <a:rPr lang="en-US" sz="2600" b="1" dirty="0">
                <a:latin typeface="Times New Roman" pitchFamily="18" charset="0"/>
              </a:rPr>
              <a:t> yang </a:t>
            </a:r>
            <a:r>
              <a:rPr lang="en-US" sz="2600" b="1" dirty="0" err="1">
                <a:latin typeface="Times New Roman" pitchFamily="18" charset="0"/>
              </a:rPr>
              <a:t>dilakukan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dalam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mengimplementasikan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sutau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rencana</a:t>
            </a:r>
            <a:endParaRPr lang="en-US" sz="2600" b="1" dirty="0">
              <a:latin typeface="Times New Roman" pitchFamily="18" charset="0"/>
            </a:endParaRPr>
          </a:p>
        </p:txBody>
      </p:sp>
      <p:sp>
        <p:nvSpPr>
          <p:cNvPr id="150655" name="Text Box 127"/>
          <p:cNvSpPr txBox="1">
            <a:spLocks noChangeArrowheads="1"/>
          </p:cNvSpPr>
          <p:nvPr/>
        </p:nvSpPr>
        <p:spPr bwMode="auto">
          <a:xfrm>
            <a:off x="152400" y="107950"/>
            <a:ext cx="4572000" cy="65405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 err="1">
                <a:latin typeface="Times New Roman" pitchFamily="18" charset="0"/>
              </a:rPr>
              <a:t>Proses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Manajemen</a:t>
            </a:r>
            <a:endParaRPr lang="en-US" sz="3600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Chapter 1 -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C4E520-D6C0-4800-9418-A87C9D9AE5AF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6192838" y="3721100"/>
            <a:ext cx="2951162" cy="191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</a:rPr>
              <a:t>Decision making merupakan proses pemilihan dari alternatif yang ada</a:t>
            </a:r>
          </a:p>
        </p:txBody>
      </p: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76200" y="2895600"/>
            <a:ext cx="4343400" cy="2043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4675" indent="-574675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3200">
                <a:latin typeface="Times New Roman" pitchFamily="18" charset="0"/>
              </a:rPr>
              <a:t>Planning</a:t>
            </a:r>
          </a:p>
          <a:p>
            <a:pPr marL="574675" indent="-574675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3200">
                <a:latin typeface="Times New Roman" pitchFamily="18" charset="0"/>
              </a:rPr>
              <a:t>Controlling</a:t>
            </a:r>
          </a:p>
          <a:p>
            <a:pPr marL="574675" indent="-574675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3200">
                <a:latin typeface="Times New Roman" pitchFamily="18" charset="0"/>
              </a:rPr>
              <a:t>Decision Making</a:t>
            </a:r>
          </a:p>
        </p:txBody>
      </p:sp>
      <p:sp>
        <p:nvSpPr>
          <p:cNvPr id="152588" name="Text Box 12"/>
          <p:cNvSpPr txBox="1">
            <a:spLocks noChangeArrowheads="1"/>
          </p:cNvSpPr>
          <p:nvPr/>
        </p:nvSpPr>
        <p:spPr bwMode="auto">
          <a:xfrm>
            <a:off x="0" y="0"/>
            <a:ext cx="4572000" cy="65405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 err="1">
                <a:latin typeface="Times New Roman" pitchFamily="18" charset="0"/>
              </a:rPr>
              <a:t>Proses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Manajemen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13319" name="Rectangle 13"/>
          <p:cNvSpPr>
            <a:spLocks noChangeArrowheads="1"/>
          </p:cNvSpPr>
          <p:nvPr/>
        </p:nvSpPr>
        <p:spPr bwMode="auto">
          <a:xfrm>
            <a:off x="914400" y="1295400"/>
            <a:ext cx="8229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>
              <a:spcBef>
                <a:spcPct val="50000"/>
              </a:spcBef>
              <a:buClr>
                <a:schemeClr val="tx2"/>
              </a:buClr>
              <a:buSzPct val="85000"/>
              <a:buFont typeface="Monotype Sorts" pitchFamily="2" charset="2"/>
              <a:buNone/>
            </a:pPr>
            <a:r>
              <a:rPr lang="fi-FI" sz="2800" b="1">
                <a:solidFill>
                  <a:srgbClr val="CC3300"/>
                </a:solidFill>
              </a:rPr>
              <a:t>Proses Manajemen</a:t>
            </a:r>
            <a:r>
              <a:rPr lang="fi-FI" sz="2800" b="1"/>
              <a:t> didefinisikan sebagai aktivitas-aktivitas berikut ini :</a:t>
            </a:r>
            <a:endParaRPr lang="en-US" sz="2800">
              <a:solidFill>
                <a:srgbClr val="CC3300"/>
              </a:solidFill>
            </a:endParaRPr>
          </a:p>
        </p:txBody>
      </p:sp>
      <p:pic>
        <p:nvPicPr>
          <p:cNvPr id="13320" name="Picture 14" descr="arrow2rightre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3657600" y="4491038"/>
            <a:ext cx="2590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Chapter 1 -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3EB2B5-A5A3-4887-8A83-AA2F245A1676}" type="slidenum">
              <a:rPr lang="en-US" smtClean="0"/>
              <a:pPr/>
              <a:t>12</a:t>
            </a:fld>
            <a:endParaRPr lang="en-US" smtClean="0"/>
          </a:p>
        </p:txBody>
      </p:sp>
      <p:grpSp>
        <p:nvGrpSpPr>
          <p:cNvPr id="14340" name="Group 3"/>
          <p:cNvGrpSpPr>
            <a:grpSpLocks/>
          </p:cNvGrpSpPr>
          <p:nvPr/>
        </p:nvGrpSpPr>
        <p:grpSpPr bwMode="auto">
          <a:xfrm>
            <a:off x="2362200" y="3200400"/>
            <a:ext cx="4419600" cy="3200400"/>
            <a:chOff x="576" y="1741"/>
            <a:chExt cx="2485" cy="2153"/>
          </a:xfrm>
        </p:grpSpPr>
        <p:sp>
          <p:nvSpPr>
            <p:cNvPr id="14343" name="Freeform 4"/>
            <p:cNvSpPr>
              <a:spLocks/>
            </p:cNvSpPr>
            <p:nvPr/>
          </p:nvSpPr>
          <p:spPr bwMode="auto">
            <a:xfrm>
              <a:off x="1391" y="3570"/>
              <a:ext cx="1176" cy="308"/>
            </a:xfrm>
            <a:custGeom>
              <a:avLst/>
              <a:gdLst>
                <a:gd name="T0" fmla="*/ 1176 w 2352"/>
                <a:gd name="T1" fmla="*/ 194 h 616"/>
                <a:gd name="T2" fmla="*/ 398 w 2352"/>
                <a:gd name="T3" fmla="*/ 308 h 616"/>
                <a:gd name="T4" fmla="*/ 0 w 2352"/>
                <a:gd name="T5" fmla="*/ 83 h 616"/>
                <a:gd name="T6" fmla="*/ 680 w 2352"/>
                <a:gd name="T7" fmla="*/ 0 h 616"/>
                <a:gd name="T8" fmla="*/ 1176 w 2352"/>
                <a:gd name="T9" fmla="*/ 194 h 616"/>
                <a:gd name="T10" fmla="*/ 1176 w 2352"/>
                <a:gd name="T11" fmla="*/ 194 h 6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2"/>
                <a:gd name="T19" fmla="*/ 0 h 616"/>
                <a:gd name="T20" fmla="*/ 2352 w 2352"/>
                <a:gd name="T21" fmla="*/ 616 h 6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2" h="616">
                  <a:moveTo>
                    <a:pt x="2352" y="388"/>
                  </a:moveTo>
                  <a:lnTo>
                    <a:pt x="797" y="616"/>
                  </a:lnTo>
                  <a:lnTo>
                    <a:pt x="0" y="167"/>
                  </a:lnTo>
                  <a:lnTo>
                    <a:pt x="1360" y="0"/>
                  </a:lnTo>
                  <a:lnTo>
                    <a:pt x="2352" y="388"/>
                  </a:lnTo>
                  <a:close/>
                </a:path>
              </a:pathLst>
            </a:custGeom>
            <a:solidFill>
              <a:srgbClr val="EFE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4" name="Freeform 5"/>
            <p:cNvSpPr>
              <a:spLocks/>
            </p:cNvSpPr>
            <p:nvPr/>
          </p:nvSpPr>
          <p:spPr bwMode="auto">
            <a:xfrm>
              <a:off x="1701" y="3578"/>
              <a:ext cx="40" cy="52"/>
            </a:xfrm>
            <a:custGeom>
              <a:avLst/>
              <a:gdLst>
                <a:gd name="T0" fmla="*/ 20 w 80"/>
                <a:gd name="T1" fmla="*/ 0 h 105"/>
                <a:gd name="T2" fmla="*/ 40 w 80"/>
                <a:gd name="T3" fmla="*/ 52 h 105"/>
                <a:gd name="T4" fmla="*/ 10 w 80"/>
                <a:gd name="T5" fmla="*/ 24 h 105"/>
                <a:gd name="T6" fmla="*/ 0 w 80"/>
                <a:gd name="T7" fmla="*/ 12 h 105"/>
                <a:gd name="T8" fmla="*/ 20 w 80"/>
                <a:gd name="T9" fmla="*/ 0 h 105"/>
                <a:gd name="T10" fmla="*/ 20 w 80"/>
                <a:gd name="T11" fmla="*/ 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105"/>
                <a:gd name="T20" fmla="*/ 80 w 80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105">
                  <a:moveTo>
                    <a:pt x="40" y="0"/>
                  </a:moveTo>
                  <a:lnTo>
                    <a:pt x="80" y="105"/>
                  </a:lnTo>
                  <a:lnTo>
                    <a:pt x="21" y="48"/>
                  </a:lnTo>
                  <a:lnTo>
                    <a:pt x="0" y="2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51515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Freeform 6"/>
            <p:cNvSpPr>
              <a:spLocks/>
            </p:cNvSpPr>
            <p:nvPr/>
          </p:nvSpPr>
          <p:spPr bwMode="auto">
            <a:xfrm>
              <a:off x="747" y="2399"/>
              <a:ext cx="2284" cy="1180"/>
            </a:xfrm>
            <a:custGeom>
              <a:avLst/>
              <a:gdLst>
                <a:gd name="T0" fmla="*/ 166 w 4567"/>
                <a:gd name="T1" fmla="*/ 1162 h 2361"/>
                <a:gd name="T2" fmla="*/ 189 w 4567"/>
                <a:gd name="T3" fmla="*/ 1148 h 2361"/>
                <a:gd name="T4" fmla="*/ 202 w 4567"/>
                <a:gd name="T5" fmla="*/ 1120 h 2361"/>
                <a:gd name="T6" fmla="*/ 418 w 4567"/>
                <a:gd name="T7" fmla="*/ 1060 h 2361"/>
                <a:gd name="T8" fmla="*/ 478 w 4567"/>
                <a:gd name="T9" fmla="*/ 914 h 2361"/>
                <a:gd name="T10" fmla="*/ 749 w 4567"/>
                <a:gd name="T11" fmla="*/ 726 h 2361"/>
                <a:gd name="T12" fmla="*/ 855 w 4567"/>
                <a:gd name="T13" fmla="*/ 919 h 2361"/>
                <a:gd name="T14" fmla="*/ 983 w 4567"/>
                <a:gd name="T15" fmla="*/ 1125 h 2361"/>
                <a:gd name="T16" fmla="*/ 1999 w 4567"/>
                <a:gd name="T17" fmla="*/ 1125 h 2361"/>
                <a:gd name="T18" fmla="*/ 2174 w 4567"/>
                <a:gd name="T19" fmla="*/ 1180 h 2361"/>
                <a:gd name="T20" fmla="*/ 2229 w 4567"/>
                <a:gd name="T21" fmla="*/ 1162 h 2361"/>
                <a:gd name="T22" fmla="*/ 2284 w 4567"/>
                <a:gd name="T23" fmla="*/ 961 h 2361"/>
                <a:gd name="T24" fmla="*/ 2247 w 4567"/>
                <a:gd name="T25" fmla="*/ 809 h 2361"/>
                <a:gd name="T26" fmla="*/ 2174 w 4567"/>
                <a:gd name="T27" fmla="*/ 685 h 2361"/>
                <a:gd name="T28" fmla="*/ 2151 w 4567"/>
                <a:gd name="T29" fmla="*/ 620 h 2361"/>
                <a:gd name="T30" fmla="*/ 2104 w 4567"/>
                <a:gd name="T31" fmla="*/ 491 h 2361"/>
                <a:gd name="T32" fmla="*/ 2100 w 4567"/>
                <a:gd name="T33" fmla="*/ 423 h 2361"/>
                <a:gd name="T34" fmla="*/ 2100 w 4567"/>
                <a:gd name="T35" fmla="*/ 253 h 2361"/>
                <a:gd name="T36" fmla="*/ 2091 w 4567"/>
                <a:gd name="T37" fmla="*/ 225 h 2361"/>
                <a:gd name="T38" fmla="*/ 2045 w 4567"/>
                <a:gd name="T39" fmla="*/ 197 h 2361"/>
                <a:gd name="T40" fmla="*/ 1943 w 4567"/>
                <a:gd name="T41" fmla="*/ 161 h 2361"/>
                <a:gd name="T42" fmla="*/ 1861 w 4567"/>
                <a:gd name="T43" fmla="*/ 138 h 2361"/>
                <a:gd name="T44" fmla="*/ 1719 w 4567"/>
                <a:gd name="T45" fmla="*/ 78 h 2361"/>
                <a:gd name="T46" fmla="*/ 1616 w 4567"/>
                <a:gd name="T47" fmla="*/ 0 h 2361"/>
                <a:gd name="T48" fmla="*/ 1228 w 4567"/>
                <a:gd name="T49" fmla="*/ 4 h 2361"/>
                <a:gd name="T50" fmla="*/ 1094 w 4567"/>
                <a:gd name="T51" fmla="*/ 68 h 2361"/>
                <a:gd name="T52" fmla="*/ 1012 w 4567"/>
                <a:gd name="T53" fmla="*/ 83 h 2361"/>
                <a:gd name="T54" fmla="*/ 910 w 4567"/>
                <a:gd name="T55" fmla="*/ 78 h 2361"/>
                <a:gd name="T56" fmla="*/ 859 w 4567"/>
                <a:gd name="T57" fmla="*/ 74 h 2361"/>
                <a:gd name="T58" fmla="*/ 753 w 4567"/>
                <a:gd name="T59" fmla="*/ 96 h 2361"/>
                <a:gd name="T60" fmla="*/ 693 w 4567"/>
                <a:gd name="T61" fmla="*/ 184 h 2361"/>
                <a:gd name="T62" fmla="*/ 680 w 4567"/>
                <a:gd name="T63" fmla="*/ 247 h 2361"/>
                <a:gd name="T64" fmla="*/ 633 w 4567"/>
                <a:gd name="T65" fmla="*/ 261 h 2361"/>
                <a:gd name="T66" fmla="*/ 455 w 4567"/>
                <a:gd name="T67" fmla="*/ 478 h 2361"/>
                <a:gd name="T68" fmla="*/ 418 w 4567"/>
                <a:gd name="T69" fmla="*/ 509 h 2361"/>
                <a:gd name="T70" fmla="*/ 354 w 4567"/>
                <a:gd name="T71" fmla="*/ 606 h 2361"/>
                <a:gd name="T72" fmla="*/ 193 w 4567"/>
                <a:gd name="T73" fmla="*/ 734 h 2361"/>
                <a:gd name="T74" fmla="*/ 152 w 4567"/>
                <a:gd name="T75" fmla="*/ 776 h 2361"/>
                <a:gd name="T76" fmla="*/ 102 w 4567"/>
                <a:gd name="T77" fmla="*/ 795 h 2361"/>
                <a:gd name="T78" fmla="*/ 27 w 4567"/>
                <a:gd name="T79" fmla="*/ 863 h 2361"/>
                <a:gd name="T80" fmla="*/ 0 w 4567"/>
                <a:gd name="T81" fmla="*/ 941 h 2361"/>
                <a:gd name="T82" fmla="*/ 9 w 4567"/>
                <a:gd name="T83" fmla="*/ 1020 h 2361"/>
                <a:gd name="T84" fmla="*/ 96 w 4567"/>
                <a:gd name="T85" fmla="*/ 1093 h 2361"/>
                <a:gd name="T86" fmla="*/ 166 w 4567"/>
                <a:gd name="T87" fmla="*/ 1162 h 2361"/>
                <a:gd name="T88" fmla="*/ 166 w 4567"/>
                <a:gd name="T89" fmla="*/ 1162 h 236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567"/>
                <a:gd name="T136" fmla="*/ 0 h 2361"/>
                <a:gd name="T137" fmla="*/ 4567 w 4567"/>
                <a:gd name="T138" fmla="*/ 2361 h 236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567" h="2361">
                  <a:moveTo>
                    <a:pt x="331" y="2325"/>
                  </a:moveTo>
                  <a:lnTo>
                    <a:pt x="377" y="2296"/>
                  </a:lnTo>
                  <a:lnTo>
                    <a:pt x="403" y="2241"/>
                  </a:lnTo>
                  <a:lnTo>
                    <a:pt x="835" y="2121"/>
                  </a:lnTo>
                  <a:lnTo>
                    <a:pt x="955" y="1829"/>
                  </a:lnTo>
                  <a:lnTo>
                    <a:pt x="1498" y="1452"/>
                  </a:lnTo>
                  <a:lnTo>
                    <a:pt x="1709" y="1838"/>
                  </a:lnTo>
                  <a:lnTo>
                    <a:pt x="1966" y="2251"/>
                  </a:lnTo>
                  <a:lnTo>
                    <a:pt x="3997" y="2251"/>
                  </a:lnTo>
                  <a:lnTo>
                    <a:pt x="4347" y="2361"/>
                  </a:lnTo>
                  <a:lnTo>
                    <a:pt x="4457" y="2325"/>
                  </a:lnTo>
                  <a:lnTo>
                    <a:pt x="4567" y="1922"/>
                  </a:lnTo>
                  <a:lnTo>
                    <a:pt x="4493" y="1618"/>
                  </a:lnTo>
                  <a:lnTo>
                    <a:pt x="4347" y="1370"/>
                  </a:lnTo>
                  <a:lnTo>
                    <a:pt x="4301" y="1241"/>
                  </a:lnTo>
                  <a:lnTo>
                    <a:pt x="4208" y="983"/>
                  </a:lnTo>
                  <a:lnTo>
                    <a:pt x="4200" y="846"/>
                  </a:lnTo>
                  <a:lnTo>
                    <a:pt x="4200" y="506"/>
                  </a:lnTo>
                  <a:lnTo>
                    <a:pt x="4181" y="450"/>
                  </a:lnTo>
                  <a:lnTo>
                    <a:pt x="4090" y="395"/>
                  </a:lnTo>
                  <a:lnTo>
                    <a:pt x="3886" y="323"/>
                  </a:lnTo>
                  <a:lnTo>
                    <a:pt x="3721" y="276"/>
                  </a:lnTo>
                  <a:lnTo>
                    <a:pt x="3438" y="156"/>
                  </a:lnTo>
                  <a:lnTo>
                    <a:pt x="3232" y="0"/>
                  </a:lnTo>
                  <a:lnTo>
                    <a:pt x="2455" y="9"/>
                  </a:lnTo>
                  <a:lnTo>
                    <a:pt x="2187" y="137"/>
                  </a:lnTo>
                  <a:lnTo>
                    <a:pt x="2023" y="167"/>
                  </a:lnTo>
                  <a:lnTo>
                    <a:pt x="1820" y="156"/>
                  </a:lnTo>
                  <a:lnTo>
                    <a:pt x="1717" y="148"/>
                  </a:lnTo>
                  <a:lnTo>
                    <a:pt x="1506" y="192"/>
                  </a:lnTo>
                  <a:lnTo>
                    <a:pt x="1386" y="369"/>
                  </a:lnTo>
                  <a:lnTo>
                    <a:pt x="1360" y="494"/>
                  </a:lnTo>
                  <a:lnTo>
                    <a:pt x="1266" y="523"/>
                  </a:lnTo>
                  <a:lnTo>
                    <a:pt x="909" y="956"/>
                  </a:lnTo>
                  <a:lnTo>
                    <a:pt x="835" y="1019"/>
                  </a:lnTo>
                  <a:lnTo>
                    <a:pt x="708" y="1213"/>
                  </a:lnTo>
                  <a:lnTo>
                    <a:pt x="386" y="1469"/>
                  </a:lnTo>
                  <a:lnTo>
                    <a:pt x="303" y="1553"/>
                  </a:lnTo>
                  <a:lnTo>
                    <a:pt x="204" y="1591"/>
                  </a:lnTo>
                  <a:lnTo>
                    <a:pt x="53" y="1726"/>
                  </a:lnTo>
                  <a:lnTo>
                    <a:pt x="0" y="1882"/>
                  </a:lnTo>
                  <a:lnTo>
                    <a:pt x="17" y="2040"/>
                  </a:lnTo>
                  <a:lnTo>
                    <a:pt x="192" y="2186"/>
                  </a:lnTo>
                  <a:lnTo>
                    <a:pt x="331" y="2325"/>
                  </a:lnTo>
                  <a:close/>
                </a:path>
              </a:pathLst>
            </a:custGeom>
            <a:solidFill>
              <a:srgbClr val="1947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Freeform 7"/>
            <p:cNvSpPr>
              <a:spLocks/>
            </p:cNvSpPr>
            <p:nvPr/>
          </p:nvSpPr>
          <p:spPr bwMode="auto">
            <a:xfrm>
              <a:off x="2491" y="2698"/>
              <a:ext cx="139" cy="278"/>
            </a:xfrm>
            <a:custGeom>
              <a:avLst/>
              <a:gdLst>
                <a:gd name="T0" fmla="*/ 128 w 280"/>
                <a:gd name="T1" fmla="*/ 0 h 555"/>
                <a:gd name="T2" fmla="*/ 138 w 280"/>
                <a:gd name="T3" fmla="*/ 18 h 555"/>
                <a:gd name="T4" fmla="*/ 139 w 280"/>
                <a:gd name="T5" fmla="*/ 52 h 555"/>
                <a:gd name="T6" fmla="*/ 133 w 280"/>
                <a:gd name="T7" fmla="*/ 95 h 555"/>
                <a:gd name="T8" fmla="*/ 124 w 280"/>
                <a:gd name="T9" fmla="*/ 120 h 555"/>
                <a:gd name="T10" fmla="*/ 112 w 280"/>
                <a:gd name="T11" fmla="*/ 156 h 555"/>
                <a:gd name="T12" fmla="*/ 97 w 280"/>
                <a:gd name="T13" fmla="*/ 187 h 555"/>
                <a:gd name="T14" fmla="*/ 80 w 280"/>
                <a:gd name="T15" fmla="*/ 215 h 555"/>
                <a:gd name="T16" fmla="*/ 25 w 280"/>
                <a:gd name="T17" fmla="*/ 278 h 555"/>
                <a:gd name="T18" fmla="*/ 0 w 280"/>
                <a:gd name="T19" fmla="*/ 173 h 555"/>
                <a:gd name="T20" fmla="*/ 118 w 280"/>
                <a:gd name="T21" fmla="*/ 0 h 555"/>
                <a:gd name="T22" fmla="*/ 128 w 280"/>
                <a:gd name="T23" fmla="*/ 0 h 555"/>
                <a:gd name="T24" fmla="*/ 128 w 280"/>
                <a:gd name="T25" fmla="*/ 0 h 5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0"/>
                <a:gd name="T40" fmla="*/ 0 h 555"/>
                <a:gd name="T41" fmla="*/ 280 w 280"/>
                <a:gd name="T42" fmla="*/ 555 h 5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0" h="555">
                  <a:moveTo>
                    <a:pt x="257" y="0"/>
                  </a:moveTo>
                  <a:lnTo>
                    <a:pt x="278" y="36"/>
                  </a:lnTo>
                  <a:lnTo>
                    <a:pt x="280" y="104"/>
                  </a:lnTo>
                  <a:lnTo>
                    <a:pt x="268" y="190"/>
                  </a:lnTo>
                  <a:lnTo>
                    <a:pt x="249" y="239"/>
                  </a:lnTo>
                  <a:lnTo>
                    <a:pt x="225" y="311"/>
                  </a:lnTo>
                  <a:lnTo>
                    <a:pt x="196" y="374"/>
                  </a:lnTo>
                  <a:lnTo>
                    <a:pt x="162" y="429"/>
                  </a:lnTo>
                  <a:lnTo>
                    <a:pt x="50" y="555"/>
                  </a:lnTo>
                  <a:lnTo>
                    <a:pt x="0" y="346"/>
                  </a:lnTo>
                  <a:lnTo>
                    <a:pt x="238" y="0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Freeform 8"/>
            <p:cNvSpPr>
              <a:spLocks/>
            </p:cNvSpPr>
            <p:nvPr/>
          </p:nvSpPr>
          <p:spPr bwMode="auto">
            <a:xfrm>
              <a:off x="1009" y="3360"/>
              <a:ext cx="298" cy="200"/>
            </a:xfrm>
            <a:custGeom>
              <a:avLst/>
              <a:gdLst>
                <a:gd name="T0" fmla="*/ 20 w 597"/>
                <a:gd name="T1" fmla="*/ 85 h 401"/>
                <a:gd name="T2" fmla="*/ 56 w 597"/>
                <a:gd name="T3" fmla="*/ 50 h 401"/>
                <a:gd name="T4" fmla="*/ 142 w 597"/>
                <a:gd name="T5" fmla="*/ 6 h 401"/>
                <a:gd name="T6" fmla="*/ 199 w 597"/>
                <a:gd name="T7" fmla="*/ 0 h 401"/>
                <a:gd name="T8" fmla="*/ 241 w 597"/>
                <a:gd name="T9" fmla="*/ 6 h 401"/>
                <a:gd name="T10" fmla="*/ 278 w 597"/>
                <a:gd name="T11" fmla="*/ 28 h 401"/>
                <a:gd name="T12" fmla="*/ 298 w 597"/>
                <a:gd name="T13" fmla="*/ 57 h 401"/>
                <a:gd name="T14" fmla="*/ 148 w 597"/>
                <a:gd name="T15" fmla="*/ 200 h 401"/>
                <a:gd name="T16" fmla="*/ 63 w 597"/>
                <a:gd name="T17" fmla="*/ 193 h 401"/>
                <a:gd name="T18" fmla="*/ 0 w 597"/>
                <a:gd name="T19" fmla="*/ 151 h 401"/>
                <a:gd name="T20" fmla="*/ 20 w 597"/>
                <a:gd name="T21" fmla="*/ 85 h 401"/>
                <a:gd name="T22" fmla="*/ 20 w 597"/>
                <a:gd name="T23" fmla="*/ 85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97"/>
                <a:gd name="T37" fmla="*/ 0 h 401"/>
                <a:gd name="T38" fmla="*/ 597 w 597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97" h="401">
                  <a:moveTo>
                    <a:pt x="40" y="171"/>
                  </a:moveTo>
                  <a:lnTo>
                    <a:pt x="112" y="100"/>
                  </a:lnTo>
                  <a:lnTo>
                    <a:pt x="285" y="13"/>
                  </a:lnTo>
                  <a:lnTo>
                    <a:pt x="399" y="0"/>
                  </a:lnTo>
                  <a:lnTo>
                    <a:pt x="483" y="13"/>
                  </a:lnTo>
                  <a:lnTo>
                    <a:pt x="557" y="57"/>
                  </a:lnTo>
                  <a:lnTo>
                    <a:pt x="597" y="114"/>
                  </a:lnTo>
                  <a:lnTo>
                    <a:pt x="297" y="401"/>
                  </a:lnTo>
                  <a:lnTo>
                    <a:pt x="127" y="386"/>
                  </a:lnTo>
                  <a:lnTo>
                    <a:pt x="0" y="302"/>
                  </a:lnTo>
                  <a:lnTo>
                    <a:pt x="40" y="17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8" name="Freeform 9"/>
            <p:cNvSpPr>
              <a:spLocks/>
            </p:cNvSpPr>
            <p:nvPr/>
          </p:nvSpPr>
          <p:spPr bwMode="auto">
            <a:xfrm>
              <a:off x="2415" y="2803"/>
              <a:ext cx="156" cy="179"/>
            </a:xfrm>
            <a:custGeom>
              <a:avLst/>
              <a:gdLst>
                <a:gd name="T0" fmla="*/ 121 w 314"/>
                <a:gd name="T1" fmla="*/ 51 h 357"/>
                <a:gd name="T2" fmla="*/ 156 w 314"/>
                <a:gd name="T3" fmla="*/ 108 h 357"/>
                <a:gd name="T4" fmla="*/ 99 w 314"/>
                <a:gd name="T5" fmla="*/ 179 h 357"/>
                <a:gd name="T6" fmla="*/ 71 w 314"/>
                <a:gd name="T7" fmla="*/ 165 h 357"/>
                <a:gd name="T8" fmla="*/ 50 w 314"/>
                <a:gd name="T9" fmla="*/ 108 h 357"/>
                <a:gd name="T10" fmla="*/ 0 w 314"/>
                <a:gd name="T11" fmla="*/ 79 h 357"/>
                <a:gd name="T12" fmla="*/ 35 w 314"/>
                <a:gd name="T13" fmla="*/ 0 h 357"/>
                <a:gd name="T14" fmla="*/ 121 w 314"/>
                <a:gd name="T15" fmla="*/ 51 h 357"/>
                <a:gd name="T16" fmla="*/ 121 w 314"/>
                <a:gd name="T17" fmla="*/ 51 h 3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4"/>
                <a:gd name="T28" fmla="*/ 0 h 357"/>
                <a:gd name="T29" fmla="*/ 314 w 314"/>
                <a:gd name="T30" fmla="*/ 357 h 3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4" h="357">
                  <a:moveTo>
                    <a:pt x="243" y="101"/>
                  </a:moveTo>
                  <a:lnTo>
                    <a:pt x="314" y="215"/>
                  </a:lnTo>
                  <a:lnTo>
                    <a:pt x="200" y="357"/>
                  </a:lnTo>
                  <a:lnTo>
                    <a:pt x="143" y="329"/>
                  </a:lnTo>
                  <a:lnTo>
                    <a:pt x="101" y="215"/>
                  </a:lnTo>
                  <a:lnTo>
                    <a:pt x="0" y="158"/>
                  </a:lnTo>
                  <a:lnTo>
                    <a:pt x="70" y="0"/>
                  </a:lnTo>
                  <a:lnTo>
                    <a:pt x="243" y="101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Freeform 10"/>
            <p:cNvSpPr>
              <a:spLocks/>
            </p:cNvSpPr>
            <p:nvPr/>
          </p:nvSpPr>
          <p:spPr bwMode="auto">
            <a:xfrm>
              <a:off x="979" y="3417"/>
              <a:ext cx="207" cy="163"/>
            </a:xfrm>
            <a:custGeom>
              <a:avLst/>
              <a:gdLst>
                <a:gd name="T0" fmla="*/ 85 w 415"/>
                <a:gd name="T1" fmla="*/ 0 h 327"/>
                <a:gd name="T2" fmla="*/ 207 w 415"/>
                <a:gd name="T3" fmla="*/ 28 h 327"/>
                <a:gd name="T4" fmla="*/ 178 w 415"/>
                <a:gd name="T5" fmla="*/ 157 h 327"/>
                <a:gd name="T6" fmla="*/ 136 w 415"/>
                <a:gd name="T7" fmla="*/ 163 h 327"/>
                <a:gd name="T8" fmla="*/ 85 w 415"/>
                <a:gd name="T9" fmla="*/ 150 h 327"/>
                <a:gd name="T10" fmla="*/ 57 w 415"/>
                <a:gd name="T11" fmla="*/ 128 h 327"/>
                <a:gd name="T12" fmla="*/ 0 w 415"/>
                <a:gd name="T13" fmla="*/ 100 h 327"/>
                <a:gd name="T14" fmla="*/ 49 w 415"/>
                <a:gd name="T15" fmla="*/ 21 h 327"/>
                <a:gd name="T16" fmla="*/ 85 w 415"/>
                <a:gd name="T17" fmla="*/ 0 h 327"/>
                <a:gd name="T18" fmla="*/ 85 w 415"/>
                <a:gd name="T19" fmla="*/ 0 h 3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5"/>
                <a:gd name="T31" fmla="*/ 0 h 327"/>
                <a:gd name="T32" fmla="*/ 415 w 415"/>
                <a:gd name="T33" fmla="*/ 327 h 3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5" h="327">
                  <a:moveTo>
                    <a:pt x="171" y="0"/>
                  </a:moveTo>
                  <a:lnTo>
                    <a:pt x="415" y="57"/>
                  </a:lnTo>
                  <a:lnTo>
                    <a:pt x="356" y="315"/>
                  </a:lnTo>
                  <a:lnTo>
                    <a:pt x="272" y="327"/>
                  </a:lnTo>
                  <a:lnTo>
                    <a:pt x="171" y="300"/>
                  </a:lnTo>
                  <a:lnTo>
                    <a:pt x="114" y="256"/>
                  </a:lnTo>
                  <a:lnTo>
                    <a:pt x="0" y="201"/>
                  </a:lnTo>
                  <a:lnTo>
                    <a:pt x="99" y="42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Freeform 11"/>
            <p:cNvSpPr>
              <a:spLocks/>
            </p:cNvSpPr>
            <p:nvPr/>
          </p:nvSpPr>
          <p:spPr bwMode="auto">
            <a:xfrm>
              <a:off x="1947" y="2393"/>
              <a:ext cx="377" cy="857"/>
            </a:xfrm>
            <a:custGeom>
              <a:avLst/>
              <a:gdLst>
                <a:gd name="T0" fmla="*/ 47 w 754"/>
                <a:gd name="T1" fmla="*/ 0 h 1712"/>
                <a:gd name="T2" fmla="*/ 18 w 754"/>
                <a:gd name="T3" fmla="*/ 13 h 1712"/>
                <a:gd name="T4" fmla="*/ 0 w 754"/>
                <a:gd name="T5" fmla="*/ 68 h 1712"/>
                <a:gd name="T6" fmla="*/ 3 w 754"/>
                <a:gd name="T7" fmla="*/ 144 h 1712"/>
                <a:gd name="T8" fmla="*/ 23 w 754"/>
                <a:gd name="T9" fmla="*/ 251 h 1712"/>
                <a:gd name="T10" fmla="*/ 50 w 754"/>
                <a:gd name="T11" fmla="*/ 442 h 1712"/>
                <a:gd name="T12" fmla="*/ 65 w 754"/>
                <a:gd name="T13" fmla="*/ 579 h 1712"/>
                <a:gd name="T14" fmla="*/ 77 w 754"/>
                <a:gd name="T15" fmla="*/ 723 h 1712"/>
                <a:gd name="T16" fmla="*/ 99 w 754"/>
                <a:gd name="T17" fmla="*/ 857 h 1712"/>
                <a:gd name="T18" fmla="*/ 171 w 754"/>
                <a:gd name="T19" fmla="*/ 761 h 1712"/>
                <a:gd name="T20" fmla="*/ 263 w 754"/>
                <a:gd name="T21" fmla="*/ 648 h 1712"/>
                <a:gd name="T22" fmla="*/ 300 w 754"/>
                <a:gd name="T23" fmla="*/ 565 h 1712"/>
                <a:gd name="T24" fmla="*/ 377 w 754"/>
                <a:gd name="T25" fmla="*/ 279 h 1712"/>
                <a:gd name="T26" fmla="*/ 291 w 754"/>
                <a:gd name="T27" fmla="*/ 147 h 1712"/>
                <a:gd name="T28" fmla="*/ 47 w 754"/>
                <a:gd name="T29" fmla="*/ 0 h 1712"/>
                <a:gd name="T30" fmla="*/ 47 w 754"/>
                <a:gd name="T31" fmla="*/ 0 h 17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54"/>
                <a:gd name="T49" fmla="*/ 0 h 1712"/>
                <a:gd name="T50" fmla="*/ 754 w 754"/>
                <a:gd name="T51" fmla="*/ 1712 h 17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54" h="1712">
                  <a:moveTo>
                    <a:pt x="95" y="0"/>
                  </a:moveTo>
                  <a:lnTo>
                    <a:pt x="36" y="26"/>
                  </a:lnTo>
                  <a:lnTo>
                    <a:pt x="0" y="136"/>
                  </a:lnTo>
                  <a:lnTo>
                    <a:pt x="7" y="287"/>
                  </a:lnTo>
                  <a:lnTo>
                    <a:pt x="45" y="501"/>
                  </a:lnTo>
                  <a:lnTo>
                    <a:pt x="100" y="882"/>
                  </a:lnTo>
                  <a:lnTo>
                    <a:pt x="129" y="1157"/>
                  </a:lnTo>
                  <a:lnTo>
                    <a:pt x="154" y="1444"/>
                  </a:lnTo>
                  <a:lnTo>
                    <a:pt x="199" y="1712"/>
                  </a:lnTo>
                  <a:lnTo>
                    <a:pt x="342" y="1520"/>
                  </a:lnTo>
                  <a:lnTo>
                    <a:pt x="526" y="1294"/>
                  </a:lnTo>
                  <a:lnTo>
                    <a:pt x="599" y="1129"/>
                  </a:lnTo>
                  <a:lnTo>
                    <a:pt x="754" y="557"/>
                  </a:lnTo>
                  <a:lnTo>
                    <a:pt x="581" y="29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1" name="Freeform 12" descr="Wide upward diagonal"/>
            <p:cNvSpPr>
              <a:spLocks/>
            </p:cNvSpPr>
            <p:nvPr/>
          </p:nvSpPr>
          <p:spPr bwMode="auto">
            <a:xfrm>
              <a:off x="2026" y="2605"/>
              <a:ext cx="191" cy="626"/>
            </a:xfrm>
            <a:custGeom>
              <a:avLst/>
              <a:gdLst>
                <a:gd name="T0" fmla="*/ 116 w 383"/>
                <a:gd name="T1" fmla="*/ 3 h 1251"/>
                <a:gd name="T2" fmla="*/ 64 w 383"/>
                <a:gd name="T3" fmla="*/ 48 h 1251"/>
                <a:gd name="T4" fmla="*/ 70 w 383"/>
                <a:gd name="T5" fmla="*/ 77 h 1251"/>
                <a:gd name="T6" fmla="*/ 112 w 383"/>
                <a:gd name="T7" fmla="*/ 149 h 1251"/>
                <a:gd name="T8" fmla="*/ 116 w 383"/>
                <a:gd name="T9" fmla="*/ 175 h 1251"/>
                <a:gd name="T10" fmla="*/ 104 w 383"/>
                <a:gd name="T11" fmla="*/ 228 h 1251"/>
                <a:gd name="T12" fmla="*/ 74 w 383"/>
                <a:gd name="T13" fmla="*/ 326 h 1251"/>
                <a:gd name="T14" fmla="*/ 0 w 383"/>
                <a:gd name="T15" fmla="*/ 567 h 1251"/>
                <a:gd name="T16" fmla="*/ 66 w 383"/>
                <a:gd name="T17" fmla="*/ 626 h 1251"/>
                <a:gd name="T18" fmla="*/ 72 w 383"/>
                <a:gd name="T19" fmla="*/ 625 h 1251"/>
                <a:gd name="T20" fmla="*/ 116 w 383"/>
                <a:gd name="T21" fmla="*/ 574 h 1251"/>
                <a:gd name="T22" fmla="*/ 142 w 383"/>
                <a:gd name="T23" fmla="*/ 528 h 1251"/>
                <a:gd name="T24" fmla="*/ 186 w 383"/>
                <a:gd name="T25" fmla="*/ 432 h 1251"/>
                <a:gd name="T26" fmla="*/ 191 w 383"/>
                <a:gd name="T27" fmla="*/ 378 h 1251"/>
                <a:gd name="T28" fmla="*/ 189 w 383"/>
                <a:gd name="T29" fmla="*/ 324 h 1251"/>
                <a:gd name="T30" fmla="*/ 184 w 383"/>
                <a:gd name="T31" fmla="*/ 234 h 1251"/>
                <a:gd name="T32" fmla="*/ 175 w 383"/>
                <a:gd name="T33" fmla="*/ 182 h 1251"/>
                <a:gd name="T34" fmla="*/ 162 w 383"/>
                <a:gd name="T35" fmla="*/ 154 h 1251"/>
                <a:gd name="T36" fmla="*/ 166 w 383"/>
                <a:gd name="T37" fmla="*/ 98 h 1251"/>
                <a:gd name="T38" fmla="*/ 183 w 383"/>
                <a:gd name="T39" fmla="*/ 46 h 1251"/>
                <a:gd name="T40" fmla="*/ 170 w 383"/>
                <a:gd name="T41" fmla="*/ 23 h 1251"/>
                <a:gd name="T42" fmla="*/ 139 w 383"/>
                <a:gd name="T43" fmla="*/ 0 h 1251"/>
                <a:gd name="T44" fmla="*/ 116 w 383"/>
                <a:gd name="T45" fmla="*/ 3 h 1251"/>
                <a:gd name="T46" fmla="*/ 116 w 383"/>
                <a:gd name="T47" fmla="*/ 3 h 12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83"/>
                <a:gd name="T73" fmla="*/ 0 h 1251"/>
                <a:gd name="T74" fmla="*/ 383 w 383"/>
                <a:gd name="T75" fmla="*/ 1251 h 12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83" h="1251">
                  <a:moveTo>
                    <a:pt x="232" y="6"/>
                  </a:moveTo>
                  <a:lnTo>
                    <a:pt x="128" y="96"/>
                  </a:lnTo>
                  <a:lnTo>
                    <a:pt x="141" y="154"/>
                  </a:lnTo>
                  <a:lnTo>
                    <a:pt x="225" y="297"/>
                  </a:lnTo>
                  <a:lnTo>
                    <a:pt x="232" y="350"/>
                  </a:lnTo>
                  <a:lnTo>
                    <a:pt x="208" y="455"/>
                  </a:lnTo>
                  <a:lnTo>
                    <a:pt x="149" y="652"/>
                  </a:lnTo>
                  <a:lnTo>
                    <a:pt x="0" y="1133"/>
                  </a:lnTo>
                  <a:lnTo>
                    <a:pt x="132" y="1251"/>
                  </a:lnTo>
                  <a:lnTo>
                    <a:pt x="145" y="1249"/>
                  </a:lnTo>
                  <a:lnTo>
                    <a:pt x="232" y="1147"/>
                  </a:lnTo>
                  <a:lnTo>
                    <a:pt x="284" y="1055"/>
                  </a:lnTo>
                  <a:lnTo>
                    <a:pt x="373" y="863"/>
                  </a:lnTo>
                  <a:lnTo>
                    <a:pt x="383" y="755"/>
                  </a:lnTo>
                  <a:lnTo>
                    <a:pt x="379" y="647"/>
                  </a:lnTo>
                  <a:lnTo>
                    <a:pt x="369" y="468"/>
                  </a:lnTo>
                  <a:lnTo>
                    <a:pt x="350" y="364"/>
                  </a:lnTo>
                  <a:lnTo>
                    <a:pt x="324" y="308"/>
                  </a:lnTo>
                  <a:lnTo>
                    <a:pt x="333" y="196"/>
                  </a:lnTo>
                  <a:lnTo>
                    <a:pt x="366" y="92"/>
                  </a:lnTo>
                  <a:lnTo>
                    <a:pt x="341" y="46"/>
                  </a:lnTo>
                  <a:lnTo>
                    <a:pt x="278" y="0"/>
                  </a:lnTo>
                  <a:lnTo>
                    <a:pt x="232" y="6"/>
                  </a:lnTo>
                  <a:close/>
                </a:path>
              </a:pathLst>
            </a:custGeom>
            <a:pattFill prst="wdUpDiag">
              <a:fgClr>
                <a:srgbClr val="FFCC7F"/>
              </a:fgClr>
              <a:bgClr>
                <a:srgbClr val="765E3A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Freeform 13"/>
            <p:cNvSpPr>
              <a:spLocks/>
            </p:cNvSpPr>
            <p:nvPr/>
          </p:nvSpPr>
          <p:spPr bwMode="auto">
            <a:xfrm>
              <a:off x="2194" y="2581"/>
              <a:ext cx="126" cy="420"/>
            </a:xfrm>
            <a:custGeom>
              <a:avLst/>
              <a:gdLst>
                <a:gd name="T0" fmla="*/ 9 w 253"/>
                <a:gd name="T1" fmla="*/ 51 h 840"/>
                <a:gd name="T2" fmla="*/ 52 w 253"/>
                <a:gd name="T3" fmla="*/ 0 h 840"/>
                <a:gd name="T4" fmla="*/ 126 w 253"/>
                <a:gd name="T5" fmla="*/ 92 h 840"/>
                <a:gd name="T6" fmla="*/ 81 w 253"/>
                <a:gd name="T7" fmla="*/ 302 h 840"/>
                <a:gd name="T8" fmla="*/ 40 w 253"/>
                <a:gd name="T9" fmla="*/ 420 h 840"/>
                <a:gd name="T10" fmla="*/ 65 w 253"/>
                <a:gd name="T11" fmla="*/ 285 h 840"/>
                <a:gd name="T12" fmla="*/ 68 w 253"/>
                <a:gd name="T13" fmla="*/ 222 h 840"/>
                <a:gd name="T14" fmla="*/ 47 w 253"/>
                <a:gd name="T15" fmla="*/ 183 h 840"/>
                <a:gd name="T16" fmla="*/ 0 w 253"/>
                <a:gd name="T17" fmla="*/ 129 h 840"/>
                <a:gd name="T18" fmla="*/ 14 w 253"/>
                <a:gd name="T19" fmla="*/ 82 h 840"/>
                <a:gd name="T20" fmla="*/ 9 w 253"/>
                <a:gd name="T21" fmla="*/ 51 h 840"/>
                <a:gd name="T22" fmla="*/ 9 w 253"/>
                <a:gd name="T23" fmla="*/ 51 h 8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3"/>
                <a:gd name="T37" fmla="*/ 0 h 840"/>
                <a:gd name="T38" fmla="*/ 253 w 253"/>
                <a:gd name="T39" fmla="*/ 840 h 8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3" h="840">
                  <a:moveTo>
                    <a:pt x="19" y="101"/>
                  </a:moveTo>
                  <a:lnTo>
                    <a:pt x="105" y="0"/>
                  </a:lnTo>
                  <a:lnTo>
                    <a:pt x="253" y="183"/>
                  </a:lnTo>
                  <a:lnTo>
                    <a:pt x="162" y="603"/>
                  </a:lnTo>
                  <a:lnTo>
                    <a:pt x="80" y="840"/>
                  </a:lnTo>
                  <a:lnTo>
                    <a:pt x="131" y="570"/>
                  </a:lnTo>
                  <a:lnTo>
                    <a:pt x="137" y="445"/>
                  </a:lnTo>
                  <a:lnTo>
                    <a:pt x="95" y="365"/>
                  </a:lnTo>
                  <a:lnTo>
                    <a:pt x="0" y="257"/>
                  </a:lnTo>
                  <a:lnTo>
                    <a:pt x="29" y="164"/>
                  </a:lnTo>
                  <a:lnTo>
                    <a:pt x="19" y="101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Freeform 14"/>
            <p:cNvSpPr>
              <a:spLocks/>
            </p:cNvSpPr>
            <p:nvPr/>
          </p:nvSpPr>
          <p:spPr bwMode="auto">
            <a:xfrm>
              <a:off x="1947" y="2397"/>
              <a:ext cx="198" cy="745"/>
            </a:xfrm>
            <a:custGeom>
              <a:avLst/>
              <a:gdLst>
                <a:gd name="T0" fmla="*/ 28 w 395"/>
                <a:gd name="T1" fmla="*/ 0 h 1490"/>
                <a:gd name="T2" fmla="*/ 23 w 395"/>
                <a:gd name="T3" fmla="*/ 65 h 1490"/>
                <a:gd name="T4" fmla="*/ 50 w 395"/>
                <a:gd name="T5" fmla="*/ 146 h 1490"/>
                <a:gd name="T6" fmla="*/ 151 w 395"/>
                <a:gd name="T7" fmla="*/ 231 h 1490"/>
                <a:gd name="T8" fmla="*/ 139 w 395"/>
                <a:gd name="T9" fmla="*/ 269 h 1490"/>
                <a:gd name="T10" fmla="*/ 183 w 395"/>
                <a:gd name="T11" fmla="*/ 325 h 1490"/>
                <a:gd name="T12" fmla="*/ 198 w 395"/>
                <a:gd name="T13" fmla="*/ 371 h 1490"/>
                <a:gd name="T14" fmla="*/ 181 w 395"/>
                <a:gd name="T15" fmla="*/ 453 h 1490"/>
                <a:gd name="T16" fmla="*/ 115 w 395"/>
                <a:gd name="T17" fmla="*/ 658 h 1490"/>
                <a:gd name="T18" fmla="*/ 81 w 395"/>
                <a:gd name="T19" fmla="*/ 745 h 1490"/>
                <a:gd name="T20" fmla="*/ 70 w 395"/>
                <a:gd name="T21" fmla="*/ 658 h 1490"/>
                <a:gd name="T22" fmla="*/ 145 w 395"/>
                <a:gd name="T23" fmla="*/ 456 h 1490"/>
                <a:gd name="T24" fmla="*/ 160 w 395"/>
                <a:gd name="T25" fmla="*/ 390 h 1490"/>
                <a:gd name="T26" fmla="*/ 153 w 395"/>
                <a:gd name="T27" fmla="*/ 346 h 1490"/>
                <a:gd name="T28" fmla="*/ 133 w 395"/>
                <a:gd name="T29" fmla="*/ 317 h 1490"/>
                <a:gd name="T30" fmla="*/ 106 w 395"/>
                <a:gd name="T31" fmla="*/ 353 h 1490"/>
                <a:gd name="T32" fmla="*/ 91 w 395"/>
                <a:gd name="T33" fmla="*/ 397 h 1490"/>
                <a:gd name="T34" fmla="*/ 75 w 395"/>
                <a:gd name="T35" fmla="*/ 377 h 1490"/>
                <a:gd name="T36" fmla="*/ 64 w 395"/>
                <a:gd name="T37" fmla="*/ 406 h 1490"/>
                <a:gd name="T38" fmla="*/ 54 w 395"/>
                <a:gd name="T39" fmla="*/ 515 h 1490"/>
                <a:gd name="T40" fmla="*/ 48 w 395"/>
                <a:gd name="T41" fmla="*/ 412 h 1490"/>
                <a:gd name="T42" fmla="*/ 37 w 395"/>
                <a:gd name="T43" fmla="*/ 341 h 1490"/>
                <a:gd name="T44" fmla="*/ 16 w 395"/>
                <a:gd name="T45" fmla="*/ 220 h 1490"/>
                <a:gd name="T46" fmla="*/ 6 w 395"/>
                <a:gd name="T47" fmla="*/ 151 h 1490"/>
                <a:gd name="T48" fmla="*/ 0 w 395"/>
                <a:gd name="T49" fmla="*/ 93 h 1490"/>
                <a:gd name="T50" fmla="*/ 4 w 395"/>
                <a:gd name="T51" fmla="*/ 54 h 1490"/>
                <a:gd name="T52" fmla="*/ 16 w 395"/>
                <a:gd name="T53" fmla="*/ 25 h 1490"/>
                <a:gd name="T54" fmla="*/ 28 w 395"/>
                <a:gd name="T55" fmla="*/ 0 h 1490"/>
                <a:gd name="T56" fmla="*/ 28 w 395"/>
                <a:gd name="T57" fmla="*/ 0 h 149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95"/>
                <a:gd name="T88" fmla="*/ 0 h 1490"/>
                <a:gd name="T89" fmla="*/ 395 w 395"/>
                <a:gd name="T90" fmla="*/ 1490 h 149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95" h="1490">
                  <a:moveTo>
                    <a:pt x="55" y="0"/>
                  </a:moveTo>
                  <a:lnTo>
                    <a:pt x="45" y="129"/>
                  </a:lnTo>
                  <a:lnTo>
                    <a:pt x="100" y="291"/>
                  </a:lnTo>
                  <a:lnTo>
                    <a:pt x="302" y="462"/>
                  </a:lnTo>
                  <a:lnTo>
                    <a:pt x="277" y="538"/>
                  </a:lnTo>
                  <a:lnTo>
                    <a:pt x="365" y="650"/>
                  </a:lnTo>
                  <a:lnTo>
                    <a:pt x="395" y="742"/>
                  </a:lnTo>
                  <a:lnTo>
                    <a:pt x="361" y="907"/>
                  </a:lnTo>
                  <a:lnTo>
                    <a:pt x="230" y="1316"/>
                  </a:lnTo>
                  <a:lnTo>
                    <a:pt x="161" y="1490"/>
                  </a:lnTo>
                  <a:lnTo>
                    <a:pt x="140" y="1316"/>
                  </a:lnTo>
                  <a:lnTo>
                    <a:pt x="289" y="913"/>
                  </a:lnTo>
                  <a:lnTo>
                    <a:pt x="319" y="780"/>
                  </a:lnTo>
                  <a:lnTo>
                    <a:pt x="306" y="692"/>
                  </a:lnTo>
                  <a:lnTo>
                    <a:pt x="266" y="633"/>
                  </a:lnTo>
                  <a:lnTo>
                    <a:pt x="211" y="705"/>
                  </a:lnTo>
                  <a:lnTo>
                    <a:pt x="182" y="795"/>
                  </a:lnTo>
                  <a:lnTo>
                    <a:pt x="150" y="755"/>
                  </a:lnTo>
                  <a:lnTo>
                    <a:pt x="127" y="812"/>
                  </a:lnTo>
                  <a:lnTo>
                    <a:pt x="108" y="1029"/>
                  </a:lnTo>
                  <a:lnTo>
                    <a:pt x="95" y="825"/>
                  </a:lnTo>
                  <a:lnTo>
                    <a:pt x="74" y="681"/>
                  </a:lnTo>
                  <a:lnTo>
                    <a:pt x="32" y="441"/>
                  </a:lnTo>
                  <a:lnTo>
                    <a:pt x="11" y="301"/>
                  </a:lnTo>
                  <a:lnTo>
                    <a:pt x="0" y="185"/>
                  </a:lnTo>
                  <a:lnTo>
                    <a:pt x="7" y="109"/>
                  </a:lnTo>
                  <a:lnTo>
                    <a:pt x="32" y="5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Freeform 15"/>
            <p:cNvSpPr>
              <a:spLocks/>
            </p:cNvSpPr>
            <p:nvPr/>
          </p:nvSpPr>
          <p:spPr bwMode="auto">
            <a:xfrm>
              <a:off x="1137" y="3340"/>
              <a:ext cx="587" cy="318"/>
            </a:xfrm>
            <a:custGeom>
              <a:avLst/>
              <a:gdLst>
                <a:gd name="T0" fmla="*/ 28 w 1175"/>
                <a:gd name="T1" fmla="*/ 221 h 637"/>
                <a:gd name="T2" fmla="*/ 0 w 1175"/>
                <a:gd name="T3" fmla="*/ 194 h 637"/>
                <a:gd name="T4" fmla="*/ 9 w 1175"/>
                <a:gd name="T5" fmla="*/ 126 h 637"/>
                <a:gd name="T6" fmla="*/ 32 w 1175"/>
                <a:gd name="T7" fmla="*/ 105 h 637"/>
                <a:gd name="T8" fmla="*/ 76 w 1175"/>
                <a:gd name="T9" fmla="*/ 88 h 637"/>
                <a:gd name="T10" fmla="*/ 129 w 1175"/>
                <a:gd name="T11" fmla="*/ 73 h 637"/>
                <a:gd name="T12" fmla="*/ 164 w 1175"/>
                <a:gd name="T13" fmla="*/ 73 h 637"/>
                <a:gd name="T14" fmla="*/ 239 w 1175"/>
                <a:gd name="T15" fmla="*/ 75 h 637"/>
                <a:gd name="T16" fmla="*/ 262 w 1175"/>
                <a:gd name="T17" fmla="*/ 58 h 637"/>
                <a:gd name="T18" fmla="*/ 276 w 1175"/>
                <a:gd name="T19" fmla="*/ 55 h 637"/>
                <a:gd name="T20" fmla="*/ 290 w 1175"/>
                <a:gd name="T21" fmla="*/ 22 h 637"/>
                <a:gd name="T22" fmla="*/ 341 w 1175"/>
                <a:gd name="T23" fmla="*/ 0 h 637"/>
                <a:gd name="T24" fmla="*/ 487 w 1175"/>
                <a:gd name="T25" fmla="*/ 41 h 637"/>
                <a:gd name="T26" fmla="*/ 585 w 1175"/>
                <a:gd name="T27" fmla="*/ 181 h 637"/>
                <a:gd name="T28" fmla="*/ 587 w 1175"/>
                <a:gd name="T29" fmla="*/ 237 h 637"/>
                <a:gd name="T30" fmla="*/ 566 w 1175"/>
                <a:gd name="T31" fmla="*/ 244 h 637"/>
                <a:gd name="T32" fmla="*/ 543 w 1175"/>
                <a:gd name="T33" fmla="*/ 240 h 637"/>
                <a:gd name="T34" fmla="*/ 558 w 1175"/>
                <a:gd name="T35" fmla="*/ 292 h 637"/>
                <a:gd name="T36" fmla="*/ 543 w 1175"/>
                <a:gd name="T37" fmla="*/ 306 h 637"/>
                <a:gd name="T38" fmla="*/ 501 w 1175"/>
                <a:gd name="T39" fmla="*/ 290 h 637"/>
                <a:gd name="T40" fmla="*/ 426 w 1175"/>
                <a:gd name="T41" fmla="*/ 297 h 637"/>
                <a:gd name="T42" fmla="*/ 402 w 1175"/>
                <a:gd name="T43" fmla="*/ 295 h 637"/>
                <a:gd name="T44" fmla="*/ 369 w 1175"/>
                <a:gd name="T45" fmla="*/ 318 h 637"/>
                <a:gd name="T46" fmla="*/ 310 w 1175"/>
                <a:gd name="T47" fmla="*/ 318 h 637"/>
                <a:gd name="T48" fmla="*/ 257 w 1175"/>
                <a:gd name="T49" fmla="*/ 299 h 637"/>
                <a:gd name="T50" fmla="*/ 126 w 1175"/>
                <a:gd name="T51" fmla="*/ 235 h 637"/>
                <a:gd name="T52" fmla="*/ 76 w 1175"/>
                <a:gd name="T53" fmla="*/ 221 h 637"/>
                <a:gd name="T54" fmla="*/ 48 w 1175"/>
                <a:gd name="T55" fmla="*/ 223 h 637"/>
                <a:gd name="T56" fmla="*/ 28 w 1175"/>
                <a:gd name="T57" fmla="*/ 221 h 637"/>
                <a:gd name="T58" fmla="*/ 28 w 1175"/>
                <a:gd name="T59" fmla="*/ 221 h 6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75"/>
                <a:gd name="T91" fmla="*/ 0 h 637"/>
                <a:gd name="T92" fmla="*/ 1175 w 1175"/>
                <a:gd name="T93" fmla="*/ 637 h 6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75" h="637">
                  <a:moveTo>
                    <a:pt x="57" y="443"/>
                  </a:moveTo>
                  <a:lnTo>
                    <a:pt x="0" y="389"/>
                  </a:lnTo>
                  <a:lnTo>
                    <a:pt x="19" y="253"/>
                  </a:lnTo>
                  <a:lnTo>
                    <a:pt x="64" y="211"/>
                  </a:lnTo>
                  <a:lnTo>
                    <a:pt x="152" y="177"/>
                  </a:lnTo>
                  <a:lnTo>
                    <a:pt x="258" y="146"/>
                  </a:lnTo>
                  <a:lnTo>
                    <a:pt x="329" y="146"/>
                  </a:lnTo>
                  <a:lnTo>
                    <a:pt x="479" y="150"/>
                  </a:lnTo>
                  <a:lnTo>
                    <a:pt x="525" y="116"/>
                  </a:lnTo>
                  <a:lnTo>
                    <a:pt x="553" y="110"/>
                  </a:lnTo>
                  <a:lnTo>
                    <a:pt x="580" y="44"/>
                  </a:lnTo>
                  <a:lnTo>
                    <a:pt x="682" y="0"/>
                  </a:lnTo>
                  <a:lnTo>
                    <a:pt x="975" y="82"/>
                  </a:lnTo>
                  <a:lnTo>
                    <a:pt x="1171" y="363"/>
                  </a:lnTo>
                  <a:lnTo>
                    <a:pt x="1175" y="475"/>
                  </a:lnTo>
                  <a:lnTo>
                    <a:pt x="1133" y="488"/>
                  </a:lnTo>
                  <a:lnTo>
                    <a:pt x="1087" y="481"/>
                  </a:lnTo>
                  <a:lnTo>
                    <a:pt x="1116" y="585"/>
                  </a:lnTo>
                  <a:lnTo>
                    <a:pt x="1087" y="612"/>
                  </a:lnTo>
                  <a:lnTo>
                    <a:pt x="1002" y="580"/>
                  </a:lnTo>
                  <a:lnTo>
                    <a:pt x="852" y="595"/>
                  </a:lnTo>
                  <a:lnTo>
                    <a:pt x="804" y="591"/>
                  </a:lnTo>
                  <a:lnTo>
                    <a:pt x="739" y="637"/>
                  </a:lnTo>
                  <a:lnTo>
                    <a:pt x="621" y="637"/>
                  </a:lnTo>
                  <a:lnTo>
                    <a:pt x="515" y="599"/>
                  </a:lnTo>
                  <a:lnTo>
                    <a:pt x="253" y="471"/>
                  </a:lnTo>
                  <a:lnTo>
                    <a:pt x="152" y="443"/>
                  </a:lnTo>
                  <a:lnTo>
                    <a:pt x="97" y="446"/>
                  </a:lnTo>
                  <a:lnTo>
                    <a:pt x="57" y="443"/>
                  </a:lnTo>
                  <a:close/>
                </a:path>
              </a:pathLst>
            </a:custGeom>
            <a:solidFill>
              <a:srgbClr val="C76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Freeform 16"/>
            <p:cNvSpPr>
              <a:spLocks/>
            </p:cNvSpPr>
            <p:nvPr/>
          </p:nvSpPr>
          <p:spPr bwMode="auto">
            <a:xfrm>
              <a:off x="1866" y="1830"/>
              <a:ext cx="743" cy="1043"/>
            </a:xfrm>
            <a:custGeom>
              <a:avLst/>
              <a:gdLst>
                <a:gd name="T0" fmla="*/ 18 w 1487"/>
                <a:gd name="T1" fmla="*/ 354 h 2087"/>
                <a:gd name="T2" fmla="*/ 7 w 1487"/>
                <a:gd name="T3" fmla="*/ 374 h 2087"/>
                <a:gd name="T4" fmla="*/ 0 w 1487"/>
                <a:gd name="T5" fmla="*/ 401 h 2087"/>
                <a:gd name="T6" fmla="*/ 0 w 1487"/>
                <a:gd name="T7" fmla="*/ 418 h 2087"/>
                <a:gd name="T8" fmla="*/ 2 w 1487"/>
                <a:gd name="T9" fmla="*/ 448 h 2087"/>
                <a:gd name="T10" fmla="*/ 22 w 1487"/>
                <a:gd name="T11" fmla="*/ 480 h 2087"/>
                <a:gd name="T12" fmla="*/ 42 w 1487"/>
                <a:gd name="T13" fmla="*/ 495 h 2087"/>
                <a:gd name="T14" fmla="*/ 56 w 1487"/>
                <a:gd name="T15" fmla="*/ 499 h 2087"/>
                <a:gd name="T16" fmla="*/ 85 w 1487"/>
                <a:gd name="T17" fmla="*/ 529 h 2087"/>
                <a:gd name="T18" fmla="*/ 108 w 1487"/>
                <a:gd name="T19" fmla="*/ 531 h 2087"/>
                <a:gd name="T20" fmla="*/ 121 w 1487"/>
                <a:gd name="T21" fmla="*/ 529 h 2087"/>
                <a:gd name="T22" fmla="*/ 175 w 1487"/>
                <a:gd name="T23" fmla="*/ 640 h 2087"/>
                <a:gd name="T24" fmla="*/ 271 w 1487"/>
                <a:gd name="T25" fmla="*/ 734 h 2087"/>
                <a:gd name="T26" fmla="*/ 317 w 1487"/>
                <a:gd name="T27" fmla="*/ 739 h 2087"/>
                <a:gd name="T28" fmla="*/ 317 w 1487"/>
                <a:gd name="T29" fmla="*/ 721 h 2087"/>
                <a:gd name="T30" fmla="*/ 302 w 1487"/>
                <a:gd name="T31" fmla="*/ 697 h 2087"/>
                <a:gd name="T32" fmla="*/ 329 w 1487"/>
                <a:gd name="T33" fmla="*/ 677 h 2087"/>
                <a:gd name="T34" fmla="*/ 357 w 1487"/>
                <a:gd name="T35" fmla="*/ 701 h 2087"/>
                <a:gd name="T36" fmla="*/ 391 w 1487"/>
                <a:gd name="T37" fmla="*/ 763 h 2087"/>
                <a:gd name="T38" fmla="*/ 423 w 1487"/>
                <a:gd name="T39" fmla="*/ 807 h 2087"/>
                <a:gd name="T40" fmla="*/ 457 w 1487"/>
                <a:gd name="T41" fmla="*/ 837 h 2087"/>
                <a:gd name="T42" fmla="*/ 492 w 1487"/>
                <a:gd name="T43" fmla="*/ 856 h 2087"/>
                <a:gd name="T44" fmla="*/ 526 w 1487"/>
                <a:gd name="T45" fmla="*/ 874 h 2087"/>
                <a:gd name="T46" fmla="*/ 551 w 1487"/>
                <a:gd name="T47" fmla="*/ 908 h 2087"/>
                <a:gd name="T48" fmla="*/ 585 w 1487"/>
                <a:gd name="T49" fmla="*/ 965 h 2087"/>
                <a:gd name="T50" fmla="*/ 615 w 1487"/>
                <a:gd name="T51" fmla="*/ 1043 h 2087"/>
                <a:gd name="T52" fmla="*/ 669 w 1487"/>
                <a:gd name="T53" fmla="*/ 1022 h 2087"/>
                <a:gd name="T54" fmla="*/ 706 w 1487"/>
                <a:gd name="T55" fmla="*/ 977 h 2087"/>
                <a:gd name="T56" fmla="*/ 736 w 1487"/>
                <a:gd name="T57" fmla="*/ 928 h 2087"/>
                <a:gd name="T58" fmla="*/ 743 w 1487"/>
                <a:gd name="T59" fmla="*/ 908 h 2087"/>
                <a:gd name="T60" fmla="*/ 671 w 1487"/>
                <a:gd name="T61" fmla="*/ 788 h 2087"/>
                <a:gd name="T62" fmla="*/ 559 w 1487"/>
                <a:gd name="T63" fmla="*/ 601 h 2087"/>
                <a:gd name="T64" fmla="*/ 575 w 1487"/>
                <a:gd name="T65" fmla="*/ 529 h 2087"/>
                <a:gd name="T66" fmla="*/ 585 w 1487"/>
                <a:gd name="T67" fmla="*/ 441 h 2087"/>
                <a:gd name="T68" fmla="*/ 582 w 1487"/>
                <a:gd name="T69" fmla="*/ 353 h 2087"/>
                <a:gd name="T70" fmla="*/ 573 w 1487"/>
                <a:gd name="T71" fmla="*/ 266 h 2087"/>
                <a:gd name="T72" fmla="*/ 556 w 1487"/>
                <a:gd name="T73" fmla="*/ 176 h 2087"/>
                <a:gd name="T74" fmla="*/ 489 w 1487"/>
                <a:gd name="T75" fmla="*/ 37 h 2087"/>
                <a:gd name="T76" fmla="*/ 415 w 1487"/>
                <a:gd name="T77" fmla="*/ 0 h 2087"/>
                <a:gd name="T78" fmla="*/ 135 w 1487"/>
                <a:gd name="T79" fmla="*/ 42 h 2087"/>
                <a:gd name="T80" fmla="*/ 63 w 1487"/>
                <a:gd name="T81" fmla="*/ 121 h 2087"/>
                <a:gd name="T82" fmla="*/ 18 w 1487"/>
                <a:gd name="T83" fmla="*/ 354 h 2087"/>
                <a:gd name="T84" fmla="*/ 18 w 1487"/>
                <a:gd name="T85" fmla="*/ 354 h 208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87"/>
                <a:gd name="T130" fmla="*/ 0 h 2087"/>
                <a:gd name="T131" fmla="*/ 1487 w 1487"/>
                <a:gd name="T132" fmla="*/ 2087 h 208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87" h="2087">
                  <a:moveTo>
                    <a:pt x="36" y="709"/>
                  </a:moveTo>
                  <a:lnTo>
                    <a:pt x="15" y="749"/>
                  </a:lnTo>
                  <a:lnTo>
                    <a:pt x="0" y="803"/>
                  </a:lnTo>
                  <a:lnTo>
                    <a:pt x="0" y="837"/>
                  </a:lnTo>
                  <a:lnTo>
                    <a:pt x="4" y="896"/>
                  </a:lnTo>
                  <a:lnTo>
                    <a:pt x="44" y="960"/>
                  </a:lnTo>
                  <a:lnTo>
                    <a:pt x="84" y="991"/>
                  </a:lnTo>
                  <a:lnTo>
                    <a:pt x="112" y="998"/>
                  </a:lnTo>
                  <a:lnTo>
                    <a:pt x="171" y="1059"/>
                  </a:lnTo>
                  <a:lnTo>
                    <a:pt x="217" y="1063"/>
                  </a:lnTo>
                  <a:lnTo>
                    <a:pt x="243" y="1059"/>
                  </a:lnTo>
                  <a:lnTo>
                    <a:pt x="350" y="1280"/>
                  </a:lnTo>
                  <a:lnTo>
                    <a:pt x="542" y="1468"/>
                  </a:lnTo>
                  <a:lnTo>
                    <a:pt x="635" y="1479"/>
                  </a:lnTo>
                  <a:lnTo>
                    <a:pt x="635" y="1443"/>
                  </a:lnTo>
                  <a:lnTo>
                    <a:pt x="605" y="1394"/>
                  </a:lnTo>
                  <a:lnTo>
                    <a:pt x="658" y="1354"/>
                  </a:lnTo>
                  <a:lnTo>
                    <a:pt x="715" y="1403"/>
                  </a:lnTo>
                  <a:lnTo>
                    <a:pt x="783" y="1527"/>
                  </a:lnTo>
                  <a:lnTo>
                    <a:pt x="846" y="1614"/>
                  </a:lnTo>
                  <a:lnTo>
                    <a:pt x="915" y="1675"/>
                  </a:lnTo>
                  <a:lnTo>
                    <a:pt x="985" y="1713"/>
                  </a:lnTo>
                  <a:lnTo>
                    <a:pt x="1053" y="1749"/>
                  </a:lnTo>
                  <a:lnTo>
                    <a:pt x="1103" y="1816"/>
                  </a:lnTo>
                  <a:lnTo>
                    <a:pt x="1171" y="1930"/>
                  </a:lnTo>
                  <a:lnTo>
                    <a:pt x="1230" y="2087"/>
                  </a:lnTo>
                  <a:lnTo>
                    <a:pt x="1339" y="2044"/>
                  </a:lnTo>
                  <a:lnTo>
                    <a:pt x="1413" y="1954"/>
                  </a:lnTo>
                  <a:lnTo>
                    <a:pt x="1472" y="1857"/>
                  </a:lnTo>
                  <a:lnTo>
                    <a:pt x="1487" y="1816"/>
                  </a:lnTo>
                  <a:lnTo>
                    <a:pt x="1342" y="1576"/>
                  </a:lnTo>
                  <a:lnTo>
                    <a:pt x="1118" y="1202"/>
                  </a:lnTo>
                  <a:lnTo>
                    <a:pt x="1150" y="1059"/>
                  </a:lnTo>
                  <a:lnTo>
                    <a:pt x="1171" y="882"/>
                  </a:lnTo>
                  <a:lnTo>
                    <a:pt x="1164" y="706"/>
                  </a:lnTo>
                  <a:lnTo>
                    <a:pt x="1147" y="533"/>
                  </a:lnTo>
                  <a:lnTo>
                    <a:pt x="1112" y="352"/>
                  </a:lnTo>
                  <a:lnTo>
                    <a:pt x="979" y="75"/>
                  </a:lnTo>
                  <a:lnTo>
                    <a:pt x="831" y="0"/>
                  </a:lnTo>
                  <a:lnTo>
                    <a:pt x="270" y="84"/>
                  </a:lnTo>
                  <a:lnTo>
                    <a:pt x="127" y="242"/>
                  </a:lnTo>
                  <a:lnTo>
                    <a:pt x="36" y="709"/>
                  </a:lnTo>
                  <a:close/>
                </a:path>
              </a:pathLst>
            </a:custGeom>
            <a:solidFill>
              <a:srgbClr val="C76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Freeform 17"/>
            <p:cNvSpPr>
              <a:spLocks/>
            </p:cNvSpPr>
            <p:nvPr/>
          </p:nvSpPr>
          <p:spPr bwMode="auto">
            <a:xfrm>
              <a:off x="2338" y="2088"/>
              <a:ext cx="66" cy="34"/>
            </a:xfrm>
            <a:custGeom>
              <a:avLst/>
              <a:gdLst>
                <a:gd name="T0" fmla="*/ 0 w 131"/>
                <a:gd name="T1" fmla="*/ 34 h 69"/>
                <a:gd name="T2" fmla="*/ 22 w 131"/>
                <a:gd name="T3" fmla="*/ 29 h 69"/>
                <a:gd name="T4" fmla="*/ 66 w 131"/>
                <a:gd name="T5" fmla="*/ 28 h 69"/>
                <a:gd name="T6" fmla="*/ 64 w 131"/>
                <a:gd name="T7" fmla="*/ 9 h 69"/>
                <a:gd name="T8" fmla="*/ 56 w 131"/>
                <a:gd name="T9" fmla="*/ 0 h 69"/>
                <a:gd name="T10" fmla="*/ 30 w 131"/>
                <a:gd name="T11" fmla="*/ 2 h 69"/>
                <a:gd name="T12" fmla="*/ 10 w 131"/>
                <a:gd name="T13" fmla="*/ 11 h 69"/>
                <a:gd name="T14" fmla="*/ 0 w 131"/>
                <a:gd name="T15" fmla="*/ 34 h 69"/>
                <a:gd name="T16" fmla="*/ 0 w 131"/>
                <a:gd name="T17" fmla="*/ 34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1"/>
                <a:gd name="T28" fmla="*/ 0 h 69"/>
                <a:gd name="T29" fmla="*/ 131 w 131"/>
                <a:gd name="T30" fmla="*/ 69 h 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1" h="69">
                  <a:moveTo>
                    <a:pt x="0" y="69"/>
                  </a:moveTo>
                  <a:lnTo>
                    <a:pt x="44" y="59"/>
                  </a:lnTo>
                  <a:lnTo>
                    <a:pt x="131" y="56"/>
                  </a:lnTo>
                  <a:lnTo>
                    <a:pt x="127" y="19"/>
                  </a:lnTo>
                  <a:lnTo>
                    <a:pt x="112" y="0"/>
                  </a:lnTo>
                  <a:lnTo>
                    <a:pt x="59" y="4"/>
                  </a:lnTo>
                  <a:lnTo>
                    <a:pt x="19" y="2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Freeform 18"/>
            <p:cNvSpPr>
              <a:spLocks/>
            </p:cNvSpPr>
            <p:nvPr/>
          </p:nvSpPr>
          <p:spPr bwMode="auto">
            <a:xfrm>
              <a:off x="2116" y="2116"/>
              <a:ext cx="92" cy="43"/>
            </a:xfrm>
            <a:custGeom>
              <a:avLst/>
              <a:gdLst>
                <a:gd name="T0" fmla="*/ 4 w 185"/>
                <a:gd name="T1" fmla="*/ 43 h 87"/>
                <a:gd name="T2" fmla="*/ 32 w 185"/>
                <a:gd name="T3" fmla="*/ 43 h 87"/>
                <a:gd name="T4" fmla="*/ 92 w 185"/>
                <a:gd name="T5" fmla="*/ 19 h 87"/>
                <a:gd name="T6" fmla="*/ 90 w 185"/>
                <a:gd name="T7" fmla="*/ 6 h 87"/>
                <a:gd name="T8" fmla="*/ 62 w 185"/>
                <a:gd name="T9" fmla="*/ 0 h 87"/>
                <a:gd name="T10" fmla="*/ 38 w 185"/>
                <a:gd name="T11" fmla="*/ 10 h 87"/>
                <a:gd name="T12" fmla="*/ 10 w 185"/>
                <a:gd name="T13" fmla="*/ 24 h 87"/>
                <a:gd name="T14" fmla="*/ 0 w 185"/>
                <a:gd name="T15" fmla="*/ 34 h 87"/>
                <a:gd name="T16" fmla="*/ 4 w 185"/>
                <a:gd name="T17" fmla="*/ 43 h 87"/>
                <a:gd name="T18" fmla="*/ 4 w 185"/>
                <a:gd name="T19" fmla="*/ 43 h 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5"/>
                <a:gd name="T31" fmla="*/ 0 h 87"/>
                <a:gd name="T32" fmla="*/ 185 w 185"/>
                <a:gd name="T33" fmla="*/ 87 h 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5" h="87">
                  <a:moveTo>
                    <a:pt x="8" y="87"/>
                  </a:moveTo>
                  <a:lnTo>
                    <a:pt x="65" y="87"/>
                  </a:lnTo>
                  <a:lnTo>
                    <a:pt x="185" y="38"/>
                  </a:lnTo>
                  <a:lnTo>
                    <a:pt x="181" y="13"/>
                  </a:lnTo>
                  <a:lnTo>
                    <a:pt x="124" y="0"/>
                  </a:lnTo>
                  <a:lnTo>
                    <a:pt x="76" y="20"/>
                  </a:lnTo>
                  <a:lnTo>
                    <a:pt x="21" y="49"/>
                  </a:lnTo>
                  <a:lnTo>
                    <a:pt x="0" y="68"/>
                  </a:lnTo>
                  <a:lnTo>
                    <a:pt x="8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Freeform 19"/>
            <p:cNvSpPr>
              <a:spLocks/>
            </p:cNvSpPr>
            <p:nvPr/>
          </p:nvSpPr>
          <p:spPr bwMode="auto">
            <a:xfrm>
              <a:off x="2470" y="2681"/>
              <a:ext cx="116" cy="111"/>
            </a:xfrm>
            <a:custGeom>
              <a:avLst/>
              <a:gdLst>
                <a:gd name="T0" fmla="*/ 0 w 232"/>
                <a:gd name="T1" fmla="*/ 74 h 220"/>
                <a:gd name="T2" fmla="*/ 25 w 232"/>
                <a:gd name="T3" fmla="*/ 59 h 220"/>
                <a:gd name="T4" fmla="*/ 49 w 232"/>
                <a:gd name="T5" fmla="*/ 40 h 220"/>
                <a:gd name="T6" fmla="*/ 59 w 232"/>
                <a:gd name="T7" fmla="*/ 31 h 220"/>
                <a:gd name="T8" fmla="*/ 69 w 232"/>
                <a:gd name="T9" fmla="*/ 23 h 220"/>
                <a:gd name="T10" fmla="*/ 70 w 232"/>
                <a:gd name="T11" fmla="*/ 10 h 220"/>
                <a:gd name="T12" fmla="*/ 84 w 232"/>
                <a:gd name="T13" fmla="*/ 0 h 220"/>
                <a:gd name="T14" fmla="*/ 116 w 232"/>
                <a:gd name="T15" fmla="*/ 57 h 220"/>
                <a:gd name="T16" fmla="*/ 99 w 232"/>
                <a:gd name="T17" fmla="*/ 67 h 220"/>
                <a:gd name="T18" fmla="*/ 73 w 232"/>
                <a:gd name="T19" fmla="*/ 86 h 220"/>
                <a:gd name="T20" fmla="*/ 24 w 232"/>
                <a:gd name="T21" fmla="*/ 111 h 220"/>
                <a:gd name="T22" fmla="*/ 0 w 232"/>
                <a:gd name="T23" fmla="*/ 74 h 220"/>
                <a:gd name="T24" fmla="*/ 0 w 232"/>
                <a:gd name="T25" fmla="*/ 74 h 2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2"/>
                <a:gd name="T40" fmla="*/ 0 h 220"/>
                <a:gd name="T41" fmla="*/ 232 w 232"/>
                <a:gd name="T42" fmla="*/ 220 h 2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2" h="220">
                  <a:moveTo>
                    <a:pt x="0" y="146"/>
                  </a:moveTo>
                  <a:lnTo>
                    <a:pt x="50" y="117"/>
                  </a:lnTo>
                  <a:lnTo>
                    <a:pt x="97" y="79"/>
                  </a:lnTo>
                  <a:lnTo>
                    <a:pt x="118" y="62"/>
                  </a:lnTo>
                  <a:lnTo>
                    <a:pt x="137" y="45"/>
                  </a:lnTo>
                  <a:lnTo>
                    <a:pt x="139" y="20"/>
                  </a:lnTo>
                  <a:lnTo>
                    <a:pt x="168" y="0"/>
                  </a:lnTo>
                  <a:lnTo>
                    <a:pt x="232" y="112"/>
                  </a:lnTo>
                  <a:lnTo>
                    <a:pt x="198" y="133"/>
                  </a:lnTo>
                  <a:lnTo>
                    <a:pt x="145" y="171"/>
                  </a:lnTo>
                  <a:lnTo>
                    <a:pt x="48" y="22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FF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Freeform 20"/>
            <p:cNvSpPr>
              <a:spLocks/>
            </p:cNvSpPr>
            <p:nvPr/>
          </p:nvSpPr>
          <p:spPr bwMode="auto">
            <a:xfrm>
              <a:off x="2547" y="2651"/>
              <a:ext cx="69" cy="91"/>
            </a:xfrm>
            <a:custGeom>
              <a:avLst/>
              <a:gdLst>
                <a:gd name="T0" fmla="*/ 11 w 139"/>
                <a:gd name="T1" fmla="*/ 0 h 182"/>
                <a:gd name="T2" fmla="*/ 4 w 139"/>
                <a:gd name="T3" fmla="*/ 10 h 182"/>
                <a:gd name="T4" fmla="*/ 0 w 139"/>
                <a:gd name="T5" fmla="*/ 22 h 182"/>
                <a:gd name="T6" fmla="*/ 3 w 139"/>
                <a:gd name="T7" fmla="*/ 37 h 182"/>
                <a:gd name="T8" fmla="*/ 8 w 139"/>
                <a:gd name="T9" fmla="*/ 56 h 182"/>
                <a:gd name="T10" fmla="*/ 28 w 139"/>
                <a:gd name="T11" fmla="*/ 80 h 182"/>
                <a:gd name="T12" fmla="*/ 47 w 139"/>
                <a:gd name="T13" fmla="*/ 91 h 182"/>
                <a:gd name="T14" fmla="*/ 56 w 139"/>
                <a:gd name="T15" fmla="*/ 89 h 182"/>
                <a:gd name="T16" fmla="*/ 66 w 139"/>
                <a:gd name="T17" fmla="*/ 86 h 182"/>
                <a:gd name="T18" fmla="*/ 69 w 139"/>
                <a:gd name="T19" fmla="*/ 79 h 182"/>
                <a:gd name="T20" fmla="*/ 69 w 139"/>
                <a:gd name="T21" fmla="*/ 55 h 182"/>
                <a:gd name="T22" fmla="*/ 62 w 139"/>
                <a:gd name="T23" fmla="*/ 30 h 182"/>
                <a:gd name="T24" fmla="*/ 45 w 139"/>
                <a:gd name="T25" fmla="*/ 10 h 182"/>
                <a:gd name="T26" fmla="*/ 30 w 139"/>
                <a:gd name="T27" fmla="*/ 2 h 182"/>
                <a:gd name="T28" fmla="*/ 20 w 139"/>
                <a:gd name="T29" fmla="*/ 0 h 182"/>
                <a:gd name="T30" fmla="*/ 11 w 139"/>
                <a:gd name="T31" fmla="*/ 0 h 182"/>
                <a:gd name="T32" fmla="*/ 11 w 139"/>
                <a:gd name="T33" fmla="*/ 0 h 1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9"/>
                <a:gd name="T52" fmla="*/ 0 h 182"/>
                <a:gd name="T53" fmla="*/ 139 w 139"/>
                <a:gd name="T54" fmla="*/ 182 h 18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9" h="182">
                  <a:moveTo>
                    <a:pt x="23" y="0"/>
                  </a:moveTo>
                  <a:lnTo>
                    <a:pt x="8" y="19"/>
                  </a:lnTo>
                  <a:lnTo>
                    <a:pt x="0" y="43"/>
                  </a:lnTo>
                  <a:lnTo>
                    <a:pt x="6" y="74"/>
                  </a:lnTo>
                  <a:lnTo>
                    <a:pt x="17" y="112"/>
                  </a:lnTo>
                  <a:lnTo>
                    <a:pt x="57" y="159"/>
                  </a:lnTo>
                  <a:lnTo>
                    <a:pt x="94" y="182"/>
                  </a:lnTo>
                  <a:lnTo>
                    <a:pt x="113" y="178"/>
                  </a:lnTo>
                  <a:lnTo>
                    <a:pt x="132" y="171"/>
                  </a:lnTo>
                  <a:lnTo>
                    <a:pt x="139" y="157"/>
                  </a:lnTo>
                  <a:lnTo>
                    <a:pt x="139" y="110"/>
                  </a:lnTo>
                  <a:lnTo>
                    <a:pt x="124" y="61"/>
                  </a:lnTo>
                  <a:lnTo>
                    <a:pt x="90" y="19"/>
                  </a:lnTo>
                  <a:lnTo>
                    <a:pt x="61" y="4"/>
                  </a:lnTo>
                  <a:lnTo>
                    <a:pt x="4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Freeform 21"/>
            <p:cNvSpPr>
              <a:spLocks/>
            </p:cNvSpPr>
            <p:nvPr/>
          </p:nvSpPr>
          <p:spPr bwMode="auto">
            <a:xfrm>
              <a:off x="2487" y="2724"/>
              <a:ext cx="57" cy="59"/>
            </a:xfrm>
            <a:custGeom>
              <a:avLst/>
              <a:gdLst>
                <a:gd name="T0" fmla="*/ 31 w 114"/>
                <a:gd name="T1" fmla="*/ 0 h 118"/>
                <a:gd name="T2" fmla="*/ 57 w 114"/>
                <a:gd name="T3" fmla="*/ 38 h 118"/>
                <a:gd name="T4" fmla="*/ 23 w 114"/>
                <a:gd name="T5" fmla="*/ 59 h 118"/>
                <a:gd name="T6" fmla="*/ 0 w 114"/>
                <a:gd name="T7" fmla="*/ 23 h 118"/>
                <a:gd name="T8" fmla="*/ 18 w 114"/>
                <a:gd name="T9" fmla="*/ 10 h 118"/>
                <a:gd name="T10" fmla="*/ 31 w 114"/>
                <a:gd name="T11" fmla="*/ 0 h 118"/>
                <a:gd name="T12" fmla="*/ 31 w 114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4"/>
                <a:gd name="T22" fmla="*/ 0 h 118"/>
                <a:gd name="T23" fmla="*/ 114 w 114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4" h="118">
                  <a:moveTo>
                    <a:pt x="62" y="0"/>
                  </a:moveTo>
                  <a:lnTo>
                    <a:pt x="114" y="76"/>
                  </a:lnTo>
                  <a:lnTo>
                    <a:pt x="45" y="118"/>
                  </a:lnTo>
                  <a:lnTo>
                    <a:pt x="0" y="46"/>
                  </a:lnTo>
                  <a:lnTo>
                    <a:pt x="36" y="19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Freeform 22"/>
            <p:cNvSpPr>
              <a:spLocks/>
            </p:cNvSpPr>
            <p:nvPr/>
          </p:nvSpPr>
          <p:spPr bwMode="auto">
            <a:xfrm>
              <a:off x="1842" y="1741"/>
              <a:ext cx="598" cy="627"/>
            </a:xfrm>
            <a:custGeom>
              <a:avLst/>
              <a:gdLst>
                <a:gd name="T0" fmla="*/ 130 w 1195"/>
                <a:gd name="T1" fmla="*/ 463 h 1252"/>
                <a:gd name="T2" fmla="*/ 157 w 1195"/>
                <a:gd name="T3" fmla="*/ 333 h 1252"/>
                <a:gd name="T4" fmla="*/ 135 w 1195"/>
                <a:gd name="T5" fmla="*/ 187 h 1252"/>
                <a:gd name="T6" fmla="*/ 249 w 1195"/>
                <a:gd name="T7" fmla="*/ 134 h 1252"/>
                <a:gd name="T8" fmla="*/ 383 w 1195"/>
                <a:gd name="T9" fmla="*/ 120 h 1252"/>
                <a:gd name="T10" fmla="*/ 509 w 1195"/>
                <a:gd name="T11" fmla="*/ 139 h 1252"/>
                <a:gd name="T12" fmla="*/ 557 w 1195"/>
                <a:gd name="T13" fmla="*/ 234 h 1252"/>
                <a:gd name="T14" fmla="*/ 547 w 1195"/>
                <a:gd name="T15" fmla="*/ 278 h 1252"/>
                <a:gd name="T16" fmla="*/ 520 w 1195"/>
                <a:gd name="T17" fmla="*/ 314 h 1252"/>
                <a:gd name="T18" fmla="*/ 580 w 1195"/>
                <a:gd name="T19" fmla="*/ 289 h 1252"/>
                <a:gd name="T20" fmla="*/ 584 w 1195"/>
                <a:gd name="T21" fmla="*/ 325 h 1252"/>
                <a:gd name="T22" fmla="*/ 575 w 1195"/>
                <a:gd name="T23" fmla="*/ 361 h 1252"/>
                <a:gd name="T24" fmla="*/ 598 w 1195"/>
                <a:gd name="T25" fmla="*/ 369 h 1252"/>
                <a:gd name="T26" fmla="*/ 595 w 1195"/>
                <a:gd name="T27" fmla="*/ 298 h 1252"/>
                <a:gd name="T28" fmla="*/ 580 w 1195"/>
                <a:gd name="T29" fmla="*/ 194 h 1252"/>
                <a:gd name="T30" fmla="*/ 514 w 1195"/>
                <a:gd name="T31" fmla="*/ 78 h 1252"/>
                <a:gd name="T32" fmla="*/ 412 w 1195"/>
                <a:gd name="T33" fmla="*/ 15 h 1252"/>
                <a:gd name="T34" fmla="*/ 280 w 1195"/>
                <a:gd name="T35" fmla="*/ 0 h 1252"/>
                <a:gd name="T36" fmla="*/ 125 w 1195"/>
                <a:gd name="T37" fmla="*/ 55 h 1252"/>
                <a:gd name="T38" fmla="*/ 30 w 1195"/>
                <a:gd name="T39" fmla="*/ 151 h 1252"/>
                <a:gd name="T40" fmla="*/ 0 w 1195"/>
                <a:gd name="T41" fmla="*/ 266 h 1252"/>
                <a:gd name="T42" fmla="*/ 20 w 1195"/>
                <a:gd name="T43" fmla="*/ 407 h 1252"/>
                <a:gd name="T44" fmla="*/ 31 w 1195"/>
                <a:gd name="T45" fmla="*/ 453 h 1252"/>
                <a:gd name="T46" fmla="*/ 17 w 1195"/>
                <a:gd name="T47" fmla="*/ 500 h 1252"/>
                <a:gd name="T48" fmla="*/ 40 w 1195"/>
                <a:gd name="T49" fmla="*/ 569 h 1252"/>
                <a:gd name="T50" fmla="*/ 77 w 1195"/>
                <a:gd name="T51" fmla="*/ 590 h 1252"/>
                <a:gd name="T52" fmla="*/ 104 w 1195"/>
                <a:gd name="T53" fmla="*/ 619 h 1252"/>
                <a:gd name="T54" fmla="*/ 128 w 1195"/>
                <a:gd name="T55" fmla="*/ 627 h 1252"/>
                <a:gd name="T56" fmla="*/ 140 w 1195"/>
                <a:gd name="T57" fmla="*/ 611 h 1252"/>
                <a:gd name="T58" fmla="*/ 133 w 1195"/>
                <a:gd name="T59" fmla="*/ 611 h 1252"/>
                <a:gd name="T60" fmla="*/ 106 w 1195"/>
                <a:gd name="T61" fmla="*/ 614 h 1252"/>
                <a:gd name="T62" fmla="*/ 60 w 1195"/>
                <a:gd name="T63" fmla="*/ 577 h 1252"/>
                <a:gd name="T64" fmla="*/ 29 w 1195"/>
                <a:gd name="T65" fmla="*/ 525 h 1252"/>
                <a:gd name="T66" fmla="*/ 30 w 1195"/>
                <a:gd name="T67" fmla="*/ 472 h 1252"/>
                <a:gd name="T68" fmla="*/ 55 w 1195"/>
                <a:gd name="T69" fmla="*/ 447 h 1252"/>
                <a:gd name="T70" fmla="*/ 82 w 1195"/>
                <a:gd name="T71" fmla="*/ 458 h 1252"/>
                <a:gd name="T72" fmla="*/ 110 w 1195"/>
                <a:gd name="T73" fmla="*/ 469 h 1252"/>
                <a:gd name="T74" fmla="*/ 126 w 1195"/>
                <a:gd name="T75" fmla="*/ 479 h 1252"/>
                <a:gd name="T76" fmla="*/ 137 w 1195"/>
                <a:gd name="T77" fmla="*/ 484 h 125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195"/>
                <a:gd name="T118" fmla="*/ 0 h 1252"/>
                <a:gd name="T119" fmla="*/ 1195 w 1195"/>
                <a:gd name="T120" fmla="*/ 1252 h 125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195" h="1252">
                  <a:moveTo>
                    <a:pt x="273" y="967"/>
                  </a:moveTo>
                  <a:lnTo>
                    <a:pt x="260" y="925"/>
                  </a:lnTo>
                  <a:lnTo>
                    <a:pt x="260" y="790"/>
                  </a:lnTo>
                  <a:lnTo>
                    <a:pt x="313" y="665"/>
                  </a:lnTo>
                  <a:lnTo>
                    <a:pt x="283" y="517"/>
                  </a:lnTo>
                  <a:lnTo>
                    <a:pt x="270" y="374"/>
                  </a:lnTo>
                  <a:lnTo>
                    <a:pt x="380" y="311"/>
                  </a:lnTo>
                  <a:lnTo>
                    <a:pt x="498" y="268"/>
                  </a:lnTo>
                  <a:lnTo>
                    <a:pt x="623" y="245"/>
                  </a:lnTo>
                  <a:lnTo>
                    <a:pt x="766" y="239"/>
                  </a:lnTo>
                  <a:lnTo>
                    <a:pt x="929" y="252"/>
                  </a:lnTo>
                  <a:lnTo>
                    <a:pt x="1017" y="277"/>
                  </a:lnTo>
                  <a:lnTo>
                    <a:pt x="1062" y="332"/>
                  </a:lnTo>
                  <a:lnTo>
                    <a:pt x="1114" y="467"/>
                  </a:lnTo>
                  <a:lnTo>
                    <a:pt x="1140" y="520"/>
                  </a:lnTo>
                  <a:lnTo>
                    <a:pt x="1093" y="555"/>
                  </a:lnTo>
                  <a:lnTo>
                    <a:pt x="1043" y="610"/>
                  </a:lnTo>
                  <a:lnTo>
                    <a:pt x="1040" y="627"/>
                  </a:lnTo>
                  <a:lnTo>
                    <a:pt x="1119" y="585"/>
                  </a:lnTo>
                  <a:lnTo>
                    <a:pt x="1159" y="577"/>
                  </a:lnTo>
                  <a:lnTo>
                    <a:pt x="1167" y="623"/>
                  </a:lnTo>
                  <a:lnTo>
                    <a:pt x="1167" y="648"/>
                  </a:lnTo>
                  <a:lnTo>
                    <a:pt x="1140" y="707"/>
                  </a:lnTo>
                  <a:lnTo>
                    <a:pt x="1150" y="720"/>
                  </a:lnTo>
                  <a:lnTo>
                    <a:pt x="1190" y="680"/>
                  </a:lnTo>
                  <a:lnTo>
                    <a:pt x="1195" y="737"/>
                  </a:lnTo>
                  <a:lnTo>
                    <a:pt x="1195" y="644"/>
                  </a:lnTo>
                  <a:lnTo>
                    <a:pt x="1190" y="595"/>
                  </a:lnTo>
                  <a:lnTo>
                    <a:pt x="1184" y="498"/>
                  </a:lnTo>
                  <a:lnTo>
                    <a:pt x="1159" y="387"/>
                  </a:lnTo>
                  <a:lnTo>
                    <a:pt x="1102" y="258"/>
                  </a:lnTo>
                  <a:lnTo>
                    <a:pt x="1028" y="155"/>
                  </a:lnTo>
                  <a:lnTo>
                    <a:pt x="924" y="76"/>
                  </a:lnTo>
                  <a:lnTo>
                    <a:pt x="823" y="30"/>
                  </a:lnTo>
                  <a:lnTo>
                    <a:pt x="724" y="0"/>
                  </a:lnTo>
                  <a:lnTo>
                    <a:pt x="560" y="0"/>
                  </a:lnTo>
                  <a:lnTo>
                    <a:pt x="412" y="38"/>
                  </a:lnTo>
                  <a:lnTo>
                    <a:pt x="250" y="110"/>
                  </a:lnTo>
                  <a:lnTo>
                    <a:pt x="140" y="186"/>
                  </a:lnTo>
                  <a:lnTo>
                    <a:pt x="60" y="302"/>
                  </a:lnTo>
                  <a:lnTo>
                    <a:pt x="13" y="418"/>
                  </a:lnTo>
                  <a:lnTo>
                    <a:pt x="0" y="532"/>
                  </a:lnTo>
                  <a:lnTo>
                    <a:pt x="9" y="678"/>
                  </a:lnTo>
                  <a:lnTo>
                    <a:pt x="39" y="813"/>
                  </a:lnTo>
                  <a:lnTo>
                    <a:pt x="60" y="883"/>
                  </a:lnTo>
                  <a:lnTo>
                    <a:pt x="62" y="904"/>
                  </a:lnTo>
                  <a:lnTo>
                    <a:pt x="47" y="937"/>
                  </a:lnTo>
                  <a:lnTo>
                    <a:pt x="34" y="998"/>
                  </a:lnTo>
                  <a:lnTo>
                    <a:pt x="47" y="1068"/>
                  </a:lnTo>
                  <a:lnTo>
                    <a:pt x="79" y="1136"/>
                  </a:lnTo>
                  <a:lnTo>
                    <a:pt x="114" y="1167"/>
                  </a:lnTo>
                  <a:lnTo>
                    <a:pt x="154" y="1178"/>
                  </a:lnTo>
                  <a:lnTo>
                    <a:pt x="186" y="1212"/>
                  </a:lnTo>
                  <a:lnTo>
                    <a:pt x="207" y="1237"/>
                  </a:lnTo>
                  <a:lnTo>
                    <a:pt x="233" y="1252"/>
                  </a:lnTo>
                  <a:lnTo>
                    <a:pt x="256" y="1252"/>
                  </a:lnTo>
                  <a:lnTo>
                    <a:pt x="270" y="1245"/>
                  </a:lnTo>
                  <a:lnTo>
                    <a:pt x="279" y="1220"/>
                  </a:lnTo>
                  <a:lnTo>
                    <a:pt x="279" y="1203"/>
                  </a:lnTo>
                  <a:lnTo>
                    <a:pt x="266" y="1220"/>
                  </a:lnTo>
                  <a:lnTo>
                    <a:pt x="233" y="1233"/>
                  </a:lnTo>
                  <a:lnTo>
                    <a:pt x="211" y="1226"/>
                  </a:lnTo>
                  <a:lnTo>
                    <a:pt x="157" y="1163"/>
                  </a:lnTo>
                  <a:lnTo>
                    <a:pt x="119" y="1153"/>
                  </a:lnTo>
                  <a:lnTo>
                    <a:pt x="79" y="1110"/>
                  </a:lnTo>
                  <a:lnTo>
                    <a:pt x="57" y="1049"/>
                  </a:lnTo>
                  <a:lnTo>
                    <a:pt x="47" y="998"/>
                  </a:lnTo>
                  <a:lnTo>
                    <a:pt x="60" y="942"/>
                  </a:lnTo>
                  <a:lnTo>
                    <a:pt x="79" y="904"/>
                  </a:lnTo>
                  <a:lnTo>
                    <a:pt x="110" y="893"/>
                  </a:lnTo>
                  <a:lnTo>
                    <a:pt x="136" y="893"/>
                  </a:lnTo>
                  <a:lnTo>
                    <a:pt x="163" y="914"/>
                  </a:lnTo>
                  <a:lnTo>
                    <a:pt x="193" y="918"/>
                  </a:lnTo>
                  <a:lnTo>
                    <a:pt x="220" y="937"/>
                  </a:lnTo>
                  <a:lnTo>
                    <a:pt x="233" y="956"/>
                  </a:lnTo>
                  <a:lnTo>
                    <a:pt x="252" y="956"/>
                  </a:lnTo>
                  <a:lnTo>
                    <a:pt x="273" y="9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Freeform 23"/>
            <p:cNvSpPr>
              <a:spLocks/>
            </p:cNvSpPr>
            <p:nvPr/>
          </p:nvSpPr>
          <p:spPr bwMode="auto">
            <a:xfrm>
              <a:off x="2134" y="2068"/>
              <a:ext cx="62" cy="22"/>
            </a:xfrm>
            <a:custGeom>
              <a:avLst/>
              <a:gdLst>
                <a:gd name="T0" fmla="*/ 12 w 124"/>
                <a:gd name="T1" fmla="*/ 11 h 44"/>
                <a:gd name="T2" fmla="*/ 0 w 124"/>
                <a:gd name="T3" fmla="*/ 22 h 44"/>
                <a:gd name="T4" fmla="*/ 49 w 124"/>
                <a:gd name="T5" fmla="*/ 22 h 44"/>
                <a:gd name="T6" fmla="*/ 62 w 124"/>
                <a:gd name="T7" fmla="*/ 8 h 44"/>
                <a:gd name="T8" fmla="*/ 54 w 124"/>
                <a:gd name="T9" fmla="*/ 0 h 44"/>
                <a:gd name="T10" fmla="*/ 36 w 124"/>
                <a:gd name="T11" fmla="*/ 8 h 44"/>
                <a:gd name="T12" fmla="*/ 12 w 124"/>
                <a:gd name="T13" fmla="*/ 11 h 44"/>
                <a:gd name="T14" fmla="*/ 12 w 124"/>
                <a:gd name="T15" fmla="*/ 11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4"/>
                <a:gd name="T25" fmla="*/ 0 h 44"/>
                <a:gd name="T26" fmla="*/ 124 w 124"/>
                <a:gd name="T27" fmla="*/ 44 h 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4" h="44">
                  <a:moveTo>
                    <a:pt x="23" y="21"/>
                  </a:moveTo>
                  <a:lnTo>
                    <a:pt x="0" y="44"/>
                  </a:lnTo>
                  <a:lnTo>
                    <a:pt x="97" y="44"/>
                  </a:lnTo>
                  <a:lnTo>
                    <a:pt x="124" y="16"/>
                  </a:lnTo>
                  <a:lnTo>
                    <a:pt x="107" y="0"/>
                  </a:lnTo>
                  <a:lnTo>
                    <a:pt x="71" y="16"/>
                  </a:lnTo>
                  <a:lnTo>
                    <a:pt x="23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Freeform 24"/>
            <p:cNvSpPr>
              <a:spLocks/>
            </p:cNvSpPr>
            <p:nvPr/>
          </p:nvSpPr>
          <p:spPr bwMode="auto">
            <a:xfrm>
              <a:off x="2190" y="2090"/>
              <a:ext cx="46" cy="88"/>
            </a:xfrm>
            <a:custGeom>
              <a:avLst/>
              <a:gdLst>
                <a:gd name="T0" fmla="*/ 0 w 92"/>
                <a:gd name="T1" fmla="*/ 0 h 177"/>
                <a:gd name="T2" fmla="*/ 29 w 92"/>
                <a:gd name="T3" fmla="*/ 11 h 177"/>
                <a:gd name="T4" fmla="*/ 44 w 92"/>
                <a:gd name="T5" fmla="*/ 28 h 177"/>
                <a:gd name="T6" fmla="*/ 46 w 92"/>
                <a:gd name="T7" fmla="*/ 51 h 177"/>
                <a:gd name="T8" fmla="*/ 42 w 92"/>
                <a:gd name="T9" fmla="*/ 68 h 177"/>
                <a:gd name="T10" fmla="*/ 23 w 92"/>
                <a:gd name="T11" fmla="*/ 88 h 177"/>
                <a:gd name="T12" fmla="*/ 39 w 92"/>
                <a:gd name="T13" fmla="*/ 66 h 177"/>
                <a:gd name="T14" fmla="*/ 39 w 92"/>
                <a:gd name="T15" fmla="*/ 43 h 177"/>
                <a:gd name="T16" fmla="*/ 12 w 92"/>
                <a:gd name="T17" fmla="*/ 13 h 177"/>
                <a:gd name="T18" fmla="*/ 0 w 92"/>
                <a:gd name="T19" fmla="*/ 0 h 177"/>
                <a:gd name="T20" fmla="*/ 0 w 92"/>
                <a:gd name="T21" fmla="*/ 0 h 1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2"/>
                <a:gd name="T34" fmla="*/ 0 h 177"/>
                <a:gd name="T35" fmla="*/ 92 w 92"/>
                <a:gd name="T36" fmla="*/ 177 h 1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2" h="177">
                  <a:moveTo>
                    <a:pt x="0" y="0"/>
                  </a:moveTo>
                  <a:lnTo>
                    <a:pt x="59" y="23"/>
                  </a:lnTo>
                  <a:lnTo>
                    <a:pt x="88" y="57"/>
                  </a:lnTo>
                  <a:lnTo>
                    <a:pt x="92" y="103"/>
                  </a:lnTo>
                  <a:lnTo>
                    <a:pt x="84" y="137"/>
                  </a:lnTo>
                  <a:lnTo>
                    <a:pt x="46" y="177"/>
                  </a:lnTo>
                  <a:lnTo>
                    <a:pt x="78" y="133"/>
                  </a:lnTo>
                  <a:lnTo>
                    <a:pt x="78" y="86"/>
                  </a:lnTo>
                  <a:lnTo>
                    <a:pt x="25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Freeform 25"/>
            <p:cNvSpPr>
              <a:spLocks/>
            </p:cNvSpPr>
            <p:nvPr/>
          </p:nvSpPr>
          <p:spPr bwMode="auto">
            <a:xfrm>
              <a:off x="2070" y="2111"/>
              <a:ext cx="148" cy="70"/>
            </a:xfrm>
            <a:custGeom>
              <a:avLst/>
              <a:gdLst>
                <a:gd name="T0" fmla="*/ 132 w 295"/>
                <a:gd name="T1" fmla="*/ 37 h 141"/>
                <a:gd name="T2" fmla="*/ 148 w 295"/>
                <a:gd name="T3" fmla="*/ 17 h 141"/>
                <a:gd name="T4" fmla="*/ 148 w 295"/>
                <a:gd name="T5" fmla="*/ 12 h 141"/>
                <a:gd name="T6" fmla="*/ 123 w 295"/>
                <a:gd name="T7" fmla="*/ 0 h 141"/>
                <a:gd name="T8" fmla="*/ 92 w 295"/>
                <a:gd name="T9" fmla="*/ 0 h 141"/>
                <a:gd name="T10" fmla="*/ 71 w 295"/>
                <a:gd name="T11" fmla="*/ 15 h 141"/>
                <a:gd name="T12" fmla="*/ 52 w 295"/>
                <a:gd name="T13" fmla="*/ 30 h 141"/>
                <a:gd name="T14" fmla="*/ 13 w 295"/>
                <a:gd name="T15" fmla="*/ 25 h 141"/>
                <a:gd name="T16" fmla="*/ 0 w 295"/>
                <a:gd name="T17" fmla="*/ 48 h 141"/>
                <a:gd name="T18" fmla="*/ 33 w 295"/>
                <a:gd name="T19" fmla="*/ 70 h 141"/>
                <a:gd name="T20" fmla="*/ 54 w 295"/>
                <a:gd name="T21" fmla="*/ 59 h 141"/>
                <a:gd name="T22" fmla="*/ 44 w 295"/>
                <a:gd name="T23" fmla="*/ 56 h 141"/>
                <a:gd name="T24" fmla="*/ 49 w 295"/>
                <a:gd name="T25" fmla="*/ 43 h 141"/>
                <a:gd name="T26" fmla="*/ 68 w 295"/>
                <a:gd name="T27" fmla="*/ 25 h 141"/>
                <a:gd name="T28" fmla="*/ 77 w 295"/>
                <a:gd name="T29" fmla="*/ 19 h 141"/>
                <a:gd name="T30" fmla="*/ 92 w 295"/>
                <a:gd name="T31" fmla="*/ 43 h 141"/>
                <a:gd name="T32" fmla="*/ 115 w 295"/>
                <a:gd name="T33" fmla="*/ 34 h 141"/>
                <a:gd name="T34" fmla="*/ 117 w 295"/>
                <a:gd name="T35" fmla="*/ 17 h 141"/>
                <a:gd name="T36" fmla="*/ 132 w 295"/>
                <a:gd name="T37" fmla="*/ 19 h 141"/>
                <a:gd name="T38" fmla="*/ 132 w 295"/>
                <a:gd name="T39" fmla="*/ 30 h 141"/>
                <a:gd name="T40" fmla="*/ 132 w 295"/>
                <a:gd name="T41" fmla="*/ 37 h 141"/>
                <a:gd name="T42" fmla="*/ 132 w 295"/>
                <a:gd name="T43" fmla="*/ 37 h 14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95"/>
                <a:gd name="T67" fmla="*/ 0 h 141"/>
                <a:gd name="T68" fmla="*/ 295 w 295"/>
                <a:gd name="T69" fmla="*/ 141 h 14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95" h="141">
                  <a:moveTo>
                    <a:pt x="264" y="74"/>
                  </a:moveTo>
                  <a:lnTo>
                    <a:pt x="295" y="34"/>
                  </a:lnTo>
                  <a:lnTo>
                    <a:pt x="295" y="25"/>
                  </a:lnTo>
                  <a:lnTo>
                    <a:pt x="245" y="0"/>
                  </a:lnTo>
                  <a:lnTo>
                    <a:pt x="184" y="0"/>
                  </a:lnTo>
                  <a:lnTo>
                    <a:pt x="142" y="30"/>
                  </a:lnTo>
                  <a:lnTo>
                    <a:pt x="104" y="61"/>
                  </a:lnTo>
                  <a:lnTo>
                    <a:pt x="25" y="51"/>
                  </a:lnTo>
                  <a:lnTo>
                    <a:pt x="0" y="97"/>
                  </a:lnTo>
                  <a:lnTo>
                    <a:pt x="66" y="141"/>
                  </a:lnTo>
                  <a:lnTo>
                    <a:pt x="108" y="118"/>
                  </a:lnTo>
                  <a:lnTo>
                    <a:pt x="87" y="112"/>
                  </a:lnTo>
                  <a:lnTo>
                    <a:pt x="97" y="86"/>
                  </a:lnTo>
                  <a:lnTo>
                    <a:pt x="135" y="51"/>
                  </a:lnTo>
                  <a:lnTo>
                    <a:pt x="154" y="38"/>
                  </a:lnTo>
                  <a:lnTo>
                    <a:pt x="184" y="86"/>
                  </a:lnTo>
                  <a:lnTo>
                    <a:pt x="230" y="68"/>
                  </a:lnTo>
                  <a:lnTo>
                    <a:pt x="234" y="34"/>
                  </a:lnTo>
                  <a:lnTo>
                    <a:pt x="264" y="38"/>
                  </a:lnTo>
                  <a:lnTo>
                    <a:pt x="264" y="61"/>
                  </a:lnTo>
                  <a:lnTo>
                    <a:pt x="264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5" name="Freeform 26"/>
            <p:cNvSpPr>
              <a:spLocks/>
            </p:cNvSpPr>
            <p:nvPr/>
          </p:nvSpPr>
          <p:spPr bwMode="auto">
            <a:xfrm>
              <a:off x="2026" y="2007"/>
              <a:ext cx="33" cy="145"/>
            </a:xfrm>
            <a:custGeom>
              <a:avLst/>
              <a:gdLst>
                <a:gd name="T0" fmla="*/ 0 w 67"/>
                <a:gd name="T1" fmla="*/ 32 h 289"/>
                <a:gd name="T2" fmla="*/ 17 w 67"/>
                <a:gd name="T3" fmla="*/ 73 h 289"/>
                <a:gd name="T4" fmla="*/ 2 w 67"/>
                <a:gd name="T5" fmla="*/ 131 h 289"/>
                <a:gd name="T6" fmla="*/ 29 w 67"/>
                <a:gd name="T7" fmla="*/ 145 h 289"/>
                <a:gd name="T8" fmla="*/ 33 w 67"/>
                <a:gd name="T9" fmla="*/ 71 h 289"/>
                <a:gd name="T10" fmla="*/ 5 w 67"/>
                <a:gd name="T11" fmla="*/ 28 h 289"/>
                <a:gd name="T12" fmla="*/ 5 w 67"/>
                <a:gd name="T13" fmla="*/ 0 h 289"/>
                <a:gd name="T14" fmla="*/ 0 w 67"/>
                <a:gd name="T15" fmla="*/ 6 h 289"/>
                <a:gd name="T16" fmla="*/ 0 w 67"/>
                <a:gd name="T17" fmla="*/ 32 h 289"/>
                <a:gd name="T18" fmla="*/ 0 w 67"/>
                <a:gd name="T19" fmla="*/ 32 h 2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7"/>
                <a:gd name="T31" fmla="*/ 0 h 289"/>
                <a:gd name="T32" fmla="*/ 67 w 67"/>
                <a:gd name="T33" fmla="*/ 289 h 2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7" h="289">
                  <a:moveTo>
                    <a:pt x="0" y="64"/>
                  </a:moveTo>
                  <a:lnTo>
                    <a:pt x="35" y="146"/>
                  </a:lnTo>
                  <a:lnTo>
                    <a:pt x="4" y="262"/>
                  </a:lnTo>
                  <a:lnTo>
                    <a:pt x="59" y="289"/>
                  </a:lnTo>
                  <a:lnTo>
                    <a:pt x="67" y="142"/>
                  </a:lnTo>
                  <a:lnTo>
                    <a:pt x="10" y="55"/>
                  </a:lnTo>
                  <a:lnTo>
                    <a:pt x="10" y="0"/>
                  </a:lnTo>
                  <a:lnTo>
                    <a:pt x="0" y="11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6" name="Freeform 27"/>
            <p:cNvSpPr>
              <a:spLocks/>
            </p:cNvSpPr>
            <p:nvPr/>
          </p:nvSpPr>
          <p:spPr bwMode="auto">
            <a:xfrm>
              <a:off x="2005" y="2170"/>
              <a:ext cx="71" cy="126"/>
            </a:xfrm>
            <a:custGeom>
              <a:avLst/>
              <a:gdLst>
                <a:gd name="T0" fmla="*/ 14 w 142"/>
                <a:gd name="T1" fmla="*/ 0 h 253"/>
                <a:gd name="T2" fmla="*/ 0 w 142"/>
                <a:gd name="T3" fmla="*/ 49 h 253"/>
                <a:gd name="T4" fmla="*/ 0 w 142"/>
                <a:gd name="T5" fmla="*/ 77 h 253"/>
                <a:gd name="T6" fmla="*/ 25 w 142"/>
                <a:gd name="T7" fmla="*/ 103 h 253"/>
                <a:gd name="T8" fmla="*/ 42 w 142"/>
                <a:gd name="T9" fmla="*/ 101 h 253"/>
                <a:gd name="T10" fmla="*/ 71 w 142"/>
                <a:gd name="T11" fmla="*/ 126 h 253"/>
                <a:gd name="T12" fmla="*/ 57 w 142"/>
                <a:gd name="T13" fmla="*/ 91 h 253"/>
                <a:gd name="T14" fmla="*/ 14 w 142"/>
                <a:gd name="T15" fmla="*/ 51 h 253"/>
                <a:gd name="T16" fmla="*/ 14 w 142"/>
                <a:gd name="T17" fmla="*/ 0 h 253"/>
                <a:gd name="T18" fmla="*/ 14 w 142"/>
                <a:gd name="T19" fmla="*/ 0 h 2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2"/>
                <a:gd name="T31" fmla="*/ 0 h 253"/>
                <a:gd name="T32" fmla="*/ 142 w 142"/>
                <a:gd name="T33" fmla="*/ 253 h 2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2" h="253">
                  <a:moveTo>
                    <a:pt x="28" y="0"/>
                  </a:moveTo>
                  <a:lnTo>
                    <a:pt x="0" y="99"/>
                  </a:lnTo>
                  <a:lnTo>
                    <a:pt x="0" y="154"/>
                  </a:lnTo>
                  <a:lnTo>
                    <a:pt x="51" y="207"/>
                  </a:lnTo>
                  <a:lnTo>
                    <a:pt x="85" y="203"/>
                  </a:lnTo>
                  <a:lnTo>
                    <a:pt x="142" y="253"/>
                  </a:lnTo>
                  <a:lnTo>
                    <a:pt x="114" y="182"/>
                  </a:lnTo>
                  <a:lnTo>
                    <a:pt x="28" y="10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7" name="Freeform 28"/>
            <p:cNvSpPr>
              <a:spLocks/>
            </p:cNvSpPr>
            <p:nvPr/>
          </p:nvSpPr>
          <p:spPr bwMode="auto">
            <a:xfrm>
              <a:off x="2310" y="2074"/>
              <a:ext cx="43" cy="96"/>
            </a:xfrm>
            <a:custGeom>
              <a:avLst/>
              <a:gdLst>
                <a:gd name="T0" fmla="*/ 21 w 86"/>
                <a:gd name="T1" fmla="*/ 0 h 192"/>
                <a:gd name="T2" fmla="*/ 4 w 86"/>
                <a:gd name="T3" fmla="*/ 29 h 192"/>
                <a:gd name="T4" fmla="*/ 0 w 86"/>
                <a:gd name="T5" fmla="*/ 45 h 192"/>
                <a:gd name="T6" fmla="*/ 0 w 86"/>
                <a:gd name="T7" fmla="*/ 54 h 192"/>
                <a:gd name="T8" fmla="*/ 27 w 86"/>
                <a:gd name="T9" fmla="*/ 96 h 192"/>
                <a:gd name="T10" fmla="*/ 27 w 86"/>
                <a:gd name="T11" fmla="*/ 45 h 192"/>
                <a:gd name="T12" fmla="*/ 43 w 86"/>
                <a:gd name="T13" fmla="*/ 23 h 192"/>
                <a:gd name="T14" fmla="*/ 17 w 86"/>
                <a:gd name="T15" fmla="*/ 40 h 192"/>
                <a:gd name="T16" fmla="*/ 4 w 86"/>
                <a:gd name="T17" fmla="*/ 40 h 192"/>
                <a:gd name="T18" fmla="*/ 4 w 86"/>
                <a:gd name="T19" fmla="*/ 36 h 192"/>
                <a:gd name="T20" fmla="*/ 21 w 86"/>
                <a:gd name="T21" fmla="*/ 0 h 192"/>
                <a:gd name="T22" fmla="*/ 21 w 86"/>
                <a:gd name="T23" fmla="*/ 0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6"/>
                <a:gd name="T37" fmla="*/ 0 h 192"/>
                <a:gd name="T38" fmla="*/ 86 w 86"/>
                <a:gd name="T39" fmla="*/ 192 h 1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6" h="192">
                  <a:moveTo>
                    <a:pt x="42" y="0"/>
                  </a:moveTo>
                  <a:lnTo>
                    <a:pt x="8" y="59"/>
                  </a:lnTo>
                  <a:lnTo>
                    <a:pt x="0" y="89"/>
                  </a:lnTo>
                  <a:lnTo>
                    <a:pt x="0" y="108"/>
                  </a:lnTo>
                  <a:lnTo>
                    <a:pt x="55" y="192"/>
                  </a:lnTo>
                  <a:lnTo>
                    <a:pt x="55" y="89"/>
                  </a:lnTo>
                  <a:lnTo>
                    <a:pt x="86" y="46"/>
                  </a:lnTo>
                  <a:lnTo>
                    <a:pt x="34" y="80"/>
                  </a:lnTo>
                  <a:lnTo>
                    <a:pt x="8" y="80"/>
                  </a:lnTo>
                  <a:lnTo>
                    <a:pt x="8" y="7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8" name="Freeform 29"/>
            <p:cNvSpPr>
              <a:spLocks/>
            </p:cNvSpPr>
            <p:nvPr/>
          </p:nvSpPr>
          <p:spPr bwMode="auto">
            <a:xfrm>
              <a:off x="2362" y="2085"/>
              <a:ext cx="60" cy="50"/>
            </a:xfrm>
            <a:custGeom>
              <a:avLst/>
              <a:gdLst>
                <a:gd name="T0" fmla="*/ 0 w 119"/>
                <a:gd name="T1" fmla="*/ 5 h 99"/>
                <a:gd name="T2" fmla="*/ 13 w 119"/>
                <a:gd name="T3" fmla="*/ 0 h 99"/>
                <a:gd name="T4" fmla="*/ 45 w 119"/>
                <a:gd name="T5" fmla="*/ 0 h 99"/>
                <a:gd name="T6" fmla="*/ 60 w 119"/>
                <a:gd name="T7" fmla="*/ 12 h 99"/>
                <a:gd name="T8" fmla="*/ 60 w 119"/>
                <a:gd name="T9" fmla="*/ 36 h 99"/>
                <a:gd name="T10" fmla="*/ 45 w 119"/>
                <a:gd name="T11" fmla="*/ 36 h 99"/>
                <a:gd name="T12" fmla="*/ 17 w 119"/>
                <a:gd name="T13" fmla="*/ 50 h 99"/>
                <a:gd name="T14" fmla="*/ 42 w 119"/>
                <a:gd name="T15" fmla="*/ 33 h 99"/>
                <a:gd name="T16" fmla="*/ 39 w 119"/>
                <a:gd name="T17" fmla="*/ 12 h 99"/>
                <a:gd name="T18" fmla="*/ 30 w 119"/>
                <a:gd name="T19" fmla="*/ 5 h 99"/>
                <a:gd name="T20" fmla="*/ 30 w 119"/>
                <a:gd name="T21" fmla="*/ 29 h 99"/>
                <a:gd name="T22" fmla="*/ 11 w 119"/>
                <a:gd name="T23" fmla="*/ 29 h 99"/>
                <a:gd name="T24" fmla="*/ 17 w 119"/>
                <a:gd name="T25" fmla="*/ 20 h 99"/>
                <a:gd name="T26" fmla="*/ 9 w 119"/>
                <a:gd name="T27" fmla="*/ 13 h 99"/>
                <a:gd name="T28" fmla="*/ 9 w 119"/>
                <a:gd name="T29" fmla="*/ 3 h 99"/>
                <a:gd name="T30" fmla="*/ 0 w 119"/>
                <a:gd name="T31" fmla="*/ 5 h 99"/>
                <a:gd name="T32" fmla="*/ 0 w 119"/>
                <a:gd name="T33" fmla="*/ 5 h 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9"/>
                <a:gd name="T52" fmla="*/ 0 h 99"/>
                <a:gd name="T53" fmla="*/ 119 w 119"/>
                <a:gd name="T54" fmla="*/ 99 h 9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9" h="99">
                  <a:moveTo>
                    <a:pt x="0" y="9"/>
                  </a:moveTo>
                  <a:lnTo>
                    <a:pt x="26" y="0"/>
                  </a:lnTo>
                  <a:lnTo>
                    <a:pt x="89" y="0"/>
                  </a:lnTo>
                  <a:lnTo>
                    <a:pt x="119" y="23"/>
                  </a:lnTo>
                  <a:lnTo>
                    <a:pt x="119" y="72"/>
                  </a:lnTo>
                  <a:lnTo>
                    <a:pt x="89" y="72"/>
                  </a:lnTo>
                  <a:lnTo>
                    <a:pt x="34" y="99"/>
                  </a:lnTo>
                  <a:lnTo>
                    <a:pt x="83" y="66"/>
                  </a:lnTo>
                  <a:lnTo>
                    <a:pt x="77" y="23"/>
                  </a:lnTo>
                  <a:lnTo>
                    <a:pt x="60" y="9"/>
                  </a:lnTo>
                  <a:lnTo>
                    <a:pt x="60" y="57"/>
                  </a:lnTo>
                  <a:lnTo>
                    <a:pt x="22" y="57"/>
                  </a:lnTo>
                  <a:lnTo>
                    <a:pt x="34" y="40"/>
                  </a:lnTo>
                  <a:lnTo>
                    <a:pt x="17" y="26"/>
                  </a:lnTo>
                  <a:lnTo>
                    <a:pt x="17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9" name="Freeform 30"/>
            <p:cNvSpPr>
              <a:spLocks/>
            </p:cNvSpPr>
            <p:nvPr/>
          </p:nvSpPr>
          <p:spPr bwMode="auto">
            <a:xfrm>
              <a:off x="1884" y="2213"/>
              <a:ext cx="69" cy="92"/>
            </a:xfrm>
            <a:custGeom>
              <a:avLst/>
              <a:gdLst>
                <a:gd name="T0" fmla="*/ 0 w 137"/>
                <a:gd name="T1" fmla="*/ 21 h 185"/>
                <a:gd name="T2" fmla="*/ 12 w 137"/>
                <a:gd name="T3" fmla="*/ 4 h 185"/>
                <a:gd name="T4" fmla="*/ 36 w 137"/>
                <a:gd name="T5" fmla="*/ 0 h 185"/>
                <a:gd name="T6" fmla="*/ 40 w 137"/>
                <a:gd name="T7" fmla="*/ 17 h 185"/>
                <a:gd name="T8" fmla="*/ 52 w 137"/>
                <a:gd name="T9" fmla="*/ 40 h 185"/>
                <a:gd name="T10" fmla="*/ 67 w 137"/>
                <a:gd name="T11" fmla="*/ 50 h 185"/>
                <a:gd name="T12" fmla="*/ 69 w 137"/>
                <a:gd name="T13" fmla="*/ 75 h 185"/>
                <a:gd name="T14" fmla="*/ 49 w 137"/>
                <a:gd name="T15" fmla="*/ 92 h 185"/>
                <a:gd name="T16" fmla="*/ 49 w 137"/>
                <a:gd name="T17" fmla="*/ 52 h 185"/>
                <a:gd name="T18" fmla="*/ 40 w 137"/>
                <a:gd name="T19" fmla="*/ 44 h 185"/>
                <a:gd name="T20" fmla="*/ 29 w 137"/>
                <a:gd name="T21" fmla="*/ 61 h 185"/>
                <a:gd name="T22" fmla="*/ 36 w 137"/>
                <a:gd name="T23" fmla="*/ 78 h 185"/>
                <a:gd name="T24" fmla="*/ 31 w 137"/>
                <a:gd name="T25" fmla="*/ 80 h 185"/>
                <a:gd name="T26" fmla="*/ 22 w 137"/>
                <a:gd name="T27" fmla="*/ 65 h 185"/>
                <a:gd name="T28" fmla="*/ 22 w 137"/>
                <a:gd name="T29" fmla="*/ 52 h 185"/>
                <a:gd name="T30" fmla="*/ 12 w 137"/>
                <a:gd name="T31" fmla="*/ 52 h 185"/>
                <a:gd name="T32" fmla="*/ 24 w 137"/>
                <a:gd name="T33" fmla="*/ 40 h 185"/>
                <a:gd name="T34" fmla="*/ 24 w 137"/>
                <a:gd name="T35" fmla="*/ 21 h 185"/>
                <a:gd name="T36" fmla="*/ 33 w 137"/>
                <a:gd name="T37" fmla="*/ 12 h 185"/>
                <a:gd name="T38" fmla="*/ 9 w 137"/>
                <a:gd name="T39" fmla="*/ 12 h 185"/>
                <a:gd name="T40" fmla="*/ 0 w 137"/>
                <a:gd name="T41" fmla="*/ 21 h 185"/>
                <a:gd name="T42" fmla="*/ 0 w 137"/>
                <a:gd name="T43" fmla="*/ 21 h 1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7"/>
                <a:gd name="T67" fmla="*/ 0 h 185"/>
                <a:gd name="T68" fmla="*/ 137 w 137"/>
                <a:gd name="T69" fmla="*/ 185 h 18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7" h="185">
                  <a:moveTo>
                    <a:pt x="0" y="42"/>
                  </a:moveTo>
                  <a:lnTo>
                    <a:pt x="23" y="8"/>
                  </a:lnTo>
                  <a:lnTo>
                    <a:pt x="71" y="0"/>
                  </a:lnTo>
                  <a:lnTo>
                    <a:pt x="80" y="35"/>
                  </a:lnTo>
                  <a:lnTo>
                    <a:pt x="103" y="80"/>
                  </a:lnTo>
                  <a:lnTo>
                    <a:pt x="133" y="101"/>
                  </a:lnTo>
                  <a:lnTo>
                    <a:pt x="137" y="151"/>
                  </a:lnTo>
                  <a:lnTo>
                    <a:pt x="97" y="185"/>
                  </a:lnTo>
                  <a:lnTo>
                    <a:pt x="97" y="105"/>
                  </a:lnTo>
                  <a:lnTo>
                    <a:pt x="80" y="88"/>
                  </a:lnTo>
                  <a:lnTo>
                    <a:pt x="57" y="122"/>
                  </a:lnTo>
                  <a:lnTo>
                    <a:pt x="71" y="156"/>
                  </a:lnTo>
                  <a:lnTo>
                    <a:pt x="61" y="160"/>
                  </a:lnTo>
                  <a:lnTo>
                    <a:pt x="44" y="130"/>
                  </a:lnTo>
                  <a:lnTo>
                    <a:pt x="44" y="105"/>
                  </a:lnTo>
                  <a:lnTo>
                    <a:pt x="23" y="105"/>
                  </a:lnTo>
                  <a:lnTo>
                    <a:pt x="48" y="80"/>
                  </a:lnTo>
                  <a:lnTo>
                    <a:pt x="48" y="42"/>
                  </a:lnTo>
                  <a:lnTo>
                    <a:pt x="65" y="25"/>
                  </a:lnTo>
                  <a:lnTo>
                    <a:pt x="17" y="25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0" name="Freeform 31"/>
            <p:cNvSpPr>
              <a:spLocks/>
            </p:cNvSpPr>
            <p:nvPr/>
          </p:nvSpPr>
          <p:spPr bwMode="auto">
            <a:xfrm>
              <a:off x="2232" y="2188"/>
              <a:ext cx="59" cy="95"/>
            </a:xfrm>
            <a:custGeom>
              <a:avLst/>
              <a:gdLst>
                <a:gd name="T0" fmla="*/ 49 w 118"/>
                <a:gd name="T1" fmla="*/ 0 h 190"/>
                <a:gd name="T2" fmla="*/ 59 w 118"/>
                <a:gd name="T3" fmla="*/ 12 h 190"/>
                <a:gd name="T4" fmla="*/ 44 w 118"/>
                <a:gd name="T5" fmla="*/ 46 h 190"/>
                <a:gd name="T6" fmla="*/ 24 w 118"/>
                <a:gd name="T7" fmla="*/ 46 h 190"/>
                <a:gd name="T8" fmla="*/ 9 w 118"/>
                <a:gd name="T9" fmla="*/ 73 h 190"/>
                <a:gd name="T10" fmla="*/ 9 w 118"/>
                <a:gd name="T11" fmla="*/ 84 h 190"/>
                <a:gd name="T12" fmla="*/ 28 w 118"/>
                <a:gd name="T13" fmla="*/ 95 h 190"/>
                <a:gd name="T14" fmla="*/ 13 w 118"/>
                <a:gd name="T15" fmla="*/ 95 h 190"/>
                <a:gd name="T16" fmla="*/ 0 w 118"/>
                <a:gd name="T17" fmla="*/ 84 h 190"/>
                <a:gd name="T18" fmla="*/ 0 w 118"/>
                <a:gd name="T19" fmla="*/ 65 h 190"/>
                <a:gd name="T20" fmla="*/ 28 w 118"/>
                <a:gd name="T21" fmla="*/ 31 h 190"/>
                <a:gd name="T22" fmla="*/ 39 w 118"/>
                <a:gd name="T23" fmla="*/ 31 h 190"/>
                <a:gd name="T24" fmla="*/ 44 w 118"/>
                <a:gd name="T25" fmla="*/ 4 h 190"/>
                <a:gd name="T26" fmla="*/ 49 w 118"/>
                <a:gd name="T27" fmla="*/ 0 h 190"/>
                <a:gd name="T28" fmla="*/ 49 w 118"/>
                <a:gd name="T29" fmla="*/ 0 h 1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8"/>
                <a:gd name="T46" fmla="*/ 0 h 190"/>
                <a:gd name="T47" fmla="*/ 118 w 118"/>
                <a:gd name="T48" fmla="*/ 190 h 19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8" h="190">
                  <a:moveTo>
                    <a:pt x="97" y="0"/>
                  </a:moveTo>
                  <a:lnTo>
                    <a:pt x="118" y="25"/>
                  </a:lnTo>
                  <a:lnTo>
                    <a:pt x="88" y="91"/>
                  </a:lnTo>
                  <a:lnTo>
                    <a:pt x="48" y="91"/>
                  </a:lnTo>
                  <a:lnTo>
                    <a:pt x="17" y="146"/>
                  </a:lnTo>
                  <a:lnTo>
                    <a:pt x="17" y="167"/>
                  </a:lnTo>
                  <a:lnTo>
                    <a:pt x="55" y="190"/>
                  </a:lnTo>
                  <a:lnTo>
                    <a:pt x="25" y="190"/>
                  </a:lnTo>
                  <a:lnTo>
                    <a:pt x="0" y="167"/>
                  </a:lnTo>
                  <a:lnTo>
                    <a:pt x="0" y="129"/>
                  </a:lnTo>
                  <a:lnTo>
                    <a:pt x="55" y="63"/>
                  </a:lnTo>
                  <a:lnTo>
                    <a:pt x="78" y="63"/>
                  </a:lnTo>
                  <a:lnTo>
                    <a:pt x="88" y="8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1" name="Freeform 32"/>
            <p:cNvSpPr>
              <a:spLocks/>
            </p:cNvSpPr>
            <p:nvPr/>
          </p:nvSpPr>
          <p:spPr bwMode="auto">
            <a:xfrm>
              <a:off x="2185" y="2247"/>
              <a:ext cx="250" cy="117"/>
            </a:xfrm>
            <a:custGeom>
              <a:avLst/>
              <a:gdLst>
                <a:gd name="T0" fmla="*/ 81 w 498"/>
                <a:gd name="T1" fmla="*/ 19 h 234"/>
                <a:gd name="T2" fmla="*/ 100 w 498"/>
                <a:gd name="T3" fmla="*/ 7 h 234"/>
                <a:gd name="T4" fmla="*/ 112 w 498"/>
                <a:gd name="T5" fmla="*/ 7 h 234"/>
                <a:gd name="T6" fmla="*/ 142 w 498"/>
                <a:gd name="T7" fmla="*/ 25 h 234"/>
                <a:gd name="T8" fmla="*/ 158 w 498"/>
                <a:gd name="T9" fmla="*/ 25 h 234"/>
                <a:gd name="T10" fmla="*/ 174 w 498"/>
                <a:gd name="T11" fmla="*/ 0 h 234"/>
                <a:gd name="T12" fmla="*/ 189 w 498"/>
                <a:gd name="T13" fmla="*/ 2 h 234"/>
                <a:gd name="T14" fmla="*/ 191 w 498"/>
                <a:gd name="T15" fmla="*/ 13 h 234"/>
                <a:gd name="T16" fmla="*/ 170 w 498"/>
                <a:gd name="T17" fmla="*/ 19 h 234"/>
                <a:gd name="T18" fmla="*/ 178 w 498"/>
                <a:gd name="T19" fmla="*/ 36 h 234"/>
                <a:gd name="T20" fmla="*/ 222 w 498"/>
                <a:gd name="T21" fmla="*/ 54 h 234"/>
                <a:gd name="T22" fmla="*/ 250 w 498"/>
                <a:gd name="T23" fmla="*/ 73 h 234"/>
                <a:gd name="T24" fmla="*/ 246 w 498"/>
                <a:gd name="T25" fmla="*/ 90 h 234"/>
                <a:gd name="T26" fmla="*/ 216 w 498"/>
                <a:gd name="T27" fmla="*/ 78 h 234"/>
                <a:gd name="T28" fmla="*/ 159 w 498"/>
                <a:gd name="T29" fmla="*/ 78 h 234"/>
                <a:gd name="T30" fmla="*/ 139 w 498"/>
                <a:gd name="T31" fmla="*/ 70 h 234"/>
                <a:gd name="T32" fmla="*/ 119 w 498"/>
                <a:gd name="T33" fmla="*/ 81 h 234"/>
                <a:gd name="T34" fmla="*/ 94 w 498"/>
                <a:gd name="T35" fmla="*/ 88 h 234"/>
                <a:gd name="T36" fmla="*/ 77 w 498"/>
                <a:gd name="T37" fmla="*/ 86 h 234"/>
                <a:gd name="T38" fmla="*/ 51 w 498"/>
                <a:gd name="T39" fmla="*/ 103 h 234"/>
                <a:gd name="T40" fmla="*/ 5 w 498"/>
                <a:gd name="T41" fmla="*/ 117 h 234"/>
                <a:gd name="T42" fmla="*/ 0 w 498"/>
                <a:gd name="T43" fmla="*/ 111 h 234"/>
                <a:gd name="T44" fmla="*/ 33 w 498"/>
                <a:gd name="T45" fmla="*/ 78 h 234"/>
                <a:gd name="T46" fmla="*/ 72 w 498"/>
                <a:gd name="T47" fmla="*/ 65 h 234"/>
                <a:gd name="T48" fmla="*/ 104 w 498"/>
                <a:gd name="T49" fmla="*/ 41 h 234"/>
                <a:gd name="T50" fmla="*/ 110 w 498"/>
                <a:gd name="T51" fmla="*/ 23 h 234"/>
                <a:gd name="T52" fmla="*/ 100 w 498"/>
                <a:gd name="T53" fmla="*/ 19 h 234"/>
                <a:gd name="T54" fmla="*/ 81 w 498"/>
                <a:gd name="T55" fmla="*/ 19 h 234"/>
                <a:gd name="T56" fmla="*/ 81 w 498"/>
                <a:gd name="T57" fmla="*/ 19 h 23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98"/>
                <a:gd name="T88" fmla="*/ 0 h 234"/>
                <a:gd name="T89" fmla="*/ 498 w 498"/>
                <a:gd name="T90" fmla="*/ 234 h 23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98" h="234">
                  <a:moveTo>
                    <a:pt x="161" y="38"/>
                  </a:moveTo>
                  <a:lnTo>
                    <a:pt x="200" y="15"/>
                  </a:lnTo>
                  <a:lnTo>
                    <a:pt x="224" y="15"/>
                  </a:lnTo>
                  <a:lnTo>
                    <a:pt x="283" y="49"/>
                  </a:lnTo>
                  <a:lnTo>
                    <a:pt x="314" y="49"/>
                  </a:lnTo>
                  <a:lnTo>
                    <a:pt x="346" y="0"/>
                  </a:lnTo>
                  <a:lnTo>
                    <a:pt x="376" y="4"/>
                  </a:lnTo>
                  <a:lnTo>
                    <a:pt x="380" y="25"/>
                  </a:lnTo>
                  <a:lnTo>
                    <a:pt x="338" y="38"/>
                  </a:lnTo>
                  <a:lnTo>
                    <a:pt x="354" y="72"/>
                  </a:lnTo>
                  <a:lnTo>
                    <a:pt x="443" y="108"/>
                  </a:lnTo>
                  <a:lnTo>
                    <a:pt x="498" y="146"/>
                  </a:lnTo>
                  <a:lnTo>
                    <a:pt x="490" y="179"/>
                  </a:lnTo>
                  <a:lnTo>
                    <a:pt x="431" y="156"/>
                  </a:lnTo>
                  <a:lnTo>
                    <a:pt x="317" y="156"/>
                  </a:lnTo>
                  <a:lnTo>
                    <a:pt x="277" y="139"/>
                  </a:lnTo>
                  <a:lnTo>
                    <a:pt x="238" y="161"/>
                  </a:lnTo>
                  <a:lnTo>
                    <a:pt x="188" y="175"/>
                  </a:lnTo>
                  <a:lnTo>
                    <a:pt x="154" y="171"/>
                  </a:lnTo>
                  <a:lnTo>
                    <a:pt x="101" y="205"/>
                  </a:lnTo>
                  <a:lnTo>
                    <a:pt x="9" y="234"/>
                  </a:lnTo>
                  <a:lnTo>
                    <a:pt x="0" y="222"/>
                  </a:lnTo>
                  <a:lnTo>
                    <a:pt x="65" y="156"/>
                  </a:lnTo>
                  <a:lnTo>
                    <a:pt x="144" y="129"/>
                  </a:lnTo>
                  <a:lnTo>
                    <a:pt x="207" y="82"/>
                  </a:lnTo>
                  <a:lnTo>
                    <a:pt x="220" y="45"/>
                  </a:lnTo>
                  <a:lnTo>
                    <a:pt x="200" y="38"/>
                  </a:lnTo>
                  <a:lnTo>
                    <a:pt x="161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2" name="Freeform 33"/>
            <p:cNvSpPr>
              <a:spLocks/>
            </p:cNvSpPr>
            <p:nvPr/>
          </p:nvSpPr>
          <p:spPr bwMode="auto">
            <a:xfrm>
              <a:off x="2384" y="2159"/>
              <a:ext cx="70" cy="272"/>
            </a:xfrm>
            <a:custGeom>
              <a:avLst/>
              <a:gdLst>
                <a:gd name="T0" fmla="*/ 64 w 139"/>
                <a:gd name="T1" fmla="*/ 0 h 546"/>
                <a:gd name="T2" fmla="*/ 67 w 139"/>
                <a:gd name="T3" fmla="*/ 42 h 546"/>
                <a:gd name="T4" fmla="*/ 70 w 139"/>
                <a:gd name="T5" fmla="*/ 98 h 546"/>
                <a:gd name="T6" fmla="*/ 65 w 139"/>
                <a:gd name="T7" fmla="*/ 168 h 546"/>
                <a:gd name="T8" fmla="*/ 61 w 139"/>
                <a:gd name="T9" fmla="*/ 202 h 546"/>
                <a:gd name="T10" fmla="*/ 38 w 139"/>
                <a:gd name="T11" fmla="*/ 272 h 546"/>
                <a:gd name="T12" fmla="*/ 23 w 139"/>
                <a:gd name="T13" fmla="*/ 253 h 546"/>
                <a:gd name="T14" fmla="*/ 23 w 139"/>
                <a:gd name="T15" fmla="*/ 205 h 546"/>
                <a:gd name="T16" fmla="*/ 12 w 139"/>
                <a:gd name="T17" fmla="*/ 199 h 546"/>
                <a:gd name="T18" fmla="*/ 0 w 139"/>
                <a:gd name="T19" fmla="*/ 208 h 546"/>
                <a:gd name="T20" fmla="*/ 16 w 139"/>
                <a:gd name="T21" fmla="*/ 192 h 546"/>
                <a:gd name="T22" fmla="*/ 29 w 139"/>
                <a:gd name="T23" fmla="*/ 199 h 546"/>
                <a:gd name="T24" fmla="*/ 32 w 139"/>
                <a:gd name="T25" fmla="*/ 244 h 546"/>
                <a:gd name="T26" fmla="*/ 54 w 139"/>
                <a:gd name="T27" fmla="*/ 205 h 546"/>
                <a:gd name="T28" fmla="*/ 61 w 139"/>
                <a:gd name="T29" fmla="*/ 157 h 546"/>
                <a:gd name="T30" fmla="*/ 65 w 139"/>
                <a:gd name="T31" fmla="*/ 94 h 546"/>
                <a:gd name="T32" fmla="*/ 64 w 139"/>
                <a:gd name="T33" fmla="*/ 0 h 546"/>
                <a:gd name="T34" fmla="*/ 64 w 139"/>
                <a:gd name="T35" fmla="*/ 0 h 54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9"/>
                <a:gd name="T55" fmla="*/ 0 h 546"/>
                <a:gd name="T56" fmla="*/ 139 w 139"/>
                <a:gd name="T57" fmla="*/ 546 h 54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9" h="546">
                  <a:moveTo>
                    <a:pt x="128" y="0"/>
                  </a:moveTo>
                  <a:lnTo>
                    <a:pt x="133" y="84"/>
                  </a:lnTo>
                  <a:lnTo>
                    <a:pt x="139" y="196"/>
                  </a:lnTo>
                  <a:lnTo>
                    <a:pt x="130" y="337"/>
                  </a:lnTo>
                  <a:lnTo>
                    <a:pt x="122" y="405"/>
                  </a:lnTo>
                  <a:lnTo>
                    <a:pt x="76" y="546"/>
                  </a:lnTo>
                  <a:lnTo>
                    <a:pt x="46" y="508"/>
                  </a:lnTo>
                  <a:lnTo>
                    <a:pt x="46" y="411"/>
                  </a:lnTo>
                  <a:lnTo>
                    <a:pt x="23" y="399"/>
                  </a:lnTo>
                  <a:lnTo>
                    <a:pt x="0" y="418"/>
                  </a:lnTo>
                  <a:lnTo>
                    <a:pt x="31" y="386"/>
                  </a:lnTo>
                  <a:lnTo>
                    <a:pt x="57" y="399"/>
                  </a:lnTo>
                  <a:lnTo>
                    <a:pt x="63" y="489"/>
                  </a:lnTo>
                  <a:lnTo>
                    <a:pt x="107" y="411"/>
                  </a:lnTo>
                  <a:lnTo>
                    <a:pt x="122" y="316"/>
                  </a:lnTo>
                  <a:lnTo>
                    <a:pt x="130" y="188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3" name="Freeform 34"/>
            <p:cNvSpPr>
              <a:spLocks/>
            </p:cNvSpPr>
            <p:nvPr/>
          </p:nvSpPr>
          <p:spPr bwMode="auto">
            <a:xfrm>
              <a:off x="1977" y="2336"/>
              <a:ext cx="241" cy="266"/>
            </a:xfrm>
            <a:custGeom>
              <a:avLst/>
              <a:gdLst>
                <a:gd name="T0" fmla="*/ 2 w 481"/>
                <a:gd name="T1" fmla="*/ 0 h 532"/>
                <a:gd name="T2" fmla="*/ 28 w 481"/>
                <a:gd name="T3" fmla="*/ 24 h 532"/>
                <a:gd name="T4" fmla="*/ 62 w 481"/>
                <a:gd name="T5" fmla="*/ 98 h 532"/>
                <a:gd name="T6" fmla="*/ 78 w 481"/>
                <a:gd name="T7" fmla="*/ 111 h 532"/>
                <a:gd name="T8" fmla="*/ 112 w 481"/>
                <a:gd name="T9" fmla="*/ 122 h 532"/>
                <a:gd name="T10" fmla="*/ 99 w 481"/>
                <a:gd name="T11" fmla="*/ 71 h 532"/>
                <a:gd name="T12" fmla="*/ 99 w 481"/>
                <a:gd name="T13" fmla="*/ 29 h 532"/>
                <a:gd name="T14" fmla="*/ 106 w 481"/>
                <a:gd name="T15" fmla="*/ 67 h 532"/>
                <a:gd name="T16" fmla="*/ 147 w 481"/>
                <a:gd name="T17" fmla="*/ 115 h 532"/>
                <a:gd name="T18" fmla="*/ 175 w 481"/>
                <a:gd name="T19" fmla="*/ 104 h 532"/>
                <a:gd name="T20" fmla="*/ 199 w 481"/>
                <a:gd name="T21" fmla="*/ 62 h 532"/>
                <a:gd name="T22" fmla="*/ 213 w 481"/>
                <a:gd name="T23" fmla="*/ 44 h 532"/>
                <a:gd name="T24" fmla="*/ 241 w 481"/>
                <a:gd name="T25" fmla="*/ 39 h 532"/>
                <a:gd name="T26" fmla="*/ 210 w 481"/>
                <a:gd name="T27" fmla="*/ 57 h 532"/>
                <a:gd name="T28" fmla="*/ 182 w 481"/>
                <a:gd name="T29" fmla="*/ 111 h 532"/>
                <a:gd name="T30" fmla="*/ 205 w 481"/>
                <a:gd name="T31" fmla="*/ 101 h 532"/>
                <a:gd name="T32" fmla="*/ 173 w 481"/>
                <a:gd name="T33" fmla="*/ 122 h 532"/>
                <a:gd name="T34" fmla="*/ 154 w 481"/>
                <a:gd name="T35" fmla="*/ 129 h 532"/>
                <a:gd name="T36" fmla="*/ 139 w 481"/>
                <a:gd name="T37" fmla="*/ 144 h 532"/>
                <a:gd name="T38" fmla="*/ 139 w 481"/>
                <a:gd name="T39" fmla="*/ 155 h 532"/>
                <a:gd name="T40" fmla="*/ 157 w 481"/>
                <a:gd name="T41" fmla="*/ 212 h 532"/>
                <a:gd name="T42" fmla="*/ 162 w 481"/>
                <a:gd name="T43" fmla="*/ 219 h 532"/>
                <a:gd name="T44" fmla="*/ 208 w 481"/>
                <a:gd name="T45" fmla="*/ 231 h 532"/>
                <a:gd name="T46" fmla="*/ 166 w 481"/>
                <a:gd name="T47" fmla="*/ 231 h 532"/>
                <a:gd name="T48" fmla="*/ 166 w 481"/>
                <a:gd name="T49" fmla="*/ 266 h 532"/>
                <a:gd name="T50" fmla="*/ 157 w 481"/>
                <a:gd name="T51" fmla="*/ 261 h 532"/>
                <a:gd name="T52" fmla="*/ 145 w 481"/>
                <a:gd name="T53" fmla="*/ 250 h 532"/>
                <a:gd name="T54" fmla="*/ 115 w 481"/>
                <a:gd name="T55" fmla="*/ 230 h 532"/>
                <a:gd name="T56" fmla="*/ 70 w 481"/>
                <a:gd name="T57" fmla="*/ 204 h 532"/>
                <a:gd name="T58" fmla="*/ 40 w 481"/>
                <a:gd name="T59" fmla="*/ 179 h 532"/>
                <a:gd name="T60" fmla="*/ 26 w 481"/>
                <a:gd name="T61" fmla="*/ 155 h 532"/>
                <a:gd name="T62" fmla="*/ 15 w 481"/>
                <a:gd name="T63" fmla="*/ 131 h 532"/>
                <a:gd name="T64" fmla="*/ 15 w 481"/>
                <a:gd name="T65" fmla="*/ 109 h 532"/>
                <a:gd name="T66" fmla="*/ 15 w 481"/>
                <a:gd name="T67" fmla="*/ 71 h 532"/>
                <a:gd name="T68" fmla="*/ 9 w 481"/>
                <a:gd name="T69" fmla="*/ 44 h 532"/>
                <a:gd name="T70" fmla="*/ 0 w 481"/>
                <a:gd name="T71" fmla="*/ 21 h 532"/>
                <a:gd name="T72" fmla="*/ 2 w 481"/>
                <a:gd name="T73" fmla="*/ 0 h 532"/>
                <a:gd name="T74" fmla="*/ 2 w 481"/>
                <a:gd name="T75" fmla="*/ 0 h 53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81"/>
                <a:gd name="T115" fmla="*/ 0 h 532"/>
                <a:gd name="T116" fmla="*/ 481 w 481"/>
                <a:gd name="T117" fmla="*/ 532 h 53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81" h="532">
                  <a:moveTo>
                    <a:pt x="3" y="0"/>
                  </a:moveTo>
                  <a:lnTo>
                    <a:pt x="55" y="49"/>
                  </a:lnTo>
                  <a:lnTo>
                    <a:pt x="123" y="197"/>
                  </a:lnTo>
                  <a:lnTo>
                    <a:pt x="155" y="222"/>
                  </a:lnTo>
                  <a:lnTo>
                    <a:pt x="224" y="245"/>
                  </a:lnTo>
                  <a:lnTo>
                    <a:pt x="197" y="142"/>
                  </a:lnTo>
                  <a:lnTo>
                    <a:pt x="197" y="58"/>
                  </a:lnTo>
                  <a:lnTo>
                    <a:pt x="211" y="133"/>
                  </a:lnTo>
                  <a:lnTo>
                    <a:pt x="294" y="230"/>
                  </a:lnTo>
                  <a:lnTo>
                    <a:pt x="349" y="209"/>
                  </a:lnTo>
                  <a:lnTo>
                    <a:pt x="397" y="125"/>
                  </a:lnTo>
                  <a:lnTo>
                    <a:pt x="425" y="89"/>
                  </a:lnTo>
                  <a:lnTo>
                    <a:pt x="481" y="79"/>
                  </a:lnTo>
                  <a:lnTo>
                    <a:pt x="420" y="115"/>
                  </a:lnTo>
                  <a:lnTo>
                    <a:pt x="363" y="222"/>
                  </a:lnTo>
                  <a:lnTo>
                    <a:pt x="410" y="203"/>
                  </a:lnTo>
                  <a:lnTo>
                    <a:pt x="346" y="245"/>
                  </a:lnTo>
                  <a:lnTo>
                    <a:pt x="308" y="258"/>
                  </a:lnTo>
                  <a:lnTo>
                    <a:pt x="277" y="288"/>
                  </a:lnTo>
                  <a:lnTo>
                    <a:pt x="277" y="311"/>
                  </a:lnTo>
                  <a:lnTo>
                    <a:pt x="313" y="425"/>
                  </a:lnTo>
                  <a:lnTo>
                    <a:pt x="323" y="439"/>
                  </a:lnTo>
                  <a:lnTo>
                    <a:pt x="416" y="463"/>
                  </a:lnTo>
                  <a:lnTo>
                    <a:pt x="332" y="463"/>
                  </a:lnTo>
                  <a:lnTo>
                    <a:pt x="332" y="532"/>
                  </a:lnTo>
                  <a:lnTo>
                    <a:pt x="313" y="522"/>
                  </a:lnTo>
                  <a:lnTo>
                    <a:pt x="290" y="501"/>
                  </a:lnTo>
                  <a:lnTo>
                    <a:pt x="230" y="460"/>
                  </a:lnTo>
                  <a:lnTo>
                    <a:pt x="140" y="408"/>
                  </a:lnTo>
                  <a:lnTo>
                    <a:pt x="79" y="359"/>
                  </a:lnTo>
                  <a:lnTo>
                    <a:pt x="51" y="311"/>
                  </a:lnTo>
                  <a:lnTo>
                    <a:pt x="30" y="262"/>
                  </a:lnTo>
                  <a:lnTo>
                    <a:pt x="30" y="218"/>
                  </a:lnTo>
                  <a:lnTo>
                    <a:pt x="30" y="142"/>
                  </a:lnTo>
                  <a:lnTo>
                    <a:pt x="17" y="89"/>
                  </a:lnTo>
                  <a:lnTo>
                    <a:pt x="0" y="4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4" name="Freeform 35"/>
            <p:cNvSpPr>
              <a:spLocks/>
            </p:cNvSpPr>
            <p:nvPr/>
          </p:nvSpPr>
          <p:spPr bwMode="auto">
            <a:xfrm>
              <a:off x="2233" y="2335"/>
              <a:ext cx="576" cy="416"/>
            </a:xfrm>
            <a:custGeom>
              <a:avLst/>
              <a:gdLst>
                <a:gd name="T0" fmla="*/ 28 w 1152"/>
                <a:gd name="T1" fmla="*/ 28 h 830"/>
                <a:gd name="T2" fmla="*/ 71 w 1152"/>
                <a:gd name="T3" fmla="*/ 0 h 830"/>
                <a:gd name="T4" fmla="*/ 137 w 1152"/>
                <a:gd name="T5" fmla="*/ 15 h 830"/>
                <a:gd name="T6" fmla="*/ 185 w 1152"/>
                <a:gd name="T7" fmla="*/ 84 h 830"/>
                <a:gd name="T8" fmla="*/ 254 w 1152"/>
                <a:gd name="T9" fmla="*/ 119 h 830"/>
                <a:gd name="T10" fmla="*/ 361 w 1152"/>
                <a:gd name="T11" fmla="*/ 183 h 830"/>
                <a:gd name="T12" fmla="*/ 461 w 1152"/>
                <a:gd name="T13" fmla="*/ 224 h 830"/>
                <a:gd name="T14" fmla="*/ 576 w 1152"/>
                <a:gd name="T15" fmla="*/ 277 h 830"/>
                <a:gd name="T16" fmla="*/ 464 w 1152"/>
                <a:gd name="T17" fmla="*/ 229 h 830"/>
                <a:gd name="T18" fmla="*/ 386 w 1152"/>
                <a:gd name="T19" fmla="*/ 214 h 830"/>
                <a:gd name="T20" fmla="*/ 289 w 1152"/>
                <a:gd name="T21" fmla="*/ 199 h 830"/>
                <a:gd name="T22" fmla="*/ 327 w 1152"/>
                <a:gd name="T23" fmla="*/ 247 h 830"/>
                <a:gd name="T24" fmla="*/ 396 w 1152"/>
                <a:gd name="T25" fmla="*/ 296 h 830"/>
                <a:gd name="T26" fmla="*/ 495 w 1152"/>
                <a:gd name="T27" fmla="*/ 331 h 830"/>
                <a:gd name="T28" fmla="*/ 447 w 1152"/>
                <a:gd name="T29" fmla="*/ 353 h 830"/>
                <a:gd name="T30" fmla="*/ 383 w 1152"/>
                <a:gd name="T31" fmla="*/ 396 h 830"/>
                <a:gd name="T32" fmla="*/ 373 w 1152"/>
                <a:gd name="T33" fmla="*/ 350 h 830"/>
                <a:gd name="T34" fmla="*/ 348 w 1152"/>
                <a:gd name="T35" fmla="*/ 322 h 830"/>
                <a:gd name="T36" fmla="*/ 326 w 1152"/>
                <a:gd name="T37" fmla="*/ 318 h 830"/>
                <a:gd name="T38" fmla="*/ 316 w 1152"/>
                <a:gd name="T39" fmla="*/ 337 h 830"/>
                <a:gd name="T40" fmla="*/ 323 w 1152"/>
                <a:gd name="T41" fmla="*/ 369 h 830"/>
                <a:gd name="T42" fmla="*/ 349 w 1152"/>
                <a:gd name="T43" fmla="*/ 397 h 830"/>
                <a:gd name="T44" fmla="*/ 370 w 1152"/>
                <a:gd name="T45" fmla="*/ 405 h 830"/>
                <a:gd name="T46" fmla="*/ 373 w 1152"/>
                <a:gd name="T47" fmla="*/ 412 h 830"/>
                <a:gd name="T48" fmla="*/ 344 w 1152"/>
                <a:gd name="T49" fmla="*/ 412 h 830"/>
                <a:gd name="T50" fmla="*/ 311 w 1152"/>
                <a:gd name="T51" fmla="*/ 378 h 830"/>
                <a:gd name="T52" fmla="*/ 335 w 1152"/>
                <a:gd name="T53" fmla="*/ 391 h 830"/>
                <a:gd name="T54" fmla="*/ 316 w 1152"/>
                <a:gd name="T55" fmla="*/ 357 h 830"/>
                <a:gd name="T56" fmla="*/ 305 w 1152"/>
                <a:gd name="T57" fmla="*/ 349 h 830"/>
                <a:gd name="T58" fmla="*/ 312 w 1152"/>
                <a:gd name="T59" fmla="*/ 319 h 830"/>
                <a:gd name="T60" fmla="*/ 262 w 1152"/>
                <a:gd name="T61" fmla="*/ 247 h 830"/>
                <a:gd name="T62" fmla="*/ 174 w 1152"/>
                <a:gd name="T63" fmla="*/ 78 h 830"/>
                <a:gd name="T64" fmla="*/ 125 w 1152"/>
                <a:gd name="T65" fmla="*/ 15 h 830"/>
                <a:gd name="T66" fmla="*/ 91 w 1152"/>
                <a:gd name="T67" fmla="*/ 12 h 830"/>
                <a:gd name="T68" fmla="*/ 55 w 1152"/>
                <a:gd name="T69" fmla="*/ 22 h 830"/>
                <a:gd name="T70" fmla="*/ 16 w 1152"/>
                <a:gd name="T71" fmla="*/ 37 h 830"/>
                <a:gd name="T72" fmla="*/ 0 w 1152"/>
                <a:gd name="T73" fmla="*/ 39 h 83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2"/>
                <a:gd name="T112" fmla="*/ 0 h 830"/>
                <a:gd name="T113" fmla="*/ 1152 w 1152"/>
                <a:gd name="T114" fmla="*/ 830 h 83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2" h="830">
                  <a:moveTo>
                    <a:pt x="0" y="78"/>
                  </a:moveTo>
                  <a:lnTo>
                    <a:pt x="57" y="55"/>
                  </a:lnTo>
                  <a:lnTo>
                    <a:pt x="112" y="5"/>
                  </a:lnTo>
                  <a:lnTo>
                    <a:pt x="141" y="0"/>
                  </a:lnTo>
                  <a:lnTo>
                    <a:pt x="251" y="11"/>
                  </a:lnTo>
                  <a:lnTo>
                    <a:pt x="274" y="30"/>
                  </a:lnTo>
                  <a:lnTo>
                    <a:pt x="317" y="85"/>
                  </a:lnTo>
                  <a:lnTo>
                    <a:pt x="371" y="167"/>
                  </a:lnTo>
                  <a:lnTo>
                    <a:pt x="390" y="197"/>
                  </a:lnTo>
                  <a:lnTo>
                    <a:pt x="509" y="237"/>
                  </a:lnTo>
                  <a:lnTo>
                    <a:pt x="622" y="317"/>
                  </a:lnTo>
                  <a:lnTo>
                    <a:pt x="722" y="366"/>
                  </a:lnTo>
                  <a:lnTo>
                    <a:pt x="859" y="414"/>
                  </a:lnTo>
                  <a:lnTo>
                    <a:pt x="922" y="446"/>
                  </a:lnTo>
                  <a:lnTo>
                    <a:pt x="1068" y="492"/>
                  </a:lnTo>
                  <a:lnTo>
                    <a:pt x="1152" y="553"/>
                  </a:lnTo>
                  <a:lnTo>
                    <a:pt x="1053" y="492"/>
                  </a:lnTo>
                  <a:lnTo>
                    <a:pt x="928" y="456"/>
                  </a:lnTo>
                  <a:lnTo>
                    <a:pt x="859" y="429"/>
                  </a:lnTo>
                  <a:lnTo>
                    <a:pt x="772" y="427"/>
                  </a:lnTo>
                  <a:lnTo>
                    <a:pt x="662" y="410"/>
                  </a:lnTo>
                  <a:lnTo>
                    <a:pt x="578" y="397"/>
                  </a:lnTo>
                  <a:lnTo>
                    <a:pt x="605" y="443"/>
                  </a:lnTo>
                  <a:lnTo>
                    <a:pt x="654" y="492"/>
                  </a:lnTo>
                  <a:lnTo>
                    <a:pt x="715" y="541"/>
                  </a:lnTo>
                  <a:lnTo>
                    <a:pt x="793" y="591"/>
                  </a:lnTo>
                  <a:lnTo>
                    <a:pt x="916" y="635"/>
                  </a:lnTo>
                  <a:lnTo>
                    <a:pt x="991" y="661"/>
                  </a:lnTo>
                  <a:lnTo>
                    <a:pt x="1004" y="674"/>
                  </a:lnTo>
                  <a:lnTo>
                    <a:pt x="895" y="705"/>
                  </a:lnTo>
                  <a:lnTo>
                    <a:pt x="772" y="735"/>
                  </a:lnTo>
                  <a:lnTo>
                    <a:pt x="766" y="790"/>
                  </a:lnTo>
                  <a:lnTo>
                    <a:pt x="764" y="743"/>
                  </a:lnTo>
                  <a:lnTo>
                    <a:pt x="747" y="699"/>
                  </a:lnTo>
                  <a:lnTo>
                    <a:pt x="721" y="665"/>
                  </a:lnTo>
                  <a:lnTo>
                    <a:pt x="696" y="642"/>
                  </a:lnTo>
                  <a:lnTo>
                    <a:pt x="671" y="635"/>
                  </a:lnTo>
                  <a:lnTo>
                    <a:pt x="652" y="635"/>
                  </a:lnTo>
                  <a:lnTo>
                    <a:pt x="637" y="648"/>
                  </a:lnTo>
                  <a:lnTo>
                    <a:pt x="633" y="673"/>
                  </a:lnTo>
                  <a:lnTo>
                    <a:pt x="635" y="699"/>
                  </a:lnTo>
                  <a:lnTo>
                    <a:pt x="646" y="737"/>
                  </a:lnTo>
                  <a:lnTo>
                    <a:pt x="675" y="771"/>
                  </a:lnTo>
                  <a:lnTo>
                    <a:pt x="698" y="792"/>
                  </a:lnTo>
                  <a:lnTo>
                    <a:pt x="722" y="809"/>
                  </a:lnTo>
                  <a:lnTo>
                    <a:pt x="740" y="809"/>
                  </a:lnTo>
                  <a:lnTo>
                    <a:pt x="764" y="800"/>
                  </a:lnTo>
                  <a:lnTo>
                    <a:pt x="747" y="823"/>
                  </a:lnTo>
                  <a:lnTo>
                    <a:pt x="721" y="830"/>
                  </a:lnTo>
                  <a:lnTo>
                    <a:pt x="688" y="823"/>
                  </a:lnTo>
                  <a:lnTo>
                    <a:pt x="667" y="821"/>
                  </a:lnTo>
                  <a:lnTo>
                    <a:pt x="622" y="754"/>
                  </a:lnTo>
                  <a:lnTo>
                    <a:pt x="667" y="804"/>
                  </a:lnTo>
                  <a:lnTo>
                    <a:pt x="671" y="781"/>
                  </a:lnTo>
                  <a:lnTo>
                    <a:pt x="641" y="739"/>
                  </a:lnTo>
                  <a:lnTo>
                    <a:pt x="633" y="712"/>
                  </a:lnTo>
                  <a:lnTo>
                    <a:pt x="610" y="737"/>
                  </a:lnTo>
                  <a:lnTo>
                    <a:pt x="610" y="697"/>
                  </a:lnTo>
                  <a:lnTo>
                    <a:pt x="616" y="657"/>
                  </a:lnTo>
                  <a:lnTo>
                    <a:pt x="624" y="636"/>
                  </a:lnTo>
                  <a:lnTo>
                    <a:pt x="555" y="539"/>
                  </a:lnTo>
                  <a:lnTo>
                    <a:pt x="523" y="492"/>
                  </a:lnTo>
                  <a:lnTo>
                    <a:pt x="441" y="306"/>
                  </a:lnTo>
                  <a:lnTo>
                    <a:pt x="348" y="155"/>
                  </a:lnTo>
                  <a:lnTo>
                    <a:pt x="291" y="62"/>
                  </a:lnTo>
                  <a:lnTo>
                    <a:pt x="251" y="30"/>
                  </a:lnTo>
                  <a:lnTo>
                    <a:pt x="224" y="22"/>
                  </a:lnTo>
                  <a:lnTo>
                    <a:pt x="182" y="24"/>
                  </a:lnTo>
                  <a:lnTo>
                    <a:pt x="156" y="41"/>
                  </a:lnTo>
                  <a:lnTo>
                    <a:pt x="110" y="43"/>
                  </a:lnTo>
                  <a:lnTo>
                    <a:pt x="68" y="62"/>
                  </a:lnTo>
                  <a:lnTo>
                    <a:pt x="32" y="74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5" name="Freeform 36"/>
            <p:cNvSpPr>
              <a:spLocks/>
            </p:cNvSpPr>
            <p:nvPr/>
          </p:nvSpPr>
          <p:spPr bwMode="auto">
            <a:xfrm>
              <a:off x="2313" y="2379"/>
              <a:ext cx="91" cy="136"/>
            </a:xfrm>
            <a:custGeom>
              <a:avLst/>
              <a:gdLst>
                <a:gd name="T0" fmla="*/ 0 w 182"/>
                <a:gd name="T1" fmla="*/ 0 h 272"/>
                <a:gd name="T2" fmla="*/ 31 w 182"/>
                <a:gd name="T3" fmla="*/ 29 h 272"/>
                <a:gd name="T4" fmla="*/ 38 w 182"/>
                <a:gd name="T5" fmla="*/ 59 h 272"/>
                <a:gd name="T6" fmla="*/ 48 w 182"/>
                <a:gd name="T7" fmla="*/ 78 h 272"/>
                <a:gd name="T8" fmla="*/ 91 w 182"/>
                <a:gd name="T9" fmla="*/ 136 h 272"/>
                <a:gd name="T10" fmla="*/ 57 w 182"/>
                <a:gd name="T11" fmla="*/ 100 h 272"/>
                <a:gd name="T12" fmla="*/ 50 w 182"/>
                <a:gd name="T13" fmla="*/ 86 h 272"/>
                <a:gd name="T14" fmla="*/ 1 w 182"/>
                <a:gd name="T15" fmla="*/ 12 h 272"/>
                <a:gd name="T16" fmla="*/ 0 w 182"/>
                <a:gd name="T17" fmla="*/ 0 h 272"/>
                <a:gd name="T18" fmla="*/ 0 w 182"/>
                <a:gd name="T19" fmla="*/ 0 h 2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2"/>
                <a:gd name="T31" fmla="*/ 0 h 272"/>
                <a:gd name="T32" fmla="*/ 182 w 182"/>
                <a:gd name="T33" fmla="*/ 272 h 2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2" h="272">
                  <a:moveTo>
                    <a:pt x="0" y="0"/>
                  </a:moveTo>
                  <a:lnTo>
                    <a:pt x="62" y="59"/>
                  </a:lnTo>
                  <a:lnTo>
                    <a:pt x="76" y="118"/>
                  </a:lnTo>
                  <a:lnTo>
                    <a:pt x="97" y="156"/>
                  </a:lnTo>
                  <a:lnTo>
                    <a:pt x="182" y="272"/>
                  </a:lnTo>
                  <a:lnTo>
                    <a:pt x="114" y="200"/>
                  </a:lnTo>
                  <a:lnTo>
                    <a:pt x="100" y="173"/>
                  </a:lnTo>
                  <a:lnTo>
                    <a:pt x="2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6" name="Freeform 37"/>
            <p:cNvSpPr>
              <a:spLocks/>
            </p:cNvSpPr>
            <p:nvPr/>
          </p:nvSpPr>
          <p:spPr bwMode="auto">
            <a:xfrm>
              <a:off x="2270" y="2426"/>
              <a:ext cx="43" cy="59"/>
            </a:xfrm>
            <a:custGeom>
              <a:avLst/>
              <a:gdLst>
                <a:gd name="T0" fmla="*/ 0 w 86"/>
                <a:gd name="T1" fmla="*/ 0 h 118"/>
                <a:gd name="T2" fmla="*/ 22 w 86"/>
                <a:gd name="T3" fmla="*/ 17 h 118"/>
                <a:gd name="T4" fmla="*/ 34 w 86"/>
                <a:gd name="T5" fmla="*/ 42 h 118"/>
                <a:gd name="T6" fmla="*/ 43 w 86"/>
                <a:gd name="T7" fmla="*/ 59 h 118"/>
                <a:gd name="T8" fmla="*/ 19 w 86"/>
                <a:gd name="T9" fmla="*/ 35 h 118"/>
                <a:gd name="T10" fmla="*/ 3 w 86"/>
                <a:gd name="T11" fmla="*/ 10 h 118"/>
                <a:gd name="T12" fmla="*/ 0 w 86"/>
                <a:gd name="T13" fmla="*/ 0 h 118"/>
                <a:gd name="T14" fmla="*/ 0 w 86"/>
                <a:gd name="T15" fmla="*/ 0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6"/>
                <a:gd name="T25" fmla="*/ 0 h 118"/>
                <a:gd name="T26" fmla="*/ 86 w 86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6" h="118">
                  <a:moveTo>
                    <a:pt x="0" y="0"/>
                  </a:moveTo>
                  <a:lnTo>
                    <a:pt x="44" y="33"/>
                  </a:lnTo>
                  <a:lnTo>
                    <a:pt x="67" y="84"/>
                  </a:lnTo>
                  <a:lnTo>
                    <a:pt x="86" y="118"/>
                  </a:lnTo>
                  <a:lnTo>
                    <a:pt x="38" y="69"/>
                  </a:lnTo>
                  <a:lnTo>
                    <a:pt x="6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7" name="Freeform 38"/>
            <p:cNvSpPr>
              <a:spLocks/>
            </p:cNvSpPr>
            <p:nvPr/>
          </p:nvSpPr>
          <p:spPr bwMode="auto">
            <a:xfrm>
              <a:off x="2155" y="2490"/>
              <a:ext cx="455" cy="398"/>
            </a:xfrm>
            <a:custGeom>
              <a:avLst/>
              <a:gdLst>
                <a:gd name="T0" fmla="*/ 6 w 911"/>
                <a:gd name="T1" fmla="*/ 20 h 795"/>
                <a:gd name="T2" fmla="*/ 6 w 911"/>
                <a:gd name="T3" fmla="*/ 35 h 795"/>
                <a:gd name="T4" fmla="*/ 2 w 911"/>
                <a:gd name="T5" fmla="*/ 60 h 795"/>
                <a:gd name="T6" fmla="*/ 12 w 911"/>
                <a:gd name="T7" fmla="*/ 47 h 795"/>
                <a:gd name="T8" fmla="*/ 24 w 911"/>
                <a:gd name="T9" fmla="*/ 60 h 795"/>
                <a:gd name="T10" fmla="*/ 31 w 911"/>
                <a:gd name="T11" fmla="*/ 79 h 795"/>
                <a:gd name="T12" fmla="*/ 31 w 911"/>
                <a:gd name="T13" fmla="*/ 59 h 795"/>
                <a:gd name="T14" fmla="*/ 21 w 911"/>
                <a:gd name="T15" fmla="*/ 33 h 795"/>
                <a:gd name="T16" fmla="*/ 38 w 911"/>
                <a:gd name="T17" fmla="*/ 27 h 795"/>
                <a:gd name="T18" fmla="*/ 42 w 911"/>
                <a:gd name="T19" fmla="*/ 23 h 795"/>
                <a:gd name="T20" fmla="*/ 74 w 911"/>
                <a:gd name="T21" fmla="*/ 63 h 795"/>
                <a:gd name="T22" fmla="*/ 94 w 911"/>
                <a:gd name="T23" fmla="*/ 113 h 795"/>
                <a:gd name="T24" fmla="*/ 126 w 911"/>
                <a:gd name="T25" fmla="*/ 156 h 795"/>
                <a:gd name="T26" fmla="*/ 172 w 911"/>
                <a:gd name="T27" fmla="*/ 192 h 795"/>
                <a:gd name="T28" fmla="*/ 215 w 911"/>
                <a:gd name="T29" fmla="*/ 215 h 795"/>
                <a:gd name="T30" fmla="*/ 234 w 911"/>
                <a:gd name="T31" fmla="*/ 229 h 795"/>
                <a:gd name="T32" fmla="*/ 261 w 911"/>
                <a:gd name="T33" fmla="*/ 267 h 795"/>
                <a:gd name="T34" fmla="*/ 283 w 911"/>
                <a:gd name="T35" fmla="*/ 298 h 795"/>
                <a:gd name="T36" fmla="*/ 299 w 911"/>
                <a:gd name="T37" fmla="*/ 336 h 795"/>
                <a:gd name="T38" fmla="*/ 308 w 911"/>
                <a:gd name="T39" fmla="*/ 388 h 795"/>
                <a:gd name="T40" fmla="*/ 320 w 911"/>
                <a:gd name="T41" fmla="*/ 398 h 795"/>
                <a:gd name="T42" fmla="*/ 349 w 911"/>
                <a:gd name="T43" fmla="*/ 388 h 795"/>
                <a:gd name="T44" fmla="*/ 386 w 911"/>
                <a:gd name="T45" fmla="*/ 361 h 795"/>
                <a:gd name="T46" fmla="*/ 408 w 911"/>
                <a:gd name="T47" fmla="*/ 335 h 795"/>
                <a:gd name="T48" fmla="*/ 430 w 911"/>
                <a:gd name="T49" fmla="*/ 302 h 795"/>
                <a:gd name="T50" fmla="*/ 446 w 911"/>
                <a:gd name="T51" fmla="*/ 269 h 795"/>
                <a:gd name="T52" fmla="*/ 455 w 911"/>
                <a:gd name="T53" fmla="*/ 249 h 795"/>
                <a:gd name="T54" fmla="*/ 423 w 911"/>
                <a:gd name="T55" fmla="*/ 305 h 795"/>
                <a:gd name="T56" fmla="*/ 400 w 911"/>
                <a:gd name="T57" fmla="*/ 335 h 795"/>
                <a:gd name="T58" fmla="*/ 351 w 911"/>
                <a:gd name="T59" fmla="*/ 373 h 795"/>
                <a:gd name="T60" fmla="*/ 335 w 911"/>
                <a:gd name="T61" fmla="*/ 376 h 795"/>
                <a:gd name="T62" fmla="*/ 309 w 911"/>
                <a:gd name="T63" fmla="*/ 324 h 795"/>
                <a:gd name="T64" fmla="*/ 367 w 911"/>
                <a:gd name="T65" fmla="*/ 289 h 795"/>
                <a:gd name="T66" fmla="*/ 394 w 911"/>
                <a:gd name="T67" fmla="*/ 273 h 795"/>
                <a:gd name="T68" fmla="*/ 415 w 911"/>
                <a:gd name="T69" fmla="*/ 257 h 795"/>
                <a:gd name="T70" fmla="*/ 413 w 911"/>
                <a:gd name="T71" fmla="*/ 256 h 795"/>
                <a:gd name="T72" fmla="*/ 387 w 911"/>
                <a:gd name="T73" fmla="*/ 272 h 795"/>
                <a:gd name="T74" fmla="*/ 348 w 911"/>
                <a:gd name="T75" fmla="*/ 295 h 795"/>
                <a:gd name="T76" fmla="*/ 327 w 911"/>
                <a:gd name="T77" fmla="*/ 264 h 795"/>
                <a:gd name="T78" fmla="*/ 367 w 911"/>
                <a:gd name="T79" fmla="*/ 232 h 795"/>
                <a:gd name="T80" fmla="*/ 367 w 911"/>
                <a:gd name="T81" fmla="*/ 229 h 795"/>
                <a:gd name="T82" fmla="*/ 345 w 911"/>
                <a:gd name="T83" fmla="*/ 244 h 795"/>
                <a:gd name="T84" fmla="*/ 317 w 911"/>
                <a:gd name="T85" fmla="*/ 261 h 795"/>
                <a:gd name="T86" fmla="*/ 286 w 911"/>
                <a:gd name="T87" fmla="*/ 278 h 795"/>
                <a:gd name="T88" fmla="*/ 252 w 911"/>
                <a:gd name="T89" fmla="*/ 226 h 795"/>
                <a:gd name="T90" fmla="*/ 270 w 911"/>
                <a:gd name="T91" fmla="*/ 214 h 795"/>
                <a:gd name="T92" fmla="*/ 260 w 911"/>
                <a:gd name="T93" fmla="*/ 208 h 795"/>
                <a:gd name="T94" fmla="*/ 236 w 911"/>
                <a:gd name="T95" fmla="*/ 208 h 795"/>
                <a:gd name="T96" fmla="*/ 205 w 911"/>
                <a:gd name="T97" fmla="*/ 198 h 795"/>
                <a:gd name="T98" fmla="*/ 180 w 911"/>
                <a:gd name="T99" fmla="*/ 182 h 795"/>
                <a:gd name="T100" fmla="*/ 149 w 911"/>
                <a:gd name="T101" fmla="*/ 152 h 795"/>
                <a:gd name="T102" fmla="*/ 119 w 911"/>
                <a:gd name="T103" fmla="*/ 118 h 795"/>
                <a:gd name="T104" fmla="*/ 98 w 911"/>
                <a:gd name="T105" fmla="*/ 86 h 795"/>
                <a:gd name="T106" fmla="*/ 83 w 911"/>
                <a:gd name="T107" fmla="*/ 60 h 795"/>
                <a:gd name="T108" fmla="*/ 60 w 911"/>
                <a:gd name="T109" fmla="*/ 29 h 795"/>
                <a:gd name="T110" fmla="*/ 34 w 911"/>
                <a:gd name="T111" fmla="*/ 0 h 795"/>
                <a:gd name="T112" fmla="*/ 24 w 911"/>
                <a:gd name="T113" fmla="*/ 10 h 795"/>
                <a:gd name="T114" fmla="*/ 0 w 911"/>
                <a:gd name="T115" fmla="*/ 18 h 795"/>
                <a:gd name="T116" fmla="*/ 6 w 911"/>
                <a:gd name="T117" fmla="*/ 20 h 795"/>
                <a:gd name="T118" fmla="*/ 6 w 911"/>
                <a:gd name="T119" fmla="*/ 20 h 7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11"/>
                <a:gd name="T181" fmla="*/ 0 h 795"/>
                <a:gd name="T182" fmla="*/ 911 w 911"/>
                <a:gd name="T183" fmla="*/ 795 h 7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11" h="795">
                  <a:moveTo>
                    <a:pt x="13" y="40"/>
                  </a:moveTo>
                  <a:lnTo>
                    <a:pt x="13" y="69"/>
                  </a:lnTo>
                  <a:lnTo>
                    <a:pt x="4" y="120"/>
                  </a:lnTo>
                  <a:lnTo>
                    <a:pt x="25" y="94"/>
                  </a:lnTo>
                  <a:lnTo>
                    <a:pt x="48" y="120"/>
                  </a:lnTo>
                  <a:lnTo>
                    <a:pt x="63" y="158"/>
                  </a:lnTo>
                  <a:lnTo>
                    <a:pt x="63" y="118"/>
                  </a:lnTo>
                  <a:lnTo>
                    <a:pt x="42" y="65"/>
                  </a:lnTo>
                  <a:lnTo>
                    <a:pt x="76" y="54"/>
                  </a:lnTo>
                  <a:lnTo>
                    <a:pt x="84" y="46"/>
                  </a:lnTo>
                  <a:lnTo>
                    <a:pt x="148" y="126"/>
                  </a:lnTo>
                  <a:lnTo>
                    <a:pt x="188" y="225"/>
                  </a:lnTo>
                  <a:lnTo>
                    <a:pt x="253" y="312"/>
                  </a:lnTo>
                  <a:lnTo>
                    <a:pt x="344" y="384"/>
                  </a:lnTo>
                  <a:lnTo>
                    <a:pt x="430" y="430"/>
                  </a:lnTo>
                  <a:lnTo>
                    <a:pt x="468" y="457"/>
                  </a:lnTo>
                  <a:lnTo>
                    <a:pt x="523" y="533"/>
                  </a:lnTo>
                  <a:lnTo>
                    <a:pt x="567" y="595"/>
                  </a:lnTo>
                  <a:lnTo>
                    <a:pt x="599" y="671"/>
                  </a:lnTo>
                  <a:lnTo>
                    <a:pt x="616" y="776"/>
                  </a:lnTo>
                  <a:lnTo>
                    <a:pt x="641" y="795"/>
                  </a:lnTo>
                  <a:lnTo>
                    <a:pt x="698" y="776"/>
                  </a:lnTo>
                  <a:lnTo>
                    <a:pt x="772" y="721"/>
                  </a:lnTo>
                  <a:lnTo>
                    <a:pt x="816" y="670"/>
                  </a:lnTo>
                  <a:lnTo>
                    <a:pt x="861" y="603"/>
                  </a:lnTo>
                  <a:lnTo>
                    <a:pt x="892" y="538"/>
                  </a:lnTo>
                  <a:lnTo>
                    <a:pt x="911" y="498"/>
                  </a:lnTo>
                  <a:lnTo>
                    <a:pt x="846" y="609"/>
                  </a:lnTo>
                  <a:lnTo>
                    <a:pt x="800" y="670"/>
                  </a:lnTo>
                  <a:lnTo>
                    <a:pt x="702" y="746"/>
                  </a:lnTo>
                  <a:lnTo>
                    <a:pt x="671" y="751"/>
                  </a:lnTo>
                  <a:lnTo>
                    <a:pt x="618" y="647"/>
                  </a:lnTo>
                  <a:lnTo>
                    <a:pt x="734" y="578"/>
                  </a:lnTo>
                  <a:lnTo>
                    <a:pt x="789" y="546"/>
                  </a:lnTo>
                  <a:lnTo>
                    <a:pt x="831" y="514"/>
                  </a:lnTo>
                  <a:lnTo>
                    <a:pt x="827" y="512"/>
                  </a:lnTo>
                  <a:lnTo>
                    <a:pt x="774" y="544"/>
                  </a:lnTo>
                  <a:lnTo>
                    <a:pt x="696" y="590"/>
                  </a:lnTo>
                  <a:lnTo>
                    <a:pt x="654" y="527"/>
                  </a:lnTo>
                  <a:lnTo>
                    <a:pt x="734" y="464"/>
                  </a:lnTo>
                  <a:lnTo>
                    <a:pt x="734" y="457"/>
                  </a:lnTo>
                  <a:lnTo>
                    <a:pt x="690" y="487"/>
                  </a:lnTo>
                  <a:lnTo>
                    <a:pt x="635" y="521"/>
                  </a:lnTo>
                  <a:lnTo>
                    <a:pt x="572" y="556"/>
                  </a:lnTo>
                  <a:lnTo>
                    <a:pt x="504" y="451"/>
                  </a:lnTo>
                  <a:lnTo>
                    <a:pt x="540" y="428"/>
                  </a:lnTo>
                  <a:lnTo>
                    <a:pt x="521" y="415"/>
                  </a:lnTo>
                  <a:lnTo>
                    <a:pt x="472" y="415"/>
                  </a:lnTo>
                  <a:lnTo>
                    <a:pt x="411" y="396"/>
                  </a:lnTo>
                  <a:lnTo>
                    <a:pt x="361" y="364"/>
                  </a:lnTo>
                  <a:lnTo>
                    <a:pt x="299" y="303"/>
                  </a:lnTo>
                  <a:lnTo>
                    <a:pt x="238" y="236"/>
                  </a:lnTo>
                  <a:lnTo>
                    <a:pt x="196" y="172"/>
                  </a:lnTo>
                  <a:lnTo>
                    <a:pt x="167" y="120"/>
                  </a:lnTo>
                  <a:lnTo>
                    <a:pt x="120" y="57"/>
                  </a:lnTo>
                  <a:lnTo>
                    <a:pt x="68" y="0"/>
                  </a:lnTo>
                  <a:lnTo>
                    <a:pt x="49" y="19"/>
                  </a:lnTo>
                  <a:lnTo>
                    <a:pt x="0" y="35"/>
                  </a:lnTo>
                  <a:lnTo>
                    <a:pt x="13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8" name="Freeform 39"/>
            <p:cNvSpPr>
              <a:spLocks/>
            </p:cNvSpPr>
            <p:nvPr/>
          </p:nvSpPr>
          <p:spPr bwMode="auto">
            <a:xfrm>
              <a:off x="2493" y="2735"/>
              <a:ext cx="33" cy="44"/>
            </a:xfrm>
            <a:custGeom>
              <a:avLst/>
              <a:gdLst>
                <a:gd name="T0" fmla="*/ 0 w 65"/>
                <a:gd name="T1" fmla="*/ 9 h 87"/>
                <a:gd name="T2" fmla="*/ 20 w 65"/>
                <a:gd name="T3" fmla="*/ 44 h 87"/>
                <a:gd name="T4" fmla="*/ 33 w 65"/>
                <a:gd name="T5" fmla="*/ 36 h 87"/>
                <a:gd name="T6" fmla="*/ 11 w 65"/>
                <a:gd name="T7" fmla="*/ 0 h 87"/>
                <a:gd name="T8" fmla="*/ 0 w 65"/>
                <a:gd name="T9" fmla="*/ 9 h 87"/>
                <a:gd name="T10" fmla="*/ 0 w 65"/>
                <a:gd name="T11" fmla="*/ 9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87"/>
                <a:gd name="T20" fmla="*/ 65 w 65"/>
                <a:gd name="T21" fmla="*/ 87 h 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87">
                  <a:moveTo>
                    <a:pt x="0" y="17"/>
                  </a:moveTo>
                  <a:lnTo>
                    <a:pt x="40" y="87"/>
                  </a:lnTo>
                  <a:lnTo>
                    <a:pt x="65" y="72"/>
                  </a:lnTo>
                  <a:lnTo>
                    <a:pt x="21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9" name="Freeform 40"/>
            <p:cNvSpPr>
              <a:spLocks/>
            </p:cNvSpPr>
            <p:nvPr/>
          </p:nvSpPr>
          <p:spPr bwMode="auto">
            <a:xfrm>
              <a:off x="2415" y="2813"/>
              <a:ext cx="113" cy="177"/>
            </a:xfrm>
            <a:custGeom>
              <a:avLst/>
              <a:gdLst>
                <a:gd name="T0" fmla="*/ 31 w 224"/>
                <a:gd name="T1" fmla="*/ 0 h 353"/>
                <a:gd name="T2" fmla="*/ 22 w 224"/>
                <a:gd name="T3" fmla="*/ 18 h 353"/>
                <a:gd name="T4" fmla="*/ 8 w 224"/>
                <a:gd name="T5" fmla="*/ 45 h 353"/>
                <a:gd name="T6" fmla="*/ 0 w 224"/>
                <a:gd name="T7" fmla="*/ 65 h 353"/>
                <a:gd name="T8" fmla="*/ 3 w 224"/>
                <a:gd name="T9" fmla="*/ 72 h 353"/>
                <a:gd name="T10" fmla="*/ 28 w 224"/>
                <a:gd name="T11" fmla="*/ 90 h 353"/>
                <a:gd name="T12" fmla="*/ 43 w 224"/>
                <a:gd name="T13" fmla="*/ 108 h 353"/>
                <a:gd name="T14" fmla="*/ 54 w 224"/>
                <a:gd name="T15" fmla="*/ 135 h 353"/>
                <a:gd name="T16" fmla="*/ 71 w 224"/>
                <a:gd name="T17" fmla="*/ 163 h 353"/>
                <a:gd name="T18" fmla="*/ 81 w 224"/>
                <a:gd name="T19" fmla="*/ 169 h 353"/>
                <a:gd name="T20" fmla="*/ 113 w 224"/>
                <a:gd name="T21" fmla="*/ 177 h 353"/>
                <a:gd name="T22" fmla="*/ 111 w 224"/>
                <a:gd name="T23" fmla="*/ 163 h 353"/>
                <a:gd name="T24" fmla="*/ 88 w 224"/>
                <a:gd name="T25" fmla="*/ 159 h 353"/>
                <a:gd name="T26" fmla="*/ 79 w 224"/>
                <a:gd name="T27" fmla="*/ 146 h 353"/>
                <a:gd name="T28" fmla="*/ 67 w 224"/>
                <a:gd name="T29" fmla="*/ 124 h 353"/>
                <a:gd name="T30" fmla="*/ 49 w 224"/>
                <a:gd name="T31" fmla="*/ 99 h 353"/>
                <a:gd name="T32" fmla="*/ 30 w 224"/>
                <a:gd name="T33" fmla="*/ 78 h 353"/>
                <a:gd name="T34" fmla="*/ 11 w 224"/>
                <a:gd name="T35" fmla="*/ 65 h 353"/>
                <a:gd name="T36" fmla="*/ 11 w 224"/>
                <a:gd name="T37" fmla="*/ 53 h 353"/>
                <a:gd name="T38" fmla="*/ 22 w 224"/>
                <a:gd name="T39" fmla="*/ 29 h 353"/>
                <a:gd name="T40" fmla="*/ 28 w 224"/>
                <a:gd name="T41" fmla="*/ 16 h 353"/>
                <a:gd name="T42" fmla="*/ 44 w 224"/>
                <a:gd name="T43" fmla="*/ 16 h 353"/>
                <a:gd name="T44" fmla="*/ 31 w 224"/>
                <a:gd name="T45" fmla="*/ 0 h 353"/>
                <a:gd name="T46" fmla="*/ 31 w 224"/>
                <a:gd name="T47" fmla="*/ 0 h 3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353"/>
                <a:gd name="T74" fmla="*/ 224 w 224"/>
                <a:gd name="T75" fmla="*/ 353 h 35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353">
                  <a:moveTo>
                    <a:pt x="61" y="0"/>
                  </a:moveTo>
                  <a:lnTo>
                    <a:pt x="44" y="36"/>
                  </a:lnTo>
                  <a:lnTo>
                    <a:pt x="15" y="89"/>
                  </a:lnTo>
                  <a:lnTo>
                    <a:pt x="0" y="129"/>
                  </a:lnTo>
                  <a:lnTo>
                    <a:pt x="6" y="144"/>
                  </a:lnTo>
                  <a:lnTo>
                    <a:pt x="55" y="180"/>
                  </a:lnTo>
                  <a:lnTo>
                    <a:pt x="86" y="216"/>
                  </a:lnTo>
                  <a:lnTo>
                    <a:pt x="108" y="270"/>
                  </a:lnTo>
                  <a:lnTo>
                    <a:pt x="141" y="325"/>
                  </a:lnTo>
                  <a:lnTo>
                    <a:pt x="160" y="338"/>
                  </a:lnTo>
                  <a:lnTo>
                    <a:pt x="224" y="353"/>
                  </a:lnTo>
                  <a:lnTo>
                    <a:pt x="221" y="325"/>
                  </a:lnTo>
                  <a:lnTo>
                    <a:pt x="175" y="317"/>
                  </a:lnTo>
                  <a:lnTo>
                    <a:pt x="156" y="292"/>
                  </a:lnTo>
                  <a:lnTo>
                    <a:pt x="133" y="247"/>
                  </a:lnTo>
                  <a:lnTo>
                    <a:pt x="97" y="197"/>
                  </a:lnTo>
                  <a:lnTo>
                    <a:pt x="59" y="156"/>
                  </a:lnTo>
                  <a:lnTo>
                    <a:pt x="21" y="129"/>
                  </a:lnTo>
                  <a:lnTo>
                    <a:pt x="21" y="106"/>
                  </a:lnTo>
                  <a:lnTo>
                    <a:pt x="44" y="57"/>
                  </a:lnTo>
                  <a:lnTo>
                    <a:pt x="55" y="32"/>
                  </a:lnTo>
                  <a:lnTo>
                    <a:pt x="87" y="3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0" name="Freeform 41"/>
            <p:cNvSpPr>
              <a:spLocks/>
            </p:cNvSpPr>
            <p:nvPr/>
          </p:nvSpPr>
          <p:spPr bwMode="auto">
            <a:xfrm>
              <a:off x="2531" y="2700"/>
              <a:ext cx="101" cy="276"/>
            </a:xfrm>
            <a:custGeom>
              <a:avLst/>
              <a:gdLst>
                <a:gd name="T0" fmla="*/ 87 w 201"/>
                <a:gd name="T1" fmla="*/ 29 h 551"/>
                <a:gd name="T2" fmla="*/ 91 w 201"/>
                <a:gd name="T3" fmla="*/ 66 h 551"/>
                <a:gd name="T4" fmla="*/ 87 w 201"/>
                <a:gd name="T5" fmla="*/ 106 h 551"/>
                <a:gd name="T6" fmla="*/ 74 w 201"/>
                <a:gd name="T7" fmla="*/ 142 h 551"/>
                <a:gd name="T8" fmla="*/ 47 w 201"/>
                <a:gd name="T9" fmla="*/ 201 h 551"/>
                <a:gd name="T10" fmla="*/ 0 w 201"/>
                <a:gd name="T11" fmla="*/ 276 h 551"/>
                <a:gd name="T12" fmla="*/ 50 w 201"/>
                <a:gd name="T13" fmla="*/ 203 h 551"/>
                <a:gd name="T14" fmla="*/ 81 w 201"/>
                <a:gd name="T15" fmla="*/ 139 h 551"/>
                <a:gd name="T16" fmla="*/ 94 w 201"/>
                <a:gd name="T17" fmla="*/ 94 h 551"/>
                <a:gd name="T18" fmla="*/ 101 w 201"/>
                <a:gd name="T19" fmla="*/ 56 h 551"/>
                <a:gd name="T20" fmla="*/ 100 w 201"/>
                <a:gd name="T21" fmla="*/ 29 h 551"/>
                <a:gd name="T22" fmla="*/ 96 w 201"/>
                <a:gd name="T23" fmla="*/ 12 h 551"/>
                <a:gd name="T24" fmla="*/ 91 w 201"/>
                <a:gd name="T25" fmla="*/ 0 h 551"/>
                <a:gd name="T26" fmla="*/ 87 w 201"/>
                <a:gd name="T27" fmla="*/ 29 h 551"/>
                <a:gd name="T28" fmla="*/ 87 w 201"/>
                <a:gd name="T29" fmla="*/ 29 h 5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1"/>
                <a:gd name="T46" fmla="*/ 0 h 551"/>
                <a:gd name="T47" fmla="*/ 201 w 201"/>
                <a:gd name="T48" fmla="*/ 551 h 55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1" h="551">
                  <a:moveTo>
                    <a:pt x="173" y="57"/>
                  </a:moveTo>
                  <a:lnTo>
                    <a:pt x="181" y="131"/>
                  </a:lnTo>
                  <a:lnTo>
                    <a:pt x="173" y="212"/>
                  </a:lnTo>
                  <a:lnTo>
                    <a:pt x="148" y="283"/>
                  </a:lnTo>
                  <a:lnTo>
                    <a:pt x="93" y="401"/>
                  </a:lnTo>
                  <a:lnTo>
                    <a:pt x="0" y="551"/>
                  </a:lnTo>
                  <a:lnTo>
                    <a:pt x="99" y="406"/>
                  </a:lnTo>
                  <a:lnTo>
                    <a:pt x="162" y="277"/>
                  </a:lnTo>
                  <a:lnTo>
                    <a:pt x="188" y="188"/>
                  </a:lnTo>
                  <a:lnTo>
                    <a:pt x="201" y="112"/>
                  </a:lnTo>
                  <a:lnTo>
                    <a:pt x="200" y="57"/>
                  </a:lnTo>
                  <a:lnTo>
                    <a:pt x="192" y="24"/>
                  </a:lnTo>
                  <a:lnTo>
                    <a:pt x="181" y="0"/>
                  </a:lnTo>
                  <a:lnTo>
                    <a:pt x="173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1" name="Freeform 42"/>
            <p:cNvSpPr>
              <a:spLocks/>
            </p:cNvSpPr>
            <p:nvPr/>
          </p:nvSpPr>
          <p:spPr bwMode="auto">
            <a:xfrm>
              <a:off x="2627" y="2675"/>
              <a:ext cx="262" cy="732"/>
            </a:xfrm>
            <a:custGeom>
              <a:avLst/>
              <a:gdLst>
                <a:gd name="T0" fmla="*/ 0 w 525"/>
                <a:gd name="T1" fmla="*/ 42 h 1466"/>
                <a:gd name="T2" fmla="*/ 45 w 525"/>
                <a:gd name="T3" fmla="*/ 108 h 1466"/>
                <a:gd name="T4" fmla="*/ 86 w 525"/>
                <a:gd name="T5" fmla="*/ 165 h 1466"/>
                <a:gd name="T6" fmla="*/ 106 w 525"/>
                <a:gd name="T7" fmla="*/ 99 h 1466"/>
                <a:gd name="T8" fmla="*/ 154 w 525"/>
                <a:gd name="T9" fmla="*/ 0 h 1466"/>
                <a:gd name="T10" fmla="*/ 111 w 525"/>
                <a:gd name="T11" fmla="*/ 103 h 1466"/>
                <a:gd name="T12" fmla="*/ 100 w 525"/>
                <a:gd name="T13" fmla="*/ 176 h 1466"/>
                <a:gd name="T14" fmla="*/ 138 w 525"/>
                <a:gd name="T15" fmla="*/ 225 h 1466"/>
                <a:gd name="T16" fmla="*/ 198 w 525"/>
                <a:gd name="T17" fmla="*/ 276 h 1466"/>
                <a:gd name="T18" fmla="*/ 246 w 525"/>
                <a:gd name="T19" fmla="*/ 368 h 1466"/>
                <a:gd name="T20" fmla="*/ 262 w 525"/>
                <a:gd name="T21" fmla="*/ 459 h 1466"/>
                <a:gd name="T22" fmla="*/ 251 w 525"/>
                <a:gd name="T23" fmla="*/ 544 h 1466"/>
                <a:gd name="T24" fmla="*/ 251 w 525"/>
                <a:gd name="T25" fmla="*/ 653 h 1466"/>
                <a:gd name="T26" fmla="*/ 260 w 525"/>
                <a:gd name="T27" fmla="*/ 732 h 1466"/>
                <a:gd name="T28" fmla="*/ 198 w 525"/>
                <a:gd name="T29" fmla="*/ 603 h 1466"/>
                <a:gd name="T30" fmla="*/ 223 w 525"/>
                <a:gd name="T31" fmla="*/ 559 h 1466"/>
                <a:gd name="T32" fmla="*/ 230 w 525"/>
                <a:gd name="T33" fmla="*/ 517 h 1466"/>
                <a:gd name="T34" fmla="*/ 233 w 525"/>
                <a:gd name="T35" fmla="*/ 470 h 1466"/>
                <a:gd name="T36" fmla="*/ 223 w 525"/>
                <a:gd name="T37" fmla="*/ 423 h 1466"/>
                <a:gd name="T38" fmla="*/ 200 w 525"/>
                <a:gd name="T39" fmla="*/ 341 h 1466"/>
                <a:gd name="T40" fmla="*/ 168 w 525"/>
                <a:gd name="T41" fmla="*/ 267 h 1466"/>
                <a:gd name="T42" fmla="*/ 143 w 525"/>
                <a:gd name="T43" fmla="*/ 237 h 1466"/>
                <a:gd name="T44" fmla="*/ 111 w 525"/>
                <a:gd name="T45" fmla="*/ 207 h 1466"/>
                <a:gd name="T46" fmla="*/ 126 w 525"/>
                <a:gd name="T47" fmla="*/ 276 h 1466"/>
                <a:gd name="T48" fmla="*/ 138 w 525"/>
                <a:gd name="T49" fmla="*/ 378 h 1466"/>
                <a:gd name="T50" fmla="*/ 141 w 525"/>
                <a:gd name="T51" fmla="*/ 453 h 1466"/>
                <a:gd name="T52" fmla="*/ 134 w 525"/>
                <a:gd name="T53" fmla="*/ 496 h 1466"/>
                <a:gd name="T54" fmla="*/ 124 w 525"/>
                <a:gd name="T55" fmla="*/ 514 h 1466"/>
                <a:gd name="T56" fmla="*/ 111 w 525"/>
                <a:gd name="T57" fmla="*/ 521 h 1466"/>
                <a:gd name="T58" fmla="*/ 94 w 525"/>
                <a:gd name="T59" fmla="*/ 519 h 1466"/>
                <a:gd name="T60" fmla="*/ 54 w 525"/>
                <a:gd name="T61" fmla="*/ 507 h 1466"/>
                <a:gd name="T62" fmla="*/ 86 w 525"/>
                <a:gd name="T63" fmla="*/ 505 h 1466"/>
                <a:gd name="T64" fmla="*/ 102 w 525"/>
                <a:gd name="T65" fmla="*/ 492 h 1466"/>
                <a:gd name="T66" fmla="*/ 115 w 525"/>
                <a:gd name="T67" fmla="*/ 462 h 1466"/>
                <a:gd name="T68" fmla="*/ 117 w 525"/>
                <a:gd name="T69" fmla="*/ 416 h 1466"/>
                <a:gd name="T70" fmla="*/ 106 w 525"/>
                <a:gd name="T71" fmla="*/ 332 h 1466"/>
                <a:gd name="T72" fmla="*/ 86 w 525"/>
                <a:gd name="T73" fmla="*/ 247 h 1466"/>
                <a:gd name="T74" fmla="*/ 57 w 525"/>
                <a:gd name="T75" fmla="*/ 158 h 1466"/>
                <a:gd name="T76" fmla="*/ 27 w 525"/>
                <a:gd name="T77" fmla="*/ 99 h 1466"/>
                <a:gd name="T78" fmla="*/ 3 w 525"/>
                <a:gd name="T79" fmla="*/ 54 h 1466"/>
                <a:gd name="T80" fmla="*/ 0 w 525"/>
                <a:gd name="T81" fmla="*/ 42 h 1466"/>
                <a:gd name="T82" fmla="*/ 0 w 525"/>
                <a:gd name="T83" fmla="*/ 42 h 146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25"/>
                <a:gd name="T127" fmla="*/ 0 h 1466"/>
                <a:gd name="T128" fmla="*/ 525 w 525"/>
                <a:gd name="T129" fmla="*/ 1466 h 146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25" h="1466">
                  <a:moveTo>
                    <a:pt x="0" y="84"/>
                  </a:moveTo>
                  <a:lnTo>
                    <a:pt x="91" y="217"/>
                  </a:lnTo>
                  <a:lnTo>
                    <a:pt x="173" y="331"/>
                  </a:lnTo>
                  <a:lnTo>
                    <a:pt x="213" y="198"/>
                  </a:lnTo>
                  <a:lnTo>
                    <a:pt x="308" y="0"/>
                  </a:lnTo>
                  <a:lnTo>
                    <a:pt x="223" y="207"/>
                  </a:lnTo>
                  <a:lnTo>
                    <a:pt x="200" y="352"/>
                  </a:lnTo>
                  <a:lnTo>
                    <a:pt x="276" y="451"/>
                  </a:lnTo>
                  <a:lnTo>
                    <a:pt x="396" y="553"/>
                  </a:lnTo>
                  <a:lnTo>
                    <a:pt x="493" y="738"/>
                  </a:lnTo>
                  <a:lnTo>
                    <a:pt x="525" y="920"/>
                  </a:lnTo>
                  <a:lnTo>
                    <a:pt x="502" y="1089"/>
                  </a:lnTo>
                  <a:lnTo>
                    <a:pt x="502" y="1308"/>
                  </a:lnTo>
                  <a:lnTo>
                    <a:pt x="521" y="1466"/>
                  </a:lnTo>
                  <a:lnTo>
                    <a:pt x="396" y="1207"/>
                  </a:lnTo>
                  <a:lnTo>
                    <a:pt x="447" y="1120"/>
                  </a:lnTo>
                  <a:lnTo>
                    <a:pt x="460" y="1036"/>
                  </a:lnTo>
                  <a:lnTo>
                    <a:pt x="466" y="941"/>
                  </a:lnTo>
                  <a:lnTo>
                    <a:pt x="447" y="848"/>
                  </a:lnTo>
                  <a:lnTo>
                    <a:pt x="401" y="683"/>
                  </a:lnTo>
                  <a:lnTo>
                    <a:pt x="337" y="534"/>
                  </a:lnTo>
                  <a:lnTo>
                    <a:pt x="287" y="475"/>
                  </a:lnTo>
                  <a:lnTo>
                    <a:pt x="223" y="415"/>
                  </a:lnTo>
                  <a:lnTo>
                    <a:pt x="253" y="553"/>
                  </a:lnTo>
                  <a:lnTo>
                    <a:pt x="276" y="757"/>
                  </a:lnTo>
                  <a:lnTo>
                    <a:pt x="283" y="907"/>
                  </a:lnTo>
                  <a:lnTo>
                    <a:pt x="268" y="994"/>
                  </a:lnTo>
                  <a:lnTo>
                    <a:pt x="249" y="1029"/>
                  </a:lnTo>
                  <a:lnTo>
                    <a:pt x="223" y="1044"/>
                  </a:lnTo>
                  <a:lnTo>
                    <a:pt x="188" y="1040"/>
                  </a:lnTo>
                  <a:lnTo>
                    <a:pt x="108" y="1015"/>
                  </a:lnTo>
                  <a:lnTo>
                    <a:pt x="173" y="1011"/>
                  </a:lnTo>
                  <a:lnTo>
                    <a:pt x="204" y="985"/>
                  </a:lnTo>
                  <a:lnTo>
                    <a:pt x="230" y="926"/>
                  </a:lnTo>
                  <a:lnTo>
                    <a:pt x="234" y="833"/>
                  </a:lnTo>
                  <a:lnTo>
                    <a:pt x="213" y="664"/>
                  </a:lnTo>
                  <a:lnTo>
                    <a:pt x="173" y="494"/>
                  </a:lnTo>
                  <a:lnTo>
                    <a:pt x="114" y="316"/>
                  </a:lnTo>
                  <a:lnTo>
                    <a:pt x="55" y="198"/>
                  </a:lnTo>
                  <a:lnTo>
                    <a:pt x="6" y="109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2" name="Freeform 43"/>
            <p:cNvSpPr>
              <a:spLocks/>
            </p:cNvSpPr>
            <p:nvPr/>
          </p:nvSpPr>
          <p:spPr bwMode="auto">
            <a:xfrm>
              <a:off x="2745" y="2633"/>
              <a:ext cx="169" cy="440"/>
            </a:xfrm>
            <a:custGeom>
              <a:avLst/>
              <a:gdLst>
                <a:gd name="T0" fmla="*/ 100 w 336"/>
                <a:gd name="T1" fmla="*/ 0 h 880"/>
                <a:gd name="T2" fmla="*/ 100 w 336"/>
                <a:gd name="T3" fmla="*/ 19 h 880"/>
                <a:gd name="T4" fmla="*/ 95 w 336"/>
                <a:gd name="T5" fmla="*/ 51 h 880"/>
                <a:gd name="T6" fmla="*/ 77 w 336"/>
                <a:gd name="T7" fmla="*/ 79 h 880"/>
                <a:gd name="T8" fmla="*/ 38 w 336"/>
                <a:gd name="T9" fmla="*/ 120 h 880"/>
                <a:gd name="T10" fmla="*/ 19 w 336"/>
                <a:gd name="T11" fmla="*/ 153 h 880"/>
                <a:gd name="T12" fmla="*/ 10 w 336"/>
                <a:gd name="T13" fmla="*/ 181 h 880"/>
                <a:gd name="T14" fmla="*/ 0 w 336"/>
                <a:gd name="T15" fmla="*/ 247 h 880"/>
                <a:gd name="T16" fmla="*/ 13 w 336"/>
                <a:gd name="T17" fmla="*/ 220 h 880"/>
                <a:gd name="T18" fmla="*/ 35 w 336"/>
                <a:gd name="T19" fmla="*/ 195 h 880"/>
                <a:gd name="T20" fmla="*/ 57 w 336"/>
                <a:gd name="T21" fmla="*/ 185 h 880"/>
                <a:gd name="T22" fmla="*/ 74 w 336"/>
                <a:gd name="T23" fmla="*/ 185 h 880"/>
                <a:gd name="T24" fmla="*/ 85 w 336"/>
                <a:gd name="T25" fmla="*/ 190 h 880"/>
                <a:gd name="T26" fmla="*/ 93 w 336"/>
                <a:gd name="T27" fmla="*/ 202 h 880"/>
                <a:gd name="T28" fmla="*/ 90 w 336"/>
                <a:gd name="T29" fmla="*/ 220 h 880"/>
                <a:gd name="T30" fmla="*/ 68 w 336"/>
                <a:gd name="T31" fmla="*/ 250 h 880"/>
                <a:gd name="T32" fmla="*/ 46 w 336"/>
                <a:gd name="T33" fmla="*/ 275 h 880"/>
                <a:gd name="T34" fmla="*/ 32 w 336"/>
                <a:gd name="T35" fmla="*/ 279 h 880"/>
                <a:gd name="T36" fmla="*/ 72 w 336"/>
                <a:gd name="T37" fmla="*/ 318 h 880"/>
                <a:gd name="T38" fmla="*/ 108 w 336"/>
                <a:gd name="T39" fmla="*/ 379 h 880"/>
                <a:gd name="T40" fmla="*/ 125 w 336"/>
                <a:gd name="T41" fmla="*/ 403 h 880"/>
                <a:gd name="T42" fmla="*/ 157 w 336"/>
                <a:gd name="T43" fmla="*/ 413 h 880"/>
                <a:gd name="T44" fmla="*/ 169 w 336"/>
                <a:gd name="T45" fmla="*/ 440 h 880"/>
                <a:gd name="T46" fmla="*/ 169 w 336"/>
                <a:gd name="T47" fmla="*/ 356 h 880"/>
                <a:gd name="T48" fmla="*/ 133 w 336"/>
                <a:gd name="T49" fmla="*/ 301 h 880"/>
                <a:gd name="T50" fmla="*/ 128 w 336"/>
                <a:gd name="T51" fmla="*/ 275 h 880"/>
                <a:gd name="T52" fmla="*/ 138 w 336"/>
                <a:gd name="T53" fmla="*/ 247 h 880"/>
                <a:gd name="T54" fmla="*/ 138 w 336"/>
                <a:gd name="T55" fmla="*/ 218 h 880"/>
                <a:gd name="T56" fmla="*/ 115 w 336"/>
                <a:gd name="T57" fmla="*/ 202 h 880"/>
                <a:gd name="T58" fmla="*/ 112 w 336"/>
                <a:gd name="T59" fmla="*/ 165 h 880"/>
                <a:gd name="T60" fmla="*/ 135 w 336"/>
                <a:gd name="T61" fmla="*/ 134 h 880"/>
                <a:gd name="T62" fmla="*/ 138 w 336"/>
                <a:gd name="T63" fmla="*/ 99 h 880"/>
                <a:gd name="T64" fmla="*/ 135 w 336"/>
                <a:gd name="T65" fmla="*/ 69 h 880"/>
                <a:gd name="T66" fmla="*/ 118 w 336"/>
                <a:gd name="T67" fmla="*/ 31 h 880"/>
                <a:gd name="T68" fmla="*/ 100 w 336"/>
                <a:gd name="T69" fmla="*/ 0 h 880"/>
                <a:gd name="T70" fmla="*/ 100 w 336"/>
                <a:gd name="T71" fmla="*/ 0 h 8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6"/>
                <a:gd name="T109" fmla="*/ 0 h 880"/>
                <a:gd name="T110" fmla="*/ 336 w 336"/>
                <a:gd name="T111" fmla="*/ 880 h 88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6" h="880">
                  <a:moveTo>
                    <a:pt x="199" y="0"/>
                  </a:moveTo>
                  <a:lnTo>
                    <a:pt x="199" y="38"/>
                  </a:lnTo>
                  <a:lnTo>
                    <a:pt x="188" y="102"/>
                  </a:lnTo>
                  <a:lnTo>
                    <a:pt x="154" y="157"/>
                  </a:lnTo>
                  <a:lnTo>
                    <a:pt x="76" y="241"/>
                  </a:lnTo>
                  <a:lnTo>
                    <a:pt x="38" y="306"/>
                  </a:lnTo>
                  <a:lnTo>
                    <a:pt x="19" y="361"/>
                  </a:lnTo>
                  <a:lnTo>
                    <a:pt x="0" y="494"/>
                  </a:lnTo>
                  <a:lnTo>
                    <a:pt x="26" y="441"/>
                  </a:lnTo>
                  <a:lnTo>
                    <a:pt x="70" y="389"/>
                  </a:lnTo>
                  <a:lnTo>
                    <a:pt x="114" y="370"/>
                  </a:lnTo>
                  <a:lnTo>
                    <a:pt x="148" y="370"/>
                  </a:lnTo>
                  <a:lnTo>
                    <a:pt x="169" y="380"/>
                  </a:lnTo>
                  <a:lnTo>
                    <a:pt x="184" y="404"/>
                  </a:lnTo>
                  <a:lnTo>
                    <a:pt x="178" y="441"/>
                  </a:lnTo>
                  <a:lnTo>
                    <a:pt x="135" y="501"/>
                  </a:lnTo>
                  <a:lnTo>
                    <a:pt x="91" y="549"/>
                  </a:lnTo>
                  <a:lnTo>
                    <a:pt x="64" y="558"/>
                  </a:lnTo>
                  <a:lnTo>
                    <a:pt x="144" y="636"/>
                  </a:lnTo>
                  <a:lnTo>
                    <a:pt x="215" y="758"/>
                  </a:lnTo>
                  <a:lnTo>
                    <a:pt x="249" y="806"/>
                  </a:lnTo>
                  <a:lnTo>
                    <a:pt x="313" y="826"/>
                  </a:lnTo>
                  <a:lnTo>
                    <a:pt x="336" y="880"/>
                  </a:lnTo>
                  <a:lnTo>
                    <a:pt x="336" y="712"/>
                  </a:lnTo>
                  <a:lnTo>
                    <a:pt x="264" y="602"/>
                  </a:lnTo>
                  <a:lnTo>
                    <a:pt x="255" y="549"/>
                  </a:lnTo>
                  <a:lnTo>
                    <a:pt x="275" y="494"/>
                  </a:lnTo>
                  <a:lnTo>
                    <a:pt x="275" y="435"/>
                  </a:lnTo>
                  <a:lnTo>
                    <a:pt x="228" y="404"/>
                  </a:lnTo>
                  <a:lnTo>
                    <a:pt x="222" y="330"/>
                  </a:lnTo>
                  <a:lnTo>
                    <a:pt x="268" y="268"/>
                  </a:lnTo>
                  <a:lnTo>
                    <a:pt x="275" y="197"/>
                  </a:lnTo>
                  <a:lnTo>
                    <a:pt x="268" y="138"/>
                  </a:lnTo>
                  <a:lnTo>
                    <a:pt x="234" y="6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3" name="Freeform 44"/>
            <p:cNvSpPr>
              <a:spLocks/>
            </p:cNvSpPr>
            <p:nvPr/>
          </p:nvSpPr>
          <p:spPr bwMode="auto">
            <a:xfrm>
              <a:off x="2919" y="3087"/>
              <a:ext cx="59" cy="427"/>
            </a:xfrm>
            <a:custGeom>
              <a:avLst/>
              <a:gdLst>
                <a:gd name="T0" fmla="*/ 0 w 118"/>
                <a:gd name="T1" fmla="*/ 0 h 854"/>
                <a:gd name="T2" fmla="*/ 30 w 118"/>
                <a:gd name="T3" fmla="*/ 15 h 854"/>
                <a:gd name="T4" fmla="*/ 59 w 118"/>
                <a:gd name="T5" fmla="*/ 88 h 854"/>
                <a:gd name="T6" fmla="*/ 59 w 118"/>
                <a:gd name="T7" fmla="*/ 132 h 854"/>
                <a:gd name="T8" fmla="*/ 50 w 118"/>
                <a:gd name="T9" fmla="*/ 182 h 854"/>
                <a:gd name="T10" fmla="*/ 34 w 118"/>
                <a:gd name="T11" fmla="*/ 257 h 854"/>
                <a:gd name="T12" fmla="*/ 27 w 118"/>
                <a:gd name="T13" fmla="*/ 345 h 854"/>
                <a:gd name="T14" fmla="*/ 23 w 118"/>
                <a:gd name="T15" fmla="*/ 427 h 854"/>
                <a:gd name="T16" fmla="*/ 17 w 118"/>
                <a:gd name="T17" fmla="*/ 353 h 854"/>
                <a:gd name="T18" fmla="*/ 17 w 118"/>
                <a:gd name="T19" fmla="*/ 273 h 854"/>
                <a:gd name="T20" fmla="*/ 27 w 118"/>
                <a:gd name="T21" fmla="*/ 184 h 854"/>
                <a:gd name="T22" fmla="*/ 27 w 118"/>
                <a:gd name="T23" fmla="*/ 112 h 854"/>
                <a:gd name="T24" fmla="*/ 19 w 118"/>
                <a:gd name="T25" fmla="*/ 44 h 854"/>
                <a:gd name="T26" fmla="*/ 0 w 118"/>
                <a:gd name="T27" fmla="*/ 0 h 854"/>
                <a:gd name="T28" fmla="*/ 0 w 118"/>
                <a:gd name="T29" fmla="*/ 0 h 8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8"/>
                <a:gd name="T46" fmla="*/ 0 h 854"/>
                <a:gd name="T47" fmla="*/ 118 w 118"/>
                <a:gd name="T48" fmla="*/ 854 h 85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8" h="854">
                  <a:moveTo>
                    <a:pt x="0" y="0"/>
                  </a:moveTo>
                  <a:lnTo>
                    <a:pt x="59" y="31"/>
                  </a:lnTo>
                  <a:lnTo>
                    <a:pt x="118" y="175"/>
                  </a:lnTo>
                  <a:lnTo>
                    <a:pt x="118" y="264"/>
                  </a:lnTo>
                  <a:lnTo>
                    <a:pt x="99" y="363"/>
                  </a:lnTo>
                  <a:lnTo>
                    <a:pt x="68" y="513"/>
                  </a:lnTo>
                  <a:lnTo>
                    <a:pt x="53" y="690"/>
                  </a:lnTo>
                  <a:lnTo>
                    <a:pt x="45" y="854"/>
                  </a:lnTo>
                  <a:lnTo>
                    <a:pt x="34" y="705"/>
                  </a:lnTo>
                  <a:lnTo>
                    <a:pt x="34" y="546"/>
                  </a:lnTo>
                  <a:lnTo>
                    <a:pt x="53" y="367"/>
                  </a:lnTo>
                  <a:lnTo>
                    <a:pt x="53" y="224"/>
                  </a:lnTo>
                  <a:lnTo>
                    <a:pt x="38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4" name="Freeform 45"/>
            <p:cNvSpPr>
              <a:spLocks/>
            </p:cNvSpPr>
            <p:nvPr/>
          </p:nvSpPr>
          <p:spPr bwMode="auto">
            <a:xfrm>
              <a:off x="2897" y="3172"/>
              <a:ext cx="164" cy="411"/>
            </a:xfrm>
            <a:custGeom>
              <a:avLst/>
              <a:gdLst>
                <a:gd name="T0" fmla="*/ 82 w 329"/>
                <a:gd name="T1" fmla="*/ 17 h 823"/>
                <a:gd name="T2" fmla="*/ 100 w 329"/>
                <a:gd name="T3" fmla="*/ 80 h 823"/>
                <a:gd name="T4" fmla="*/ 103 w 329"/>
                <a:gd name="T5" fmla="*/ 143 h 823"/>
                <a:gd name="T6" fmla="*/ 95 w 329"/>
                <a:gd name="T7" fmla="*/ 208 h 823"/>
                <a:gd name="T8" fmla="*/ 80 w 329"/>
                <a:gd name="T9" fmla="*/ 263 h 823"/>
                <a:gd name="T10" fmla="*/ 59 w 329"/>
                <a:gd name="T11" fmla="*/ 312 h 823"/>
                <a:gd name="T12" fmla="*/ 40 w 329"/>
                <a:gd name="T13" fmla="*/ 348 h 823"/>
                <a:gd name="T14" fmla="*/ 19 w 329"/>
                <a:gd name="T15" fmla="*/ 348 h 823"/>
                <a:gd name="T16" fmla="*/ 0 w 329"/>
                <a:gd name="T17" fmla="*/ 334 h 823"/>
                <a:gd name="T18" fmla="*/ 30 w 329"/>
                <a:gd name="T19" fmla="*/ 367 h 823"/>
                <a:gd name="T20" fmla="*/ 59 w 329"/>
                <a:gd name="T21" fmla="*/ 391 h 823"/>
                <a:gd name="T22" fmla="*/ 30 w 329"/>
                <a:gd name="T23" fmla="*/ 411 h 823"/>
                <a:gd name="T24" fmla="*/ 82 w 329"/>
                <a:gd name="T25" fmla="*/ 402 h 823"/>
                <a:gd name="T26" fmla="*/ 119 w 329"/>
                <a:gd name="T27" fmla="*/ 376 h 823"/>
                <a:gd name="T28" fmla="*/ 143 w 329"/>
                <a:gd name="T29" fmla="*/ 342 h 823"/>
                <a:gd name="T30" fmla="*/ 157 w 329"/>
                <a:gd name="T31" fmla="*/ 300 h 823"/>
                <a:gd name="T32" fmla="*/ 164 w 329"/>
                <a:gd name="T33" fmla="*/ 255 h 823"/>
                <a:gd name="T34" fmla="*/ 160 w 329"/>
                <a:gd name="T35" fmla="*/ 197 h 823"/>
                <a:gd name="T36" fmla="*/ 153 w 329"/>
                <a:gd name="T37" fmla="*/ 131 h 823"/>
                <a:gd name="T38" fmla="*/ 143 w 329"/>
                <a:gd name="T39" fmla="*/ 89 h 823"/>
                <a:gd name="T40" fmla="*/ 128 w 329"/>
                <a:gd name="T41" fmla="*/ 80 h 823"/>
                <a:gd name="T42" fmla="*/ 112 w 329"/>
                <a:gd name="T43" fmla="*/ 59 h 823"/>
                <a:gd name="T44" fmla="*/ 89 w 329"/>
                <a:gd name="T45" fmla="*/ 27 h 823"/>
                <a:gd name="T46" fmla="*/ 80 w 329"/>
                <a:gd name="T47" fmla="*/ 0 h 823"/>
                <a:gd name="T48" fmla="*/ 82 w 329"/>
                <a:gd name="T49" fmla="*/ 17 h 823"/>
                <a:gd name="T50" fmla="*/ 82 w 329"/>
                <a:gd name="T51" fmla="*/ 17 h 8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9"/>
                <a:gd name="T79" fmla="*/ 0 h 823"/>
                <a:gd name="T80" fmla="*/ 329 w 329"/>
                <a:gd name="T81" fmla="*/ 823 h 8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9" h="823">
                  <a:moveTo>
                    <a:pt x="164" y="35"/>
                  </a:moveTo>
                  <a:lnTo>
                    <a:pt x="200" y="160"/>
                  </a:lnTo>
                  <a:lnTo>
                    <a:pt x="207" y="287"/>
                  </a:lnTo>
                  <a:lnTo>
                    <a:pt x="190" y="417"/>
                  </a:lnTo>
                  <a:lnTo>
                    <a:pt x="160" y="527"/>
                  </a:lnTo>
                  <a:lnTo>
                    <a:pt x="118" y="624"/>
                  </a:lnTo>
                  <a:lnTo>
                    <a:pt x="80" y="696"/>
                  </a:lnTo>
                  <a:lnTo>
                    <a:pt x="38" y="696"/>
                  </a:lnTo>
                  <a:lnTo>
                    <a:pt x="0" y="669"/>
                  </a:lnTo>
                  <a:lnTo>
                    <a:pt x="61" y="734"/>
                  </a:lnTo>
                  <a:lnTo>
                    <a:pt x="118" y="783"/>
                  </a:lnTo>
                  <a:lnTo>
                    <a:pt x="61" y="823"/>
                  </a:lnTo>
                  <a:lnTo>
                    <a:pt x="164" y="804"/>
                  </a:lnTo>
                  <a:lnTo>
                    <a:pt x="238" y="753"/>
                  </a:lnTo>
                  <a:lnTo>
                    <a:pt x="287" y="685"/>
                  </a:lnTo>
                  <a:lnTo>
                    <a:pt x="314" y="601"/>
                  </a:lnTo>
                  <a:lnTo>
                    <a:pt x="329" y="510"/>
                  </a:lnTo>
                  <a:lnTo>
                    <a:pt x="321" y="394"/>
                  </a:lnTo>
                  <a:lnTo>
                    <a:pt x="306" y="263"/>
                  </a:lnTo>
                  <a:lnTo>
                    <a:pt x="287" y="179"/>
                  </a:lnTo>
                  <a:lnTo>
                    <a:pt x="257" y="160"/>
                  </a:lnTo>
                  <a:lnTo>
                    <a:pt x="224" y="118"/>
                  </a:lnTo>
                  <a:lnTo>
                    <a:pt x="179" y="55"/>
                  </a:lnTo>
                  <a:lnTo>
                    <a:pt x="160" y="0"/>
                  </a:lnTo>
                  <a:lnTo>
                    <a:pt x="164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5" name="Freeform 46"/>
            <p:cNvSpPr>
              <a:spLocks/>
            </p:cNvSpPr>
            <p:nvPr/>
          </p:nvSpPr>
          <p:spPr bwMode="auto">
            <a:xfrm>
              <a:off x="1997" y="2669"/>
              <a:ext cx="982" cy="924"/>
            </a:xfrm>
            <a:custGeom>
              <a:avLst/>
              <a:gdLst>
                <a:gd name="T0" fmla="*/ 300 w 1964"/>
                <a:gd name="T1" fmla="*/ 69 h 1847"/>
                <a:gd name="T2" fmla="*/ 245 w 1964"/>
                <a:gd name="T3" fmla="*/ 300 h 1847"/>
                <a:gd name="T4" fmla="*/ 196 w 1964"/>
                <a:gd name="T5" fmla="*/ 470 h 1847"/>
                <a:gd name="T6" fmla="*/ 131 w 1964"/>
                <a:gd name="T7" fmla="*/ 559 h 1847"/>
                <a:gd name="T8" fmla="*/ 47 w 1964"/>
                <a:gd name="T9" fmla="*/ 634 h 1847"/>
                <a:gd name="T10" fmla="*/ 10 w 1964"/>
                <a:gd name="T11" fmla="*/ 707 h 1847"/>
                <a:gd name="T12" fmla="*/ 23 w 1964"/>
                <a:gd name="T13" fmla="*/ 696 h 1847"/>
                <a:gd name="T14" fmla="*/ 55 w 1964"/>
                <a:gd name="T15" fmla="*/ 686 h 1847"/>
                <a:gd name="T16" fmla="*/ 55 w 1964"/>
                <a:gd name="T17" fmla="*/ 655 h 1847"/>
                <a:gd name="T18" fmla="*/ 93 w 1964"/>
                <a:gd name="T19" fmla="*/ 652 h 1847"/>
                <a:gd name="T20" fmla="*/ 99 w 1964"/>
                <a:gd name="T21" fmla="*/ 684 h 1847"/>
                <a:gd name="T22" fmla="*/ 141 w 1964"/>
                <a:gd name="T23" fmla="*/ 694 h 1847"/>
                <a:gd name="T24" fmla="*/ 269 w 1964"/>
                <a:gd name="T25" fmla="*/ 744 h 1847"/>
                <a:gd name="T26" fmla="*/ 275 w 1964"/>
                <a:gd name="T27" fmla="*/ 797 h 1847"/>
                <a:gd name="T28" fmla="*/ 220 w 1964"/>
                <a:gd name="T29" fmla="*/ 801 h 1847"/>
                <a:gd name="T30" fmla="*/ 93 w 1964"/>
                <a:gd name="T31" fmla="*/ 776 h 1847"/>
                <a:gd name="T32" fmla="*/ 13 w 1964"/>
                <a:gd name="T33" fmla="*/ 759 h 1847"/>
                <a:gd name="T34" fmla="*/ 0 w 1964"/>
                <a:gd name="T35" fmla="*/ 855 h 1847"/>
                <a:gd name="T36" fmla="*/ 27 w 1964"/>
                <a:gd name="T37" fmla="*/ 836 h 1847"/>
                <a:gd name="T38" fmla="*/ 65 w 1964"/>
                <a:gd name="T39" fmla="*/ 831 h 1847"/>
                <a:gd name="T40" fmla="*/ 72 w 1964"/>
                <a:gd name="T41" fmla="*/ 855 h 1847"/>
                <a:gd name="T42" fmla="*/ 338 w 1964"/>
                <a:gd name="T43" fmla="*/ 787 h 1847"/>
                <a:gd name="T44" fmla="*/ 309 w 1964"/>
                <a:gd name="T45" fmla="*/ 631 h 1847"/>
                <a:gd name="T46" fmla="*/ 401 w 1964"/>
                <a:gd name="T47" fmla="*/ 766 h 1847"/>
                <a:gd name="T48" fmla="*/ 473 w 1964"/>
                <a:gd name="T49" fmla="*/ 855 h 1847"/>
                <a:gd name="T50" fmla="*/ 807 w 1964"/>
                <a:gd name="T51" fmla="*/ 911 h 1847"/>
                <a:gd name="T52" fmla="*/ 928 w 1964"/>
                <a:gd name="T53" fmla="*/ 921 h 1847"/>
                <a:gd name="T54" fmla="*/ 982 w 1964"/>
                <a:gd name="T55" fmla="*/ 900 h 1847"/>
                <a:gd name="T56" fmla="*/ 876 w 1964"/>
                <a:gd name="T57" fmla="*/ 883 h 1847"/>
                <a:gd name="T58" fmla="*/ 741 w 1964"/>
                <a:gd name="T59" fmla="*/ 794 h 1847"/>
                <a:gd name="T60" fmla="*/ 890 w 1964"/>
                <a:gd name="T61" fmla="*/ 836 h 1847"/>
                <a:gd name="T62" fmla="*/ 745 w 1964"/>
                <a:gd name="T63" fmla="*/ 741 h 1847"/>
                <a:gd name="T64" fmla="*/ 652 w 1964"/>
                <a:gd name="T65" fmla="*/ 631 h 1847"/>
                <a:gd name="T66" fmla="*/ 758 w 1964"/>
                <a:gd name="T67" fmla="*/ 686 h 1847"/>
                <a:gd name="T68" fmla="*/ 859 w 1964"/>
                <a:gd name="T69" fmla="*/ 766 h 1847"/>
                <a:gd name="T70" fmla="*/ 866 w 1964"/>
                <a:gd name="T71" fmla="*/ 751 h 1847"/>
                <a:gd name="T72" fmla="*/ 686 w 1964"/>
                <a:gd name="T73" fmla="*/ 535 h 1847"/>
                <a:gd name="T74" fmla="*/ 535 w 1964"/>
                <a:gd name="T75" fmla="*/ 314 h 1847"/>
                <a:gd name="T76" fmla="*/ 448 w 1964"/>
                <a:gd name="T77" fmla="*/ 269 h 1847"/>
                <a:gd name="T78" fmla="*/ 359 w 1964"/>
                <a:gd name="T79" fmla="*/ 163 h 1847"/>
                <a:gd name="T80" fmla="*/ 321 w 1964"/>
                <a:gd name="T81" fmla="*/ 103 h 1847"/>
                <a:gd name="T82" fmla="*/ 330 w 1964"/>
                <a:gd name="T83" fmla="*/ 11 h 1847"/>
                <a:gd name="T84" fmla="*/ 321 w 1964"/>
                <a:gd name="T85" fmla="*/ 0 h 184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64"/>
                <a:gd name="T130" fmla="*/ 0 h 1847"/>
                <a:gd name="T131" fmla="*/ 1964 w 1964"/>
                <a:gd name="T132" fmla="*/ 1847 h 184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64" h="1847">
                  <a:moveTo>
                    <a:pt x="641" y="0"/>
                  </a:moveTo>
                  <a:lnTo>
                    <a:pt x="599" y="137"/>
                  </a:lnTo>
                  <a:lnTo>
                    <a:pt x="537" y="401"/>
                  </a:lnTo>
                  <a:lnTo>
                    <a:pt x="489" y="599"/>
                  </a:lnTo>
                  <a:lnTo>
                    <a:pt x="440" y="800"/>
                  </a:lnTo>
                  <a:lnTo>
                    <a:pt x="392" y="939"/>
                  </a:lnTo>
                  <a:lnTo>
                    <a:pt x="335" y="1028"/>
                  </a:lnTo>
                  <a:lnTo>
                    <a:pt x="261" y="1118"/>
                  </a:lnTo>
                  <a:lnTo>
                    <a:pt x="172" y="1207"/>
                  </a:lnTo>
                  <a:lnTo>
                    <a:pt x="94" y="1268"/>
                  </a:lnTo>
                  <a:lnTo>
                    <a:pt x="46" y="1330"/>
                  </a:lnTo>
                  <a:lnTo>
                    <a:pt x="19" y="1414"/>
                  </a:lnTo>
                  <a:lnTo>
                    <a:pt x="19" y="1482"/>
                  </a:lnTo>
                  <a:lnTo>
                    <a:pt x="46" y="1391"/>
                  </a:lnTo>
                  <a:lnTo>
                    <a:pt x="67" y="1372"/>
                  </a:lnTo>
                  <a:lnTo>
                    <a:pt x="109" y="1372"/>
                  </a:lnTo>
                  <a:lnTo>
                    <a:pt x="103" y="1338"/>
                  </a:lnTo>
                  <a:lnTo>
                    <a:pt x="109" y="1309"/>
                  </a:lnTo>
                  <a:lnTo>
                    <a:pt x="143" y="1304"/>
                  </a:lnTo>
                  <a:lnTo>
                    <a:pt x="185" y="1304"/>
                  </a:lnTo>
                  <a:lnTo>
                    <a:pt x="198" y="1330"/>
                  </a:lnTo>
                  <a:lnTo>
                    <a:pt x="198" y="1367"/>
                  </a:lnTo>
                  <a:lnTo>
                    <a:pt x="172" y="1378"/>
                  </a:lnTo>
                  <a:lnTo>
                    <a:pt x="282" y="1387"/>
                  </a:lnTo>
                  <a:lnTo>
                    <a:pt x="461" y="1441"/>
                  </a:lnTo>
                  <a:lnTo>
                    <a:pt x="537" y="1488"/>
                  </a:lnTo>
                  <a:lnTo>
                    <a:pt x="558" y="1545"/>
                  </a:lnTo>
                  <a:lnTo>
                    <a:pt x="550" y="1593"/>
                  </a:lnTo>
                  <a:lnTo>
                    <a:pt x="518" y="1614"/>
                  </a:lnTo>
                  <a:lnTo>
                    <a:pt x="440" y="1602"/>
                  </a:lnTo>
                  <a:lnTo>
                    <a:pt x="310" y="1574"/>
                  </a:lnTo>
                  <a:lnTo>
                    <a:pt x="185" y="1551"/>
                  </a:lnTo>
                  <a:lnTo>
                    <a:pt x="75" y="1551"/>
                  </a:lnTo>
                  <a:lnTo>
                    <a:pt x="25" y="1517"/>
                  </a:lnTo>
                  <a:lnTo>
                    <a:pt x="19" y="1593"/>
                  </a:lnTo>
                  <a:lnTo>
                    <a:pt x="0" y="1709"/>
                  </a:lnTo>
                  <a:lnTo>
                    <a:pt x="40" y="1709"/>
                  </a:lnTo>
                  <a:lnTo>
                    <a:pt x="54" y="1671"/>
                  </a:lnTo>
                  <a:lnTo>
                    <a:pt x="88" y="1655"/>
                  </a:lnTo>
                  <a:lnTo>
                    <a:pt x="130" y="1661"/>
                  </a:lnTo>
                  <a:lnTo>
                    <a:pt x="151" y="1690"/>
                  </a:lnTo>
                  <a:lnTo>
                    <a:pt x="143" y="1709"/>
                  </a:lnTo>
                  <a:lnTo>
                    <a:pt x="717" y="1709"/>
                  </a:lnTo>
                  <a:lnTo>
                    <a:pt x="675" y="1574"/>
                  </a:lnTo>
                  <a:lnTo>
                    <a:pt x="641" y="1420"/>
                  </a:lnTo>
                  <a:lnTo>
                    <a:pt x="618" y="1262"/>
                  </a:lnTo>
                  <a:lnTo>
                    <a:pt x="702" y="1391"/>
                  </a:lnTo>
                  <a:lnTo>
                    <a:pt x="801" y="1532"/>
                  </a:lnTo>
                  <a:lnTo>
                    <a:pt x="888" y="1640"/>
                  </a:lnTo>
                  <a:lnTo>
                    <a:pt x="945" y="1709"/>
                  </a:lnTo>
                  <a:lnTo>
                    <a:pt x="1419" y="1709"/>
                  </a:lnTo>
                  <a:lnTo>
                    <a:pt x="1613" y="1821"/>
                  </a:lnTo>
                  <a:lnTo>
                    <a:pt x="1731" y="1847"/>
                  </a:lnTo>
                  <a:lnTo>
                    <a:pt x="1856" y="1842"/>
                  </a:lnTo>
                  <a:lnTo>
                    <a:pt x="1945" y="1821"/>
                  </a:lnTo>
                  <a:lnTo>
                    <a:pt x="1964" y="1800"/>
                  </a:lnTo>
                  <a:lnTo>
                    <a:pt x="1867" y="1800"/>
                  </a:lnTo>
                  <a:lnTo>
                    <a:pt x="1752" y="1766"/>
                  </a:lnTo>
                  <a:lnTo>
                    <a:pt x="1607" y="1684"/>
                  </a:lnTo>
                  <a:lnTo>
                    <a:pt x="1482" y="1587"/>
                  </a:lnTo>
                  <a:lnTo>
                    <a:pt x="1655" y="1627"/>
                  </a:lnTo>
                  <a:lnTo>
                    <a:pt x="1780" y="1671"/>
                  </a:lnTo>
                  <a:lnTo>
                    <a:pt x="1620" y="1564"/>
                  </a:lnTo>
                  <a:lnTo>
                    <a:pt x="1489" y="1482"/>
                  </a:lnTo>
                  <a:lnTo>
                    <a:pt x="1394" y="1401"/>
                  </a:lnTo>
                  <a:lnTo>
                    <a:pt x="1303" y="1262"/>
                  </a:lnTo>
                  <a:lnTo>
                    <a:pt x="1413" y="1330"/>
                  </a:lnTo>
                  <a:lnTo>
                    <a:pt x="1516" y="1372"/>
                  </a:lnTo>
                  <a:lnTo>
                    <a:pt x="1613" y="1420"/>
                  </a:lnTo>
                  <a:lnTo>
                    <a:pt x="1717" y="1532"/>
                  </a:lnTo>
                  <a:lnTo>
                    <a:pt x="1786" y="1640"/>
                  </a:lnTo>
                  <a:lnTo>
                    <a:pt x="1731" y="1501"/>
                  </a:lnTo>
                  <a:lnTo>
                    <a:pt x="1586" y="1315"/>
                  </a:lnTo>
                  <a:lnTo>
                    <a:pt x="1371" y="1070"/>
                  </a:lnTo>
                  <a:lnTo>
                    <a:pt x="1250" y="924"/>
                  </a:lnTo>
                  <a:lnTo>
                    <a:pt x="1069" y="627"/>
                  </a:lnTo>
                  <a:lnTo>
                    <a:pt x="993" y="599"/>
                  </a:lnTo>
                  <a:lnTo>
                    <a:pt x="896" y="538"/>
                  </a:lnTo>
                  <a:lnTo>
                    <a:pt x="750" y="391"/>
                  </a:lnTo>
                  <a:lnTo>
                    <a:pt x="717" y="325"/>
                  </a:lnTo>
                  <a:lnTo>
                    <a:pt x="660" y="281"/>
                  </a:lnTo>
                  <a:lnTo>
                    <a:pt x="641" y="205"/>
                  </a:lnTo>
                  <a:lnTo>
                    <a:pt x="641" y="95"/>
                  </a:lnTo>
                  <a:lnTo>
                    <a:pt x="660" y="21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6" name="Freeform 47"/>
            <p:cNvSpPr>
              <a:spLocks/>
            </p:cNvSpPr>
            <p:nvPr/>
          </p:nvSpPr>
          <p:spPr bwMode="auto">
            <a:xfrm>
              <a:off x="1575" y="2399"/>
              <a:ext cx="594" cy="1101"/>
            </a:xfrm>
            <a:custGeom>
              <a:avLst/>
              <a:gdLst>
                <a:gd name="T0" fmla="*/ 384 w 1189"/>
                <a:gd name="T1" fmla="*/ 36 h 2201"/>
                <a:gd name="T2" fmla="*/ 387 w 1189"/>
                <a:gd name="T3" fmla="*/ 167 h 2201"/>
                <a:gd name="T4" fmla="*/ 455 w 1189"/>
                <a:gd name="T5" fmla="*/ 690 h 2201"/>
                <a:gd name="T6" fmla="*/ 560 w 1189"/>
                <a:gd name="T7" fmla="*/ 394 h 2201"/>
                <a:gd name="T8" fmla="*/ 552 w 1189"/>
                <a:gd name="T9" fmla="*/ 360 h 2201"/>
                <a:gd name="T10" fmla="*/ 535 w 1189"/>
                <a:gd name="T11" fmla="*/ 315 h 2201"/>
                <a:gd name="T12" fmla="*/ 466 w 1189"/>
                <a:gd name="T13" fmla="*/ 318 h 2201"/>
                <a:gd name="T14" fmla="*/ 452 w 1189"/>
                <a:gd name="T15" fmla="*/ 332 h 2201"/>
                <a:gd name="T16" fmla="*/ 508 w 1189"/>
                <a:gd name="T17" fmla="*/ 245 h 2201"/>
                <a:gd name="T18" fmla="*/ 560 w 1189"/>
                <a:gd name="T19" fmla="*/ 194 h 2201"/>
                <a:gd name="T20" fmla="*/ 569 w 1189"/>
                <a:gd name="T21" fmla="*/ 222 h 2201"/>
                <a:gd name="T22" fmla="*/ 528 w 1189"/>
                <a:gd name="T23" fmla="*/ 264 h 2201"/>
                <a:gd name="T24" fmla="*/ 572 w 1189"/>
                <a:gd name="T25" fmla="*/ 343 h 2201"/>
                <a:gd name="T26" fmla="*/ 594 w 1189"/>
                <a:gd name="T27" fmla="*/ 360 h 2201"/>
                <a:gd name="T28" fmla="*/ 555 w 1189"/>
                <a:gd name="T29" fmla="*/ 453 h 2201"/>
                <a:gd name="T30" fmla="*/ 493 w 1189"/>
                <a:gd name="T31" fmla="*/ 694 h 2201"/>
                <a:gd name="T32" fmla="*/ 493 w 1189"/>
                <a:gd name="T33" fmla="*/ 805 h 2201"/>
                <a:gd name="T34" fmla="*/ 521 w 1189"/>
                <a:gd name="T35" fmla="*/ 832 h 2201"/>
                <a:gd name="T36" fmla="*/ 473 w 1189"/>
                <a:gd name="T37" fmla="*/ 877 h 2201"/>
                <a:gd name="T38" fmla="*/ 428 w 1189"/>
                <a:gd name="T39" fmla="*/ 884 h 2201"/>
                <a:gd name="T40" fmla="*/ 379 w 1189"/>
                <a:gd name="T41" fmla="*/ 877 h 2201"/>
                <a:gd name="T42" fmla="*/ 384 w 1189"/>
                <a:gd name="T43" fmla="*/ 863 h 2201"/>
                <a:gd name="T44" fmla="*/ 425 w 1189"/>
                <a:gd name="T45" fmla="*/ 800 h 2201"/>
                <a:gd name="T46" fmla="*/ 431 w 1189"/>
                <a:gd name="T47" fmla="*/ 698 h 2201"/>
                <a:gd name="T48" fmla="*/ 414 w 1189"/>
                <a:gd name="T49" fmla="*/ 404 h 2201"/>
                <a:gd name="T50" fmla="*/ 355 w 1189"/>
                <a:gd name="T51" fmla="*/ 625 h 2201"/>
                <a:gd name="T52" fmla="*/ 317 w 1189"/>
                <a:gd name="T53" fmla="*/ 880 h 2201"/>
                <a:gd name="T54" fmla="*/ 307 w 1189"/>
                <a:gd name="T55" fmla="*/ 1101 h 2201"/>
                <a:gd name="T56" fmla="*/ 304 w 1189"/>
                <a:gd name="T57" fmla="*/ 870 h 2201"/>
                <a:gd name="T58" fmla="*/ 324 w 1189"/>
                <a:gd name="T59" fmla="*/ 601 h 2201"/>
                <a:gd name="T60" fmla="*/ 355 w 1189"/>
                <a:gd name="T61" fmla="*/ 378 h 2201"/>
                <a:gd name="T62" fmla="*/ 376 w 1189"/>
                <a:gd name="T63" fmla="*/ 185 h 2201"/>
                <a:gd name="T64" fmla="*/ 331 w 1189"/>
                <a:gd name="T65" fmla="*/ 96 h 2201"/>
                <a:gd name="T66" fmla="*/ 263 w 1189"/>
                <a:gd name="T67" fmla="*/ 80 h 2201"/>
                <a:gd name="T68" fmla="*/ 256 w 1189"/>
                <a:gd name="T69" fmla="*/ 72 h 2201"/>
                <a:gd name="T70" fmla="*/ 72 w 1189"/>
                <a:gd name="T71" fmla="*/ 80 h 2201"/>
                <a:gd name="T72" fmla="*/ 69 w 1189"/>
                <a:gd name="T73" fmla="*/ 71 h 2201"/>
                <a:gd name="T74" fmla="*/ 180 w 1189"/>
                <a:gd name="T75" fmla="*/ 80 h 2201"/>
                <a:gd name="T76" fmla="*/ 328 w 1189"/>
                <a:gd name="T77" fmla="*/ 25 h 2201"/>
                <a:gd name="T78" fmla="*/ 397 w 1189"/>
                <a:gd name="T79" fmla="*/ 8 h 220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89"/>
                <a:gd name="T121" fmla="*/ 0 h 2201"/>
                <a:gd name="T122" fmla="*/ 1189 w 1189"/>
                <a:gd name="T123" fmla="*/ 2201 h 220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89" h="2201">
                  <a:moveTo>
                    <a:pt x="795" y="15"/>
                  </a:moveTo>
                  <a:lnTo>
                    <a:pt x="768" y="72"/>
                  </a:lnTo>
                  <a:lnTo>
                    <a:pt x="759" y="141"/>
                  </a:lnTo>
                  <a:lnTo>
                    <a:pt x="774" y="333"/>
                  </a:lnTo>
                  <a:lnTo>
                    <a:pt x="844" y="831"/>
                  </a:lnTo>
                  <a:lnTo>
                    <a:pt x="911" y="1380"/>
                  </a:lnTo>
                  <a:lnTo>
                    <a:pt x="1092" y="897"/>
                  </a:lnTo>
                  <a:lnTo>
                    <a:pt x="1120" y="787"/>
                  </a:lnTo>
                  <a:lnTo>
                    <a:pt x="1126" y="726"/>
                  </a:lnTo>
                  <a:lnTo>
                    <a:pt x="1105" y="720"/>
                  </a:lnTo>
                  <a:lnTo>
                    <a:pt x="1092" y="677"/>
                  </a:lnTo>
                  <a:lnTo>
                    <a:pt x="1071" y="629"/>
                  </a:lnTo>
                  <a:lnTo>
                    <a:pt x="1008" y="561"/>
                  </a:lnTo>
                  <a:lnTo>
                    <a:pt x="932" y="635"/>
                  </a:lnTo>
                  <a:lnTo>
                    <a:pt x="879" y="768"/>
                  </a:lnTo>
                  <a:lnTo>
                    <a:pt x="905" y="663"/>
                  </a:lnTo>
                  <a:lnTo>
                    <a:pt x="953" y="572"/>
                  </a:lnTo>
                  <a:lnTo>
                    <a:pt x="1016" y="490"/>
                  </a:lnTo>
                  <a:lnTo>
                    <a:pt x="1076" y="422"/>
                  </a:lnTo>
                  <a:lnTo>
                    <a:pt x="1120" y="388"/>
                  </a:lnTo>
                  <a:lnTo>
                    <a:pt x="1189" y="422"/>
                  </a:lnTo>
                  <a:lnTo>
                    <a:pt x="1139" y="443"/>
                  </a:lnTo>
                  <a:lnTo>
                    <a:pt x="1086" y="485"/>
                  </a:lnTo>
                  <a:lnTo>
                    <a:pt x="1057" y="527"/>
                  </a:lnTo>
                  <a:lnTo>
                    <a:pt x="1097" y="587"/>
                  </a:lnTo>
                  <a:lnTo>
                    <a:pt x="1145" y="686"/>
                  </a:lnTo>
                  <a:lnTo>
                    <a:pt x="1154" y="720"/>
                  </a:lnTo>
                  <a:lnTo>
                    <a:pt x="1189" y="720"/>
                  </a:lnTo>
                  <a:lnTo>
                    <a:pt x="1154" y="760"/>
                  </a:lnTo>
                  <a:lnTo>
                    <a:pt x="1111" y="905"/>
                  </a:lnTo>
                  <a:lnTo>
                    <a:pt x="1042" y="1146"/>
                  </a:lnTo>
                  <a:lnTo>
                    <a:pt x="987" y="1388"/>
                  </a:lnTo>
                  <a:lnTo>
                    <a:pt x="953" y="1540"/>
                  </a:lnTo>
                  <a:lnTo>
                    <a:pt x="987" y="1610"/>
                  </a:lnTo>
                  <a:lnTo>
                    <a:pt x="1023" y="1652"/>
                  </a:lnTo>
                  <a:lnTo>
                    <a:pt x="1042" y="1663"/>
                  </a:lnTo>
                  <a:lnTo>
                    <a:pt x="995" y="1711"/>
                  </a:lnTo>
                  <a:lnTo>
                    <a:pt x="947" y="1754"/>
                  </a:lnTo>
                  <a:lnTo>
                    <a:pt x="890" y="1808"/>
                  </a:lnTo>
                  <a:lnTo>
                    <a:pt x="856" y="1768"/>
                  </a:lnTo>
                  <a:lnTo>
                    <a:pt x="816" y="1747"/>
                  </a:lnTo>
                  <a:lnTo>
                    <a:pt x="759" y="1754"/>
                  </a:lnTo>
                  <a:lnTo>
                    <a:pt x="662" y="1796"/>
                  </a:lnTo>
                  <a:lnTo>
                    <a:pt x="768" y="1726"/>
                  </a:lnTo>
                  <a:lnTo>
                    <a:pt x="822" y="1663"/>
                  </a:lnTo>
                  <a:lnTo>
                    <a:pt x="850" y="1600"/>
                  </a:lnTo>
                  <a:lnTo>
                    <a:pt x="863" y="1526"/>
                  </a:lnTo>
                  <a:lnTo>
                    <a:pt x="863" y="1395"/>
                  </a:lnTo>
                  <a:lnTo>
                    <a:pt x="850" y="1023"/>
                  </a:lnTo>
                  <a:lnTo>
                    <a:pt x="829" y="808"/>
                  </a:lnTo>
                  <a:lnTo>
                    <a:pt x="774" y="464"/>
                  </a:lnTo>
                  <a:lnTo>
                    <a:pt x="711" y="1249"/>
                  </a:lnTo>
                  <a:lnTo>
                    <a:pt x="671" y="1513"/>
                  </a:lnTo>
                  <a:lnTo>
                    <a:pt x="635" y="1760"/>
                  </a:lnTo>
                  <a:lnTo>
                    <a:pt x="614" y="1981"/>
                  </a:lnTo>
                  <a:lnTo>
                    <a:pt x="614" y="2201"/>
                  </a:lnTo>
                  <a:lnTo>
                    <a:pt x="601" y="1975"/>
                  </a:lnTo>
                  <a:lnTo>
                    <a:pt x="609" y="1739"/>
                  </a:lnTo>
                  <a:lnTo>
                    <a:pt x="649" y="1395"/>
                  </a:lnTo>
                  <a:lnTo>
                    <a:pt x="649" y="1201"/>
                  </a:lnTo>
                  <a:lnTo>
                    <a:pt x="671" y="975"/>
                  </a:lnTo>
                  <a:lnTo>
                    <a:pt x="711" y="755"/>
                  </a:lnTo>
                  <a:lnTo>
                    <a:pt x="746" y="519"/>
                  </a:lnTo>
                  <a:lnTo>
                    <a:pt x="753" y="369"/>
                  </a:lnTo>
                  <a:lnTo>
                    <a:pt x="734" y="278"/>
                  </a:lnTo>
                  <a:lnTo>
                    <a:pt x="662" y="192"/>
                  </a:lnTo>
                  <a:lnTo>
                    <a:pt x="601" y="167"/>
                  </a:lnTo>
                  <a:lnTo>
                    <a:pt x="527" y="160"/>
                  </a:lnTo>
                  <a:lnTo>
                    <a:pt x="401" y="304"/>
                  </a:lnTo>
                  <a:lnTo>
                    <a:pt x="512" y="144"/>
                  </a:lnTo>
                  <a:lnTo>
                    <a:pt x="291" y="201"/>
                  </a:lnTo>
                  <a:lnTo>
                    <a:pt x="145" y="160"/>
                  </a:lnTo>
                  <a:lnTo>
                    <a:pt x="0" y="167"/>
                  </a:lnTo>
                  <a:lnTo>
                    <a:pt x="139" y="141"/>
                  </a:lnTo>
                  <a:lnTo>
                    <a:pt x="284" y="160"/>
                  </a:lnTo>
                  <a:lnTo>
                    <a:pt x="360" y="160"/>
                  </a:lnTo>
                  <a:lnTo>
                    <a:pt x="527" y="133"/>
                  </a:lnTo>
                  <a:lnTo>
                    <a:pt x="656" y="49"/>
                  </a:lnTo>
                  <a:lnTo>
                    <a:pt x="801" y="0"/>
                  </a:lnTo>
                  <a:lnTo>
                    <a:pt x="795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7" name="Freeform 48"/>
            <p:cNvSpPr>
              <a:spLocks/>
            </p:cNvSpPr>
            <p:nvPr/>
          </p:nvSpPr>
          <p:spPr bwMode="auto">
            <a:xfrm>
              <a:off x="2138" y="2596"/>
              <a:ext cx="134" cy="442"/>
            </a:xfrm>
            <a:custGeom>
              <a:avLst/>
              <a:gdLst>
                <a:gd name="T0" fmla="*/ 6 w 268"/>
                <a:gd name="T1" fmla="*/ 0 h 884"/>
                <a:gd name="T2" fmla="*/ 41 w 268"/>
                <a:gd name="T3" fmla="*/ 11 h 884"/>
                <a:gd name="T4" fmla="*/ 75 w 268"/>
                <a:gd name="T5" fmla="*/ 46 h 884"/>
                <a:gd name="T6" fmla="*/ 100 w 268"/>
                <a:gd name="T7" fmla="*/ 80 h 884"/>
                <a:gd name="T8" fmla="*/ 124 w 268"/>
                <a:gd name="T9" fmla="*/ 133 h 884"/>
                <a:gd name="T10" fmla="*/ 134 w 268"/>
                <a:gd name="T11" fmla="*/ 176 h 884"/>
                <a:gd name="T12" fmla="*/ 127 w 268"/>
                <a:gd name="T13" fmla="*/ 181 h 884"/>
                <a:gd name="T14" fmla="*/ 72 w 268"/>
                <a:gd name="T15" fmla="*/ 87 h 884"/>
                <a:gd name="T16" fmla="*/ 55 w 268"/>
                <a:gd name="T17" fmla="*/ 115 h 884"/>
                <a:gd name="T18" fmla="*/ 58 w 268"/>
                <a:gd name="T19" fmla="*/ 139 h 884"/>
                <a:gd name="T20" fmla="*/ 61 w 268"/>
                <a:gd name="T21" fmla="*/ 159 h 884"/>
                <a:gd name="T22" fmla="*/ 58 w 268"/>
                <a:gd name="T23" fmla="*/ 167 h 884"/>
                <a:gd name="T24" fmla="*/ 72 w 268"/>
                <a:gd name="T25" fmla="*/ 197 h 884"/>
                <a:gd name="T26" fmla="*/ 79 w 268"/>
                <a:gd name="T27" fmla="*/ 260 h 884"/>
                <a:gd name="T28" fmla="*/ 79 w 268"/>
                <a:gd name="T29" fmla="*/ 322 h 884"/>
                <a:gd name="T30" fmla="*/ 83 w 268"/>
                <a:gd name="T31" fmla="*/ 370 h 884"/>
                <a:gd name="T32" fmla="*/ 83 w 268"/>
                <a:gd name="T33" fmla="*/ 404 h 884"/>
                <a:gd name="T34" fmla="*/ 72 w 268"/>
                <a:gd name="T35" fmla="*/ 442 h 884"/>
                <a:gd name="T36" fmla="*/ 75 w 268"/>
                <a:gd name="T37" fmla="*/ 361 h 884"/>
                <a:gd name="T38" fmla="*/ 69 w 268"/>
                <a:gd name="T39" fmla="*/ 268 h 884"/>
                <a:gd name="T40" fmla="*/ 61 w 268"/>
                <a:gd name="T41" fmla="*/ 200 h 884"/>
                <a:gd name="T42" fmla="*/ 44 w 268"/>
                <a:gd name="T43" fmla="*/ 167 h 884"/>
                <a:gd name="T44" fmla="*/ 47 w 268"/>
                <a:gd name="T45" fmla="*/ 153 h 884"/>
                <a:gd name="T46" fmla="*/ 47 w 268"/>
                <a:gd name="T47" fmla="*/ 125 h 884"/>
                <a:gd name="T48" fmla="*/ 55 w 268"/>
                <a:gd name="T49" fmla="*/ 80 h 884"/>
                <a:gd name="T50" fmla="*/ 61 w 268"/>
                <a:gd name="T51" fmla="*/ 60 h 884"/>
                <a:gd name="T52" fmla="*/ 38 w 268"/>
                <a:gd name="T53" fmla="*/ 36 h 884"/>
                <a:gd name="T54" fmla="*/ 0 w 268"/>
                <a:gd name="T55" fmla="*/ 21 h 884"/>
                <a:gd name="T56" fmla="*/ 6 w 268"/>
                <a:gd name="T57" fmla="*/ 0 h 884"/>
                <a:gd name="T58" fmla="*/ 6 w 268"/>
                <a:gd name="T59" fmla="*/ 0 h 88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68"/>
                <a:gd name="T91" fmla="*/ 0 h 884"/>
                <a:gd name="T92" fmla="*/ 268 w 268"/>
                <a:gd name="T93" fmla="*/ 884 h 88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68" h="884">
                  <a:moveTo>
                    <a:pt x="13" y="0"/>
                  </a:moveTo>
                  <a:lnTo>
                    <a:pt x="82" y="21"/>
                  </a:lnTo>
                  <a:lnTo>
                    <a:pt x="150" y="92"/>
                  </a:lnTo>
                  <a:lnTo>
                    <a:pt x="201" y="160"/>
                  </a:lnTo>
                  <a:lnTo>
                    <a:pt x="249" y="265"/>
                  </a:lnTo>
                  <a:lnTo>
                    <a:pt x="268" y="352"/>
                  </a:lnTo>
                  <a:lnTo>
                    <a:pt x="255" y="362"/>
                  </a:lnTo>
                  <a:lnTo>
                    <a:pt x="144" y="173"/>
                  </a:lnTo>
                  <a:lnTo>
                    <a:pt x="110" y="230"/>
                  </a:lnTo>
                  <a:lnTo>
                    <a:pt x="116" y="278"/>
                  </a:lnTo>
                  <a:lnTo>
                    <a:pt x="123" y="318"/>
                  </a:lnTo>
                  <a:lnTo>
                    <a:pt x="116" y="333"/>
                  </a:lnTo>
                  <a:lnTo>
                    <a:pt x="144" y="394"/>
                  </a:lnTo>
                  <a:lnTo>
                    <a:pt x="158" y="519"/>
                  </a:lnTo>
                  <a:lnTo>
                    <a:pt x="158" y="643"/>
                  </a:lnTo>
                  <a:lnTo>
                    <a:pt x="167" y="740"/>
                  </a:lnTo>
                  <a:lnTo>
                    <a:pt x="167" y="808"/>
                  </a:lnTo>
                  <a:lnTo>
                    <a:pt x="144" y="884"/>
                  </a:lnTo>
                  <a:lnTo>
                    <a:pt x="150" y="721"/>
                  </a:lnTo>
                  <a:lnTo>
                    <a:pt x="139" y="535"/>
                  </a:lnTo>
                  <a:lnTo>
                    <a:pt x="123" y="400"/>
                  </a:lnTo>
                  <a:lnTo>
                    <a:pt x="89" y="333"/>
                  </a:lnTo>
                  <a:lnTo>
                    <a:pt x="95" y="305"/>
                  </a:lnTo>
                  <a:lnTo>
                    <a:pt x="95" y="251"/>
                  </a:lnTo>
                  <a:lnTo>
                    <a:pt x="110" y="160"/>
                  </a:lnTo>
                  <a:lnTo>
                    <a:pt x="123" y="120"/>
                  </a:lnTo>
                  <a:lnTo>
                    <a:pt x="76" y="71"/>
                  </a:lnTo>
                  <a:lnTo>
                    <a:pt x="0" y="4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8" name="Freeform 49"/>
            <p:cNvSpPr>
              <a:spLocks/>
            </p:cNvSpPr>
            <p:nvPr/>
          </p:nvSpPr>
          <p:spPr bwMode="auto">
            <a:xfrm>
              <a:off x="1735" y="2610"/>
              <a:ext cx="84" cy="41"/>
            </a:xfrm>
            <a:custGeom>
              <a:avLst/>
              <a:gdLst>
                <a:gd name="T0" fmla="*/ 0 w 169"/>
                <a:gd name="T1" fmla="*/ 6 h 82"/>
                <a:gd name="T2" fmla="*/ 58 w 169"/>
                <a:gd name="T3" fmla="*/ 41 h 82"/>
                <a:gd name="T4" fmla="*/ 84 w 169"/>
                <a:gd name="T5" fmla="*/ 24 h 82"/>
                <a:gd name="T6" fmla="*/ 67 w 169"/>
                <a:gd name="T7" fmla="*/ 10 h 82"/>
                <a:gd name="T8" fmla="*/ 37 w 169"/>
                <a:gd name="T9" fmla="*/ 0 h 82"/>
                <a:gd name="T10" fmla="*/ 0 w 169"/>
                <a:gd name="T11" fmla="*/ 6 h 82"/>
                <a:gd name="T12" fmla="*/ 0 w 169"/>
                <a:gd name="T13" fmla="*/ 6 h 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9"/>
                <a:gd name="T22" fmla="*/ 0 h 82"/>
                <a:gd name="T23" fmla="*/ 169 w 169"/>
                <a:gd name="T24" fmla="*/ 82 h 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9" h="82">
                  <a:moveTo>
                    <a:pt x="0" y="13"/>
                  </a:moveTo>
                  <a:lnTo>
                    <a:pt x="116" y="82"/>
                  </a:lnTo>
                  <a:lnTo>
                    <a:pt x="169" y="49"/>
                  </a:lnTo>
                  <a:lnTo>
                    <a:pt x="135" y="21"/>
                  </a:lnTo>
                  <a:lnTo>
                    <a:pt x="7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9" name="Freeform 50"/>
            <p:cNvSpPr>
              <a:spLocks/>
            </p:cNvSpPr>
            <p:nvPr/>
          </p:nvSpPr>
          <p:spPr bwMode="auto">
            <a:xfrm>
              <a:off x="1479" y="2606"/>
              <a:ext cx="300" cy="917"/>
            </a:xfrm>
            <a:custGeom>
              <a:avLst/>
              <a:gdLst>
                <a:gd name="T0" fmla="*/ 256 w 599"/>
                <a:gd name="T1" fmla="*/ 124 h 1835"/>
                <a:gd name="T2" fmla="*/ 245 w 599"/>
                <a:gd name="T3" fmla="*/ 228 h 1835"/>
                <a:gd name="T4" fmla="*/ 245 w 599"/>
                <a:gd name="T5" fmla="*/ 373 h 1835"/>
                <a:gd name="T6" fmla="*/ 248 w 599"/>
                <a:gd name="T7" fmla="*/ 532 h 1835"/>
                <a:gd name="T8" fmla="*/ 266 w 599"/>
                <a:gd name="T9" fmla="*/ 708 h 1835"/>
                <a:gd name="T10" fmla="*/ 286 w 599"/>
                <a:gd name="T11" fmla="*/ 845 h 1835"/>
                <a:gd name="T12" fmla="*/ 300 w 599"/>
                <a:gd name="T13" fmla="*/ 917 h 1835"/>
                <a:gd name="T14" fmla="*/ 286 w 599"/>
                <a:gd name="T15" fmla="*/ 917 h 1835"/>
                <a:gd name="T16" fmla="*/ 225 w 599"/>
                <a:gd name="T17" fmla="*/ 818 h 1835"/>
                <a:gd name="T18" fmla="*/ 155 w 599"/>
                <a:gd name="T19" fmla="*/ 691 h 1835"/>
                <a:gd name="T20" fmla="*/ 96 w 599"/>
                <a:gd name="T21" fmla="*/ 542 h 1835"/>
                <a:gd name="T22" fmla="*/ 45 w 599"/>
                <a:gd name="T23" fmla="*/ 379 h 1835"/>
                <a:gd name="T24" fmla="*/ 17 w 599"/>
                <a:gd name="T25" fmla="*/ 241 h 1835"/>
                <a:gd name="T26" fmla="*/ 0 w 599"/>
                <a:gd name="T27" fmla="*/ 93 h 1835"/>
                <a:gd name="T28" fmla="*/ 0 w 599"/>
                <a:gd name="T29" fmla="*/ 0 h 1835"/>
                <a:gd name="T30" fmla="*/ 13 w 599"/>
                <a:gd name="T31" fmla="*/ 153 h 1835"/>
                <a:gd name="T32" fmla="*/ 35 w 599"/>
                <a:gd name="T33" fmla="*/ 280 h 1835"/>
                <a:gd name="T34" fmla="*/ 69 w 599"/>
                <a:gd name="T35" fmla="*/ 408 h 1835"/>
                <a:gd name="T36" fmla="*/ 111 w 599"/>
                <a:gd name="T37" fmla="*/ 525 h 1835"/>
                <a:gd name="T38" fmla="*/ 155 w 599"/>
                <a:gd name="T39" fmla="*/ 636 h 1835"/>
                <a:gd name="T40" fmla="*/ 203 w 599"/>
                <a:gd name="T41" fmla="*/ 735 h 1835"/>
                <a:gd name="T42" fmla="*/ 262 w 599"/>
                <a:gd name="T43" fmla="*/ 825 h 1835"/>
                <a:gd name="T44" fmla="*/ 230 w 599"/>
                <a:gd name="T45" fmla="*/ 673 h 1835"/>
                <a:gd name="T46" fmla="*/ 221 w 599"/>
                <a:gd name="T47" fmla="*/ 525 h 1835"/>
                <a:gd name="T48" fmla="*/ 221 w 599"/>
                <a:gd name="T49" fmla="*/ 370 h 1835"/>
                <a:gd name="T50" fmla="*/ 230 w 599"/>
                <a:gd name="T51" fmla="*/ 215 h 1835"/>
                <a:gd name="T52" fmla="*/ 245 w 599"/>
                <a:gd name="T53" fmla="*/ 128 h 1835"/>
                <a:gd name="T54" fmla="*/ 256 w 599"/>
                <a:gd name="T55" fmla="*/ 124 h 1835"/>
                <a:gd name="T56" fmla="*/ 256 w 599"/>
                <a:gd name="T57" fmla="*/ 124 h 18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9"/>
                <a:gd name="T88" fmla="*/ 0 h 1835"/>
                <a:gd name="T89" fmla="*/ 599 w 599"/>
                <a:gd name="T90" fmla="*/ 1835 h 18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9" h="1835">
                  <a:moveTo>
                    <a:pt x="512" y="249"/>
                  </a:moveTo>
                  <a:lnTo>
                    <a:pt x="489" y="457"/>
                  </a:lnTo>
                  <a:lnTo>
                    <a:pt x="489" y="747"/>
                  </a:lnTo>
                  <a:lnTo>
                    <a:pt x="496" y="1065"/>
                  </a:lnTo>
                  <a:lnTo>
                    <a:pt x="531" y="1416"/>
                  </a:lnTo>
                  <a:lnTo>
                    <a:pt x="571" y="1690"/>
                  </a:lnTo>
                  <a:lnTo>
                    <a:pt x="599" y="1835"/>
                  </a:lnTo>
                  <a:lnTo>
                    <a:pt x="571" y="1835"/>
                  </a:lnTo>
                  <a:lnTo>
                    <a:pt x="449" y="1637"/>
                  </a:lnTo>
                  <a:lnTo>
                    <a:pt x="310" y="1382"/>
                  </a:lnTo>
                  <a:lnTo>
                    <a:pt x="192" y="1084"/>
                  </a:lnTo>
                  <a:lnTo>
                    <a:pt x="90" y="759"/>
                  </a:lnTo>
                  <a:lnTo>
                    <a:pt x="34" y="483"/>
                  </a:lnTo>
                  <a:lnTo>
                    <a:pt x="0" y="187"/>
                  </a:lnTo>
                  <a:lnTo>
                    <a:pt x="0" y="0"/>
                  </a:lnTo>
                  <a:lnTo>
                    <a:pt x="25" y="306"/>
                  </a:lnTo>
                  <a:lnTo>
                    <a:pt x="69" y="561"/>
                  </a:lnTo>
                  <a:lnTo>
                    <a:pt x="137" y="816"/>
                  </a:lnTo>
                  <a:lnTo>
                    <a:pt x="221" y="1050"/>
                  </a:lnTo>
                  <a:lnTo>
                    <a:pt x="310" y="1272"/>
                  </a:lnTo>
                  <a:lnTo>
                    <a:pt x="405" y="1470"/>
                  </a:lnTo>
                  <a:lnTo>
                    <a:pt x="523" y="1650"/>
                  </a:lnTo>
                  <a:lnTo>
                    <a:pt x="460" y="1346"/>
                  </a:lnTo>
                  <a:lnTo>
                    <a:pt x="441" y="1050"/>
                  </a:lnTo>
                  <a:lnTo>
                    <a:pt x="441" y="740"/>
                  </a:lnTo>
                  <a:lnTo>
                    <a:pt x="460" y="430"/>
                  </a:lnTo>
                  <a:lnTo>
                    <a:pt x="489" y="257"/>
                  </a:lnTo>
                  <a:lnTo>
                    <a:pt x="512" y="2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0" name="Freeform 51"/>
            <p:cNvSpPr>
              <a:spLocks/>
            </p:cNvSpPr>
            <p:nvPr/>
          </p:nvSpPr>
          <p:spPr bwMode="auto">
            <a:xfrm>
              <a:off x="1283" y="2954"/>
              <a:ext cx="496" cy="639"/>
            </a:xfrm>
            <a:custGeom>
              <a:avLst/>
              <a:gdLst>
                <a:gd name="T0" fmla="*/ 150 w 990"/>
                <a:gd name="T1" fmla="*/ 271 h 1277"/>
                <a:gd name="T2" fmla="*/ 157 w 990"/>
                <a:gd name="T3" fmla="*/ 267 h 1277"/>
                <a:gd name="T4" fmla="*/ 232 w 990"/>
                <a:gd name="T5" fmla="*/ 352 h 1277"/>
                <a:gd name="T6" fmla="*/ 232 w 990"/>
                <a:gd name="T7" fmla="*/ 288 h 1277"/>
                <a:gd name="T8" fmla="*/ 215 w 990"/>
                <a:gd name="T9" fmla="*/ 220 h 1277"/>
                <a:gd name="T10" fmla="*/ 215 w 990"/>
                <a:gd name="T11" fmla="*/ 180 h 1277"/>
                <a:gd name="T12" fmla="*/ 184 w 990"/>
                <a:gd name="T13" fmla="*/ 197 h 1277"/>
                <a:gd name="T14" fmla="*/ 167 w 990"/>
                <a:gd name="T15" fmla="*/ 155 h 1277"/>
                <a:gd name="T16" fmla="*/ 65 w 990"/>
                <a:gd name="T17" fmla="*/ 114 h 1277"/>
                <a:gd name="T18" fmla="*/ 0 w 990"/>
                <a:gd name="T19" fmla="*/ 62 h 1277"/>
                <a:gd name="T20" fmla="*/ 48 w 990"/>
                <a:gd name="T21" fmla="*/ 88 h 1277"/>
                <a:gd name="T22" fmla="*/ 188 w 990"/>
                <a:gd name="T23" fmla="*/ 68 h 1277"/>
                <a:gd name="T24" fmla="*/ 147 w 990"/>
                <a:gd name="T25" fmla="*/ 0 h 1277"/>
                <a:gd name="T26" fmla="*/ 206 w 990"/>
                <a:gd name="T27" fmla="*/ 30 h 1277"/>
                <a:gd name="T28" fmla="*/ 241 w 990"/>
                <a:gd name="T29" fmla="*/ 30 h 1277"/>
                <a:gd name="T30" fmla="*/ 314 w 990"/>
                <a:gd name="T31" fmla="*/ 235 h 1277"/>
                <a:gd name="T32" fmla="*/ 373 w 990"/>
                <a:gd name="T33" fmla="*/ 379 h 1277"/>
                <a:gd name="T34" fmla="*/ 423 w 990"/>
                <a:gd name="T35" fmla="*/ 463 h 1277"/>
                <a:gd name="T36" fmla="*/ 496 w 990"/>
                <a:gd name="T37" fmla="*/ 569 h 1277"/>
                <a:gd name="T38" fmla="*/ 444 w 990"/>
                <a:gd name="T39" fmla="*/ 569 h 1277"/>
                <a:gd name="T40" fmla="*/ 444 w 990"/>
                <a:gd name="T41" fmla="*/ 625 h 1277"/>
                <a:gd name="T42" fmla="*/ 421 w 990"/>
                <a:gd name="T43" fmla="*/ 639 h 1277"/>
                <a:gd name="T44" fmla="*/ 438 w 990"/>
                <a:gd name="T45" fmla="*/ 618 h 1277"/>
                <a:gd name="T46" fmla="*/ 438 w 990"/>
                <a:gd name="T47" fmla="*/ 569 h 1277"/>
                <a:gd name="T48" fmla="*/ 338 w 990"/>
                <a:gd name="T49" fmla="*/ 432 h 1277"/>
                <a:gd name="T50" fmla="*/ 200 w 990"/>
                <a:gd name="T51" fmla="*/ 387 h 1277"/>
                <a:gd name="T52" fmla="*/ 238 w 990"/>
                <a:gd name="T53" fmla="*/ 396 h 1277"/>
                <a:gd name="T54" fmla="*/ 152 w 990"/>
                <a:gd name="T55" fmla="*/ 280 h 1277"/>
                <a:gd name="T56" fmla="*/ 150 w 990"/>
                <a:gd name="T57" fmla="*/ 271 h 1277"/>
                <a:gd name="T58" fmla="*/ 150 w 990"/>
                <a:gd name="T59" fmla="*/ 271 h 127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90"/>
                <a:gd name="T91" fmla="*/ 0 h 1277"/>
                <a:gd name="T92" fmla="*/ 990 w 990"/>
                <a:gd name="T93" fmla="*/ 1277 h 127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90" h="1277">
                  <a:moveTo>
                    <a:pt x="300" y="542"/>
                  </a:moveTo>
                  <a:lnTo>
                    <a:pt x="313" y="534"/>
                  </a:lnTo>
                  <a:lnTo>
                    <a:pt x="463" y="703"/>
                  </a:lnTo>
                  <a:lnTo>
                    <a:pt x="463" y="576"/>
                  </a:lnTo>
                  <a:lnTo>
                    <a:pt x="429" y="439"/>
                  </a:lnTo>
                  <a:lnTo>
                    <a:pt x="429" y="359"/>
                  </a:lnTo>
                  <a:lnTo>
                    <a:pt x="368" y="394"/>
                  </a:lnTo>
                  <a:lnTo>
                    <a:pt x="334" y="310"/>
                  </a:lnTo>
                  <a:lnTo>
                    <a:pt x="129" y="228"/>
                  </a:lnTo>
                  <a:lnTo>
                    <a:pt x="0" y="124"/>
                  </a:lnTo>
                  <a:lnTo>
                    <a:pt x="95" y="175"/>
                  </a:lnTo>
                  <a:lnTo>
                    <a:pt x="376" y="135"/>
                  </a:lnTo>
                  <a:lnTo>
                    <a:pt x="294" y="0"/>
                  </a:lnTo>
                  <a:lnTo>
                    <a:pt x="412" y="59"/>
                  </a:lnTo>
                  <a:lnTo>
                    <a:pt x="481" y="59"/>
                  </a:lnTo>
                  <a:lnTo>
                    <a:pt x="627" y="470"/>
                  </a:lnTo>
                  <a:lnTo>
                    <a:pt x="745" y="757"/>
                  </a:lnTo>
                  <a:lnTo>
                    <a:pt x="844" y="926"/>
                  </a:lnTo>
                  <a:lnTo>
                    <a:pt x="990" y="1137"/>
                  </a:lnTo>
                  <a:lnTo>
                    <a:pt x="887" y="1137"/>
                  </a:lnTo>
                  <a:lnTo>
                    <a:pt x="887" y="1249"/>
                  </a:lnTo>
                  <a:lnTo>
                    <a:pt x="840" y="1277"/>
                  </a:lnTo>
                  <a:lnTo>
                    <a:pt x="874" y="1236"/>
                  </a:lnTo>
                  <a:lnTo>
                    <a:pt x="874" y="1137"/>
                  </a:lnTo>
                  <a:lnTo>
                    <a:pt x="675" y="863"/>
                  </a:lnTo>
                  <a:lnTo>
                    <a:pt x="399" y="774"/>
                  </a:lnTo>
                  <a:lnTo>
                    <a:pt x="475" y="791"/>
                  </a:lnTo>
                  <a:lnTo>
                    <a:pt x="304" y="559"/>
                  </a:lnTo>
                  <a:lnTo>
                    <a:pt x="300" y="5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1" name="Freeform 52"/>
            <p:cNvSpPr>
              <a:spLocks/>
            </p:cNvSpPr>
            <p:nvPr/>
          </p:nvSpPr>
          <p:spPr bwMode="auto">
            <a:xfrm>
              <a:off x="1221" y="2483"/>
              <a:ext cx="309" cy="562"/>
            </a:xfrm>
            <a:custGeom>
              <a:avLst/>
              <a:gdLst>
                <a:gd name="T0" fmla="*/ 309 w 618"/>
                <a:gd name="T1" fmla="*/ 3 h 1126"/>
                <a:gd name="T2" fmla="*/ 283 w 618"/>
                <a:gd name="T3" fmla="*/ 41 h 1126"/>
                <a:gd name="T4" fmla="*/ 265 w 618"/>
                <a:gd name="T5" fmla="*/ 76 h 1126"/>
                <a:gd name="T6" fmla="*/ 260 w 618"/>
                <a:gd name="T7" fmla="*/ 114 h 1126"/>
                <a:gd name="T8" fmla="*/ 257 w 618"/>
                <a:gd name="T9" fmla="*/ 163 h 1126"/>
                <a:gd name="T10" fmla="*/ 246 w 618"/>
                <a:gd name="T11" fmla="*/ 88 h 1126"/>
                <a:gd name="T12" fmla="*/ 220 w 618"/>
                <a:gd name="T13" fmla="*/ 143 h 1126"/>
                <a:gd name="T14" fmla="*/ 212 w 618"/>
                <a:gd name="T15" fmla="*/ 194 h 1126"/>
                <a:gd name="T16" fmla="*/ 212 w 618"/>
                <a:gd name="T17" fmla="*/ 246 h 1126"/>
                <a:gd name="T18" fmla="*/ 226 w 618"/>
                <a:gd name="T19" fmla="*/ 331 h 1126"/>
                <a:gd name="T20" fmla="*/ 250 w 618"/>
                <a:gd name="T21" fmla="*/ 400 h 1126"/>
                <a:gd name="T22" fmla="*/ 285 w 618"/>
                <a:gd name="T23" fmla="*/ 480 h 1126"/>
                <a:gd name="T24" fmla="*/ 235 w 618"/>
                <a:gd name="T25" fmla="*/ 410 h 1126"/>
                <a:gd name="T26" fmla="*/ 199 w 618"/>
                <a:gd name="T27" fmla="*/ 340 h 1126"/>
                <a:gd name="T28" fmla="*/ 173 w 618"/>
                <a:gd name="T29" fmla="*/ 267 h 1126"/>
                <a:gd name="T30" fmla="*/ 156 w 618"/>
                <a:gd name="T31" fmla="*/ 194 h 1126"/>
                <a:gd name="T32" fmla="*/ 150 w 618"/>
                <a:gd name="T33" fmla="*/ 244 h 1126"/>
                <a:gd name="T34" fmla="*/ 154 w 618"/>
                <a:gd name="T35" fmla="*/ 310 h 1126"/>
                <a:gd name="T36" fmla="*/ 171 w 618"/>
                <a:gd name="T37" fmla="*/ 380 h 1126"/>
                <a:gd name="T38" fmla="*/ 191 w 618"/>
                <a:gd name="T39" fmla="*/ 447 h 1126"/>
                <a:gd name="T40" fmla="*/ 106 w 618"/>
                <a:gd name="T41" fmla="*/ 310 h 1126"/>
                <a:gd name="T42" fmla="*/ 91 w 618"/>
                <a:gd name="T43" fmla="*/ 310 h 1126"/>
                <a:gd name="T44" fmla="*/ 100 w 618"/>
                <a:gd name="T45" fmla="*/ 380 h 1126"/>
                <a:gd name="T46" fmla="*/ 132 w 618"/>
                <a:gd name="T47" fmla="*/ 476 h 1126"/>
                <a:gd name="T48" fmla="*/ 176 w 618"/>
                <a:gd name="T49" fmla="*/ 562 h 1126"/>
                <a:gd name="T50" fmla="*/ 158 w 618"/>
                <a:gd name="T51" fmla="*/ 562 h 1126"/>
                <a:gd name="T52" fmla="*/ 0 w 618"/>
                <a:gd name="T53" fmla="*/ 393 h 1126"/>
                <a:gd name="T54" fmla="*/ 116 w 618"/>
                <a:gd name="T55" fmla="*/ 480 h 1126"/>
                <a:gd name="T56" fmla="*/ 77 w 618"/>
                <a:gd name="T57" fmla="*/ 410 h 1126"/>
                <a:gd name="T58" fmla="*/ 57 w 618"/>
                <a:gd name="T59" fmla="*/ 342 h 1126"/>
                <a:gd name="T60" fmla="*/ 53 w 618"/>
                <a:gd name="T61" fmla="*/ 293 h 1126"/>
                <a:gd name="T62" fmla="*/ 89 w 618"/>
                <a:gd name="T63" fmla="*/ 249 h 1126"/>
                <a:gd name="T64" fmla="*/ 130 w 618"/>
                <a:gd name="T65" fmla="*/ 188 h 1126"/>
                <a:gd name="T66" fmla="*/ 156 w 618"/>
                <a:gd name="T67" fmla="*/ 146 h 1126"/>
                <a:gd name="T68" fmla="*/ 199 w 618"/>
                <a:gd name="T69" fmla="*/ 138 h 1126"/>
                <a:gd name="T70" fmla="*/ 203 w 618"/>
                <a:gd name="T71" fmla="*/ 90 h 1126"/>
                <a:gd name="T72" fmla="*/ 250 w 618"/>
                <a:gd name="T73" fmla="*/ 15 h 1126"/>
                <a:gd name="T74" fmla="*/ 294 w 618"/>
                <a:gd name="T75" fmla="*/ 0 h 1126"/>
                <a:gd name="T76" fmla="*/ 309 w 618"/>
                <a:gd name="T77" fmla="*/ 3 h 1126"/>
                <a:gd name="T78" fmla="*/ 309 w 618"/>
                <a:gd name="T79" fmla="*/ 3 h 1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18"/>
                <a:gd name="T121" fmla="*/ 0 h 1126"/>
                <a:gd name="T122" fmla="*/ 618 w 618"/>
                <a:gd name="T123" fmla="*/ 1126 h 1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18" h="1126">
                  <a:moveTo>
                    <a:pt x="618" y="6"/>
                  </a:moveTo>
                  <a:lnTo>
                    <a:pt x="565" y="82"/>
                  </a:lnTo>
                  <a:lnTo>
                    <a:pt x="530" y="152"/>
                  </a:lnTo>
                  <a:lnTo>
                    <a:pt x="519" y="228"/>
                  </a:lnTo>
                  <a:lnTo>
                    <a:pt x="513" y="327"/>
                  </a:lnTo>
                  <a:lnTo>
                    <a:pt x="492" y="177"/>
                  </a:lnTo>
                  <a:lnTo>
                    <a:pt x="441" y="287"/>
                  </a:lnTo>
                  <a:lnTo>
                    <a:pt x="424" y="388"/>
                  </a:lnTo>
                  <a:lnTo>
                    <a:pt x="424" y="493"/>
                  </a:lnTo>
                  <a:lnTo>
                    <a:pt x="452" y="664"/>
                  </a:lnTo>
                  <a:lnTo>
                    <a:pt x="500" y="802"/>
                  </a:lnTo>
                  <a:lnTo>
                    <a:pt x="570" y="962"/>
                  </a:lnTo>
                  <a:lnTo>
                    <a:pt x="471" y="821"/>
                  </a:lnTo>
                  <a:lnTo>
                    <a:pt x="399" y="681"/>
                  </a:lnTo>
                  <a:lnTo>
                    <a:pt x="346" y="534"/>
                  </a:lnTo>
                  <a:lnTo>
                    <a:pt x="312" y="388"/>
                  </a:lnTo>
                  <a:lnTo>
                    <a:pt x="300" y="489"/>
                  </a:lnTo>
                  <a:lnTo>
                    <a:pt x="308" y="622"/>
                  </a:lnTo>
                  <a:lnTo>
                    <a:pt x="342" y="762"/>
                  </a:lnTo>
                  <a:lnTo>
                    <a:pt x="382" y="896"/>
                  </a:lnTo>
                  <a:lnTo>
                    <a:pt x="213" y="622"/>
                  </a:lnTo>
                  <a:lnTo>
                    <a:pt x="183" y="622"/>
                  </a:lnTo>
                  <a:lnTo>
                    <a:pt x="200" y="762"/>
                  </a:lnTo>
                  <a:lnTo>
                    <a:pt x="264" y="954"/>
                  </a:lnTo>
                  <a:lnTo>
                    <a:pt x="352" y="1126"/>
                  </a:lnTo>
                  <a:lnTo>
                    <a:pt x="317" y="1126"/>
                  </a:lnTo>
                  <a:lnTo>
                    <a:pt x="0" y="787"/>
                  </a:lnTo>
                  <a:lnTo>
                    <a:pt x="232" y="962"/>
                  </a:lnTo>
                  <a:lnTo>
                    <a:pt x="154" y="821"/>
                  </a:lnTo>
                  <a:lnTo>
                    <a:pt x="114" y="686"/>
                  </a:lnTo>
                  <a:lnTo>
                    <a:pt x="106" y="588"/>
                  </a:lnTo>
                  <a:lnTo>
                    <a:pt x="179" y="498"/>
                  </a:lnTo>
                  <a:lnTo>
                    <a:pt x="260" y="377"/>
                  </a:lnTo>
                  <a:lnTo>
                    <a:pt x="312" y="293"/>
                  </a:lnTo>
                  <a:lnTo>
                    <a:pt x="399" y="276"/>
                  </a:lnTo>
                  <a:lnTo>
                    <a:pt x="407" y="181"/>
                  </a:lnTo>
                  <a:lnTo>
                    <a:pt x="500" y="31"/>
                  </a:lnTo>
                  <a:lnTo>
                    <a:pt x="587" y="0"/>
                  </a:lnTo>
                  <a:lnTo>
                    <a:pt x="618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2" name="Freeform 53"/>
            <p:cNvSpPr>
              <a:spLocks/>
            </p:cNvSpPr>
            <p:nvPr/>
          </p:nvSpPr>
          <p:spPr bwMode="auto">
            <a:xfrm>
              <a:off x="1202" y="2776"/>
              <a:ext cx="81" cy="244"/>
            </a:xfrm>
            <a:custGeom>
              <a:avLst/>
              <a:gdLst>
                <a:gd name="T0" fmla="*/ 76 w 164"/>
                <a:gd name="T1" fmla="*/ 0 h 486"/>
                <a:gd name="T2" fmla="*/ 39 w 164"/>
                <a:gd name="T3" fmla="*/ 43 h 486"/>
                <a:gd name="T4" fmla="*/ 0 w 164"/>
                <a:gd name="T5" fmla="*/ 102 h 486"/>
                <a:gd name="T6" fmla="*/ 3 w 164"/>
                <a:gd name="T7" fmla="*/ 135 h 486"/>
                <a:gd name="T8" fmla="*/ 41 w 164"/>
                <a:gd name="T9" fmla="*/ 193 h 486"/>
                <a:gd name="T10" fmla="*/ 81 w 164"/>
                <a:gd name="T11" fmla="*/ 244 h 486"/>
                <a:gd name="T12" fmla="*/ 47 w 164"/>
                <a:gd name="T13" fmla="*/ 178 h 486"/>
                <a:gd name="T14" fmla="*/ 41 w 164"/>
                <a:gd name="T15" fmla="*/ 114 h 486"/>
                <a:gd name="T16" fmla="*/ 81 w 164"/>
                <a:gd name="T17" fmla="*/ 30 h 486"/>
                <a:gd name="T18" fmla="*/ 76 w 164"/>
                <a:gd name="T19" fmla="*/ 0 h 486"/>
                <a:gd name="T20" fmla="*/ 76 w 164"/>
                <a:gd name="T21" fmla="*/ 0 h 4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4"/>
                <a:gd name="T34" fmla="*/ 0 h 486"/>
                <a:gd name="T35" fmla="*/ 164 w 164"/>
                <a:gd name="T36" fmla="*/ 486 h 4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4" h="486">
                  <a:moveTo>
                    <a:pt x="154" y="0"/>
                  </a:moveTo>
                  <a:lnTo>
                    <a:pt x="78" y="85"/>
                  </a:lnTo>
                  <a:lnTo>
                    <a:pt x="0" y="203"/>
                  </a:lnTo>
                  <a:lnTo>
                    <a:pt x="6" y="268"/>
                  </a:lnTo>
                  <a:lnTo>
                    <a:pt x="82" y="384"/>
                  </a:lnTo>
                  <a:lnTo>
                    <a:pt x="164" y="486"/>
                  </a:lnTo>
                  <a:lnTo>
                    <a:pt x="95" y="355"/>
                  </a:lnTo>
                  <a:lnTo>
                    <a:pt x="82" y="228"/>
                  </a:lnTo>
                  <a:lnTo>
                    <a:pt x="164" y="59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3" name="Freeform 54"/>
            <p:cNvSpPr>
              <a:spLocks/>
            </p:cNvSpPr>
            <p:nvPr/>
          </p:nvSpPr>
          <p:spPr bwMode="auto">
            <a:xfrm>
              <a:off x="888" y="2900"/>
              <a:ext cx="308" cy="303"/>
            </a:xfrm>
            <a:custGeom>
              <a:avLst/>
              <a:gdLst>
                <a:gd name="T0" fmla="*/ 288 w 616"/>
                <a:gd name="T1" fmla="*/ 0 h 606"/>
                <a:gd name="T2" fmla="*/ 288 w 616"/>
                <a:gd name="T3" fmla="*/ 25 h 606"/>
                <a:gd name="T4" fmla="*/ 308 w 616"/>
                <a:gd name="T5" fmla="*/ 69 h 606"/>
                <a:gd name="T6" fmla="*/ 288 w 616"/>
                <a:gd name="T7" fmla="*/ 59 h 606"/>
                <a:gd name="T8" fmla="*/ 267 w 616"/>
                <a:gd name="T9" fmla="*/ 80 h 606"/>
                <a:gd name="T10" fmla="*/ 255 w 616"/>
                <a:gd name="T11" fmla="*/ 116 h 606"/>
                <a:gd name="T12" fmla="*/ 243 w 616"/>
                <a:gd name="T13" fmla="*/ 177 h 606"/>
                <a:gd name="T14" fmla="*/ 243 w 616"/>
                <a:gd name="T15" fmla="*/ 251 h 606"/>
                <a:gd name="T16" fmla="*/ 250 w 616"/>
                <a:gd name="T17" fmla="*/ 303 h 606"/>
                <a:gd name="T18" fmla="*/ 228 w 616"/>
                <a:gd name="T19" fmla="*/ 257 h 606"/>
                <a:gd name="T20" fmla="*/ 202 w 616"/>
                <a:gd name="T21" fmla="*/ 235 h 606"/>
                <a:gd name="T22" fmla="*/ 176 w 616"/>
                <a:gd name="T23" fmla="*/ 227 h 606"/>
                <a:gd name="T24" fmla="*/ 141 w 616"/>
                <a:gd name="T25" fmla="*/ 227 h 606"/>
                <a:gd name="T26" fmla="*/ 95 w 616"/>
                <a:gd name="T27" fmla="*/ 233 h 606"/>
                <a:gd name="T28" fmla="*/ 40 w 616"/>
                <a:gd name="T29" fmla="*/ 251 h 606"/>
                <a:gd name="T30" fmla="*/ 0 w 616"/>
                <a:gd name="T31" fmla="*/ 274 h 606"/>
                <a:gd name="T32" fmla="*/ 29 w 616"/>
                <a:gd name="T33" fmla="*/ 227 h 606"/>
                <a:gd name="T34" fmla="*/ 73 w 616"/>
                <a:gd name="T35" fmla="*/ 174 h 606"/>
                <a:gd name="T36" fmla="*/ 123 w 616"/>
                <a:gd name="T37" fmla="*/ 130 h 606"/>
                <a:gd name="T38" fmla="*/ 191 w 616"/>
                <a:gd name="T39" fmla="*/ 87 h 606"/>
                <a:gd name="T40" fmla="*/ 237 w 616"/>
                <a:gd name="T41" fmla="*/ 51 h 606"/>
                <a:gd name="T42" fmla="*/ 267 w 616"/>
                <a:gd name="T43" fmla="*/ 19 h 606"/>
                <a:gd name="T44" fmla="*/ 288 w 616"/>
                <a:gd name="T45" fmla="*/ 0 h 606"/>
                <a:gd name="T46" fmla="*/ 288 w 616"/>
                <a:gd name="T47" fmla="*/ 0 h 60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16"/>
                <a:gd name="T73" fmla="*/ 0 h 606"/>
                <a:gd name="T74" fmla="*/ 616 w 616"/>
                <a:gd name="T75" fmla="*/ 606 h 60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16" h="606">
                  <a:moveTo>
                    <a:pt x="576" y="0"/>
                  </a:moveTo>
                  <a:lnTo>
                    <a:pt x="576" y="51"/>
                  </a:lnTo>
                  <a:lnTo>
                    <a:pt x="616" y="137"/>
                  </a:lnTo>
                  <a:lnTo>
                    <a:pt x="576" y="119"/>
                  </a:lnTo>
                  <a:lnTo>
                    <a:pt x="534" y="161"/>
                  </a:lnTo>
                  <a:lnTo>
                    <a:pt x="511" y="232"/>
                  </a:lnTo>
                  <a:lnTo>
                    <a:pt x="486" y="355"/>
                  </a:lnTo>
                  <a:lnTo>
                    <a:pt x="486" y="502"/>
                  </a:lnTo>
                  <a:lnTo>
                    <a:pt x="500" y="606"/>
                  </a:lnTo>
                  <a:lnTo>
                    <a:pt x="456" y="513"/>
                  </a:lnTo>
                  <a:lnTo>
                    <a:pt x="405" y="471"/>
                  </a:lnTo>
                  <a:lnTo>
                    <a:pt x="353" y="454"/>
                  </a:lnTo>
                  <a:lnTo>
                    <a:pt x="281" y="454"/>
                  </a:lnTo>
                  <a:lnTo>
                    <a:pt x="190" y="467"/>
                  </a:lnTo>
                  <a:lnTo>
                    <a:pt x="81" y="502"/>
                  </a:lnTo>
                  <a:lnTo>
                    <a:pt x="0" y="547"/>
                  </a:lnTo>
                  <a:lnTo>
                    <a:pt x="59" y="454"/>
                  </a:lnTo>
                  <a:lnTo>
                    <a:pt x="146" y="349"/>
                  </a:lnTo>
                  <a:lnTo>
                    <a:pt x="247" y="260"/>
                  </a:lnTo>
                  <a:lnTo>
                    <a:pt x="382" y="175"/>
                  </a:lnTo>
                  <a:lnTo>
                    <a:pt x="475" y="102"/>
                  </a:lnTo>
                  <a:lnTo>
                    <a:pt x="534" y="38"/>
                  </a:lnTo>
                  <a:lnTo>
                    <a:pt x="57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4" name="Freeform 55"/>
            <p:cNvSpPr>
              <a:spLocks/>
            </p:cNvSpPr>
            <p:nvPr/>
          </p:nvSpPr>
          <p:spPr bwMode="auto">
            <a:xfrm>
              <a:off x="837" y="3007"/>
              <a:ext cx="667" cy="545"/>
            </a:xfrm>
            <a:custGeom>
              <a:avLst/>
              <a:gdLst>
                <a:gd name="T0" fmla="*/ 412 w 1333"/>
                <a:gd name="T1" fmla="*/ 45 h 1089"/>
                <a:gd name="T2" fmla="*/ 494 w 1333"/>
                <a:gd name="T3" fmla="*/ 102 h 1089"/>
                <a:gd name="T4" fmla="*/ 603 w 1333"/>
                <a:gd name="T5" fmla="*/ 135 h 1089"/>
                <a:gd name="T6" fmla="*/ 667 w 1333"/>
                <a:gd name="T7" fmla="*/ 128 h 1089"/>
                <a:gd name="T8" fmla="*/ 572 w 1333"/>
                <a:gd name="T9" fmla="*/ 220 h 1089"/>
                <a:gd name="T10" fmla="*/ 508 w 1333"/>
                <a:gd name="T11" fmla="*/ 290 h 1089"/>
                <a:gd name="T12" fmla="*/ 415 w 1333"/>
                <a:gd name="T13" fmla="*/ 329 h 1089"/>
                <a:gd name="T14" fmla="*/ 453 w 1333"/>
                <a:gd name="T15" fmla="*/ 372 h 1089"/>
                <a:gd name="T16" fmla="*/ 446 w 1333"/>
                <a:gd name="T17" fmla="*/ 378 h 1089"/>
                <a:gd name="T18" fmla="*/ 394 w 1333"/>
                <a:gd name="T19" fmla="*/ 363 h 1089"/>
                <a:gd name="T20" fmla="*/ 279 w 1333"/>
                <a:gd name="T21" fmla="*/ 380 h 1089"/>
                <a:gd name="T22" fmla="*/ 200 w 1333"/>
                <a:gd name="T23" fmla="*/ 480 h 1089"/>
                <a:gd name="T24" fmla="*/ 209 w 1333"/>
                <a:gd name="T25" fmla="*/ 543 h 1089"/>
                <a:gd name="T26" fmla="*/ 104 w 1333"/>
                <a:gd name="T27" fmla="*/ 527 h 1089"/>
                <a:gd name="T28" fmla="*/ 98 w 1333"/>
                <a:gd name="T29" fmla="*/ 524 h 1089"/>
                <a:gd name="T30" fmla="*/ 171 w 1333"/>
                <a:gd name="T31" fmla="*/ 443 h 1089"/>
                <a:gd name="T32" fmla="*/ 279 w 1333"/>
                <a:gd name="T33" fmla="*/ 361 h 1089"/>
                <a:gd name="T34" fmla="*/ 320 w 1333"/>
                <a:gd name="T35" fmla="*/ 314 h 1089"/>
                <a:gd name="T36" fmla="*/ 242 w 1333"/>
                <a:gd name="T37" fmla="*/ 298 h 1089"/>
                <a:gd name="T38" fmla="*/ 183 w 1333"/>
                <a:gd name="T39" fmla="*/ 243 h 1089"/>
                <a:gd name="T40" fmla="*/ 122 w 1333"/>
                <a:gd name="T41" fmla="*/ 211 h 1089"/>
                <a:gd name="T42" fmla="*/ 48 w 1333"/>
                <a:gd name="T43" fmla="*/ 226 h 1089"/>
                <a:gd name="T44" fmla="*/ 118 w 1333"/>
                <a:gd name="T45" fmla="*/ 199 h 1089"/>
                <a:gd name="T46" fmla="*/ 197 w 1333"/>
                <a:gd name="T47" fmla="*/ 222 h 1089"/>
                <a:gd name="T48" fmla="*/ 256 w 1333"/>
                <a:gd name="T49" fmla="*/ 258 h 1089"/>
                <a:gd name="T50" fmla="*/ 356 w 1333"/>
                <a:gd name="T51" fmla="*/ 263 h 1089"/>
                <a:gd name="T52" fmla="*/ 256 w 1333"/>
                <a:gd name="T53" fmla="*/ 202 h 1089"/>
                <a:gd name="T54" fmla="*/ 115 w 1333"/>
                <a:gd name="T55" fmla="*/ 170 h 1089"/>
                <a:gd name="T56" fmla="*/ 0 w 1333"/>
                <a:gd name="T57" fmla="*/ 194 h 1089"/>
                <a:gd name="T58" fmla="*/ 130 w 1333"/>
                <a:gd name="T59" fmla="*/ 158 h 1089"/>
                <a:gd name="T60" fmla="*/ 271 w 1333"/>
                <a:gd name="T61" fmla="*/ 182 h 1089"/>
                <a:gd name="T62" fmla="*/ 412 w 1333"/>
                <a:gd name="T63" fmla="*/ 243 h 1089"/>
                <a:gd name="T64" fmla="*/ 397 w 1333"/>
                <a:gd name="T65" fmla="*/ 79 h 1089"/>
                <a:gd name="T66" fmla="*/ 382 w 1333"/>
                <a:gd name="T67" fmla="*/ 0 h 108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33"/>
                <a:gd name="T103" fmla="*/ 0 h 1089"/>
                <a:gd name="T104" fmla="*/ 1333 w 1333"/>
                <a:gd name="T105" fmla="*/ 1089 h 108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33" h="1089">
                  <a:moveTo>
                    <a:pt x="764" y="0"/>
                  </a:moveTo>
                  <a:lnTo>
                    <a:pt x="823" y="89"/>
                  </a:lnTo>
                  <a:lnTo>
                    <a:pt x="905" y="157"/>
                  </a:lnTo>
                  <a:lnTo>
                    <a:pt x="987" y="203"/>
                  </a:lnTo>
                  <a:lnTo>
                    <a:pt x="1127" y="264"/>
                  </a:lnTo>
                  <a:lnTo>
                    <a:pt x="1205" y="269"/>
                  </a:lnTo>
                  <a:lnTo>
                    <a:pt x="1260" y="228"/>
                  </a:lnTo>
                  <a:lnTo>
                    <a:pt x="1333" y="256"/>
                  </a:lnTo>
                  <a:lnTo>
                    <a:pt x="1226" y="345"/>
                  </a:lnTo>
                  <a:lnTo>
                    <a:pt x="1144" y="439"/>
                  </a:lnTo>
                  <a:lnTo>
                    <a:pt x="1114" y="539"/>
                  </a:lnTo>
                  <a:lnTo>
                    <a:pt x="1015" y="579"/>
                  </a:lnTo>
                  <a:lnTo>
                    <a:pt x="882" y="657"/>
                  </a:lnTo>
                  <a:lnTo>
                    <a:pt x="829" y="657"/>
                  </a:lnTo>
                  <a:lnTo>
                    <a:pt x="833" y="709"/>
                  </a:lnTo>
                  <a:lnTo>
                    <a:pt x="905" y="743"/>
                  </a:lnTo>
                  <a:lnTo>
                    <a:pt x="922" y="796"/>
                  </a:lnTo>
                  <a:lnTo>
                    <a:pt x="892" y="756"/>
                  </a:lnTo>
                  <a:lnTo>
                    <a:pt x="846" y="731"/>
                  </a:lnTo>
                  <a:lnTo>
                    <a:pt x="787" y="726"/>
                  </a:lnTo>
                  <a:lnTo>
                    <a:pt x="682" y="726"/>
                  </a:lnTo>
                  <a:lnTo>
                    <a:pt x="557" y="760"/>
                  </a:lnTo>
                  <a:lnTo>
                    <a:pt x="399" y="866"/>
                  </a:lnTo>
                  <a:lnTo>
                    <a:pt x="399" y="959"/>
                  </a:lnTo>
                  <a:lnTo>
                    <a:pt x="390" y="1024"/>
                  </a:lnTo>
                  <a:lnTo>
                    <a:pt x="418" y="1085"/>
                  </a:lnTo>
                  <a:lnTo>
                    <a:pt x="325" y="1085"/>
                  </a:lnTo>
                  <a:lnTo>
                    <a:pt x="207" y="1054"/>
                  </a:lnTo>
                  <a:lnTo>
                    <a:pt x="182" y="1089"/>
                  </a:lnTo>
                  <a:lnTo>
                    <a:pt x="196" y="1047"/>
                  </a:lnTo>
                  <a:lnTo>
                    <a:pt x="253" y="967"/>
                  </a:lnTo>
                  <a:lnTo>
                    <a:pt x="342" y="885"/>
                  </a:lnTo>
                  <a:lnTo>
                    <a:pt x="424" y="815"/>
                  </a:lnTo>
                  <a:lnTo>
                    <a:pt x="557" y="722"/>
                  </a:lnTo>
                  <a:lnTo>
                    <a:pt x="686" y="667"/>
                  </a:lnTo>
                  <a:lnTo>
                    <a:pt x="639" y="627"/>
                  </a:lnTo>
                  <a:lnTo>
                    <a:pt x="557" y="610"/>
                  </a:lnTo>
                  <a:lnTo>
                    <a:pt x="483" y="596"/>
                  </a:lnTo>
                  <a:lnTo>
                    <a:pt x="430" y="562"/>
                  </a:lnTo>
                  <a:lnTo>
                    <a:pt x="365" y="486"/>
                  </a:lnTo>
                  <a:lnTo>
                    <a:pt x="312" y="435"/>
                  </a:lnTo>
                  <a:lnTo>
                    <a:pt x="243" y="421"/>
                  </a:lnTo>
                  <a:lnTo>
                    <a:pt x="160" y="427"/>
                  </a:lnTo>
                  <a:lnTo>
                    <a:pt x="95" y="452"/>
                  </a:lnTo>
                  <a:lnTo>
                    <a:pt x="150" y="414"/>
                  </a:lnTo>
                  <a:lnTo>
                    <a:pt x="236" y="397"/>
                  </a:lnTo>
                  <a:lnTo>
                    <a:pt x="317" y="404"/>
                  </a:lnTo>
                  <a:lnTo>
                    <a:pt x="393" y="444"/>
                  </a:lnTo>
                  <a:lnTo>
                    <a:pt x="454" y="496"/>
                  </a:lnTo>
                  <a:lnTo>
                    <a:pt x="511" y="515"/>
                  </a:lnTo>
                  <a:lnTo>
                    <a:pt x="601" y="526"/>
                  </a:lnTo>
                  <a:lnTo>
                    <a:pt x="711" y="526"/>
                  </a:lnTo>
                  <a:lnTo>
                    <a:pt x="618" y="452"/>
                  </a:lnTo>
                  <a:lnTo>
                    <a:pt x="511" y="404"/>
                  </a:lnTo>
                  <a:lnTo>
                    <a:pt x="365" y="357"/>
                  </a:lnTo>
                  <a:lnTo>
                    <a:pt x="230" y="340"/>
                  </a:lnTo>
                  <a:lnTo>
                    <a:pt x="112" y="351"/>
                  </a:lnTo>
                  <a:lnTo>
                    <a:pt x="0" y="387"/>
                  </a:lnTo>
                  <a:lnTo>
                    <a:pt x="120" y="328"/>
                  </a:lnTo>
                  <a:lnTo>
                    <a:pt x="260" y="315"/>
                  </a:lnTo>
                  <a:lnTo>
                    <a:pt x="407" y="328"/>
                  </a:lnTo>
                  <a:lnTo>
                    <a:pt x="542" y="363"/>
                  </a:lnTo>
                  <a:lnTo>
                    <a:pt x="682" y="414"/>
                  </a:lnTo>
                  <a:lnTo>
                    <a:pt x="823" y="486"/>
                  </a:lnTo>
                  <a:lnTo>
                    <a:pt x="816" y="302"/>
                  </a:lnTo>
                  <a:lnTo>
                    <a:pt x="793" y="157"/>
                  </a:lnTo>
                  <a:lnTo>
                    <a:pt x="764" y="34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5" name="Freeform 56"/>
            <p:cNvSpPr>
              <a:spLocks/>
            </p:cNvSpPr>
            <p:nvPr/>
          </p:nvSpPr>
          <p:spPr bwMode="auto">
            <a:xfrm>
              <a:off x="722" y="3226"/>
              <a:ext cx="228" cy="334"/>
            </a:xfrm>
            <a:custGeom>
              <a:avLst/>
              <a:gdLst>
                <a:gd name="T0" fmla="*/ 99 w 454"/>
                <a:gd name="T1" fmla="*/ 0 h 669"/>
                <a:gd name="T2" fmla="*/ 54 w 454"/>
                <a:gd name="T3" fmla="*/ 36 h 669"/>
                <a:gd name="T4" fmla="*/ 20 w 454"/>
                <a:gd name="T5" fmla="*/ 77 h 669"/>
                <a:gd name="T6" fmla="*/ 4 w 454"/>
                <a:gd name="T7" fmla="*/ 169 h 669"/>
                <a:gd name="T8" fmla="*/ 0 w 454"/>
                <a:gd name="T9" fmla="*/ 250 h 669"/>
                <a:gd name="T10" fmla="*/ 22 w 454"/>
                <a:gd name="T11" fmla="*/ 285 h 669"/>
                <a:gd name="T12" fmla="*/ 59 w 454"/>
                <a:gd name="T13" fmla="*/ 308 h 669"/>
                <a:gd name="T14" fmla="*/ 122 w 454"/>
                <a:gd name="T15" fmla="*/ 303 h 669"/>
                <a:gd name="T16" fmla="*/ 188 w 454"/>
                <a:gd name="T17" fmla="*/ 334 h 669"/>
                <a:gd name="T18" fmla="*/ 187 w 454"/>
                <a:gd name="T19" fmla="*/ 314 h 669"/>
                <a:gd name="T20" fmla="*/ 195 w 454"/>
                <a:gd name="T21" fmla="*/ 284 h 669"/>
                <a:gd name="T22" fmla="*/ 212 w 454"/>
                <a:gd name="T23" fmla="*/ 262 h 669"/>
                <a:gd name="T24" fmla="*/ 228 w 454"/>
                <a:gd name="T25" fmla="*/ 245 h 669"/>
                <a:gd name="T26" fmla="*/ 215 w 454"/>
                <a:gd name="T27" fmla="*/ 249 h 669"/>
                <a:gd name="T28" fmla="*/ 215 w 454"/>
                <a:gd name="T29" fmla="*/ 225 h 669"/>
                <a:gd name="T30" fmla="*/ 224 w 454"/>
                <a:gd name="T31" fmla="*/ 177 h 669"/>
                <a:gd name="T32" fmla="*/ 203 w 454"/>
                <a:gd name="T33" fmla="*/ 167 h 669"/>
                <a:gd name="T34" fmla="*/ 115 w 454"/>
                <a:gd name="T35" fmla="*/ 227 h 669"/>
                <a:gd name="T36" fmla="*/ 132 w 454"/>
                <a:gd name="T37" fmla="*/ 179 h 669"/>
                <a:gd name="T38" fmla="*/ 156 w 454"/>
                <a:gd name="T39" fmla="*/ 150 h 669"/>
                <a:gd name="T40" fmla="*/ 128 w 454"/>
                <a:gd name="T41" fmla="*/ 161 h 669"/>
                <a:gd name="T42" fmla="*/ 91 w 454"/>
                <a:gd name="T43" fmla="*/ 186 h 669"/>
                <a:gd name="T44" fmla="*/ 64 w 454"/>
                <a:gd name="T45" fmla="*/ 204 h 669"/>
                <a:gd name="T46" fmla="*/ 70 w 454"/>
                <a:gd name="T47" fmla="*/ 182 h 669"/>
                <a:gd name="T48" fmla="*/ 87 w 454"/>
                <a:gd name="T49" fmla="*/ 154 h 669"/>
                <a:gd name="T50" fmla="*/ 118 w 454"/>
                <a:gd name="T51" fmla="*/ 122 h 669"/>
                <a:gd name="T52" fmla="*/ 145 w 454"/>
                <a:gd name="T53" fmla="*/ 98 h 669"/>
                <a:gd name="T54" fmla="*/ 111 w 454"/>
                <a:gd name="T55" fmla="*/ 110 h 669"/>
                <a:gd name="T56" fmla="*/ 78 w 454"/>
                <a:gd name="T57" fmla="*/ 129 h 669"/>
                <a:gd name="T58" fmla="*/ 47 w 454"/>
                <a:gd name="T59" fmla="*/ 154 h 669"/>
                <a:gd name="T60" fmla="*/ 40 w 454"/>
                <a:gd name="T61" fmla="*/ 131 h 669"/>
                <a:gd name="T62" fmla="*/ 38 w 454"/>
                <a:gd name="T63" fmla="*/ 100 h 669"/>
                <a:gd name="T64" fmla="*/ 42 w 454"/>
                <a:gd name="T65" fmla="*/ 73 h 669"/>
                <a:gd name="T66" fmla="*/ 55 w 454"/>
                <a:gd name="T67" fmla="*/ 42 h 669"/>
                <a:gd name="T68" fmla="*/ 66 w 454"/>
                <a:gd name="T69" fmla="*/ 27 h 669"/>
                <a:gd name="T70" fmla="*/ 99 w 454"/>
                <a:gd name="T71" fmla="*/ 0 h 669"/>
                <a:gd name="T72" fmla="*/ 99 w 454"/>
                <a:gd name="T73" fmla="*/ 0 h 66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4"/>
                <a:gd name="T112" fmla="*/ 0 h 669"/>
                <a:gd name="T113" fmla="*/ 454 w 454"/>
                <a:gd name="T114" fmla="*/ 669 h 66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4" h="669">
                  <a:moveTo>
                    <a:pt x="198" y="0"/>
                  </a:moveTo>
                  <a:lnTo>
                    <a:pt x="108" y="72"/>
                  </a:lnTo>
                  <a:lnTo>
                    <a:pt x="40" y="154"/>
                  </a:lnTo>
                  <a:lnTo>
                    <a:pt x="7" y="338"/>
                  </a:lnTo>
                  <a:lnTo>
                    <a:pt x="0" y="500"/>
                  </a:lnTo>
                  <a:lnTo>
                    <a:pt x="44" y="570"/>
                  </a:lnTo>
                  <a:lnTo>
                    <a:pt x="118" y="617"/>
                  </a:lnTo>
                  <a:lnTo>
                    <a:pt x="243" y="606"/>
                  </a:lnTo>
                  <a:lnTo>
                    <a:pt x="374" y="669"/>
                  </a:lnTo>
                  <a:lnTo>
                    <a:pt x="372" y="629"/>
                  </a:lnTo>
                  <a:lnTo>
                    <a:pt x="388" y="568"/>
                  </a:lnTo>
                  <a:lnTo>
                    <a:pt x="422" y="524"/>
                  </a:lnTo>
                  <a:lnTo>
                    <a:pt x="454" y="490"/>
                  </a:lnTo>
                  <a:lnTo>
                    <a:pt x="428" y="498"/>
                  </a:lnTo>
                  <a:lnTo>
                    <a:pt x="428" y="450"/>
                  </a:lnTo>
                  <a:lnTo>
                    <a:pt x="447" y="355"/>
                  </a:lnTo>
                  <a:lnTo>
                    <a:pt x="405" y="334"/>
                  </a:lnTo>
                  <a:lnTo>
                    <a:pt x="228" y="454"/>
                  </a:lnTo>
                  <a:lnTo>
                    <a:pt x="262" y="359"/>
                  </a:lnTo>
                  <a:lnTo>
                    <a:pt x="310" y="300"/>
                  </a:lnTo>
                  <a:lnTo>
                    <a:pt x="255" y="323"/>
                  </a:lnTo>
                  <a:lnTo>
                    <a:pt x="182" y="372"/>
                  </a:lnTo>
                  <a:lnTo>
                    <a:pt x="127" y="408"/>
                  </a:lnTo>
                  <a:lnTo>
                    <a:pt x="140" y="365"/>
                  </a:lnTo>
                  <a:lnTo>
                    <a:pt x="173" y="308"/>
                  </a:lnTo>
                  <a:lnTo>
                    <a:pt x="234" y="245"/>
                  </a:lnTo>
                  <a:lnTo>
                    <a:pt x="289" y="197"/>
                  </a:lnTo>
                  <a:lnTo>
                    <a:pt x="222" y="220"/>
                  </a:lnTo>
                  <a:lnTo>
                    <a:pt x="156" y="258"/>
                  </a:lnTo>
                  <a:lnTo>
                    <a:pt x="93" y="308"/>
                  </a:lnTo>
                  <a:lnTo>
                    <a:pt x="80" y="262"/>
                  </a:lnTo>
                  <a:lnTo>
                    <a:pt x="76" y="201"/>
                  </a:lnTo>
                  <a:lnTo>
                    <a:pt x="83" y="146"/>
                  </a:lnTo>
                  <a:lnTo>
                    <a:pt x="110" y="85"/>
                  </a:lnTo>
                  <a:lnTo>
                    <a:pt x="131" y="55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6" name="Freeform 57"/>
            <p:cNvSpPr>
              <a:spLocks/>
            </p:cNvSpPr>
            <p:nvPr/>
          </p:nvSpPr>
          <p:spPr bwMode="auto">
            <a:xfrm>
              <a:off x="1067" y="3348"/>
              <a:ext cx="391" cy="309"/>
            </a:xfrm>
            <a:custGeom>
              <a:avLst/>
              <a:gdLst>
                <a:gd name="T0" fmla="*/ 0 w 783"/>
                <a:gd name="T1" fmla="*/ 196 h 618"/>
                <a:gd name="T2" fmla="*/ 26 w 783"/>
                <a:gd name="T3" fmla="*/ 165 h 618"/>
                <a:gd name="T4" fmla="*/ 68 w 783"/>
                <a:gd name="T5" fmla="*/ 119 h 618"/>
                <a:gd name="T6" fmla="*/ 104 w 783"/>
                <a:gd name="T7" fmla="*/ 94 h 618"/>
                <a:gd name="T8" fmla="*/ 145 w 783"/>
                <a:gd name="T9" fmla="*/ 77 h 618"/>
                <a:gd name="T10" fmla="*/ 198 w 783"/>
                <a:gd name="T11" fmla="*/ 63 h 618"/>
                <a:gd name="T12" fmla="*/ 120 w 783"/>
                <a:gd name="T13" fmla="*/ 94 h 618"/>
                <a:gd name="T14" fmla="*/ 94 w 783"/>
                <a:gd name="T15" fmla="*/ 114 h 618"/>
                <a:gd name="T16" fmla="*/ 87 w 783"/>
                <a:gd name="T17" fmla="*/ 140 h 618"/>
                <a:gd name="T18" fmla="*/ 87 w 783"/>
                <a:gd name="T19" fmla="*/ 164 h 618"/>
                <a:gd name="T20" fmla="*/ 94 w 783"/>
                <a:gd name="T21" fmla="*/ 187 h 618"/>
                <a:gd name="T22" fmla="*/ 102 w 783"/>
                <a:gd name="T23" fmla="*/ 203 h 618"/>
                <a:gd name="T24" fmla="*/ 175 w 783"/>
                <a:gd name="T25" fmla="*/ 216 h 618"/>
                <a:gd name="T26" fmla="*/ 209 w 783"/>
                <a:gd name="T27" fmla="*/ 225 h 618"/>
                <a:gd name="T28" fmla="*/ 202 w 783"/>
                <a:gd name="T29" fmla="*/ 197 h 618"/>
                <a:gd name="T30" fmla="*/ 202 w 783"/>
                <a:gd name="T31" fmla="*/ 167 h 618"/>
                <a:gd name="T32" fmla="*/ 214 w 783"/>
                <a:gd name="T33" fmla="*/ 129 h 618"/>
                <a:gd name="T34" fmla="*/ 285 w 783"/>
                <a:gd name="T35" fmla="*/ 75 h 618"/>
                <a:gd name="T36" fmla="*/ 233 w 783"/>
                <a:gd name="T37" fmla="*/ 63 h 618"/>
                <a:gd name="T38" fmla="*/ 295 w 783"/>
                <a:gd name="T39" fmla="*/ 63 h 618"/>
                <a:gd name="T40" fmla="*/ 319 w 783"/>
                <a:gd name="T41" fmla="*/ 53 h 618"/>
                <a:gd name="T42" fmla="*/ 344 w 783"/>
                <a:gd name="T43" fmla="*/ 44 h 618"/>
                <a:gd name="T44" fmla="*/ 354 w 783"/>
                <a:gd name="T45" fmla="*/ 15 h 618"/>
                <a:gd name="T46" fmla="*/ 391 w 783"/>
                <a:gd name="T47" fmla="*/ 0 h 618"/>
                <a:gd name="T48" fmla="*/ 361 w 783"/>
                <a:gd name="T49" fmla="*/ 27 h 618"/>
                <a:gd name="T50" fmla="*/ 359 w 783"/>
                <a:gd name="T51" fmla="*/ 51 h 618"/>
                <a:gd name="T52" fmla="*/ 331 w 783"/>
                <a:gd name="T53" fmla="*/ 57 h 618"/>
                <a:gd name="T54" fmla="*/ 311 w 783"/>
                <a:gd name="T55" fmla="*/ 85 h 618"/>
                <a:gd name="T56" fmla="*/ 311 w 783"/>
                <a:gd name="T57" fmla="*/ 114 h 618"/>
                <a:gd name="T58" fmla="*/ 294 w 783"/>
                <a:gd name="T59" fmla="*/ 133 h 618"/>
                <a:gd name="T60" fmla="*/ 289 w 783"/>
                <a:gd name="T61" fmla="*/ 161 h 618"/>
                <a:gd name="T62" fmla="*/ 295 w 783"/>
                <a:gd name="T63" fmla="*/ 190 h 618"/>
                <a:gd name="T64" fmla="*/ 285 w 783"/>
                <a:gd name="T65" fmla="*/ 216 h 618"/>
                <a:gd name="T66" fmla="*/ 285 w 783"/>
                <a:gd name="T67" fmla="*/ 242 h 618"/>
                <a:gd name="T68" fmla="*/ 304 w 783"/>
                <a:gd name="T69" fmla="*/ 263 h 618"/>
                <a:gd name="T70" fmla="*/ 378 w 783"/>
                <a:gd name="T71" fmla="*/ 309 h 618"/>
                <a:gd name="T72" fmla="*/ 339 w 783"/>
                <a:gd name="T73" fmla="*/ 305 h 618"/>
                <a:gd name="T74" fmla="*/ 263 w 783"/>
                <a:gd name="T75" fmla="*/ 277 h 618"/>
                <a:gd name="T76" fmla="*/ 194 w 783"/>
                <a:gd name="T77" fmla="*/ 236 h 618"/>
                <a:gd name="T78" fmla="*/ 166 w 783"/>
                <a:gd name="T79" fmla="*/ 225 h 618"/>
                <a:gd name="T80" fmla="*/ 140 w 783"/>
                <a:gd name="T81" fmla="*/ 217 h 618"/>
                <a:gd name="T82" fmla="*/ 82 w 783"/>
                <a:gd name="T83" fmla="*/ 217 h 618"/>
                <a:gd name="T84" fmla="*/ 57 w 783"/>
                <a:gd name="T85" fmla="*/ 212 h 618"/>
                <a:gd name="T86" fmla="*/ 40 w 783"/>
                <a:gd name="T87" fmla="*/ 203 h 618"/>
                <a:gd name="T88" fmla="*/ 24 w 783"/>
                <a:gd name="T89" fmla="*/ 190 h 618"/>
                <a:gd name="T90" fmla="*/ 0 w 783"/>
                <a:gd name="T91" fmla="*/ 196 h 618"/>
                <a:gd name="T92" fmla="*/ 0 w 783"/>
                <a:gd name="T93" fmla="*/ 196 h 61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83"/>
                <a:gd name="T142" fmla="*/ 0 h 618"/>
                <a:gd name="T143" fmla="*/ 783 w 783"/>
                <a:gd name="T144" fmla="*/ 618 h 61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83" h="618">
                  <a:moveTo>
                    <a:pt x="0" y="393"/>
                  </a:moveTo>
                  <a:lnTo>
                    <a:pt x="53" y="331"/>
                  </a:lnTo>
                  <a:lnTo>
                    <a:pt x="137" y="239"/>
                  </a:lnTo>
                  <a:lnTo>
                    <a:pt x="209" y="188"/>
                  </a:lnTo>
                  <a:lnTo>
                    <a:pt x="291" y="154"/>
                  </a:lnTo>
                  <a:lnTo>
                    <a:pt x="397" y="127"/>
                  </a:lnTo>
                  <a:lnTo>
                    <a:pt x="240" y="188"/>
                  </a:lnTo>
                  <a:lnTo>
                    <a:pt x="188" y="228"/>
                  </a:lnTo>
                  <a:lnTo>
                    <a:pt x="175" y="279"/>
                  </a:lnTo>
                  <a:lnTo>
                    <a:pt x="175" y="329"/>
                  </a:lnTo>
                  <a:lnTo>
                    <a:pt x="188" y="374"/>
                  </a:lnTo>
                  <a:lnTo>
                    <a:pt x="205" y="407"/>
                  </a:lnTo>
                  <a:lnTo>
                    <a:pt x="350" y="433"/>
                  </a:lnTo>
                  <a:lnTo>
                    <a:pt x="418" y="450"/>
                  </a:lnTo>
                  <a:lnTo>
                    <a:pt x="405" y="395"/>
                  </a:lnTo>
                  <a:lnTo>
                    <a:pt x="405" y="334"/>
                  </a:lnTo>
                  <a:lnTo>
                    <a:pt x="428" y="258"/>
                  </a:lnTo>
                  <a:lnTo>
                    <a:pt x="570" y="150"/>
                  </a:lnTo>
                  <a:lnTo>
                    <a:pt x="466" y="127"/>
                  </a:lnTo>
                  <a:lnTo>
                    <a:pt x="591" y="127"/>
                  </a:lnTo>
                  <a:lnTo>
                    <a:pt x="639" y="106"/>
                  </a:lnTo>
                  <a:lnTo>
                    <a:pt x="688" y="89"/>
                  </a:lnTo>
                  <a:lnTo>
                    <a:pt x="709" y="30"/>
                  </a:lnTo>
                  <a:lnTo>
                    <a:pt x="783" y="0"/>
                  </a:lnTo>
                  <a:lnTo>
                    <a:pt x="723" y="55"/>
                  </a:lnTo>
                  <a:lnTo>
                    <a:pt x="719" y="103"/>
                  </a:lnTo>
                  <a:lnTo>
                    <a:pt x="662" y="114"/>
                  </a:lnTo>
                  <a:lnTo>
                    <a:pt x="622" y="171"/>
                  </a:lnTo>
                  <a:lnTo>
                    <a:pt x="622" y="228"/>
                  </a:lnTo>
                  <a:lnTo>
                    <a:pt x="588" y="266"/>
                  </a:lnTo>
                  <a:lnTo>
                    <a:pt x="578" y="323"/>
                  </a:lnTo>
                  <a:lnTo>
                    <a:pt x="591" y="380"/>
                  </a:lnTo>
                  <a:lnTo>
                    <a:pt x="570" y="433"/>
                  </a:lnTo>
                  <a:lnTo>
                    <a:pt x="570" y="485"/>
                  </a:lnTo>
                  <a:lnTo>
                    <a:pt x="608" y="526"/>
                  </a:lnTo>
                  <a:lnTo>
                    <a:pt x="757" y="618"/>
                  </a:lnTo>
                  <a:lnTo>
                    <a:pt x="679" y="610"/>
                  </a:lnTo>
                  <a:lnTo>
                    <a:pt x="527" y="553"/>
                  </a:lnTo>
                  <a:lnTo>
                    <a:pt x="388" y="473"/>
                  </a:lnTo>
                  <a:lnTo>
                    <a:pt x="333" y="450"/>
                  </a:lnTo>
                  <a:lnTo>
                    <a:pt x="281" y="435"/>
                  </a:lnTo>
                  <a:lnTo>
                    <a:pt x="165" y="435"/>
                  </a:lnTo>
                  <a:lnTo>
                    <a:pt x="114" y="424"/>
                  </a:lnTo>
                  <a:lnTo>
                    <a:pt x="80" y="407"/>
                  </a:lnTo>
                  <a:lnTo>
                    <a:pt x="48" y="380"/>
                  </a:lnTo>
                  <a:lnTo>
                    <a:pt x="0" y="3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7" name="Freeform 58"/>
            <p:cNvSpPr>
              <a:spLocks/>
            </p:cNvSpPr>
            <p:nvPr/>
          </p:nvSpPr>
          <p:spPr bwMode="auto">
            <a:xfrm>
              <a:off x="1510" y="3417"/>
              <a:ext cx="212" cy="228"/>
            </a:xfrm>
            <a:custGeom>
              <a:avLst/>
              <a:gdLst>
                <a:gd name="T0" fmla="*/ 0 w 422"/>
                <a:gd name="T1" fmla="*/ 0 h 456"/>
                <a:gd name="T2" fmla="*/ 105 w 422"/>
                <a:gd name="T3" fmla="*/ 54 h 456"/>
                <a:gd name="T4" fmla="*/ 178 w 422"/>
                <a:gd name="T5" fmla="*/ 149 h 456"/>
                <a:gd name="T6" fmla="*/ 212 w 422"/>
                <a:gd name="T7" fmla="*/ 161 h 456"/>
                <a:gd name="T8" fmla="*/ 191 w 422"/>
                <a:gd name="T9" fmla="*/ 176 h 456"/>
                <a:gd name="T10" fmla="*/ 179 w 422"/>
                <a:gd name="T11" fmla="*/ 174 h 456"/>
                <a:gd name="T12" fmla="*/ 185 w 422"/>
                <a:gd name="T13" fmla="*/ 219 h 456"/>
                <a:gd name="T14" fmla="*/ 172 w 422"/>
                <a:gd name="T15" fmla="*/ 228 h 456"/>
                <a:gd name="T16" fmla="*/ 179 w 422"/>
                <a:gd name="T17" fmla="*/ 215 h 456"/>
                <a:gd name="T18" fmla="*/ 168 w 422"/>
                <a:gd name="T19" fmla="*/ 167 h 456"/>
                <a:gd name="T20" fmla="*/ 95 w 422"/>
                <a:gd name="T21" fmla="*/ 65 h 456"/>
                <a:gd name="T22" fmla="*/ 0 w 422"/>
                <a:gd name="T23" fmla="*/ 9 h 456"/>
                <a:gd name="T24" fmla="*/ 0 w 422"/>
                <a:gd name="T25" fmla="*/ 0 h 456"/>
                <a:gd name="T26" fmla="*/ 0 w 422"/>
                <a:gd name="T27" fmla="*/ 0 h 4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2"/>
                <a:gd name="T43" fmla="*/ 0 h 456"/>
                <a:gd name="T44" fmla="*/ 422 w 422"/>
                <a:gd name="T45" fmla="*/ 456 h 4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2" h="456">
                  <a:moveTo>
                    <a:pt x="0" y="0"/>
                  </a:moveTo>
                  <a:lnTo>
                    <a:pt x="209" y="108"/>
                  </a:lnTo>
                  <a:lnTo>
                    <a:pt x="354" y="298"/>
                  </a:lnTo>
                  <a:lnTo>
                    <a:pt x="422" y="321"/>
                  </a:lnTo>
                  <a:lnTo>
                    <a:pt x="380" y="351"/>
                  </a:lnTo>
                  <a:lnTo>
                    <a:pt x="356" y="348"/>
                  </a:lnTo>
                  <a:lnTo>
                    <a:pt x="369" y="437"/>
                  </a:lnTo>
                  <a:lnTo>
                    <a:pt x="342" y="456"/>
                  </a:lnTo>
                  <a:lnTo>
                    <a:pt x="356" y="429"/>
                  </a:lnTo>
                  <a:lnTo>
                    <a:pt x="335" y="334"/>
                  </a:lnTo>
                  <a:lnTo>
                    <a:pt x="190" y="129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8" name="Freeform 59"/>
            <p:cNvSpPr>
              <a:spLocks/>
            </p:cNvSpPr>
            <p:nvPr/>
          </p:nvSpPr>
          <p:spPr bwMode="auto">
            <a:xfrm>
              <a:off x="1465" y="3478"/>
              <a:ext cx="206" cy="179"/>
            </a:xfrm>
            <a:custGeom>
              <a:avLst/>
              <a:gdLst>
                <a:gd name="T0" fmla="*/ 17 w 412"/>
                <a:gd name="T1" fmla="*/ 0 h 360"/>
                <a:gd name="T2" fmla="*/ 56 w 412"/>
                <a:gd name="T3" fmla="*/ 42 h 360"/>
                <a:gd name="T4" fmla="*/ 108 w 412"/>
                <a:gd name="T5" fmla="*/ 68 h 360"/>
                <a:gd name="T6" fmla="*/ 176 w 412"/>
                <a:gd name="T7" fmla="*/ 145 h 360"/>
                <a:gd name="T8" fmla="*/ 206 w 412"/>
                <a:gd name="T9" fmla="*/ 162 h 360"/>
                <a:gd name="T10" fmla="*/ 174 w 412"/>
                <a:gd name="T11" fmla="*/ 153 h 360"/>
                <a:gd name="T12" fmla="*/ 128 w 412"/>
                <a:gd name="T13" fmla="*/ 162 h 360"/>
                <a:gd name="T14" fmla="*/ 94 w 412"/>
                <a:gd name="T15" fmla="*/ 162 h 360"/>
                <a:gd name="T16" fmla="*/ 61 w 412"/>
                <a:gd name="T17" fmla="*/ 177 h 360"/>
                <a:gd name="T18" fmla="*/ 42 w 412"/>
                <a:gd name="T19" fmla="*/ 179 h 360"/>
                <a:gd name="T20" fmla="*/ 38 w 412"/>
                <a:gd name="T21" fmla="*/ 175 h 360"/>
                <a:gd name="T22" fmla="*/ 62 w 412"/>
                <a:gd name="T23" fmla="*/ 153 h 360"/>
                <a:gd name="T24" fmla="*/ 0 w 412"/>
                <a:gd name="T25" fmla="*/ 101 h 360"/>
                <a:gd name="T26" fmla="*/ 52 w 412"/>
                <a:gd name="T27" fmla="*/ 130 h 360"/>
                <a:gd name="T28" fmla="*/ 85 w 412"/>
                <a:gd name="T29" fmla="*/ 147 h 360"/>
                <a:gd name="T30" fmla="*/ 108 w 412"/>
                <a:gd name="T31" fmla="*/ 149 h 360"/>
                <a:gd name="T32" fmla="*/ 124 w 412"/>
                <a:gd name="T33" fmla="*/ 136 h 360"/>
                <a:gd name="T34" fmla="*/ 137 w 412"/>
                <a:gd name="T35" fmla="*/ 128 h 360"/>
                <a:gd name="T36" fmla="*/ 108 w 412"/>
                <a:gd name="T37" fmla="*/ 91 h 360"/>
                <a:gd name="T38" fmla="*/ 43 w 412"/>
                <a:gd name="T39" fmla="*/ 47 h 360"/>
                <a:gd name="T40" fmla="*/ 13 w 412"/>
                <a:gd name="T41" fmla="*/ 10 h 360"/>
                <a:gd name="T42" fmla="*/ 17 w 412"/>
                <a:gd name="T43" fmla="*/ 0 h 360"/>
                <a:gd name="T44" fmla="*/ 17 w 412"/>
                <a:gd name="T45" fmla="*/ 0 h 36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12"/>
                <a:gd name="T70" fmla="*/ 0 h 360"/>
                <a:gd name="T71" fmla="*/ 412 w 412"/>
                <a:gd name="T72" fmla="*/ 360 h 36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12" h="360">
                  <a:moveTo>
                    <a:pt x="34" y="0"/>
                  </a:moveTo>
                  <a:lnTo>
                    <a:pt x="112" y="84"/>
                  </a:lnTo>
                  <a:lnTo>
                    <a:pt x="216" y="137"/>
                  </a:lnTo>
                  <a:lnTo>
                    <a:pt x="351" y="291"/>
                  </a:lnTo>
                  <a:lnTo>
                    <a:pt x="412" y="325"/>
                  </a:lnTo>
                  <a:lnTo>
                    <a:pt x="348" y="308"/>
                  </a:lnTo>
                  <a:lnTo>
                    <a:pt x="256" y="325"/>
                  </a:lnTo>
                  <a:lnTo>
                    <a:pt x="188" y="325"/>
                  </a:lnTo>
                  <a:lnTo>
                    <a:pt x="123" y="356"/>
                  </a:lnTo>
                  <a:lnTo>
                    <a:pt x="83" y="360"/>
                  </a:lnTo>
                  <a:lnTo>
                    <a:pt x="76" y="352"/>
                  </a:lnTo>
                  <a:lnTo>
                    <a:pt x="125" y="308"/>
                  </a:lnTo>
                  <a:lnTo>
                    <a:pt x="0" y="204"/>
                  </a:lnTo>
                  <a:lnTo>
                    <a:pt x="104" y="261"/>
                  </a:lnTo>
                  <a:lnTo>
                    <a:pt x="169" y="295"/>
                  </a:lnTo>
                  <a:lnTo>
                    <a:pt x="216" y="299"/>
                  </a:lnTo>
                  <a:lnTo>
                    <a:pt x="249" y="274"/>
                  </a:lnTo>
                  <a:lnTo>
                    <a:pt x="273" y="257"/>
                  </a:lnTo>
                  <a:lnTo>
                    <a:pt x="216" y="183"/>
                  </a:lnTo>
                  <a:lnTo>
                    <a:pt x="85" y="94"/>
                  </a:lnTo>
                  <a:lnTo>
                    <a:pt x="26" y="2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9" name="Freeform 60"/>
            <p:cNvSpPr>
              <a:spLocks/>
            </p:cNvSpPr>
            <p:nvPr/>
          </p:nvSpPr>
          <p:spPr bwMode="auto">
            <a:xfrm>
              <a:off x="1041" y="3548"/>
              <a:ext cx="155" cy="32"/>
            </a:xfrm>
            <a:custGeom>
              <a:avLst/>
              <a:gdLst>
                <a:gd name="T0" fmla="*/ 23 w 310"/>
                <a:gd name="T1" fmla="*/ 0 h 65"/>
                <a:gd name="T2" fmla="*/ 47 w 310"/>
                <a:gd name="T3" fmla="*/ 17 h 65"/>
                <a:gd name="T4" fmla="*/ 74 w 310"/>
                <a:gd name="T5" fmla="*/ 25 h 65"/>
                <a:gd name="T6" fmla="*/ 104 w 310"/>
                <a:gd name="T7" fmla="*/ 25 h 65"/>
                <a:gd name="T8" fmla="*/ 130 w 310"/>
                <a:gd name="T9" fmla="*/ 14 h 65"/>
                <a:gd name="T10" fmla="*/ 155 w 310"/>
                <a:gd name="T11" fmla="*/ 17 h 65"/>
                <a:gd name="T12" fmla="*/ 119 w 310"/>
                <a:gd name="T13" fmla="*/ 31 h 65"/>
                <a:gd name="T14" fmla="*/ 87 w 310"/>
                <a:gd name="T15" fmla="*/ 32 h 65"/>
                <a:gd name="T16" fmla="*/ 52 w 310"/>
                <a:gd name="T17" fmla="*/ 27 h 65"/>
                <a:gd name="T18" fmla="*/ 0 w 310"/>
                <a:gd name="T19" fmla="*/ 4 h 65"/>
                <a:gd name="T20" fmla="*/ 23 w 310"/>
                <a:gd name="T21" fmla="*/ 0 h 65"/>
                <a:gd name="T22" fmla="*/ 23 w 310"/>
                <a:gd name="T23" fmla="*/ 0 h 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0"/>
                <a:gd name="T37" fmla="*/ 0 h 65"/>
                <a:gd name="T38" fmla="*/ 310 w 310"/>
                <a:gd name="T39" fmla="*/ 65 h 6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0" h="65">
                  <a:moveTo>
                    <a:pt x="47" y="0"/>
                  </a:moveTo>
                  <a:lnTo>
                    <a:pt x="95" y="34"/>
                  </a:lnTo>
                  <a:lnTo>
                    <a:pt x="148" y="51"/>
                  </a:lnTo>
                  <a:lnTo>
                    <a:pt x="209" y="51"/>
                  </a:lnTo>
                  <a:lnTo>
                    <a:pt x="260" y="29"/>
                  </a:lnTo>
                  <a:lnTo>
                    <a:pt x="310" y="34"/>
                  </a:lnTo>
                  <a:lnTo>
                    <a:pt x="239" y="63"/>
                  </a:lnTo>
                  <a:lnTo>
                    <a:pt x="175" y="65"/>
                  </a:lnTo>
                  <a:lnTo>
                    <a:pt x="104" y="55"/>
                  </a:lnTo>
                  <a:lnTo>
                    <a:pt x="0" y="8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0" name="Freeform 61"/>
            <p:cNvSpPr>
              <a:spLocks/>
            </p:cNvSpPr>
            <p:nvPr/>
          </p:nvSpPr>
          <p:spPr bwMode="auto">
            <a:xfrm>
              <a:off x="1691" y="3576"/>
              <a:ext cx="56" cy="62"/>
            </a:xfrm>
            <a:custGeom>
              <a:avLst/>
              <a:gdLst>
                <a:gd name="T0" fmla="*/ 36 w 112"/>
                <a:gd name="T1" fmla="*/ 0 h 126"/>
                <a:gd name="T2" fmla="*/ 56 w 112"/>
                <a:gd name="T3" fmla="*/ 62 h 126"/>
                <a:gd name="T4" fmla="*/ 14 w 112"/>
                <a:gd name="T5" fmla="*/ 27 h 126"/>
                <a:gd name="T6" fmla="*/ 0 w 112"/>
                <a:gd name="T7" fmla="*/ 8 h 126"/>
                <a:gd name="T8" fmla="*/ 14 w 112"/>
                <a:gd name="T9" fmla="*/ 9 h 126"/>
                <a:gd name="T10" fmla="*/ 24 w 112"/>
                <a:gd name="T11" fmla="*/ 27 h 126"/>
                <a:gd name="T12" fmla="*/ 48 w 112"/>
                <a:gd name="T13" fmla="*/ 51 h 126"/>
                <a:gd name="T14" fmla="*/ 26 w 112"/>
                <a:gd name="T15" fmla="*/ 5 h 126"/>
                <a:gd name="T16" fmla="*/ 36 w 112"/>
                <a:gd name="T17" fmla="*/ 0 h 126"/>
                <a:gd name="T18" fmla="*/ 36 w 112"/>
                <a:gd name="T19" fmla="*/ 0 h 1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2"/>
                <a:gd name="T31" fmla="*/ 0 h 126"/>
                <a:gd name="T32" fmla="*/ 112 w 112"/>
                <a:gd name="T33" fmla="*/ 126 h 1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2" h="126">
                  <a:moveTo>
                    <a:pt x="71" y="0"/>
                  </a:moveTo>
                  <a:lnTo>
                    <a:pt x="112" y="126"/>
                  </a:lnTo>
                  <a:lnTo>
                    <a:pt x="29" y="55"/>
                  </a:lnTo>
                  <a:lnTo>
                    <a:pt x="0" y="17"/>
                  </a:lnTo>
                  <a:lnTo>
                    <a:pt x="27" y="19"/>
                  </a:lnTo>
                  <a:lnTo>
                    <a:pt x="48" y="55"/>
                  </a:lnTo>
                  <a:lnTo>
                    <a:pt x="95" y="103"/>
                  </a:lnTo>
                  <a:lnTo>
                    <a:pt x="52" y="1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1" name="Freeform 62"/>
            <p:cNvSpPr>
              <a:spLocks/>
            </p:cNvSpPr>
            <p:nvPr/>
          </p:nvSpPr>
          <p:spPr bwMode="auto">
            <a:xfrm>
              <a:off x="2136" y="2509"/>
              <a:ext cx="94" cy="94"/>
            </a:xfrm>
            <a:custGeom>
              <a:avLst/>
              <a:gdLst>
                <a:gd name="T0" fmla="*/ 26 w 188"/>
                <a:gd name="T1" fmla="*/ 94 h 189"/>
                <a:gd name="T2" fmla="*/ 79 w 188"/>
                <a:gd name="T3" fmla="*/ 65 h 189"/>
                <a:gd name="T4" fmla="*/ 94 w 188"/>
                <a:gd name="T5" fmla="*/ 48 h 189"/>
                <a:gd name="T6" fmla="*/ 60 w 188"/>
                <a:gd name="T7" fmla="*/ 0 h 189"/>
                <a:gd name="T8" fmla="*/ 38 w 188"/>
                <a:gd name="T9" fmla="*/ 12 h 189"/>
                <a:gd name="T10" fmla="*/ 44 w 188"/>
                <a:gd name="T11" fmla="*/ 48 h 189"/>
                <a:gd name="T12" fmla="*/ 35 w 188"/>
                <a:gd name="T13" fmla="*/ 56 h 189"/>
                <a:gd name="T14" fmla="*/ 0 w 188"/>
                <a:gd name="T15" fmla="*/ 59 h 189"/>
                <a:gd name="T16" fmla="*/ 0 w 188"/>
                <a:gd name="T17" fmla="*/ 92 h 189"/>
                <a:gd name="T18" fmla="*/ 26 w 188"/>
                <a:gd name="T19" fmla="*/ 94 h 189"/>
                <a:gd name="T20" fmla="*/ 26 w 188"/>
                <a:gd name="T21" fmla="*/ 94 h 1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8"/>
                <a:gd name="T34" fmla="*/ 0 h 189"/>
                <a:gd name="T35" fmla="*/ 188 w 188"/>
                <a:gd name="T36" fmla="*/ 189 h 18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8" h="189">
                  <a:moveTo>
                    <a:pt x="53" y="189"/>
                  </a:moveTo>
                  <a:lnTo>
                    <a:pt x="158" y="130"/>
                  </a:lnTo>
                  <a:lnTo>
                    <a:pt x="188" y="96"/>
                  </a:lnTo>
                  <a:lnTo>
                    <a:pt x="120" y="0"/>
                  </a:lnTo>
                  <a:lnTo>
                    <a:pt x="76" y="25"/>
                  </a:lnTo>
                  <a:lnTo>
                    <a:pt x="87" y="96"/>
                  </a:lnTo>
                  <a:lnTo>
                    <a:pt x="70" y="113"/>
                  </a:lnTo>
                  <a:lnTo>
                    <a:pt x="0" y="118"/>
                  </a:lnTo>
                  <a:lnTo>
                    <a:pt x="0" y="185"/>
                  </a:lnTo>
                  <a:lnTo>
                    <a:pt x="53" y="1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2" name="Freeform 63"/>
            <p:cNvSpPr>
              <a:spLocks/>
            </p:cNvSpPr>
            <p:nvPr/>
          </p:nvSpPr>
          <p:spPr bwMode="auto">
            <a:xfrm>
              <a:off x="1723" y="3520"/>
              <a:ext cx="1139" cy="73"/>
            </a:xfrm>
            <a:custGeom>
              <a:avLst/>
              <a:gdLst>
                <a:gd name="T0" fmla="*/ 4 w 2278"/>
                <a:gd name="T1" fmla="*/ 34 h 146"/>
                <a:gd name="T2" fmla="*/ 343 w 2278"/>
                <a:gd name="T3" fmla="*/ 19 h 146"/>
                <a:gd name="T4" fmla="*/ 1139 w 2278"/>
                <a:gd name="T5" fmla="*/ 73 h 146"/>
                <a:gd name="T6" fmla="*/ 925 w 2278"/>
                <a:gd name="T7" fmla="*/ 19 h 146"/>
                <a:gd name="T8" fmla="*/ 1022 w 2278"/>
                <a:gd name="T9" fmla="*/ 0 h 146"/>
                <a:gd name="T10" fmla="*/ 0 w 2278"/>
                <a:gd name="T11" fmla="*/ 0 h 146"/>
                <a:gd name="T12" fmla="*/ 4 w 2278"/>
                <a:gd name="T13" fmla="*/ 34 h 146"/>
                <a:gd name="T14" fmla="*/ 4 w 2278"/>
                <a:gd name="T15" fmla="*/ 34 h 1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78"/>
                <a:gd name="T25" fmla="*/ 0 h 146"/>
                <a:gd name="T26" fmla="*/ 2278 w 2278"/>
                <a:gd name="T27" fmla="*/ 146 h 1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78" h="146">
                  <a:moveTo>
                    <a:pt x="9" y="67"/>
                  </a:moveTo>
                  <a:lnTo>
                    <a:pt x="686" y="38"/>
                  </a:lnTo>
                  <a:lnTo>
                    <a:pt x="2278" y="146"/>
                  </a:lnTo>
                  <a:lnTo>
                    <a:pt x="1850" y="38"/>
                  </a:lnTo>
                  <a:lnTo>
                    <a:pt x="2044" y="0"/>
                  </a:lnTo>
                  <a:lnTo>
                    <a:pt x="0" y="0"/>
                  </a:lnTo>
                  <a:lnTo>
                    <a:pt x="9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3" name="Freeform 64"/>
            <p:cNvSpPr>
              <a:spLocks/>
            </p:cNvSpPr>
            <p:nvPr/>
          </p:nvSpPr>
          <p:spPr bwMode="auto">
            <a:xfrm>
              <a:off x="576" y="3520"/>
              <a:ext cx="755" cy="94"/>
            </a:xfrm>
            <a:custGeom>
              <a:avLst/>
              <a:gdLst>
                <a:gd name="T0" fmla="*/ 207 w 1510"/>
                <a:gd name="T1" fmla="*/ 0 h 188"/>
                <a:gd name="T2" fmla="*/ 0 w 1510"/>
                <a:gd name="T3" fmla="*/ 0 h 188"/>
                <a:gd name="T4" fmla="*/ 186 w 1510"/>
                <a:gd name="T5" fmla="*/ 31 h 188"/>
                <a:gd name="T6" fmla="*/ 302 w 1510"/>
                <a:gd name="T7" fmla="*/ 61 h 188"/>
                <a:gd name="T8" fmla="*/ 418 w 1510"/>
                <a:gd name="T9" fmla="*/ 61 h 188"/>
                <a:gd name="T10" fmla="*/ 557 w 1510"/>
                <a:gd name="T11" fmla="*/ 80 h 188"/>
                <a:gd name="T12" fmla="*/ 640 w 1510"/>
                <a:gd name="T13" fmla="*/ 74 h 188"/>
                <a:gd name="T14" fmla="*/ 755 w 1510"/>
                <a:gd name="T15" fmla="*/ 94 h 188"/>
                <a:gd name="T16" fmla="*/ 674 w 1510"/>
                <a:gd name="T17" fmla="*/ 50 h 188"/>
                <a:gd name="T18" fmla="*/ 595 w 1510"/>
                <a:gd name="T19" fmla="*/ 43 h 188"/>
                <a:gd name="T20" fmla="*/ 585 w 1510"/>
                <a:gd name="T21" fmla="*/ 60 h 188"/>
                <a:gd name="T22" fmla="*/ 529 w 1510"/>
                <a:gd name="T23" fmla="*/ 56 h 188"/>
                <a:gd name="T24" fmla="*/ 443 w 1510"/>
                <a:gd name="T25" fmla="*/ 23 h 188"/>
                <a:gd name="T26" fmla="*/ 365 w 1510"/>
                <a:gd name="T27" fmla="*/ 15 h 188"/>
                <a:gd name="T28" fmla="*/ 360 w 1510"/>
                <a:gd name="T29" fmla="*/ 27 h 188"/>
                <a:gd name="T30" fmla="*/ 334 w 1510"/>
                <a:gd name="T31" fmla="*/ 41 h 188"/>
                <a:gd name="T32" fmla="*/ 290 w 1510"/>
                <a:gd name="T33" fmla="*/ 0 h 188"/>
                <a:gd name="T34" fmla="*/ 207 w 1510"/>
                <a:gd name="T35" fmla="*/ 0 h 188"/>
                <a:gd name="T36" fmla="*/ 207 w 1510"/>
                <a:gd name="T37" fmla="*/ 0 h 1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10"/>
                <a:gd name="T58" fmla="*/ 0 h 188"/>
                <a:gd name="T59" fmla="*/ 1510 w 1510"/>
                <a:gd name="T60" fmla="*/ 188 h 1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10" h="188">
                  <a:moveTo>
                    <a:pt x="414" y="0"/>
                  </a:moveTo>
                  <a:lnTo>
                    <a:pt x="0" y="0"/>
                  </a:lnTo>
                  <a:lnTo>
                    <a:pt x="371" y="63"/>
                  </a:lnTo>
                  <a:lnTo>
                    <a:pt x="603" y="122"/>
                  </a:lnTo>
                  <a:lnTo>
                    <a:pt x="837" y="122"/>
                  </a:lnTo>
                  <a:lnTo>
                    <a:pt x="1114" y="160"/>
                  </a:lnTo>
                  <a:lnTo>
                    <a:pt x="1280" y="148"/>
                  </a:lnTo>
                  <a:lnTo>
                    <a:pt x="1510" y="188"/>
                  </a:lnTo>
                  <a:lnTo>
                    <a:pt x="1348" y="101"/>
                  </a:lnTo>
                  <a:lnTo>
                    <a:pt x="1190" y="86"/>
                  </a:lnTo>
                  <a:lnTo>
                    <a:pt x="1169" y="120"/>
                  </a:lnTo>
                  <a:lnTo>
                    <a:pt x="1057" y="112"/>
                  </a:lnTo>
                  <a:lnTo>
                    <a:pt x="886" y="46"/>
                  </a:lnTo>
                  <a:lnTo>
                    <a:pt x="730" y="30"/>
                  </a:lnTo>
                  <a:lnTo>
                    <a:pt x="719" y="55"/>
                  </a:lnTo>
                  <a:lnTo>
                    <a:pt x="667" y="82"/>
                  </a:lnTo>
                  <a:lnTo>
                    <a:pt x="580" y="0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4" name="Freeform 65"/>
            <p:cNvSpPr>
              <a:spLocks/>
            </p:cNvSpPr>
            <p:nvPr/>
          </p:nvSpPr>
          <p:spPr bwMode="auto">
            <a:xfrm>
              <a:off x="1346" y="3562"/>
              <a:ext cx="1256" cy="332"/>
            </a:xfrm>
            <a:custGeom>
              <a:avLst/>
              <a:gdLst>
                <a:gd name="T0" fmla="*/ 51 w 2512"/>
                <a:gd name="T1" fmla="*/ 83 h 663"/>
                <a:gd name="T2" fmla="*/ 0 w 2512"/>
                <a:gd name="T3" fmla="*/ 87 h 663"/>
                <a:gd name="T4" fmla="*/ 99 w 2512"/>
                <a:gd name="T5" fmla="*/ 132 h 663"/>
                <a:gd name="T6" fmla="*/ 380 w 2512"/>
                <a:gd name="T7" fmla="*/ 297 h 663"/>
                <a:gd name="T8" fmla="*/ 454 w 2512"/>
                <a:gd name="T9" fmla="*/ 332 h 663"/>
                <a:gd name="T10" fmla="*/ 636 w 2512"/>
                <a:gd name="T11" fmla="*/ 297 h 663"/>
                <a:gd name="T12" fmla="*/ 1109 w 2512"/>
                <a:gd name="T13" fmla="*/ 228 h 663"/>
                <a:gd name="T14" fmla="*/ 1256 w 2512"/>
                <a:gd name="T15" fmla="*/ 208 h 663"/>
                <a:gd name="T16" fmla="*/ 1034 w 2512"/>
                <a:gd name="T17" fmla="*/ 114 h 663"/>
                <a:gd name="T18" fmla="*/ 720 w 2512"/>
                <a:gd name="T19" fmla="*/ 0 h 663"/>
                <a:gd name="T20" fmla="*/ 530 w 2512"/>
                <a:gd name="T21" fmla="*/ 26 h 663"/>
                <a:gd name="T22" fmla="*/ 340 w 2512"/>
                <a:gd name="T23" fmla="*/ 51 h 663"/>
                <a:gd name="T24" fmla="*/ 340 w 2512"/>
                <a:gd name="T25" fmla="*/ 61 h 663"/>
                <a:gd name="T26" fmla="*/ 372 w 2512"/>
                <a:gd name="T27" fmla="*/ 51 h 663"/>
                <a:gd name="T28" fmla="*/ 395 w 2512"/>
                <a:gd name="T29" fmla="*/ 73 h 663"/>
                <a:gd name="T30" fmla="*/ 390 w 2512"/>
                <a:gd name="T31" fmla="*/ 51 h 663"/>
                <a:gd name="T32" fmla="*/ 724 w 2512"/>
                <a:gd name="T33" fmla="*/ 8 h 663"/>
                <a:gd name="T34" fmla="*/ 1197 w 2512"/>
                <a:gd name="T35" fmla="*/ 199 h 663"/>
                <a:gd name="T36" fmla="*/ 1036 w 2512"/>
                <a:gd name="T37" fmla="*/ 219 h 663"/>
                <a:gd name="T38" fmla="*/ 660 w 2512"/>
                <a:gd name="T39" fmla="*/ 275 h 663"/>
                <a:gd name="T40" fmla="*/ 443 w 2512"/>
                <a:gd name="T41" fmla="*/ 316 h 663"/>
                <a:gd name="T42" fmla="*/ 60 w 2512"/>
                <a:gd name="T43" fmla="*/ 91 h 663"/>
                <a:gd name="T44" fmla="*/ 51 w 2512"/>
                <a:gd name="T45" fmla="*/ 83 h 663"/>
                <a:gd name="T46" fmla="*/ 51 w 2512"/>
                <a:gd name="T47" fmla="*/ 83 h 6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512"/>
                <a:gd name="T73" fmla="*/ 0 h 663"/>
                <a:gd name="T74" fmla="*/ 2512 w 2512"/>
                <a:gd name="T75" fmla="*/ 663 h 6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512" h="663">
                  <a:moveTo>
                    <a:pt x="103" y="165"/>
                  </a:moveTo>
                  <a:lnTo>
                    <a:pt x="0" y="173"/>
                  </a:lnTo>
                  <a:lnTo>
                    <a:pt x="198" y="264"/>
                  </a:lnTo>
                  <a:lnTo>
                    <a:pt x="761" y="593"/>
                  </a:lnTo>
                  <a:lnTo>
                    <a:pt x="909" y="663"/>
                  </a:lnTo>
                  <a:lnTo>
                    <a:pt x="1272" y="593"/>
                  </a:lnTo>
                  <a:lnTo>
                    <a:pt x="2217" y="456"/>
                  </a:lnTo>
                  <a:lnTo>
                    <a:pt x="2512" y="416"/>
                  </a:lnTo>
                  <a:lnTo>
                    <a:pt x="2067" y="228"/>
                  </a:lnTo>
                  <a:lnTo>
                    <a:pt x="1441" y="0"/>
                  </a:lnTo>
                  <a:lnTo>
                    <a:pt x="1059" y="51"/>
                  </a:lnTo>
                  <a:lnTo>
                    <a:pt x="681" y="102"/>
                  </a:lnTo>
                  <a:lnTo>
                    <a:pt x="681" y="121"/>
                  </a:lnTo>
                  <a:lnTo>
                    <a:pt x="745" y="102"/>
                  </a:lnTo>
                  <a:lnTo>
                    <a:pt x="791" y="146"/>
                  </a:lnTo>
                  <a:lnTo>
                    <a:pt x="780" y="102"/>
                  </a:lnTo>
                  <a:lnTo>
                    <a:pt x="1449" y="15"/>
                  </a:lnTo>
                  <a:lnTo>
                    <a:pt x="2394" y="397"/>
                  </a:lnTo>
                  <a:lnTo>
                    <a:pt x="2071" y="437"/>
                  </a:lnTo>
                  <a:lnTo>
                    <a:pt x="1320" y="549"/>
                  </a:lnTo>
                  <a:lnTo>
                    <a:pt x="886" y="631"/>
                  </a:lnTo>
                  <a:lnTo>
                    <a:pt x="120" y="182"/>
                  </a:lnTo>
                  <a:lnTo>
                    <a:pt x="103" y="1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1" name="Text Box 67"/>
          <p:cNvSpPr txBox="1">
            <a:spLocks noChangeArrowheads="1"/>
          </p:cNvSpPr>
          <p:nvPr/>
        </p:nvSpPr>
        <p:spPr bwMode="auto">
          <a:xfrm>
            <a:off x="533400" y="304800"/>
            <a:ext cx="8153400" cy="1938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CE85"/>
                </a:solidFill>
                <a:latin typeface="Times New Roman" pitchFamily="18" charset="0"/>
              </a:rPr>
              <a:t>Perbedaan antara Akuntansi Manajemen dan Akuntansi Keuangan</a:t>
            </a:r>
          </a:p>
        </p:txBody>
      </p:sp>
      <p:pic>
        <p:nvPicPr>
          <p:cNvPr id="14342" name="Picture 68" descr="aler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4953000" y="259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Chapter 1 -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A345CA-9FF1-4F5F-8187-9F121D5FD798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609600" y="304800"/>
            <a:ext cx="3505200" cy="533400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FFCE8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Management Accounting</a:t>
            </a:r>
          </a:p>
        </p:txBody>
      </p:sp>
      <p:sp>
        <p:nvSpPr>
          <p:cNvPr id="155654" name="Rectangle 6"/>
          <p:cNvSpPr>
            <a:spLocks noChangeArrowheads="1"/>
          </p:cNvSpPr>
          <p:nvPr/>
        </p:nvSpPr>
        <p:spPr bwMode="auto">
          <a:xfrm>
            <a:off x="5105400" y="304800"/>
            <a:ext cx="3276600" cy="5334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Financial Accounting</a:t>
            </a:r>
          </a:p>
        </p:txBody>
      </p:sp>
      <p:sp>
        <p:nvSpPr>
          <p:cNvPr id="155655" name="Text Box 7"/>
          <p:cNvSpPr txBox="1">
            <a:spLocks noChangeArrowheads="1"/>
          </p:cNvSpPr>
          <p:nvPr/>
        </p:nvSpPr>
        <p:spPr bwMode="auto">
          <a:xfrm>
            <a:off x="304800" y="990600"/>
            <a:ext cx="35814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-449263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1.	Fokus Internal</a:t>
            </a:r>
          </a:p>
        </p:txBody>
      </p:sp>
      <p:sp>
        <p:nvSpPr>
          <p:cNvPr id="155656" name="Text Box 8"/>
          <p:cNvSpPr txBox="1">
            <a:spLocks noChangeArrowheads="1"/>
          </p:cNvSpPr>
          <p:nvPr/>
        </p:nvSpPr>
        <p:spPr bwMode="auto">
          <a:xfrm>
            <a:off x="4876800" y="1004888"/>
            <a:ext cx="358140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-449263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1.	Fokus Eksternal</a:t>
            </a:r>
          </a:p>
        </p:txBody>
      </p:sp>
      <p:sp>
        <p:nvSpPr>
          <p:cNvPr id="15368" name="AutoShape 9"/>
          <p:cNvSpPr>
            <a:spLocks noChangeArrowheads="1"/>
          </p:cNvSpPr>
          <p:nvPr/>
        </p:nvSpPr>
        <p:spPr bwMode="auto">
          <a:xfrm>
            <a:off x="4343400" y="304800"/>
            <a:ext cx="609600" cy="685800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5" grpId="0" autoUpdateAnimBg="0"/>
      <p:bldP spid="15565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Chapter 1 -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001F8A-4C2A-454D-91E6-2EE17E70C4CA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6388" name="Text Box 132"/>
          <p:cNvSpPr txBox="1">
            <a:spLocks noChangeArrowheads="1"/>
          </p:cNvSpPr>
          <p:nvPr/>
        </p:nvSpPr>
        <p:spPr bwMode="auto">
          <a:xfrm>
            <a:off x="914400" y="2209800"/>
            <a:ext cx="2819400" cy="3046413"/>
          </a:xfrm>
          <a:prstGeom prst="rect">
            <a:avLst/>
          </a:prstGeom>
          <a:solidFill>
            <a:srgbClr val="FF9900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Manajemen Akuntansi menghasilkan informasi untuk pengguna internal</a:t>
            </a:r>
          </a:p>
        </p:txBody>
      </p:sp>
      <p:grpSp>
        <p:nvGrpSpPr>
          <p:cNvPr id="16389" name="Group 277"/>
          <p:cNvGrpSpPr>
            <a:grpSpLocks/>
          </p:cNvGrpSpPr>
          <p:nvPr/>
        </p:nvGrpSpPr>
        <p:grpSpPr bwMode="auto">
          <a:xfrm>
            <a:off x="4267200" y="1851025"/>
            <a:ext cx="3433763" cy="3416300"/>
            <a:chOff x="2688" y="1166"/>
            <a:chExt cx="2163" cy="2152"/>
          </a:xfrm>
        </p:grpSpPr>
        <p:sp>
          <p:nvSpPr>
            <p:cNvPr id="16391" name="Freeform 134"/>
            <p:cNvSpPr>
              <a:spLocks/>
            </p:cNvSpPr>
            <p:nvPr/>
          </p:nvSpPr>
          <p:spPr bwMode="auto">
            <a:xfrm>
              <a:off x="2852" y="2364"/>
              <a:ext cx="1385" cy="947"/>
            </a:xfrm>
            <a:custGeom>
              <a:avLst/>
              <a:gdLst>
                <a:gd name="T0" fmla="*/ 0 w 2769"/>
                <a:gd name="T1" fmla="*/ 134 h 1895"/>
                <a:gd name="T2" fmla="*/ 945 w 2769"/>
                <a:gd name="T3" fmla="*/ 761 h 1895"/>
                <a:gd name="T4" fmla="*/ 1039 w 2769"/>
                <a:gd name="T5" fmla="*/ 947 h 1895"/>
                <a:gd name="T6" fmla="*/ 1334 w 2769"/>
                <a:gd name="T7" fmla="*/ 947 h 1895"/>
                <a:gd name="T8" fmla="*/ 1385 w 2769"/>
                <a:gd name="T9" fmla="*/ 559 h 1895"/>
                <a:gd name="T10" fmla="*/ 0 w 2769"/>
                <a:gd name="T11" fmla="*/ 0 h 1895"/>
                <a:gd name="T12" fmla="*/ 0 w 2769"/>
                <a:gd name="T13" fmla="*/ 134 h 1895"/>
                <a:gd name="T14" fmla="*/ 0 w 2769"/>
                <a:gd name="T15" fmla="*/ 134 h 18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69"/>
                <a:gd name="T25" fmla="*/ 0 h 1895"/>
                <a:gd name="T26" fmla="*/ 2769 w 2769"/>
                <a:gd name="T27" fmla="*/ 1895 h 189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69" h="1895">
                  <a:moveTo>
                    <a:pt x="0" y="269"/>
                  </a:moveTo>
                  <a:lnTo>
                    <a:pt x="1889" y="1522"/>
                  </a:lnTo>
                  <a:lnTo>
                    <a:pt x="2077" y="1895"/>
                  </a:lnTo>
                  <a:lnTo>
                    <a:pt x="2668" y="1895"/>
                  </a:lnTo>
                  <a:lnTo>
                    <a:pt x="2769" y="1119"/>
                  </a:lnTo>
                  <a:lnTo>
                    <a:pt x="0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E5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2" name="Freeform 135"/>
            <p:cNvSpPr>
              <a:spLocks/>
            </p:cNvSpPr>
            <p:nvPr/>
          </p:nvSpPr>
          <p:spPr bwMode="auto">
            <a:xfrm>
              <a:off x="2852" y="2364"/>
              <a:ext cx="1649" cy="947"/>
            </a:xfrm>
            <a:custGeom>
              <a:avLst/>
              <a:gdLst>
                <a:gd name="T0" fmla="*/ 0 w 3298"/>
                <a:gd name="T1" fmla="*/ 75 h 1895"/>
                <a:gd name="T2" fmla="*/ 1114 w 3298"/>
                <a:gd name="T3" fmla="*/ 728 h 1895"/>
                <a:gd name="T4" fmla="*/ 1180 w 3298"/>
                <a:gd name="T5" fmla="*/ 947 h 1895"/>
                <a:gd name="T6" fmla="*/ 1330 w 3298"/>
                <a:gd name="T7" fmla="*/ 947 h 1895"/>
                <a:gd name="T8" fmla="*/ 1649 w 3298"/>
                <a:gd name="T9" fmla="*/ 583 h 1895"/>
                <a:gd name="T10" fmla="*/ 0 w 3298"/>
                <a:gd name="T11" fmla="*/ 0 h 1895"/>
                <a:gd name="T12" fmla="*/ 0 w 3298"/>
                <a:gd name="T13" fmla="*/ 75 h 1895"/>
                <a:gd name="T14" fmla="*/ 0 w 3298"/>
                <a:gd name="T15" fmla="*/ 75 h 18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98"/>
                <a:gd name="T25" fmla="*/ 0 h 1895"/>
                <a:gd name="T26" fmla="*/ 3298 w 3298"/>
                <a:gd name="T27" fmla="*/ 1895 h 189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98" h="1895">
                  <a:moveTo>
                    <a:pt x="0" y="150"/>
                  </a:moveTo>
                  <a:lnTo>
                    <a:pt x="2227" y="1457"/>
                  </a:lnTo>
                  <a:lnTo>
                    <a:pt x="2360" y="1895"/>
                  </a:lnTo>
                  <a:lnTo>
                    <a:pt x="2659" y="1895"/>
                  </a:lnTo>
                  <a:lnTo>
                    <a:pt x="3298" y="1167"/>
                  </a:lnTo>
                  <a:lnTo>
                    <a:pt x="0" y="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Freeform 136"/>
            <p:cNvSpPr>
              <a:spLocks/>
            </p:cNvSpPr>
            <p:nvPr/>
          </p:nvSpPr>
          <p:spPr bwMode="auto">
            <a:xfrm>
              <a:off x="2852" y="2332"/>
              <a:ext cx="1708" cy="979"/>
            </a:xfrm>
            <a:custGeom>
              <a:avLst/>
              <a:gdLst>
                <a:gd name="T0" fmla="*/ 0 w 3415"/>
                <a:gd name="T1" fmla="*/ 0 h 1958"/>
                <a:gd name="T2" fmla="*/ 1684 w 3415"/>
                <a:gd name="T3" fmla="*/ 576 h 1958"/>
                <a:gd name="T4" fmla="*/ 1708 w 3415"/>
                <a:gd name="T5" fmla="*/ 607 h 1958"/>
                <a:gd name="T6" fmla="*/ 1708 w 3415"/>
                <a:gd name="T7" fmla="*/ 650 h 1958"/>
                <a:gd name="T8" fmla="*/ 1684 w 3415"/>
                <a:gd name="T9" fmla="*/ 694 h 1958"/>
                <a:gd name="T10" fmla="*/ 1373 w 3415"/>
                <a:gd name="T11" fmla="*/ 979 h 1958"/>
                <a:gd name="T12" fmla="*/ 1326 w 3415"/>
                <a:gd name="T13" fmla="*/ 979 h 1958"/>
                <a:gd name="T14" fmla="*/ 1298 w 3415"/>
                <a:gd name="T15" fmla="*/ 674 h 1958"/>
                <a:gd name="T16" fmla="*/ 0 w 3415"/>
                <a:gd name="T17" fmla="*/ 51 h 1958"/>
                <a:gd name="T18" fmla="*/ 0 w 3415"/>
                <a:gd name="T19" fmla="*/ 0 h 1958"/>
                <a:gd name="T20" fmla="*/ 0 w 3415"/>
                <a:gd name="T21" fmla="*/ 0 h 19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15"/>
                <a:gd name="T34" fmla="*/ 0 h 1958"/>
                <a:gd name="T35" fmla="*/ 3415 w 3415"/>
                <a:gd name="T36" fmla="*/ 1958 h 19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15" h="1958">
                  <a:moveTo>
                    <a:pt x="0" y="0"/>
                  </a:moveTo>
                  <a:lnTo>
                    <a:pt x="3368" y="1152"/>
                  </a:lnTo>
                  <a:lnTo>
                    <a:pt x="3415" y="1214"/>
                  </a:lnTo>
                  <a:lnTo>
                    <a:pt x="3415" y="1300"/>
                  </a:lnTo>
                  <a:lnTo>
                    <a:pt x="3368" y="1387"/>
                  </a:lnTo>
                  <a:lnTo>
                    <a:pt x="2746" y="1958"/>
                  </a:lnTo>
                  <a:lnTo>
                    <a:pt x="2651" y="1958"/>
                  </a:lnTo>
                  <a:lnTo>
                    <a:pt x="2596" y="1348"/>
                  </a:lnTo>
                  <a:lnTo>
                    <a:pt x="0" y="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B2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4" name="Freeform 137"/>
            <p:cNvSpPr>
              <a:spLocks/>
            </p:cNvSpPr>
            <p:nvPr/>
          </p:nvSpPr>
          <p:spPr bwMode="auto">
            <a:xfrm>
              <a:off x="3359" y="2648"/>
              <a:ext cx="482" cy="364"/>
            </a:xfrm>
            <a:custGeom>
              <a:avLst/>
              <a:gdLst>
                <a:gd name="T0" fmla="*/ 180 w 964"/>
                <a:gd name="T1" fmla="*/ 0 h 728"/>
                <a:gd name="T2" fmla="*/ 0 w 964"/>
                <a:gd name="T3" fmla="*/ 292 h 728"/>
                <a:gd name="T4" fmla="*/ 328 w 964"/>
                <a:gd name="T5" fmla="*/ 364 h 728"/>
                <a:gd name="T6" fmla="*/ 482 w 964"/>
                <a:gd name="T7" fmla="*/ 72 h 728"/>
                <a:gd name="T8" fmla="*/ 180 w 964"/>
                <a:gd name="T9" fmla="*/ 0 h 728"/>
                <a:gd name="T10" fmla="*/ 180 w 964"/>
                <a:gd name="T11" fmla="*/ 0 h 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4"/>
                <a:gd name="T19" fmla="*/ 0 h 728"/>
                <a:gd name="T20" fmla="*/ 964 w 964"/>
                <a:gd name="T21" fmla="*/ 728 h 7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4" h="728">
                  <a:moveTo>
                    <a:pt x="359" y="0"/>
                  </a:moveTo>
                  <a:lnTo>
                    <a:pt x="0" y="583"/>
                  </a:lnTo>
                  <a:lnTo>
                    <a:pt x="656" y="728"/>
                  </a:lnTo>
                  <a:lnTo>
                    <a:pt x="964" y="144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5" name="Freeform 138"/>
            <p:cNvSpPr>
              <a:spLocks/>
            </p:cNvSpPr>
            <p:nvPr/>
          </p:nvSpPr>
          <p:spPr bwMode="auto">
            <a:xfrm>
              <a:off x="3193" y="2675"/>
              <a:ext cx="690" cy="359"/>
            </a:xfrm>
            <a:custGeom>
              <a:avLst/>
              <a:gdLst>
                <a:gd name="T0" fmla="*/ 0 w 1380"/>
                <a:gd name="T1" fmla="*/ 199 h 719"/>
                <a:gd name="T2" fmla="*/ 368 w 1380"/>
                <a:gd name="T3" fmla="*/ 0 h 719"/>
                <a:gd name="T4" fmla="*/ 690 w 1380"/>
                <a:gd name="T5" fmla="*/ 107 h 719"/>
                <a:gd name="T6" fmla="*/ 341 w 1380"/>
                <a:gd name="T7" fmla="*/ 359 h 719"/>
                <a:gd name="T8" fmla="*/ 0 w 1380"/>
                <a:gd name="T9" fmla="*/ 199 h 719"/>
                <a:gd name="T10" fmla="*/ 0 w 1380"/>
                <a:gd name="T11" fmla="*/ 199 h 7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0"/>
                <a:gd name="T19" fmla="*/ 0 h 719"/>
                <a:gd name="T20" fmla="*/ 1380 w 1380"/>
                <a:gd name="T21" fmla="*/ 719 h 7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0" h="719">
                  <a:moveTo>
                    <a:pt x="0" y="399"/>
                  </a:moveTo>
                  <a:lnTo>
                    <a:pt x="736" y="0"/>
                  </a:lnTo>
                  <a:lnTo>
                    <a:pt x="1380" y="215"/>
                  </a:lnTo>
                  <a:lnTo>
                    <a:pt x="681" y="719"/>
                  </a:lnTo>
                  <a:lnTo>
                    <a:pt x="0" y="399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6" name="Freeform 139"/>
            <p:cNvSpPr>
              <a:spLocks/>
            </p:cNvSpPr>
            <p:nvPr/>
          </p:nvSpPr>
          <p:spPr bwMode="auto">
            <a:xfrm>
              <a:off x="4229" y="3180"/>
              <a:ext cx="307" cy="131"/>
            </a:xfrm>
            <a:custGeom>
              <a:avLst/>
              <a:gdLst>
                <a:gd name="T0" fmla="*/ 307 w 614"/>
                <a:gd name="T1" fmla="*/ 131 h 263"/>
                <a:gd name="T2" fmla="*/ 0 w 614"/>
                <a:gd name="T3" fmla="*/ 131 h 263"/>
                <a:gd name="T4" fmla="*/ 154 w 614"/>
                <a:gd name="T5" fmla="*/ 0 h 263"/>
                <a:gd name="T6" fmla="*/ 307 w 614"/>
                <a:gd name="T7" fmla="*/ 131 h 263"/>
                <a:gd name="T8" fmla="*/ 307 w 614"/>
                <a:gd name="T9" fmla="*/ 131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4"/>
                <a:gd name="T16" fmla="*/ 0 h 263"/>
                <a:gd name="T17" fmla="*/ 614 w 614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4" h="263">
                  <a:moveTo>
                    <a:pt x="614" y="263"/>
                  </a:moveTo>
                  <a:lnTo>
                    <a:pt x="0" y="263"/>
                  </a:lnTo>
                  <a:lnTo>
                    <a:pt x="308" y="0"/>
                  </a:lnTo>
                  <a:lnTo>
                    <a:pt x="614" y="263"/>
                  </a:lnTo>
                  <a:close/>
                </a:path>
              </a:pathLst>
            </a:custGeom>
            <a:solidFill>
              <a:srgbClr val="7568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Freeform 140"/>
            <p:cNvSpPr>
              <a:spLocks/>
            </p:cNvSpPr>
            <p:nvPr/>
          </p:nvSpPr>
          <p:spPr bwMode="auto">
            <a:xfrm>
              <a:off x="3454" y="2191"/>
              <a:ext cx="366" cy="301"/>
            </a:xfrm>
            <a:custGeom>
              <a:avLst/>
              <a:gdLst>
                <a:gd name="T0" fmla="*/ 303 w 732"/>
                <a:gd name="T1" fmla="*/ 31 h 602"/>
                <a:gd name="T2" fmla="*/ 270 w 732"/>
                <a:gd name="T3" fmla="*/ 138 h 602"/>
                <a:gd name="T4" fmla="*/ 236 w 732"/>
                <a:gd name="T5" fmla="*/ 100 h 602"/>
                <a:gd name="T6" fmla="*/ 152 w 732"/>
                <a:gd name="T7" fmla="*/ 92 h 602"/>
                <a:gd name="T8" fmla="*/ 116 w 732"/>
                <a:gd name="T9" fmla="*/ 106 h 602"/>
                <a:gd name="T10" fmla="*/ 0 w 732"/>
                <a:gd name="T11" fmla="*/ 226 h 602"/>
                <a:gd name="T12" fmla="*/ 6 w 732"/>
                <a:gd name="T13" fmla="*/ 282 h 602"/>
                <a:gd name="T14" fmla="*/ 36 w 732"/>
                <a:gd name="T15" fmla="*/ 296 h 602"/>
                <a:gd name="T16" fmla="*/ 130 w 732"/>
                <a:gd name="T17" fmla="*/ 301 h 602"/>
                <a:gd name="T18" fmla="*/ 162 w 732"/>
                <a:gd name="T19" fmla="*/ 288 h 602"/>
                <a:gd name="T20" fmla="*/ 268 w 732"/>
                <a:gd name="T21" fmla="*/ 155 h 602"/>
                <a:gd name="T22" fmla="*/ 283 w 732"/>
                <a:gd name="T23" fmla="*/ 278 h 602"/>
                <a:gd name="T24" fmla="*/ 300 w 732"/>
                <a:gd name="T25" fmla="*/ 278 h 602"/>
                <a:gd name="T26" fmla="*/ 345 w 732"/>
                <a:gd name="T27" fmla="*/ 169 h 602"/>
                <a:gd name="T28" fmla="*/ 366 w 732"/>
                <a:gd name="T29" fmla="*/ 0 h 602"/>
                <a:gd name="T30" fmla="*/ 303 w 732"/>
                <a:gd name="T31" fmla="*/ 31 h 602"/>
                <a:gd name="T32" fmla="*/ 303 w 732"/>
                <a:gd name="T33" fmla="*/ 31 h 6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2"/>
                <a:gd name="T52" fmla="*/ 0 h 602"/>
                <a:gd name="T53" fmla="*/ 732 w 732"/>
                <a:gd name="T54" fmla="*/ 602 h 6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2" h="602">
                  <a:moveTo>
                    <a:pt x="606" y="62"/>
                  </a:moveTo>
                  <a:lnTo>
                    <a:pt x="540" y="275"/>
                  </a:lnTo>
                  <a:lnTo>
                    <a:pt x="473" y="201"/>
                  </a:lnTo>
                  <a:lnTo>
                    <a:pt x="304" y="184"/>
                  </a:lnTo>
                  <a:lnTo>
                    <a:pt x="232" y="212"/>
                  </a:lnTo>
                  <a:lnTo>
                    <a:pt x="0" y="452"/>
                  </a:lnTo>
                  <a:lnTo>
                    <a:pt x="13" y="564"/>
                  </a:lnTo>
                  <a:lnTo>
                    <a:pt x="72" y="591"/>
                  </a:lnTo>
                  <a:lnTo>
                    <a:pt x="260" y="602"/>
                  </a:lnTo>
                  <a:lnTo>
                    <a:pt x="323" y="576"/>
                  </a:lnTo>
                  <a:lnTo>
                    <a:pt x="536" y="311"/>
                  </a:lnTo>
                  <a:lnTo>
                    <a:pt x="566" y="555"/>
                  </a:lnTo>
                  <a:lnTo>
                    <a:pt x="599" y="555"/>
                  </a:lnTo>
                  <a:lnTo>
                    <a:pt x="690" y="338"/>
                  </a:lnTo>
                  <a:lnTo>
                    <a:pt x="732" y="0"/>
                  </a:lnTo>
                  <a:lnTo>
                    <a:pt x="606" y="62"/>
                  </a:lnTo>
                  <a:close/>
                </a:path>
              </a:pathLst>
            </a:custGeom>
            <a:solidFill>
              <a:srgbClr val="7568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Freeform 141"/>
            <p:cNvSpPr>
              <a:spLocks/>
            </p:cNvSpPr>
            <p:nvPr/>
          </p:nvSpPr>
          <p:spPr bwMode="auto">
            <a:xfrm>
              <a:off x="4584" y="2449"/>
              <a:ext cx="254" cy="250"/>
            </a:xfrm>
            <a:custGeom>
              <a:avLst/>
              <a:gdLst>
                <a:gd name="T0" fmla="*/ 72 w 507"/>
                <a:gd name="T1" fmla="*/ 0 h 500"/>
                <a:gd name="T2" fmla="*/ 2 w 507"/>
                <a:gd name="T3" fmla="*/ 72 h 500"/>
                <a:gd name="T4" fmla="*/ 0 w 507"/>
                <a:gd name="T5" fmla="*/ 224 h 500"/>
                <a:gd name="T6" fmla="*/ 159 w 507"/>
                <a:gd name="T7" fmla="*/ 250 h 500"/>
                <a:gd name="T8" fmla="*/ 193 w 507"/>
                <a:gd name="T9" fmla="*/ 217 h 500"/>
                <a:gd name="T10" fmla="*/ 254 w 507"/>
                <a:gd name="T11" fmla="*/ 68 h 500"/>
                <a:gd name="T12" fmla="*/ 254 w 507"/>
                <a:gd name="T13" fmla="*/ 41 h 500"/>
                <a:gd name="T14" fmla="*/ 228 w 507"/>
                <a:gd name="T15" fmla="*/ 15 h 500"/>
                <a:gd name="T16" fmla="*/ 72 w 507"/>
                <a:gd name="T17" fmla="*/ 0 h 500"/>
                <a:gd name="T18" fmla="*/ 72 w 507"/>
                <a:gd name="T19" fmla="*/ 0 h 5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7"/>
                <a:gd name="T31" fmla="*/ 0 h 500"/>
                <a:gd name="T32" fmla="*/ 507 w 507"/>
                <a:gd name="T33" fmla="*/ 500 h 5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7" h="500">
                  <a:moveTo>
                    <a:pt x="144" y="0"/>
                  </a:moveTo>
                  <a:lnTo>
                    <a:pt x="4" y="144"/>
                  </a:lnTo>
                  <a:lnTo>
                    <a:pt x="0" y="448"/>
                  </a:lnTo>
                  <a:lnTo>
                    <a:pt x="317" y="500"/>
                  </a:lnTo>
                  <a:lnTo>
                    <a:pt x="386" y="433"/>
                  </a:lnTo>
                  <a:lnTo>
                    <a:pt x="507" y="136"/>
                  </a:lnTo>
                  <a:lnTo>
                    <a:pt x="507" y="81"/>
                  </a:lnTo>
                  <a:lnTo>
                    <a:pt x="456" y="3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7568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Freeform 142"/>
            <p:cNvSpPr>
              <a:spLocks/>
            </p:cNvSpPr>
            <p:nvPr/>
          </p:nvSpPr>
          <p:spPr bwMode="auto">
            <a:xfrm>
              <a:off x="2698" y="1911"/>
              <a:ext cx="732" cy="587"/>
            </a:xfrm>
            <a:custGeom>
              <a:avLst/>
              <a:gdLst>
                <a:gd name="T0" fmla="*/ 39 w 1463"/>
                <a:gd name="T1" fmla="*/ 0 h 1173"/>
                <a:gd name="T2" fmla="*/ 42 w 1463"/>
                <a:gd name="T3" fmla="*/ 25 h 1173"/>
                <a:gd name="T4" fmla="*/ 0 w 1463"/>
                <a:gd name="T5" fmla="*/ 25 h 1173"/>
                <a:gd name="T6" fmla="*/ 58 w 1463"/>
                <a:gd name="T7" fmla="*/ 131 h 1173"/>
                <a:gd name="T8" fmla="*/ 219 w 1463"/>
                <a:gd name="T9" fmla="*/ 383 h 1173"/>
                <a:gd name="T10" fmla="*/ 315 w 1463"/>
                <a:gd name="T11" fmla="*/ 578 h 1173"/>
                <a:gd name="T12" fmla="*/ 359 w 1463"/>
                <a:gd name="T13" fmla="*/ 546 h 1173"/>
                <a:gd name="T14" fmla="*/ 431 w 1463"/>
                <a:gd name="T15" fmla="*/ 522 h 1173"/>
                <a:gd name="T16" fmla="*/ 529 w 1463"/>
                <a:gd name="T17" fmla="*/ 522 h 1173"/>
                <a:gd name="T18" fmla="*/ 641 w 1463"/>
                <a:gd name="T19" fmla="*/ 559 h 1173"/>
                <a:gd name="T20" fmla="*/ 726 w 1463"/>
                <a:gd name="T21" fmla="*/ 587 h 1173"/>
                <a:gd name="T22" fmla="*/ 715 w 1463"/>
                <a:gd name="T23" fmla="*/ 572 h 1173"/>
                <a:gd name="T24" fmla="*/ 732 w 1463"/>
                <a:gd name="T25" fmla="*/ 557 h 1173"/>
                <a:gd name="T26" fmla="*/ 571 w 1463"/>
                <a:gd name="T27" fmla="*/ 426 h 1173"/>
                <a:gd name="T28" fmla="*/ 473 w 1463"/>
                <a:gd name="T29" fmla="*/ 299 h 1173"/>
                <a:gd name="T30" fmla="*/ 414 w 1463"/>
                <a:gd name="T31" fmla="*/ 194 h 1173"/>
                <a:gd name="T32" fmla="*/ 377 w 1463"/>
                <a:gd name="T33" fmla="*/ 90 h 1173"/>
                <a:gd name="T34" fmla="*/ 346 w 1463"/>
                <a:gd name="T35" fmla="*/ 88 h 1173"/>
                <a:gd name="T36" fmla="*/ 319 w 1463"/>
                <a:gd name="T37" fmla="*/ 32 h 1173"/>
                <a:gd name="T38" fmla="*/ 119 w 1463"/>
                <a:gd name="T39" fmla="*/ 29 h 1173"/>
                <a:gd name="T40" fmla="*/ 39 w 1463"/>
                <a:gd name="T41" fmla="*/ 0 h 1173"/>
                <a:gd name="T42" fmla="*/ 39 w 1463"/>
                <a:gd name="T43" fmla="*/ 0 h 11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63"/>
                <a:gd name="T67" fmla="*/ 0 h 1173"/>
                <a:gd name="T68" fmla="*/ 1463 w 1463"/>
                <a:gd name="T69" fmla="*/ 1173 h 11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63" h="1173">
                  <a:moveTo>
                    <a:pt x="78" y="0"/>
                  </a:moveTo>
                  <a:lnTo>
                    <a:pt x="84" y="49"/>
                  </a:lnTo>
                  <a:lnTo>
                    <a:pt x="0" y="49"/>
                  </a:lnTo>
                  <a:lnTo>
                    <a:pt x="116" y="262"/>
                  </a:lnTo>
                  <a:lnTo>
                    <a:pt x="437" y="766"/>
                  </a:lnTo>
                  <a:lnTo>
                    <a:pt x="629" y="1155"/>
                  </a:lnTo>
                  <a:lnTo>
                    <a:pt x="718" y="1091"/>
                  </a:lnTo>
                  <a:lnTo>
                    <a:pt x="861" y="1043"/>
                  </a:lnTo>
                  <a:lnTo>
                    <a:pt x="1057" y="1043"/>
                  </a:lnTo>
                  <a:lnTo>
                    <a:pt x="1281" y="1117"/>
                  </a:lnTo>
                  <a:lnTo>
                    <a:pt x="1452" y="1173"/>
                  </a:lnTo>
                  <a:lnTo>
                    <a:pt x="1429" y="1144"/>
                  </a:lnTo>
                  <a:lnTo>
                    <a:pt x="1463" y="1114"/>
                  </a:lnTo>
                  <a:lnTo>
                    <a:pt x="1142" y="851"/>
                  </a:lnTo>
                  <a:lnTo>
                    <a:pt x="945" y="597"/>
                  </a:lnTo>
                  <a:lnTo>
                    <a:pt x="827" y="388"/>
                  </a:lnTo>
                  <a:lnTo>
                    <a:pt x="754" y="180"/>
                  </a:lnTo>
                  <a:lnTo>
                    <a:pt x="692" y="175"/>
                  </a:lnTo>
                  <a:lnTo>
                    <a:pt x="637" y="64"/>
                  </a:lnTo>
                  <a:lnTo>
                    <a:pt x="237" y="57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Freeform 143"/>
            <p:cNvSpPr>
              <a:spLocks/>
            </p:cNvSpPr>
            <p:nvPr/>
          </p:nvSpPr>
          <p:spPr bwMode="auto">
            <a:xfrm>
              <a:off x="3537" y="2466"/>
              <a:ext cx="86" cy="134"/>
            </a:xfrm>
            <a:custGeom>
              <a:avLst/>
              <a:gdLst>
                <a:gd name="T0" fmla="*/ 0 w 173"/>
                <a:gd name="T1" fmla="*/ 23 h 268"/>
                <a:gd name="T2" fmla="*/ 4 w 173"/>
                <a:gd name="T3" fmla="*/ 106 h 268"/>
                <a:gd name="T4" fmla="*/ 71 w 173"/>
                <a:gd name="T5" fmla="*/ 134 h 268"/>
                <a:gd name="T6" fmla="*/ 86 w 173"/>
                <a:gd name="T7" fmla="*/ 0 h 268"/>
                <a:gd name="T8" fmla="*/ 59 w 173"/>
                <a:gd name="T9" fmla="*/ 23 h 268"/>
                <a:gd name="T10" fmla="*/ 31 w 173"/>
                <a:gd name="T11" fmla="*/ 27 h 268"/>
                <a:gd name="T12" fmla="*/ 0 w 173"/>
                <a:gd name="T13" fmla="*/ 23 h 268"/>
                <a:gd name="T14" fmla="*/ 0 w 173"/>
                <a:gd name="T15" fmla="*/ 23 h 2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3"/>
                <a:gd name="T25" fmla="*/ 0 h 268"/>
                <a:gd name="T26" fmla="*/ 173 w 173"/>
                <a:gd name="T27" fmla="*/ 268 h 2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3" h="268">
                  <a:moveTo>
                    <a:pt x="0" y="47"/>
                  </a:moveTo>
                  <a:lnTo>
                    <a:pt x="8" y="213"/>
                  </a:lnTo>
                  <a:lnTo>
                    <a:pt x="143" y="268"/>
                  </a:lnTo>
                  <a:lnTo>
                    <a:pt x="173" y="0"/>
                  </a:lnTo>
                  <a:lnTo>
                    <a:pt x="118" y="47"/>
                  </a:lnTo>
                  <a:lnTo>
                    <a:pt x="63" y="55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E5B2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Freeform 144"/>
            <p:cNvSpPr>
              <a:spLocks/>
            </p:cNvSpPr>
            <p:nvPr/>
          </p:nvSpPr>
          <p:spPr bwMode="auto">
            <a:xfrm>
              <a:off x="4631" y="2687"/>
              <a:ext cx="98" cy="150"/>
            </a:xfrm>
            <a:custGeom>
              <a:avLst/>
              <a:gdLst>
                <a:gd name="T0" fmla="*/ 24 w 198"/>
                <a:gd name="T1" fmla="*/ 0 h 300"/>
                <a:gd name="T2" fmla="*/ 0 w 198"/>
                <a:gd name="T3" fmla="*/ 106 h 300"/>
                <a:gd name="T4" fmla="*/ 67 w 198"/>
                <a:gd name="T5" fmla="*/ 150 h 300"/>
                <a:gd name="T6" fmla="*/ 98 w 198"/>
                <a:gd name="T7" fmla="*/ 12 h 300"/>
                <a:gd name="T8" fmla="*/ 24 w 198"/>
                <a:gd name="T9" fmla="*/ 0 h 300"/>
                <a:gd name="T10" fmla="*/ 24 w 198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8"/>
                <a:gd name="T19" fmla="*/ 0 h 300"/>
                <a:gd name="T20" fmla="*/ 198 w 198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8" h="300">
                  <a:moveTo>
                    <a:pt x="48" y="0"/>
                  </a:moveTo>
                  <a:lnTo>
                    <a:pt x="0" y="213"/>
                  </a:lnTo>
                  <a:lnTo>
                    <a:pt x="135" y="300"/>
                  </a:lnTo>
                  <a:lnTo>
                    <a:pt x="198" y="2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5B2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Freeform 145"/>
            <p:cNvSpPr>
              <a:spLocks/>
            </p:cNvSpPr>
            <p:nvPr/>
          </p:nvSpPr>
          <p:spPr bwMode="auto">
            <a:xfrm>
              <a:off x="3619" y="2534"/>
              <a:ext cx="1232" cy="777"/>
            </a:xfrm>
            <a:custGeom>
              <a:avLst/>
              <a:gdLst>
                <a:gd name="T0" fmla="*/ 0 w 2463"/>
                <a:gd name="T1" fmla="*/ 66 h 1555"/>
                <a:gd name="T2" fmla="*/ 75 w 2463"/>
                <a:gd name="T3" fmla="*/ 39 h 1555"/>
                <a:gd name="T4" fmla="*/ 99 w 2463"/>
                <a:gd name="T5" fmla="*/ 0 h 1555"/>
                <a:gd name="T6" fmla="*/ 173 w 2463"/>
                <a:gd name="T7" fmla="*/ 0 h 1555"/>
                <a:gd name="T8" fmla="*/ 952 w 2463"/>
                <a:gd name="T9" fmla="*/ 153 h 1555"/>
                <a:gd name="T10" fmla="*/ 980 w 2463"/>
                <a:gd name="T11" fmla="*/ 208 h 1555"/>
                <a:gd name="T12" fmla="*/ 980 w 2463"/>
                <a:gd name="T13" fmla="*/ 264 h 1555"/>
                <a:gd name="T14" fmla="*/ 1232 w 2463"/>
                <a:gd name="T15" fmla="*/ 437 h 1555"/>
                <a:gd name="T16" fmla="*/ 1232 w 2463"/>
                <a:gd name="T17" fmla="*/ 777 h 1555"/>
                <a:gd name="T18" fmla="*/ 952 w 2463"/>
                <a:gd name="T19" fmla="*/ 777 h 1555"/>
                <a:gd name="T20" fmla="*/ 776 w 2463"/>
                <a:gd name="T21" fmla="*/ 626 h 1555"/>
                <a:gd name="T22" fmla="*/ 933 w 2463"/>
                <a:gd name="T23" fmla="*/ 476 h 1555"/>
                <a:gd name="T24" fmla="*/ 937 w 2463"/>
                <a:gd name="T25" fmla="*/ 424 h 1555"/>
                <a:gd name="T26" fmla="*/ 933 w 2463"/>
                <a:gd name="T27" fmla="*/ 393 h 1555"/>
                <a:gd name="T28" fmla="*/ 910 w 2463"/>
                <a:gd name="T29" fmla="*/ 369 h 1555"/>
                <a:gd name="T30" fmla="*/ 0 w 2463"/>
                <a:gd name="T31" fmla="*/ 66 h 1555"/>
                <a:gd name="T32" fmla="*/ 0 w 2463"/>
                <a:gd name="T33" fmla="*/ 66 h 15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63"/>
                <a:gd name="T52" fmla="*/ 0 h 1555"/>
                <a:gd name="T53" fmla="*/ 2463 w 2463"/>
                <a:gd name="T54" fmla="*/ 1555 h 15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63" h="1555">
                  <a:moveTo>
                    <a:pt x="0" y="133"/>
                  </a:moveTo>
                  <a:lnTo>
                    <a:pt x="150" y="78"/>
                  </a:lnTo>
                  <a:lnTo>
                    <a:pt x="197" y="0"/>
                  </a:lnTo>
                  <a:lnTo>
                    <a:pt x="346" y="0"/>
                  </a:lnTo>
                  <a:lnTo>
                    <a:pt x="1904" y="306"/>
                  </a:lnTo>
                  <a:lnTo>
                    <a:pt x="1959" y="416"/>
                  </a:lnTo>
                  <a:lnTo>
                    <a:pt x="1959" y="528"/>
                  </a:lnTo>
                  <a:lnTo>
                    <a:pt x="2463" y="874"/>
                  </a:lnTo>
                  <a:lnTo>
                    <a:pt x="2463" y="1555"/>
                  </a:lnTo>
                  <a:lnTo>
                    <a:pt x="1904" y="1555"/>
                  </a:lnTo>
                  <a:lnTo>
                    <a:pt x="1551" y="1252"/>
                  </a:lnTo>
                  <a:lnTo>
                    <a:pt x="1866" y="952"/>
                  </a:lnTo>
                  <a:lnTo>
                    <a:pt x="1874" y="849"/>
                  </a:lnTo>
                  <a:lnTo>
                    <a:pt x="1866" y="787"/>
                  </a:lnTo>
                  <a:lnTo>
                    <a:pt x="1819" y="739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2E2E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Freeform 146"/>
            <p:cNvSpPr>
              <a:spLocks/>
            </p:cNvSpPr>
            <p:nvPr/>
          </p:nvSpPr>
          <p:spPr bwMode="auto">
            <a:xfrm>
              <a:off x="3389" y="1554"/>
              <a:ext cx="1398" cy="1146"/>
            </a:xfrm>
            <a:custGeom>
              <a:avLst/>
              <a:gdLst>
                <a:gd name="T0" fmla="*/ 0 w 2796"/>
                <a:gd name="T1" fmla="*/ 552 h 2292"/>
                <a:gd name="T2" fmla="*/ 12 w 2796"/>
                <a:gd name="T3" fmla="*/ 520 h 2292"/>
                <a:gd name="T4" fmla="*/ 48 w 2796"/>
                <a:gd name="T5" fmla="*/ 501 h 2292"/>
                <a:gd name="T6" fmla="*/ 60 w 2796"/>
                <a:gd name="T7" fmla="*/ 471 h 2292"/>
                <a:gd name="T8" fmla="*/ 120 w 2796"/>
                <a:gd name="T9" fmla="*/ 462 h 2292"/>
                <a:gd name="T10" fmla="*/ 160 w 2796"/>
                <a:gd name="T11" fmla="*/ 433 h 2292"/>
                <a:gd name="T12" fmla="*/ 186 w 2796"/>
                <a:gd name="T13" fmla="*/ 380 h 2292"/>
                <a:gd name="T14" fmla="*/ 251 w 2796"/>
                <a:gd name="T15" fmla="*/ 344 h 2292"/>
                <a:gd name="T16" fmla="*/ 271 w 2796"/>
                <a:gd name="T17" fmla="*/ 305 h 2292"/>
                <a:gd name="T18" fmla="*/ 326 w 2796"/>
                <a:gd name="T19" fmla="*/ 264 h 2292"/>
                <a:gd name="T20" fmla="*/ 343 w 2796"/>
                <a:gd name="T21" fmla="*/ 220 h 2292"/>
                <a:gd name="T22" fmla="*/ 396 w 2796"/>
                <a:gd name="T23" fmla="*/ 220 h 2292"/>
                <a:gd name="T24" fmla="*/ 440 w 2796"/>
                <a:gd name="T25" fmla="*/ 184 h 2292"/>
                <a:gd name="T26" fmla="*/ 536 w 2796"/>
                <a:gd name="T27" fmla="*/ 148 h 2292"/>
                <a:gd name="T28" fmla="*/ 575 w 2796"/>
                <a:gd name="T29" fmla="*/ 129 h 2292"/>
                <a:gd name="T30" fmla="*/ 597 w 2796"/>
                <a:gd name="T31" fmla="*/ 87 h 2292"/>
                <a:gd name="T32" fmla="*/ 893 w 2796"/>
                <a:gd name="T33" fmla="*/ 0 h 2292"/>
                <a:gd name="T34" fmla="*/ 937 w 2796"/>
                <a:gd name="T35" fmla="*/ 61 h 2292"/>
                <a:gd name="T36" fmla="*/ 999 w 2796"/>
                <a:gd name="T37" fmla="*/ 54 h 2292"/>
                <a:gd name="T38" fmla="*/ 1150 w 2796"/>
                <a:gd name="T39" fmla="*/ 61 h 2292"/>
                <a:gd name="T40" fmla="*/ 1222 w 2796"/>
                <a:gd name="T41" fmla="*/ 87 h 2292"/>
                <a:gd name="T42" fmla="*/ 1260 w 2796"/>
                <a:gd name="T43" fmla="*/ 158 h 2292"/>
                <a:gd name="T44" fmla="*/ 1351 w 2796"/>
                <a:gd name="T45" fmla="*/ 288 h 2292"/>
                <a:gd name="T46" fmla="*/ 1398 w 2796"/>
                <a:gd name="T47" fmla="*/ 385 h 2292"/>
                <a:gd name="T48" fmla="*/ 1365 w 2796"/>
                <a:gd name="T49" fmla="*/ 462 h 2292"/>
                <a:gd name="T50" fmla="*/ 1345 w 2796"/>
                <a:gd name="T51" fmla="*/ 462 h 2292"/>
                <a:gd name="T52" fmla="*/ 1266 w 2796"/>
                <a:gd name="T53" fmla="*/ 542 h 2292"/>
                <a:gd name="T54" fmla="*/ 1235 w 2796"/>
                <a:gd name="T55" fmla="*/ 745 h 2292"/>
                <a:gd name="T56" fmla="*/ 1235 w 2796"/>
                <a:gd name="T57" fmla="*/ 926 h 2292"/>
                <a:gd name="T58" fmla="*/ 1200 w 2796"/>
                <a:gd name="T59" fmla="*/ 964 h 2292"/>
                <a:gd name="T60" fmla="*/ 1179 w 2796"/>
                <a:gd name="T61" fmla="*/ 1146 h 2292"/>
                <a:gd name="T62" fmla="*/ 1065 w 2796"/>
                <a:gd name="T63" fmla="*/ 1145 h 2292"/>
                <a:gd name="T64" fmla="*/ 954 w 2796"/>
                <a:gd name="T65" fmla="*/ 1129 h 2292"/>
                <a:gd name="T66" fmla="*/ 838 w 2796"/>
                <a:gd name="T67" fmla="*/ 1139 h 2292"/>
                <a:gd name="T68" fmla="*/ 763 w 2796"/>
                <a:gd name="T69" fmla="*/ 1110 h 2292"/>
                <a:gd name="T70" fmla="*/ 539 w 2796"/>
                <a:gd name="T71" fmla="*/ 1062 h 2292"/>
                <a:gd name="T72" fmla="*/ 454 w 2796"/>
                <a:gd name="T73" fmla="*/ 1018 h 2292"/>
                <a:gd name="T74" fmla="*/ 382 w 2796"/>
                <a:gd name="T75" fmla="*/ 964 h 2292"/>
                <a:gd name="T76" fmla="*/ 377 w 2796"/>
                <a:gd name="T77" fmla="*/ 870 h 2292"/>
                <a:gd name="T78" fmla="*/ 420 w 2796"/>
                <a:gd name="T79" fmla="*/ 772 h 2292"/>
                <a:gd name="T80" fmla="*/ 423 w 2796"/>
                <a:gd name="T81" fmla="*/ 638 h 2292"/>
                <a:gd name="T82" fmla="*/ 362 w 2796"/>
                <a:gd name="T83" fmla="*/ 675 h 2292"/>
                <a:gd name="T84" fmla="*/ 295 w 2796"/>
                <a:gd name="T85" fmla="*/ 684 h 2292"/>
                <a:gd name="T86" fmla="*/ 259 w 2796"/>
                <a:gd name="T87" fmla="*/ 698 h 2292"/>
                <a:gd name="T88" fmla="*/ 230 w 2796"/>
                <a:gd name="T89" fmla="*/ 714 h 2292"/>
                <a:gd name="T90" fmla="*/ 205 w 2796"/>
                <a:gd name="T91" fmla="*/ 737 h 2292"/>
                <a:gd name="T92" fmla="*/ 147 w 2796"/>
                <a:gd name="T93" fmla="*/ 735 h 2292"/>
                <a:gd name="T94" fmla="*/ 0 w 2796"/>
                <a:gd name="T95" fmla="*/ 552 h 2292"/>
                <a:gd name="T96" fmla="*/ 0 w 2796"/>
                <a:gd name="T97" fmla="*/ 552 h 22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96"/>
                <a:gd name="T148" fmla="*/ 0 h 2292"/>
                <a:gd name="T149" fmla="*/ 2796 w 2796"/>
                <a:gd name="T150" fmla="*/ 2292 h 22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96" h="2292">
                  <a:moveTo>
                    <a:pt x="0" y="1103"/>
                  </a:moveTo>
                  <a:lnTo>
                    <a:pt x="24" y="1040"/>
                  </a:lnTo>
                  <a:lnTo>
                    <a:pt x="97" y="1002"/>
                  </a:lnTo>
                  <a:lnTo>
                    <a:pt x="121" y="943"/>
                  </a:lnTo>
                  <a:lnTo>
                    <a:pt x="241" y="924"/>
                  </a:lnTo>
                  <a:lnTo>
                    <a:pt x="319" y="867"/>
                  </a:lnTo>
                  <a:lnTo>
                    <a:pt x="372" y="760"/>
                  </a:lnTo>
                  <a:lnTo>
                    <a:pt x="503" y="688"/>
                  </a:lnTo>
                  <a:lnTo>
                    <a:pt x="541" y="610"/>
                  </a:lnTo>
                  <a:lnTo>
                    <a:pt x="652" y="528"/>
                  </a:lnTo>
                  <a:lnTo>
                    <a:pt x="686" y="441"/>
                  </a:lnTo>
                  <a:lnTo>
                    <a:pt x="792" y="441"/>
                  </a:lnTo>
                  <a:lnTo>
                    <a:pt x="880" y="369"/>
                  </a:lnTo>
                  <a:lnTo>
                    <a:pt x="1072" y="297"/>
                  </a:lnTo>
                  <a:lnTo>
                    <a:pt x="1150" y="257"/>
                  </a:lnTo>
                  <a:lnTo>
                    <a:pt x="1193" y="175"/>
                  </a:lnTo>
                  <a:lnTo>
                    <a:pt x="1786" y="0"/>
                  </a:lnTo>
                  <a:lnTo>
                    <a:pt x="1874" y="122"/>
                  </a:lnTo>
                  <a:lnTo>
                    <a:pt x="1999" y="108"/>
                  </a:lnTo>
                  <a:lnTo>
                    <a:pt x="2300" y="122"/>
                  </a:lnTo>
                  <a:lnTo>
                    <a:pt x="2444" y="175"/>
                  </a:lnTo>
                  <a:lnTo>
                    <a:pt x="2520" y="316"/>
                  </a:lnTo>
                  <a:lnTo>
                    <a:pt x="2701" y="576"/>
                  </a:lnTo>
                  <a:lnTo>
                    <a:pt x="2796" y="770"/>
                  </a:lnTo>
                  <a:lnTo>
                    <a:pt x="2729" y="924"/>
                  </a:lnTo>
                  <a:lnTo>
                    <a:pt x="2689" y="924"/>
                  </a:lnTo>
                  <a:lnTo>
                    <a:pt x="2531" y="1084"/>
                  </a:lnTo>
                  <a:lnTo>
                    <a:pt x="2469" y="1490"/>
                  </a:lnTo>
                  <a:lnTo>
                    <a:pt x="2469" y="1853"/>
                  </a:lnTo>
                  <a:lnTo>
                    <a:pt x="2400" y="1929"/>
                  </a:lnTo>
                  <a:lnTo>
                    <a:pt x="2357" y="2292"/>
                  </a:lnTo>
                  <a:lnTo>
                    <a:pt x="2130" y="2289"/>
                  </a:lnTo>
                  <a:lnTo>
                    <a:pt x="1908" y="2258"/>
                  </a:lnTo>
                  <a:lnTo>
                    <a:pt x="1676" y="2277"/>
                  </a:lnTo>
                  <a:lnTo>
                    <a:pt x="1526" y="2220"/>
                  </a:lnTo>
                  <a:lnTo>
                    <a:pt x="1077" y="2123"/>
                  </a:lnTo>
                  <a:lnTo>
                    <a:pt x="908" y="2036"/>
                  </a:lnTo>
                  <a:lnTo>
                    <a:pt x="764" y="1929"/>
                  </a:lnTo>
                  <a:lnTo>
                    <a:pt x="754" y="1741"/>
                  </a:lnTo>
                  <a:lnTo>
                    <a:pt x="840" y="1544"/>
                  </a:lnTo>
                  <a:lnTo>
                    <a:pt x="846" y="1277"/>
                  </a:lnTo>
                  <a:lnTo>
                    <a:pt x="724" y="1350"/>
                  </a:lnTo>
                  <a:lnTo>
                    <a:pt x="589" y="1369"/>
                  </a:lnTo>
                  <a:lnTo>
                    <a:pt x="517" y="1397"/>
                  </a:lnTo>
                  <a:lnTo>
                    <a:pt x="460" y="1428"/>
                  </a:lnTo>
                  <a:lnTo>
                    <a:pt x="410" y="1475"/>
                  </a:lnTo>
                  <a:lnTo>
                    <a:pt x="294" y="1471"/>
                  </a:lnTo>
                  <a:lnTo>
                    <a:pt x="0" y="1103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Freeform 147"/>
            <p:cNvSpPr>
              <a:spLocks/>
            </p:cNvSpPr>
            <p:nvPr/>
          </p:nvSpPr>
          <p:spPr bwMode="auto">
            <a:xfrm>
              <a:off x="3997" y="1852"/>
              <a:ext cx="593" cy="900"/>
            </a:xfrm>
            <a:custGeom>
              <a:avLst/>
              <a:gdLst>
                <a:gd name="T0" fmla="*/ 224 w 1186"/>
                <a:gd name="T1" fmla="*/ 0 h 1798"/>
                <a:gd name="T2" fmla="*/ 220 w 1186"/>
                <a:gd name="T3" fmla="*/ 61 h 1798"/>
                <a:gd name="T4" fmla="*/ 186 w 1186"/>
                <a:gd name="T5" fmla="*/ 136 h 1798"/>
                <a:gd name="T6" fmla="*/ 113 w 1186"/>
                <a:gd name="T7" fmla="*/ 225 h 1798"/>
                <a:gd name="T8" fmla="*/ 0 w 1186"/>
                <a:gd name="T9" fmla="*/ 336 h 1798"/>
                <a:gd name="T10" fmla="*/ 48 w 1186"/>
                <a:gd name="T11" fmla="*/ 347 h 1798"/>
                <a:gd name="T12" fmla="*/ 147 w 1186"/>
                <a:gd name="T13" fmla="*/ 269 h 1798"/>
                <a:gd name="T14" fmla="*/ 233 w 1186"/>
                <a:gd name="T15" fmla="*/ 137 h 1798"/>
                <a:gd name="T16" fmla="*/ 347 w 1186"/>
                <a:gd name="T17" fmla="*/ 542 h 1798"/>
                <a:gd name="T18" fmla="*/ 456 w 1186"/>
                <a:gd name="T19" fmla="*/ 829 h 1798"/>
                <a:gd name="T20" fmla="*/ 545 w 1186"/>
                <a:gd name="T21" fmla="*/ 900 h 1798"/>
                <a:gd name="T22" fmla="*/ 593 w 1186"/>
                <a:gd name="T23" fmla="*/ 775 h 1798"/>
                <a:gd name="T24" fmla="*/ 543 w 1186"/>
                <a:gd name="T25" fmla="*/ 662 h 1798"/>
                <a:gd name="T26" fmla="*/ 433 w 1186"/>
                <a:gd name="T27" fmla="*/ 368 h 1798"/>
                <a:gd name="T28" fmla="*/ 307 w 1186"/>
                <a:gd name="T29" fmla="*/ 66 h 1798"/>
                <a:gd name="T30" fmla="*/ 224 w 1186"/>
                <a:gd name="T31" fmla="*/ 0 h 1798"/>
                <a:gd name="T32" fmla="*/ 224 w 1186"/>
                <a:gd name="T33" fmla="*/ 0 h 17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86"/>
                <a:gd name="T52" fmla="*/ 0 h 1798"/>
                <a:gd name="T53" fmla="*/ 1186 w 1186"/>
                <a:gd name="T54" fmla="*/ 1798 h 17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86" h="1798">
                  <a:moveTo>
                    <a:pt x="449" y="0"/>
                  </a:moveTo>
                  <a:lnTo>
                    <a:pt x="441" y="122"/>
                  </a:lnTo>
                  <a:lnTo>
                    <a:pt x="373" y="272"/>
                  </a:lnTo>
                  <a:lnTo>
                    <a:pt x="226" y="449"/>
                  </a:lnTo>
                  <a:lnTo>
                    <a:pt x="0" y="671"/>
                  </a:lnTo>
                  <a:lnTo>
                    <a:pt x="97" y="694"/>
                  </a:lnTo>
                  <a:lnTo>
                    <a:pt x="293" y="538"/>
                  </a:lnTo>
                  <a:lnTo>
                    <a:pt x="466" y="274"/>
                  </a:lnTo>
                  <a:lnTo>
                    <a:pt x="694" y="1083"/>
                  </a:lnTo>
                  <a:lnTo>
                    <a:pt x="913" y="1657"/>
                  </a:lnTo>
                  <a:lnTo>
                    <a:pt x="1089" y="1798"/>
                  </a:lnTo>
                  <a:lnTo>
                    <a:pt x="1186" y="1549"/>
                  </a:lnTo>
                  <a:lnTo>
                    <a:pt x="1086" y="1323"/>
                  </a:lnTo>
                  <a:lnTo>
                    <a:pt x="867" y="736"/>
                  </a:lnTo>
                  <a:lnTo>
                    <a:pt x="614" y="131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rgbClr val="B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Freeform 148"/>
            <p:cNvSpPr>
              <a:spLocks/>
            </p:cNvSpPr>
            <p:nvPr/>
          </p:nvSpPr>
          <p:spPr bwMode="auto">
            <a:xfrm>
              <a:off x="3910" y="1167"/>
              <a:ext cx="357" cy="260"/>
            </a:xfrm>
            <a:custGeom>
              <a:avLst/>
              <a:gdLst>
                <a:gd name="T0" fmla="*/ 0 w 715"/>
                <a:gd name="T1" fmla="*/ 163 h 519"/>
                <a:gd name="T2" fmla="*/ 355 w 715"/>
                <a:gd name="T3" fmla="*/ 260 h 519"/>
                <a:gd name="T4" fmla="*/ 357 w 715"/>
                <a:gd name="T5" fmla="*/ 153 h 519"/>
                <a:gd name="T6" fmla="*/ 328 w 715"/>
                <a:gd name="T7" fmla="*/ 80 h 519"/>
                <a:gd name="T8" fmla="*/ 244 w 715"/>
                <a:gd name="T9" fmla="*/ 13 h 519"/>
                <a:gd name="T10" fmla="*/ 210 w 715"/>
                <a:gd name="T11" fmla="*/ 0 h 519"/>
                <a:gd name="T12" fmla="*/ 171 w 715"/>
                <a:gd name="T13" fmla="*/ 0 h 519"/>
                <a:gd name="T14" fmla="*/ 94 w 715"/>
                <a:gd name="T15" fmla="*/ 19 h 519"/>
                <a:gd name="T16" fmla="*/ 32 w 715"/>
                <a:gd name="T17" fmla="*/ 73 h 519"/>
                <a:gd name="T18" fmla="*/ 3 w 715"/>
                <a:gd name="T19" fmla="*/ 112 h 519"/>
                <a:gd name="T20" fmla="*/ 0 w 715"/>
                <a:gd name="T21" fmla="*/ 163 h 519"/>
                <a:gd name="T22" fmla="*/ 0 w 715"/>
                <a:gd name="T23" fmla="*/ 163 h 5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15"/>
                <a:gd name="T37" fmla="*/ 0 h 519"/>
                <a:gd name="T38" fmla="*/ 715 w 715"/>
                <a:gd name="T39" fmla="*/ 519 h 5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15" h="519">
                  <a:moveTo>
                    <a:pt x="0" y="325"/>
                  </a:moveTo>
                  <a:lnTo>
                    <a:pt x="711" y="519"/>
                  </a:lnTo>
                  <a:lnTo>
                    <a:pt x="715" y="306"/>
                  </a:lnTo>
                  <a:lnTo>
                    <a:pt x="656" y="160"/>
                  </a:lnTo>
                  <a:lnTo>
                    <a:pt x="489" y="25"/>
                  </a:lnTo>
                  <a:lnTo>
                    <a:pt x="420" y="0"/>
                  </a:lnTo>
                  <a:lnTo>
                    <a:pt x="342" y="0"/>
                  </a:lnTo>
                  <a:lnTo>
                    <a:pt x="188" y="37"/>
                  </a:lnTo>
                  <a:lnTo>
                    <a:pt x="65" y="145"/>
                  </a:lnTo>
                  <a:lnTo>
                    <a:pt x="6" y="223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B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Freeform 149"/>
            <p:cNvSpPr>
              <a:spLocks/>
            </p:cNvSpPr>
            <p:nvPr/>
          </p:nvSpPr>
          <p:spPr bwMode="auto">
            <a:xfrm>
              <a:off x="3205" y="2093"/>
              <a:ext cx="358" cy="305"/>
            </a:xfrm>
            <a:custGeom>
              <a:avLst/>
              <a:gdLst>
                <a:gd name="T0" fmla="*/ 0 w 717"/>
                <a:gd name="T1" fmla="*/ 165 h 610"/>
                <a:gd name="T2" fmla="*/ 40 w 717"/>
                <a:gd name="T3" fmla="*/ 142 h 610"/>
                <a:gd name="T4" fmla="*/ 133 w 717"/>
                <a:gd name="T5" fmla="*/ 54 h 610"/>
                <a:gd name="T6" fmla="*/ 212 w 717"/>
                <a:gd name="T7" fmla="*/ 0 h 610"/>
                <a:gd name="T8" fmla="*/ 270 w 717"/>
                <a:gd name="T9" fmla="*/ 11 h 610"/>
                <a:gd name="T10" fmla="*/ 334 w 717"/>
                <a:gd name="T11" fmla="*/ 70 h 610"/>
                <a:gd name="T12" fmla="*/ 358 w 717"/>
                <a:gd name="T13" fmla="*/ 117 h 610"/>
                <a:gd name="T14" fmla="*/ 353 w 717"/>
                <a:gd name="T15" fmla="*/ 169 h 610"/>
                <a:gd name="T16" fmla="*/ 324 w 717"/>
                <a:gd name="T17" fmla="*/ 196 h 610"/>
                <a:gd name="T18" fmla="*/ 216 w 717"/>
                <a:gd name="T19" fmla="*/ 263 h 610"/>
                <a:gd name="T20" fmla="*/ 138 w 717"/>
                <a:gd name="T21" fmla="*/ 305 h 610"/>
                <a:gd name="T22" fmla="*/ 62 w 717"/>
                <a:gd name="T23" fmla="*/ 240 h 610"/>
                <a:gd name="T24" fmla="*/ 0 w 717"/>
                <a:gd name="T25" fmla="*/ 165 h 610"/>
                <a:gd name="T26" fmla="*/ 0 w 717"/>
                <a:gd name="T27" fmla="*/ 165 h 6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17"/>
                <a:gd name="T43" fmla="*/ 0 h 610"/>
                <a:gd name="T44" fmla="*/ 717 w 717"/>
                <a:gd name="T45" fmla="*/ 610 h 6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17" h="610">
                  <a:moveTo>
                    <a:pt x="0" y="331"/>
                  </a:moveTo>
                  <a:lnTo>
                    <a:pt x="80" y="283"/>
                  </a:lnTo>
                  <a:lnTo>
                    <a:pt x="266" y="108"/>
                  </a:lnTo>
                  <a:lnTo>
                    <a:pt x="424" y="0"/>
                  </a:lnTo>
                  <a:lnTo>
                    <a:pt x="540" y="23"/>
                  </a:lnTo>
                  <a:lnTo>
                    <a:pt x="669" y="140"/>
                  </a:lnTo>
                  <a:lnTo>
                    <a:pt x="717" y="234"/>
                  </a:lnTo>
                  <a:lnTo>
                    <a:pt x="707" y="338"/>
                  </a:lnTo>
                  <a:lnTo>
                    <a:pt x="648" y="393"/>
                  </a:lnTo>
                  <a:lnTo>
                    <a:pt x="433" y="526"/>
                  </a:lnTo>
                  <a:lnTo>
                    <a:pt x="277" y="610"/>
                  </a:lnTo>
                  <a:lnTo>
                    <a:pt x="125" y="481"/>
                  </a:lnTo>
                  <a:lnTo>
                    <a:pt x="0" y="331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Freeform 150"/>
            <p:cNvSpPr>
              <a:spLocks/>
            </p:cNvSpPr>
            <p:nvPr/>
          </p:nvSpPr>
          <p:spPr bwMode="auto">
            <a:xfrm>
              <a:off x="3909" y="1254"/>
              <a:ext cx="838" cy="839"/>
            </a:xfrm>
            <a:custGeom>
              <a:avLst/>
              <a:gdLst>
                <a:gd name="T0" fmla="*/ 206 w 1677"/>
                <a:gd name="T1" fmla="*/ 0 h 1679"/>
                <a:gd name="T2" fmla="*/ 181 w 1677"/>
                <a:gd name="T3" fmla="*/ 7 h 1679"/>
                <a:gd name="T4" fmla="*/ 119 w 1677"/>
                <a:gd name="T5" fmla="*/ 40 h 1679"/>
                <a:gd name="T6" fmla="*/ 1 w 1677"/>
                <a:gd name="T7" fmla="*/ 68 h 1679"/>
                <a:gd name="T8" fmla="*/ 0 w 1677"/>
                <a:gd name="T9" fmla="*/ 188 h 1679"/>
                <a:gd name="T10" fmla="*/ 5 w 1677"/>
                <a:gd name="T11" fmla="*/ 206 h 1679"/>
                <a:gd name="T12" fmla="*/ 17 w 1677"/>
                <a:gd name="T13" fmla="*/ 220 h 1679"/>
                <a:gd name="T14" fmla="*/ 13 w 1677"/>
                <a:gd name="T15" fmla="*/ 299 h 1679"/>
                <a:gd name="T16" fmla="*/ 31 w 1677"/>
                <a:gd name="T17" fmla="*/ 342 h 1679"/>
                <a:gd name="T18" fmla="*/ 66 w 1677"/>
                <a:gd name="T19" fmla="*/ 374 h 1679"/>
                <a:gd name="T20" fmla="*/ 97 w 1677"/>
                <a:gd name="T21" fmla="*/ 428 h 1679"/>
                <a:gd name="T22" fmla="*/ 126 w 1677"/>
                <a:gd name="T23" fmla="*/ 456 h 1679"/>
                <a:gd name="T24" fmla="*/ 163 w 1677"/>
                <a:gd name="T25" fmla="*/ 477 h 1679"/>
                <a:gd name="T26" fmla="*/ 199 w 1677"/>
                <a:gd name="T27" fmla="*/ 477 h 1679"/>
                <a:gd name="T28" fmla="*/ 217 w 1677"/>
                <a:gd name="T29" fmla="*/ 518 h 1679"/>
                <a:gd name="T30" fmla="*/ 242 w 1677"/>
                <a:gd name="T31" fmla="*/ 546 h 1679"/>
                <a:gd name="T32" fmla="*/ 363 w 1677"/>
                <a:gd name="T33" fmla="*/ 641 h 1679"/>
                <a:gd name="T34" fmla="*/ 473 w 1677"/>
                <a:gd name="T35" fmla="*/ 721 h 1679"/>
                <a:gd name="T36" fmla="*/ 624 w 1677"/>
                <a:gd name="T37" fmla="*/ 801 h 1679"/>
                <a:gd name="T38" fmla="*/ 777 w 1677"/>
                <a:gd name="T39" fmla="*/ 839 h 1679"/>
                <a:gd name="T40" fmla="*/ 816 w 1677"/>
                <a:gd name="T41" fmla="*/ 824 h 1679"/>
                <a:gd name="T42" fmla="*/ 829 w 1677"/>
                <a:gd name="T43" fmla="*/ 783 h 1679"/>
                <a:gd name="T44" fmla="*/ 838 w 1677"/>
                <a:gd name="T45" fmla="*/ 707 h 1679"/>
                <a:gd name="T46" fmla="*/ 798 w 1677"/>
                <a:gd name="T47" fmla="*/ 628 h 1679"/>
                <a:gd name="T48" fmla="*/ 703 w 1677"/>
                <a:gd name="T49" fmla="*/ 582 h 1679"/>
                <a:gd name="T50" fmla="*/ 633 w 1677"/>
                <a:gd name="T51" fmla="*/ 561 h 1679"/>
                <a:gd name="T52" fmla="*/ 543 w 1677"/>
                <a:gd name="T53" fmla="*/ 552 h 1679"/>
                <a:gd name="T54" fmla="*/ 454 w 1677"/>
                <a:gd name="T55" fmla="*/ 524 h 1679"/>
                <a:gd name="T56" fmla="*/ 345 w 1677"/>
                <a:gd name="T57" fmla="*/ 472 h 1679"/>
                <a:gd name="T58" fmla="*/ 335 w 1677"/>
                <a:gd name="T59" fmla="*/ 460 h 1679"/>
                <a:gd name="T60" fmla="*/ 335 w 1677"/>
                <a:gd name="T61" fmla="*/ 443 h 1679"/>
                <a:gd name="T62" fmla="*/ 373 w 1677"/>
                <a:gd name="T63" fmla="*/ 361 h 1679"/>
                <a:gd name="T64" fmla="*/ 375 w 1677"/>
                <a:gd name="T65" fmla="*/ 336 h 1679"/>
                <a:gd name="T66" fmla="*/ 372 w 1677"/>
                <a:gd name="T67" fmla="*/ 277 h 1679"/>
                <a:gd name="T68" fmla="*/ 379 w 1677"/>
                <a:gd name="T69" fmla="*/ 207 h 1679"/>
                <a:gd name="T70" fmla="*/ 357 w 1677"/>
                <a:gd name="T71" fmla="*/ 120 h 1679"/>
                <a:gd name="T72" fmla="*/ 326 w 1677"/>
                <a:gd name="T73" fmla="*/ 96 h 1679"/>
                <a:gd name="T74" fmla="*/ 315 w 1677"/>
                <a:gd name="T75" fmla="*/ 106 h 1679"/>
                <a:gd name="T76" fmla="*/ 311 w 1677"/>
                <a:gd name="T77" fmla="*/ 115 h 1679"/>
                <a:gd name="T78" fmla="*/ 296 w 1677"/>
                <a:gd name="T79" fmla="*/ 108 h 1679"/>
                <a:gd name="T80" fmla="*/ 279 w 1677"/>
                <a:gd name="T81" fmla="*/ 115 h 1679"/>
                <a:gd name="T82" fmla="*/ 273 w 1677"/>
                <a:gd name="T83" fmla="*/ 134 h 1679"/>
                <a:gd name="T84" fmla="*/ 241 w 1677"/>
                <a:gd name="T85" fmla="*/ 45 h 1679"/>
                <a:gd name="T86" fmla="*/ 206 w 1677"/>
                <a:gd name="T87" fmla="*/ 0 h 1679"/>
                <a:gd name="T88" fmla="*/ 206 w 1677"/>
                <a:gd name="T89" fmla="*/ 0 h 167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677"/>
                <a:gd name="T136" fmla="*/ 0 h 1679"/>
                <a:gd name="T137" fmla="*/ 1677 w 1677"/>
                <a:gd name="T138" fmla="*/ 1679 h 167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677" h="1679">
                  <a:moveTo>
                    <a:pt x="413" y="0"/>
                  </a:moveTo>
                  <a:lnTo>
                    <a:pt x="363" y="14"/>
                  </a:lnTo>
                  <a:lnTo>
                    <a:pt x="238" y="80"/>
                  </a:lnTo>
                  <a:lnTo>
                    <a:pt x="2" y="137"/>
                  </a:lnTo>
                  <a:lnTo>
                    <a:pt x="0" y="377"/>
                  </a:lnTo>
                  <a:lnTo>
                    <a:pt x="10" y="413"/>
                  </a:lnTo>
                  <a:lnTo>
                    <a:pt x="35" y="441"/>
                  </a:lnTo>
                  <a:lnTo>
                    <a:pt x="27" y="599"/>
                  </a:lnTo>
                  <a:lnTo>
                    <a:pt x="63" y="685"/>
                  </a:lnTo>
                  <a:lnTo>
                    <a:pt x="133" y="749"/>
                  </a:lnTo>
                  <a:lnTo>
                    <a:pt x="194" y="856"/>
                  </a:lnTo>
                  <a:lnTo>
                    <a:pt x="253" y="913"/>
                  </a:lnTo>
                  <a:lnTo>
                    <a:pt x="327" y="955"/>
                  </a:lnTo>
                  <a:lnTo>
                    <a:pt x="398" y="955"/>
                  </a:lnTo>
                  <a:lnTo>
                    <a:pt x="434" y="1036"/>
                  </a:lnTo>
                  <a:lnTo>
                    <a:pt x="485" y="1093"/>
                  </a:lnTo>
                  <a:lnTo>
                    <a:pt x="726" y="1283"/>
                  </a:lnTo>
                  <a:lnTo>
                    <a:pt x="947" y="1443"/>
                  </a:lnTo>
                  <a:lnTo>
                    <a:pt x="1249" y="1603"/>
                  </a:lnTo>
                  <a:lnTo>
                    <a:pt x="1555" y="1679"/>
                  </a:lnTo>
                  <a:lnTo>
                    <a:pt x="1633" y="1648"/>
                  </a:lnTo>
                  <a:lnTo>
                    <a:pt x="1658" y="1567"/>
                  </a:lnTo>
                  <a:lnTo>
                    <a:pt x="1677" y="1415"/>
                  </a:lnTo>
                  <a:lnTo>
                    <a:pt x="1597" y="1257"/>
                  </a:lnTo>
                  <a:lnTo>
                    <a:pt x="1407" y="1164"/>
                  </a:lnTo>
                  <a:lnTo>
                    <a:pt x="1266" y="1122"/>
                  </a:lnTo>
                  <a:lnTo>
                    <a:pt x="1086" y="1105"/>
                  </a:lnTo>
                  <a:lnTo>
                    <a:pt x="909" y="1048"/>
                  </a:lnTo>
                  <a:lnTo>
                    <a:pt x="690" y="945"/>
                  </a:lnTo>
                  <a:lnTo>
                    <a:pt x="671" y="920"/>
                  </a:lnTo>
                  <a:lnTo>
                    <a:pt x="671" y="886"/>
                  </a:lnTo>
                  <a:lnTo>
                    <a:pt x="747" y="723"/>
                  </a:lnTo>
                  <a:lnTo>
                    <a:pt x="751" y="673"/>
                  </a:lnTo>
                  <a:lnTo>
                    <a:pt x="745" y="554"/>
                  </a:lnTo>
                  <a:lnTo>
                    <a:pt x="759" y="415"/>
                  </a:lnTo>
                  <a:lnTo>
                    <a:pt x="715" y="240"/>
                  </a:lnTo>
                  <a:lnTo>
                    <a:pt x="652" y="192"/>
                  </a:lnTo>
                  <a:lnTo>
                    <a:pt x="631" y="213"/>
                  </a:lnTo>
                  <a:lnTo>
                    <a:pt x="622" y="230"/>
                  </a:lnTo>
                  <a:lnTo>
                    <a:pt x="593" y="217"/>
                  </a:lnTo>
                  <a:lnTo>
                    <a:pt x="559" y="230"/>
                  </a:lnTo>
                  <a:lnTo>
                    <a:pt x="546" y="268"/>
                  </a:lnTo>
                  <a:lnTo>
                    <a:pt x="483" y="9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Freeform 151"/>
            <p:cNvSpPr>
              <a:spLocks/>
            </p:cNvSpPr>
            <p:nvPr/>
          </p:nvSpPr>
          <p:spPr bwMode="auto">
            <a:xfrm>
              <a:off x="3908" y="1273"/>
              <a:ext cx="260" cy="438"/>
            </a:xfrm>
            <a:custGeom>
              <a:avLst/>
              <a:gdLst>
                <a:gd name="T0" fmla="*/ 190 w 519"/>
                <a:gd name="T1" fmla="*/ 0 h 877"/>
                <a:gd name="T2" fmla="*/ 128 w 519"/>
                <a:gd name="T3" fmla="*/ 31 h 877"/>
                <a:gd name="T4" fmla="*/ 47 w 519"/>
                <a:gd name="T5" fmla="*/ 63 h 877"/>
                <a:gd name="T6" fmla="*/ 35 w 519"/>
                <a:gd name="T7" fmla="*/ 88 h 877"/>
                <a:gd name="T8" fmla="*/ 32 w 519"/>
                <a:gd name="T9" fmla="*/ 132 h 877"/>
                <a:gd name="T10" fmla="*/ 0 w 519"/>
                <a:gd name="T11" fmla="*/ 154 h 877"/>
                <a:gd name="T12" fmla="*/ 32 w 519"/>
                <a:gd name="T13" fmla="*/ 181 h 877"/>
                <a:gd name="T14" fmla="*/ 58 w 519"/>
                <a:gd name="T15" fmla="*/ 194 h 877"/>
                <a:gd name="T16" fmla="*/ 78 w 519"/>
                <a:gd name="T17" fmla="*/ 223 h 877"/>
                <a:gd name="T18" fmla="*/ 71 w 519"/>
                <a:gd name="T19" fmla="*/ 288 h 877"/>
                <a:gd name="T20" fmla="*/ 65 w 519"/>
                <a:gd name="T21" fmla="*/ 308 h 877"/>
                <a:gd name="T22" fmla="*/ 63 w 519"/>
                <a:gd name="T23" fmla="*/ 258 h 877"/>
                <a:gd name="T24" fmla="*/ 46 w 519"/>
                <a:gd name="T25" fmla="*/ 258 h 877"/>
                <a:gd name="T26" fmla="*/ 23 w 519"/>
                <a:gd name="T27" fmla="*/ 274 h 877"/>
                <a:gd name="T28" fmla="*/ 32 w 519"/>
                <a:gd name="T29" fmla="*/ 319 h 877"/>
                <a:gd name="T30" fmla="*/ 66 w 519"/>
                <a:gd name="T31" fmla="*/ 357 h 877"/>
                <a:gd name="T32" fmla="*/ 96 w 519"/>
                <a:gd name="T33" fmla="*/ 403 h 877"/>
                <a:gd name="T34" fmla="*/ 129 w 519"/>
                <a:gd name="T35" fmla="*/ 438 h 877"/>
                <a:gd name="T36" fmla="*/ 99 w 519"/>
                <a:gd name="T37" fmla="*/ 366 h 877"/>
                <a:gd name="T38" fmla="*/ 73 w 519"/>
                <a:gd name="T39" fmla="*/ 328 h 877"/>
                <a:gd name="T40" fmla="*/ 85 w 519"/>
                <a:gd name="T41" fmla="*/ 334 h 877"/>
                <a:gd name="T42" fmla="*/ 102 w 519"/>
                <a:gd name="T43" fmla="*/ 354 h 877"/>
                <a:gd name="T44" fmla="*/ 150 w 519"/>
                <a:gd name="T45" fmla="*/ 352 h 877"/>
                <a:gd name="T46" fmla="*/ 185 w 519"/>
                <a:gd name="T47" fmla="*/ 328 h 877"/>
                <a:gd name="T48" fmla="*/ 202 w 519"/>
                <a:gd name="T49" fmla="*/ 315 h 877"/>
                <a:gd name="T50" fmla="*/ 217 w 519"/>
                <a:gd name="T51" fmla="*/ 244 h 877"/>
                <a:gd name="T52" fmla="*/ 219 w 519"/>
                <a:gd name="T53" fmla="*/ 196 h 877"/>
                <a:gd name="T54" fmla="*/ 231 w 519"/>
                <a:gd name="T55" fmla="*/ 147 h 877"/>
                <a:gd name="T56" fmla="*/ 245 w 519"/>
                <a:gd name="T57" fmla="*/ 120 h 877"/>
                <a:gd name="T58" fmla="*/ 260 w 519"/>
                <a:gd name="T59" fmla="*/ 119 h 877"/>
                <a:gd name="T60" fmla="*/ 240 w 519"/>
                <a:gd name="T61" fmla="*/ 50 h 877"/>
                <a:gd name="T62" fmla="*/ 219 w 519"/>
                <a:gd name="T63" fmla="*/ 16 h 877"/>
                <a:gd name="T64" fmla="*/ 190 w 519"/>
                <a:gd name="T65" fmla="*/ 0 h 877"/>
                <a:gd name="T66" fmla="*/ 190 w 519"/>
                <a:gd name="T67" fmla="*/ 0 h 87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19"/>
                <a:gd name="T103" fmla="*/ 0 h 877"/>
                <a:gd name="T104" fmla="*/ 519 w 519"/>
                <a:gd name="T105" fmla="*/ 877 h 87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19" h="877">
                  <a:moveTo>
                    <a:pt x="379" y="0"/>
                  </a:moveTo>
                  <a:lnTo>
                    <a:pt x="255" y="63"/>
                  </a:lnTo>
                  <a:lnTo>
                    <a:pt x="94" y="126"/>
                  </a:lnTo>
                  <a:lnTo>
                    <a:pt x="69" y="177"/>
                  </a:lnTo>
                  <a:lnTo>
                    <a:pt x="63" y="265"/>
                  </a:lnTo>
                  <a:lnTo>
                    <a:pt x="0" y="308"/>
                  </a:lnTo>
                  <a:lnTo>
                    <a:pt x="63" y="363"/>
                  </a:lnTo>
                  <a:lnTo>
                    <a:pt x="116" y="388"/>
                  </a:lnTo>
                  <a:lnTo>
                    <a:pt x="156" y="447"/>
                  </a:lnTo>
                  <a:lnTo>
                    <a:pt x="141" y="576"/>
                  </a:lnTo>
                  <a:lnTo>
                    <a:pt x="130" y="616"/>
                  </a:lnTo>
                  <a:lnTo>
                    <a:pt x="126" y="517"/>
                  </a:lnTo>
                  <a:lnTo>
                    <a:pt x="92" y="517"/>
                  </a:lnTo>
                  <a:lnTo>
                    <a:pt x="46" y="548"/>
                  </a:lnTo>
                  <a:lnTo>
                    <a:pt x="63" y="639"/>
                  </a:lnTo>
                  <a:lnTo>
                    <a:pt x="132" y="715"/>
                  </a:lnTo>
                  <a:lnTo>
                    <a:pt x="191" y="806"/>
                  </a:lnTo>
                  <a:lnTo>
                    <a:pt x="257" y="877"/>
                  </a:lnTo>
                  <a:lnTo>
                    <a:pt x="198" y="732"/>
                  </a:lnTo>
                  <a:lnTo>
                    <a:pt x="145" y="656"/>
                  </a:lnTo>
                  <a:lnTo>
                    <a:pt x="170" y="668"/>
                  </a:lnTo>
                  <a:lnTo>
                    <a:pt x="204" y="708"/>
                  </a:lnTo>
                  <a:lnTo>
                    <a:pt x="299" y="704"/>
                  </a:lnTo>
                  <a:lnTo>
                    <a:pt x="369" y="656"/>
                  </a:lnTo>
                  <a:lnTo>
                    <a:pt x="403" y="630"/>
                  </a:lnTo>
                  <a:lnTo>
                    <a:pt x="434" y="489"/>
                  </a:lnTo>
                  <a:lnTo>
                    <a:pt x="438" y="392"/>
                  </a:lnTo>
                  <a:lnTo>
                    <a:pt x="462" y="295"/>
                  </a:lnTo>
                  <a:lnTo>
                    <a:pt x="489" y="240"/>
                  </a:lnTo>
                  <a:lnTo>
                    <a:pt x="519" y="238"/>
                  </a:lnTo>
                  <a:lnTo>
                    <a:pt x="479" y="101"/>
                  </a:lnTo>
                  <a:lnTo>
                    <a:pt x="438" y="33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Freeform 152"/>
            <p:cNvSpPr>
              <a:spLocks/>
            </p:cNvSpPr>
            <p:nvPr/>
          </p:nvSpPr>
          <p:spPr bwMode="auto">
            <a:xfrm>
              <a:off x="4017" y="1624"/>
              <a:ext cx="88" cy="104"/>
            </a:xfrm>
            <a:custGeom>
              <a:avLst/>
              <a:gdLst>
                <a:gd name="T0" fmla="*/ 0 w 177"/>
                <a:gd name="T1" fmla="*/ 46 h 207"/>
                <a:gd name="T2" fmla="*/ 11 w 177"/>
                <a:gd name="T3" fmla="*/ 34 h 207"/>
                <a:gd name="T4" fmla="*/ 42 w 177"/>
                <a:gd name="T5" fmla="*/ 33 h 207"/>
                <a:gd name="T6" fmla="*/ 83 w 177"/>
                <a:gd name="T7" fmla="*/ 0 h 207"/>
                <a:gd name="T8" fmla="*/ 88 w 177"/>
                <a:gd name="T9" fmla="*/ 104 h 207"/>
                <a:gd name="T10" fmla="*/ 48 w 177"/>
                <a:gd name="T11" fmla="*/ 104 h 207"/>
                <a:gd name="T12" fmla="*/ 20 w 177"/>
                <a:gd name="T13" fmla="*/ 85 h 207"/>
                <a:gd name="T14" fmla="*/ 0 w 177"/>
                <a:gd name="T15" fmla="*/ 46 h 207"/>
                <a:gd name="T16" fmla="*/ 0 w 177"/>
                <a:gd name="T17" fmla="*/ 46 h 2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7"/>
                <a:gd name="T28" fmla="*/ 0 h 207"/>
                <a:gd name="T29" fmla="*/ 177 w 177"/>
                <a:gd name="T30" fmla="*/ 207 h 20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7" h="207">
                  <a:moveTo>
                    <a:pt x="0" y="91"/>
                  </a:moveTo>
                  <a:lnTo>
                    <a:pt x="23" y="68"/>
                  </a:lnTo>
                  <a:lnTo>
                    <a:pt x="84" y="66"/>
                  </a:lnTo>
                  <a:lnTo>
                    <a:pt x="167" y="0"/>
                  </a:lnTo>
                  <a:lnTo>
                    <a:pt x="177" y="207"/>
                  </a:lnTo>
                  <a:lnTo>
                    <a:pt x="97" y="207"/>
                  </a:lnTo>
                  <a:lnTo>
                    <a:pt x="40" y="169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Freeform 153"/>
            <p:cNvSpPr>
              <a:spLocks/>
            </p:cNvSpPr>
            <p:nvPr/>
          </p:nvSpPr>
          <p:spPr bwMode="auto">
            <a:xfrm>
              <a:off x="4102" y="1355"/>
              <a:ext cx="641" cy="738"/>
            </a:xfrm>
            <a:custGeom>
              <a:avLst/>
              <a:gdLst>
                <a:gd name="T0" fmla="*/ 65 w 1281"/>
                <a:gd name="T1" fmla="*/ 38 h 1475"/>
                <a:gd name="T2" fmla="*/ 70 w 1281"/>
                <a:gd name="T3" fmla="*/ 99 h 1475"/>
                <a:gd name="T4" fmla="*/ 72 w 1281"/>
                <a:gd name="T5" fmla="*/ 144 h 1475"/>
                <a:gd name="T6" fmla="*/ 83 w 1281"/>
                <a:gd name="T7" fmla="*/ 88 h 1475"/>
                <a:gd name="T8" fmla="*/ 81 w 1281"/>
                <a:gd name="T9" fmla="*/ 30 h 1475"/>
                <a:gd name="T10" fmla="*/ 88 w 1281"/>
                <a:gd name="T11" fmla="*/ 14 h 1475"/>
                <a:gd name="T12" fmla="*/ 100 w 1281"/>
                <a:gd name="T13" fmla="*/ 11 h 1475"/>
                <a:gd name="T14" fmla="*/ 111 w 1281"/>
                <a:gd name="T15" fmla="*/ 32 h 1475"/>
                <a:gd name="T16" fmla="*/ 122 w 1281"/>
                <a:gd name="T17" fmla="*/ 96 h 1475"/>
                <a:gd name="T18" fmla="*/ 115 w 1281"/>
                <a:gd name="T19" fmla="*/ 16 h 1475"/>
                <a:gd name="T20" fmla="*/ 127 w 1281"/>
                <a:gd name="T21" fmla="*/ 0 h 1475"/>
                <a:gd name="T22" fmla="*/ 142 w 1281"/>
                <a:gd name="T23" fmla="*/ 9 h 1475"/>
                <a:gd name="T24" fmla="*/ 154 w 1281"/>
                <a:gd name="T25" fmla="*/ 69 h 1475"/>
                <a:gd name="T26" fmla="*/ 158 w 1281"/>
                <a:gd name="T27" fmla="*/ 127 h 1475"/>
                <a:gd name="T28" fmla="*/ 166 w 1281"/>
                <a:gd name="T29" fmla="*/ 42 h 1475"/>
                <a:gd name="T30" fmla="*/ 185 w 1281"/>
                <a:gd name="T31" fmla="*/ 111 h 1475"/>
                <a:gd name="T32" fmla="*/ 178 w 1281"/>
                <a:gd name="T33" fmla="*/ 183 h 1475"/>
                <a:gd name="T34" fmla="*/ 184 w 1281"/>
                <a:gd name="T35" fmla="*/ 246 h 1475"/>
                <a:gd name="T36" fmla="*/ 153 w 1281"/>
                <a:gd name="T37" fmla="*/ 291 h 1475"/>
                <a:gd name="T38" fmla="*/ 167 w 1281"/>
                <a:gd name="T39" fmla="*/ 221 h 1475"/>
                <a:gd name="T40" fmla="*/ 143 w 1281"/>
                <a:gd name="T41" fmla="*/ 288 h 1475"/>
                <a:gd name="T42" fmla="*/ 104 w 1281"/>
                <a:gd name="T43" fmla="*/ 329 h 1475"/>
                <a:gd name="T44" fmla="*/ 99 w 1281"/>
                <a:gd name="T45" fmla="*/ 340 h 1475"/>
                <a:gd name="T46" fmla="*/ 85 w 1281"/>
                <a:gd name="T47" fmla="*/ 341 h 1475"/>
                <a:gd name="T48" fmla="*/ 75 w 1281"/>
                <a:gd name="T49" fmla="*/ 354 h 1475"/>
                <a:gd name="T50" fmla="*/ 95 w 1281"/>
                <a:gd name="T51" fmla="*/ 383 h 1475"/>
                <a:gd name="T52" fmla="*/ 159 w 1281"/>
                <a:gd name="T53" fmla="*/ 404 h 1475"/>
                <a:gd name="T54" fmla="*/ 315 w 1281"/>
                <a:gd name="T55" fmla="*/ 479 h 1475"/>
                <a:gd name="T56" fmla="*/ 409 w 1281"/>
                <a:gd name="T57" fmla="*/ 504 h 1475"/>
                <a:gd name="T58" fmla="*/ 519 w 1281"/>
                <a:gd name="T59" fmla="*/ 502 h 1475"/>
                <a:gd name="T60" fmla="*/ 584 w 1281"/>
                <a:gd name="T61" fmla="*/ 521 h 1475"/>
                <a:gd name="T62" fmla="*/ 607 w 1281"/>
                <a:gd name="T63" fmla="*/ 538 h 1475"/>
                <a:gd name="T64" fmla="*/ 641 w 1281"/>
                <a:gd name="T65" fmla="*/ 596 h 1475"/>
                <a:gd name="T66" fmla="*/ 622 w 1281"/>
                <a:gd name="T67" fmla="*/ 724 h 1475"/>
                <a:gd name="T68" fmla="*/ 581 w 1281"/>
                <a:gd name="T69" fmla="*/ 738 h 1475"/>
                <a:gd name="T70" fmla="*/ 515 w 1281"/>
                <a:gd name="T71" fmla="*/ 715 h 1475"/>
                <a:gd name="T72" fmla="*/ 419 w 1281"/>
                <a:gd name="T73" fmla="*/ 691 h 1475"/>
                <a:gd name="T74" fmla="*/ 269 w 1281"/>
                <a:gd name="T75" fmla="*/ 613 h 1475"/>
                <a:gd name="T76" fmla="*/ 41 w 1281"/>
                <a:gd name="T77" fmla="*/ 436 h 1475"/>
                <a:gd name="T78" fmla="*/ 10 w 1281"/>
                <a:gd name="T79" fmla="*/ 383 h 1475"/>
                <a:gd name="T80" fmla="*/ 0 w 1281"/>
                <a:gd name="T81" fmla="*/ 284 h 1475"/>
                <a:gd name="T82" fmla="*/ 21 w 1281"/>
                <a:gd name="T83" fmla="*/ 165 h 1475"/>
                <a:gd name="T84" fmla="*/ 22 w 1281"/>
                <a:gd name="T85" fmla="*/ 94 h 1475"/>
                <a:gd name="T86" fmla="*/ 50 w 1281"/>
                <a:gd name="T87" fmla="*/ 31 h 1475"/>
                <a:gd name="T88" fmla="*/ 65 w 1281"/>
                <a:gd name="T89" fmla="*/ 38 h 1475"/>
                <a:gd name="T90" fmla="*/ 65 w 1281"/>
                <a:gd name="T91" fmla="*/ 38 h 147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81"/>
                <a:gd name="T139" fmla="*/ 0 h 1475"/>
                <a:gd name="T140" fmla="*/ 1281 w 1281"/>
                <a:gd name="T141" fmla="*/ 1475 h 147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81" h="1475">
                  <a:moveTo>
                    <a:pt x="129" y="76"/>
                  </a:moveTo>
                  <a:lnTo>
                    <a:pt x="139" y="197"/>
                  </a:lnTo>
                  <a:lnTo>
                    <a:pt x="143" y="287"/>
                  </a:lnTo>
                  <a:lnTo>
                    <a:pt x="166" y="175"/>
                  </a:lnTo>
                  <a:lnTo>
                    <a:pt x="162" y="59"/>
                  </a:lnTo>
                  <a:lnTo>
                    <a:pt x="175" y="28"/>
                  </a:lnTo>
                  <a:lnTo>
                    <a:pt x="200" y="21"/>
                  </a:lnTo>
                  <a:lnTo>
                    <a:pt x="221" y="64"/>
                  </a:lnTo>
                  <a:lnTo>
                    <a:pt x="244" y="192"/>
                  </a:lnTo>
                  <a:lnTo>
                    <a:pt x="230" y="32"/>
                  </a:lnTo>
                  <a:lnTo>
                    <a:pt x="253" y="0"/>
                  </a:lnTo>
                  <a:lnTo>
                    <a:pt x="283" y="17"/>
                  </a:lnTo>
                  <a:lnTo>
                    <a:pt x="308" y="137"/>
                  </a:lnTo>
                  <a:lnTo>
                    <a:pt x="316" y="253"/>
                  </a:lnTo>
                  <a:lnTo>
                    <a:pt x="331" y="83"/>
                  </a:lnTo>
                  <a:lnTo>
                    <a:pt x="369" y="222"/>
                  </a:lnTo>
                  <a:lnTo>
                    <a:pt x="356" y="365"/>
                  </a:lnTo>
                  <a:lnTo>
                    <a:pt x="367" y="492"/>
                  </a:lnTo>
                  <a:lnTo>
                    <a:pt x="306" y="581"/>
                  </a:lnTo>
                  <a:lnTo>
                    <a:pt x="333" y="441"/>
                  </a:lnTo>
                  <a:lnTo>
                    <a:pt x="285" y="576"/>
                  </a:lnTo>
                  <a:lnTo>
                    <a:pt x="207" y="657"/>
                  </a:lnTo>
                  <a:lnTo>
                    <a:pt x="198" y="680"/>
                  </a:lnTo>
                  <a:lnTo>
                    <a:pt x="169" y="682"/>
                  </a:lnTo>
                  <a:lnTo>
                    <a:pt x="150" y="707"/>
                  </a:lnTo>
                  <a:lnTo>
                    <a:pt x="190" y="766"/>
                  </a:lnTo>
                  <a:lnTo>
                    <a:pt x="318" y="808"/>
                  </a:lnTo>
                  <a:lnTo>
                    <a:pt x="629" y="958"/>
                  </a:lnTo>
                  <a:lnTo>
                    <a:pt x="818" y="1007"/>
                  </a:lnTo>
                  <a:lnTo>
                    <a:pt x="1038" y="1003"/>
                  </a:lnTo>
                  <a:lnTo>
                    <a:pt x="1167" y="1041"/>
                  </a:lnTo>
                  <a:lnTo>
                    <a:pt x="1213" y="1076"/>
                  </a:lnTo>
                  <a:lnTo>
                    <a:pt x="1281" y="1192"/>
                  </a:lnTo>
                  <a:lnTo>
                    <a:pt x="1243" y="1448"/>
                  </a:lnTo>
                  <a:lnTo>
                    <a:pt x="1162" y="1475"/>
                  </a:lnTo>
                  <a:lnTo>
                    <a:pt x="1029" y="1429"/>
                  </a:lnTo>
                  <a:lnTo>
                    <a:pt x="838" y="1382"/>
                  </a:lnTo>
                  <a:lnTo>
                    <a:pt x="538" y="1226"/>
                  </a:lnTo>
                  <a:lnTo>
                    <a:pt x="82" y="872"/>
                  </a:lnTo>
                  <a:lnTo>
                    <a:pt x="19" y="766"/>
                  </a:lnTo>
                  <a:lnTo>
                    <a:pt x="0" y="568"/>
                  </a:lnTo>
                  <a:lnTo>
                    <a:pt x="42" y="329"/>
                  </a:lnTo>
                  <a:lnTo>
                    <a:pt x="44" y="188"/>
                  </a:lnTo>
                  <a:lnTo>
                    <a:pt x="99" y="61"/>
                  </a:lnTo>
                  <a:lnTo>
                    <a:pt x="129" y="76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Freeform 154"/>
            <p:cNvSpPr>
              <a:spLocks/>
            </p:cNvSpPr>
            <p:nvPr/>
          </p:nvSpPr>
          <p:spPr bwMode="auto">
            <a:xfrm>
              <a:off x="2859" y="2251"/>
              <a:ext cx="196" cy="238"/>
            </a:xfrm>
            <a:custGeom>
              <a:avLst/>
              <a:gdLst>
                <a:gd name="T0" fmla="*/ 29 w 392"/>
                <a:gd name="T1" fmla="*/ 0 h 477"/>
                <a:gd name="T2" fmla="*/ 0 w 392"/>
                <a:gd name="T3" fmla="*/ 9 h 477"/>
                <a:gd name="T4" fmla="*/ 0 w 392"/>
                <a:gd name="T5" fmla="*/ 30 h 477"/>
                <a:gd name="T6" fmla="*/ 13 w 392"/>
                <a:gd name="T7" fmla="*/ 64 h 477"/>
                <a:gd name="T8" fmla="*/ 6 w 392"/>
                <a:gd name="T9" fmla="*/ 86 h 477"/>
                <a:gd name="T10" fmla="*/ 17 w 392"/>
                <a:gd name="T11" fmla="*/ 113 h 477"/>
                <a:gd name="T12" fmla="*/ 54 w 392"/>
                <a:gd name="T13" fmla="*/ 139 h 477"/>
                <a:gd name="T14" fmla="*/ 49 w 392"/>
                <a:gd name="T15" fmla="*/ 177 h 477"/>
                <a:gd name="T16" fmla="*/ 72 w 392"/>
                <a:gd name="T17" fmla="*/ 199 h 477"/>
                <a:gd name="T18" fmla="*/ 82 w 392"/>
                <a:gd name="T19" fmla="*/ 223 h 477"/>
                <a:gd name="T20" fmla="*/ 150 w 392"/>
                <a:gd name="T21" fmla="*/ 238 h 477"/>
                <a:gd name="T22" fmla="*/ 137 w 392"/>
                <a:gd name="T23" fmla="*/ 212 h 477"/>
                <a:gd name="T24" fmla="*/ 178 w 392"/>
                <a:gd name="T25" fmla="*/ 194 h 477"/>
                <a:gd name="T26" fmla="*/ 177 w 392"/>
                <a:gd name="T27" fmla="*/ 171 h 477"/>
                <a:gd name="T28" fmla="*/ 193 w 392"/>
                <a:gd name="T29" fmla="*/ 164 h 477"/>
                <a:gd name="T30" fmla="*/ 196 w 392"/>
                <a:gd name="T31" fmla="*/ 147 h 477"/>
                <a:gd name="T32" fmla="*/ 184 w 392"/>
                <a:gd name="T33" fmla="*/ 137 h 477"/>
                <a:gd name="T34" fmla="*/ 120 w 392"/>
                <a:gd name="T35" fmla="*/ 138 h 477"/>
                <a:gd name="T36" fmla="*/ 151 w 392"/>
                <a:gd name="T37" fmla="*/ 108 h 477"/>
                <a:gd name="T38" fmla="*/ 129 w 392"/>
                <a:gd name="T39" fmla="*/ 93 h 477"/>
                <a:gd name="T40" fmla="*/ 82 w 392"/>
                <a:gd name="T41" fmla="*/ 93 h 477"/>
                <a:gd name="T42" fmla="*/ 80 w 392"/>
                <a:gd name="T43" fmla="*/ 60 h 477"/>
                <a:gd name="T44" fmla="*/ 52 w 392"/>
                <a:gd name="T45" fmla="*/ 30 h 477"/>
                <a:gd name="T46" fmla="*/ 29 w 392"/>
                <a:gd name="T47" fmla="*/ 0 h 477"/>
                <a:gd name="T48" fmla="*/ 29 w 392"/>
                <a:gd name="T49" fmla="*/ 0 h 47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92"/>
                <a:gd name="T76" fmla="*/ 0 h 477"/>
                <a:gd name="T77" fmla="*/ 392 w 392"/>
                <a:gd name="T78" fmla="*/ 477 h 47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92" h="477">
                  <a:moveTo>
                    <a:pt x="59" y="0"/>
                  </a:moveTo>
                  <a:lnTo>
                    <a:pt x="0" y="19"/>
                  </a:lnTo>
                  <a:lnTo>
                    <a:pt x="0" y="61"/>
                  </a:lnTo>
                  <a:lnTo>
                    <a:pt x="27" y="128"/>
                  </a:lnTo>
                  <a:lnTo>
                    <a:pt x="13" y="173"/>
                  </a:lnTo>
                  <a:lnTo>
                    <a:pt x="34" y="227"/>
                  </a:lnTo>
                  <a:lnTo>
                    <a:pt x="108" y="278"/>
                  </a:lnTo>
                  <a:lnTo>
                    <a:pt x="99" y="354"/>
                  </a:lnTo>
                  <a:lnTo>
                    <a:pt x="143" y="398"/>
                  </a:lnTo>
                  <a:lnTo>
                    <a:pt x="164" y="447"/>
                  </a:lnTo>
                  <a:lnTo>
                    <a:pt x="299" y="477"/>
                  </a:lnTo>
                  <a:lnTo>
                    <a:pt x="274" y="424"/>
                  </a:lnTo>
                  <a:lnTo>
                    <a:pt x="356" y="388"/>
                  </a:lnTo>
                  <a:lnTo>
                    <a:pt x="354" y="343"/>
                  </a:lnTo>
                  <a:lnTo>
                    <a:pt x="386" y="329"/>
                  </a:lnTo>
                  <a:lnTo>
                    <a:pt x="392" y="295"/>
                  </a:lnTo>
                  <a:lnTo>
                    <a:pt x="367" y="274"/>
                  </a:lnTo>
                  <a:lnTo>
                    <a:pt x="240" y="276"/>
                  </a:lnTo>
                  <a:lnTo>
                    <a:pt x="302" y="217"/>
                  </a:lnTo>
                  <a:lnTo>
                    <a:pt x="257" y="187"/>
                  </a:lnTo>
                  <a:lnTo>
                    <a:pt x="164" y="187"/>
                  </a:lnTo>
                  <a:lnTo>
                    <a:pt x="160" y="120"/>
                  </a:lnTo>
                  <a:lnTo>
                    <a:pt x="105" y="6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Freeform 155"/>
            <p:cNvSpPr>
              <a:spLocks/>
            </p:cNvSpPr>
            <p:nvPr/>
          </p:nvSpPr>
          <p:spPr bwMode="auto">
            <a:xfrm>
              <a:off x="3014" y="2431"/>
              <a:ext cx="203" cy="57"/>
            </a:xfrm>
            <a:custGeom>
              <a:avLst/>
              <a:gdLst>
                <a:gd name="T0" fmla="*/ 0 w 407"/>
                <a:gd name="T1" fmla="*/ 57 h 114"/>
                <a:gd name="T2" fmla="*/ 42 w 407"/>
                <a:gd name="T3" fmla="*/ 24 h 114"/>
                <a:gd name="T4" fmla="*/ 115 w 407"/>
                <a:gd name="T5" fmla="*/ 0 h 114"/>
                <a:gd name="T6" fmla="*/ 203 w 407"/>
                <a:gd name="T7" fmla="*/ 1 h 114"/>
                <a:gd name="T8" fmla="*/ 78 w 407"/>
                <a:gd name="T9" fmla="*/ 42 h 114"/>
                <a:gd name="T10" fmla="*/ 0 w 407"/>
                <a:gd name="T11" fmla="*/ 57 h 114"/>
                <a:gd name="T12" fmla="*/ 0 w 407"/>
                <a:gd name="T13" fmla="*/ 57 h 1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7"/>
                <a:gd name="T22" fmla="*/ 0 h 114"/>
                <a:gd name="T23" fmla="*/ 407 w 407"/>
                <a:gd name="T24" fmla="*/ 114 h 1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7" h="114">
                  <a:moveTo>
                    <a:pt x="0" y="114"/>
                  </a:moveTo>
                  <a:lnTo>
                    <a:pt x="85" y="47"/>
                  </a:lnTo>
                  <a:lnTo>
                    <a:pt x="230" y="0"/>
                  </a:lnTo>
                  <a:lnTo>
                    <a:pt x="407" y="1"/>
                  </a:lnTo>
                  <a:lnTo>
                    <a:pt x="156" y="83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Freeform 156"/>
            <p:cNvSpPr>
              <a:spLocks/>
            </p:cNvSpPr>
            <p:nvPr/>
          </p:nvSpPr>
          <p:spPr bwMode="auto">
            <a:xfrm>
              <a:off x="3210" y="2109"/>
              <a:ext cx="354" cy="286"/>
            </a:xfrm>
            <a:custGeom>
              <a:avLst/>
              <a:gdLst>
                <a:gd name="T0" fmla="*/ 0 w 709"/>
                <a:gd name="T1" fmla="*/ 148 h 572"/>
                <a:gd name="T2" fmla="*/ 35 w 709"/>
                <a:gd name="T3" fmla="*/ 158 h 572"/>
                <a:gd name="T4" fmla="*/ 133 w 709"/>
                <a:gd name="T5" fmla="*/ 118 h 572"/>
                <a:gd name="T6" fmla="*/ 208 w 709"/>
                <a:gd name="T7" fmla="*/ 49 h 572"/>
                <a:gd name="T8" fmla="*/ 217 w 709"/>
                <a:gd name="T9" fmla="*/ 0 h 572"/>
                <a:gd name="T10" fmla="*/ 252 w 709"/>
                <a:gd name="T11" fmla="*/ 5 h 572"/>
                <a:gd name="T12" fmla="*/ 333 w 709"/>
                <a:gd name="T13" fmla="*/ 65 h 572"/>
                <a:gd name="T14" fmla="*/ 354 w 709"/>
                <a:gd name="T15" fmla="*/ 96 h 572"/>
                <a:gd name="T16" fmla="*/ 350 w 709"/>
                <a:gd name="T17" fmla="*/ 142 h 572"/>
                <a:gd name="T18" fmla="*/ 328 w 709"/>
                <a:gd name="T19" fmla="*/ 176 h 572"/>
                <a:gd name="T20" fmla="*/ 213 w 709"/>
                <a:gd name="T21" fmla="*/ 246 h 572"/>
                <a:gd name="T22" fmla="*/ 133 w 709"/>
                <a:gd name="T23" fmla="*/ 286 h 572"/>
                <a:gd name="T24" fmla="*/ 59 w 709"/>
                <a:gd name="T25" fmla="*/ 227 h 572"/>
                <a:gd name="T26" fmla="*/ 0 w 709"/>
                <a:gd name="T27" fmla="*/ 148 h 572"/>
                <a:gd name="T28" fmla="*/ 0 w 709"/>
                <a:gd name="T29" fmla="*/ 148 h 5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09"/>
                <a:gd name="T46" fmla="*/ 0 h 572"/>
                <a:gd name="T47" fmla="*/ 709 w 709"/>
                <a:gd name="T48" fmla="*/ 572 h 57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09" h="572">
                  <a:moveTo>
                    <a:pt x="0" y="297"/>
                  </a:moveTo>
                  <a:lnTo>
                    <a:pt x="71" y="316"/>
                  </a:lnTo>
                  <a:lnTo>
                    <a:pt x="267" y="236"/>
                  </a:lnTo>
                  <a:lnTo>
                    <a:pt x="417" y="99"/>
                  </a:lnTo>
                  <a:lnTo>
                    <a:pt x="434" y="0"/>
                  </a:lnTo>
                  <a:lnTo>
                    <a:pt x="504" y="10"/>
                  </a:lnTo>
                  <a:lnTo>
                    <a:pt x="666" y="129"/>
                  </a:lnTo>
                  <a:lnTo>
                    <a:pt x="709" y="192"/>
                  </a:lnTo>
                  <a:lnTo>
                    <a:pt x="700" y="283"/>
                  </a:lnTo>
                  <a:lnTo>
                    <a:pt x="656" y="352"/>
                  </a:lnTo>
                  <a:lnTo>
                    <a:pt x="426" y="492"/>
                  </a:lnTo>
                  <a:lnTo>
                    <a:pt x="267" y="572"/>
                  </a:lnTo>
                  <a:lnTo>
                    <a:pt x="118" y="454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" name="Freeform 157"/>
            <p:cNvSpPr>
              <a:spLocks/>
            </p:cNvSpPr>
            <p:nvPr/>
          </p:nvSpPr>
          <p:spPr bwMode="auto">
            <a:xfrm>
              <a:off x="3939" y="1292"/>
              <a:ext cx="212" cy="301"/>
            </a:xfrm>
            <a:custGeom>
              <a:avLst/>
              <a:gdLst>
                <a:gd name="T0" fmla="*/ 145 w 424"/>
                <a:gd name="T1" fmla="*/ 0 h 603"/>
                <a:gd name="T2" fmla="*/ 42 w 424"/>
                <a:gd name="T3" fmla="*/ 42 h 603"/>
                <a:gd name="T4" fmla="*/ 25 w 424"/>
                <a:gd name="T5" fmla="*/ 95 h 603"/>
                <a:gd name="T6" fmla="*/ 38 w 424"/>
                <a:gd name="T7" fmla="*/ 122 h 603"/>
                <a:gd name="T8" fmla="*/ 29 w 424"/>
                <a:gd name="T9" fmla="*/ 133 h 603"/>
                <a:gd name="T10" fmla="*/ 0 w 424"/>
                <a:gd name="T11" fmla="*/ 148 h 603"/>
                <a:gd name="T12" fmla="*/ 6 w 424"/>
                <a:gd name="T13" fmla="*/ 160 h 603"/>
                <a:gd name="T14" fmla="*/ 37 w 424"/>
                <a:gd name="T15" fmla="*/ 174 h 603"/>
                <a:gd name="T16" fmla="*/ 49 w 424"/>
                <a:gd name="T17" fmla="*/ 191 h 603"/>
                <a:gd name="T18" fmla="*/ 55 w 424"/>
                <a:gd name="T19" fmla="*/ 209 h 603"/>
                <a:gd name="T20" fmla="*/ 55 w 424"/>
                <a:gd name="T21" fmla="*/ 242 h 603"/>
                <a:gd name="T22" fmla="*/ 47 w 424"/>
                <a:gd name="T23" fmla="*/ 293 h 603"/>
                <a:gd name="T24" fmla="*/ 59 w 424"/>
                <a:gd name="T25" fmla="*/ 301 h 603"/>
                <a:gd name="T26" fmla="*/ 70 w 424"/>
                <a:gd name="T27" fmla="*/ 296 h 603"/>
                <a:gd name="T28" fmla="*/ 86 w 424"/>
                <a:gd name="T29" fmla="*/ 282 h 603"/>
                <a:gd name="T30" fmla="*/ 106 w 424"/>
                <a:gd name="T31" fmla="*/ 279 h 603"/>
                <a:gd name="T32" fmla="*/ 118 w 424"/>
                <a:gd name="T33" fmla="*/ 243 h 603"/>
                <a:gd name="T34" fmla="*/ 101 w 424"/>
                <a:gd name="T35" fmla="*/ 204 h 603"/>
                <a:gd name="T36" fmla="*/ 86 w 424"/>
                <a:gd name="T37" fmla="*/ 190 h 603"/>
                <a:gd name="T38" fmla="*/ 92 w 424"/>
                <a:gd name="T39" fmla="*/ 171 h 603"/>
                <a:gd name="T40" fmla="*/ 82 w 424"/>
                <a:gd name="T41" fmla="*/ 163 h 603"/>
                <a:gd name="T42" fmla="*/ 87 w 424"/>
                <a:gd name="T43" fmla="*/ 152 h 603"/>
                <a:gd name="T44" fmla="*/ 107 w 424"/>
                <a:gd name="T45" fmla="*/ 141 h 603"/>
                <a:gd name="T46" fmla="*/ 122 w 424"/>
                <a:gd name="T47" fmla="*/ 131 h 603"/>
                <a:gd name="T48" fmla="*/ 105 w 424"/>
                <a:gd name="T49" fmla="*/ 164 h 603"/>
                <a:gd name="T50" fmla="*/ 120 w 424"/>
                <a:gd name="T51" fmla="*/ 160 h 603"/>
                <a:gd name="T52" fmla="*/ 170 w 424"/>
                <a:gd name="T53" fmla="*/ 160 h 603"/>
                <a:gd name="T54" fmla="*/ 192 w 424"/>
                <a:gd name="T55" fmla="*/ 151 h 603"/>
                <a:gd name="T56" fmla="*/ 212 w 424"/>
                <a:gd name="T57" fmla="*/ 105 h 603"/>
                <a:gd name="T58" fmla="*/ 203 w 424"/>
                <a:gd name="T59" fmla="*/ 65 h 603"/>
                <a:gd name="T60" fmla="*/ 193 w 424"/>
                <a:gd name="T61" fmla="*/ 26 h 603"/>
                <a:gd name="T62" fmla="*/ 187 w 424"/>
                <a:gd name="T63" fmla="*/ 29 h 603"/>
                <a:gd name="T64" fmla="*/ 182 w 424"/>
                <a:gd name="T65" fmla="*/ 51 h 603"/>
                <a:gd name="T66" fmla="*/ 120 w 424"/>
                <a:gd name="T67" fmla="*/ 42 h 603"/>
                <a:gd name="T68" fmla="*/ 92 w 424"/>
                <a:gd name="T69" fmla="*/ 48 h 603"/>
                <a:gd name="T70" fmla="*/ 103 w 424"/>
                <a:gd name="T71" fmla="*/ 38 h 603"/>
                <a:gd name="T72" fmla="*/ 133 w 424"/>
                <a:gd name="T73" fmla="*/ 20 h 603"/>
                <a:gd name="T74" fmla="*/ 145 w 424"/>
                <a:gd name="T75" fmla="*/ 0 h 603"/>
                <a:gd name="T76" fmla="*/ 145 w 424"/>
                <a:gd name="T77" fmla="*/ 0 h 60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24"/>
                <a:gd name="T118" fmla="*/ 0 h 603"/>
                <a:gd name="T119" fmla="*/ 424 w 424"/>
                <a:gd name="T120" fmla="*/ 603 h 60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24" h="603">
                  <a:moveTo>
                    <a:pt x="289" y="0"/>
                  </a:moveTo>
                  <a:lnTo>
                    <a:pt x="84" y="84"/>
                  </a:lnTo>
                  <a:lnTo>
                    <a:pt x="50" y="191"/>
                  </a:lnTo>
                  <a:lnTo>
                    <a:pt x="76" y="244"/>
                  </a:lnTo>
                  <a:lnTo>
                    <a:pt x="59" y="267"/>
                  </a:lnTo>
                  <a:lnTo>
                    <a:pt x="0" y="297"/>
                  </a:lnTo>
                  <a:lnTo>
                    <a:pt x="12" y="320"/>
                  </a:lnTo>
                  <a:lnTo>
                    <a:pt x="74" y="348"/>
                  </a:lnTo>
                  <a:lnTo>
                    <a:pt x="97" y="382"/>
                  </a:lnTo>
                  <a:lnTo>
                    <a:pt x="111" y="419"/>
                  </a:lnTo>
                  <a:lnTo>
                    <a:pt x="111" y="485"/>
                  </a:lnTo>
                  <a:lnTo>
                    <a:pt x="93" y="586"/>
                  </a:lnTo>
                  <a:lnTo>
                    <a:pt x="118" y="603"/>
                  </a:lnTo>
                  <a:lnTo>
                    <a:pt x="139" y="593"/>
                  </a:lnTo>
                  <a:lnTo>
                    <a:pt x="171" y="565"/>
                  </a:lnTo>
                  <a:lnTo>
                    <a:pt x="211" y="559"/>
                  </a:lnTo>
                  <a:lnTo>
                    <a:pt x="236" y="487"/>
                  </a:lnTo>
                  <a:lnTo>
                    <a:pt x="202" y="409"/>
                  </a:lnTo>
                  <a:lnTo>
                    <a:pt x="171" y="381"/>
                  </a:lnTo>
                  <a:lnTo>
                    <a:pt x="183" y="343"/>
                  </a:lnTo>
                  <a:lnTo>
                    <a:pt x="164" y="327"/>
                  </a:lnTo>
                  <a:lnTo>
                    <a:pt x="173" y="305"/>
                  </a:lnTo>
                  <a:lnTo>
                    <a:pt x="215" y="282"/>
                  </a:lnTo>
                  <a:lnTo>
                    <a:pt x="244" y="263"/>
                  </a:lnTo>
                  <a:lnTo>
                    <a:pt x="209" y="329"/>
                  </a:lnTo>
                  <a:lnTo>
                    <a:pt x="240" y="320"/>
                  </a:lnTo>
                  <a:lnTo>
                    <a:pt x="339" y="320"/>
                  </a:lnTo>
                  <a:lnTo>
                    <a:pt x="384" y="303"/>
                  </a:lnTo>
                  <a:lnTo>
                    <a:pt x="424" y="211"/>
                  </a:lnTo>
                  <a:lnTo>
                    <a:pt x="405" y="130"/>
                  </a:lnTo>
                  <a:lnTo>
                    <a:pt x="386" y="52"/>
                  </a:lnTo>
                  <a:lnTo>
                    <a:pt x="373" y="59"/>
                  </a:lnTo>
                  <a:lnTo>
                    <a:pt x="363" y="103"/>
                  </a:lnTo>
                  <a:lnTo>
                    <a:pt x="240" y="84"/>
                  </a:lnTo>
                  <a:lnTo>
                    <a:pt x="183" y="97"/>
                  </a:lnTo>
                  <a:lnTo>
                    <a:pt x="206" y="76"/>
                  </a:lnTo>
                  <a:lnTo>
                    <a:pt x="266" y="40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5" name="Freeform 158"/>
            <p:cNvSpPr>
              <a:spLocks/>
            </p:cNvSpPr>
            <p:nvPr/>
          </p:nvSpPr>
          <p:spPr bwMode="auto">
            <a:xfrm>
              <a:off x="4067" y="1477"/>
              <a:ext cx="47" cy="39"/>
            </a:xfrm>
            <a:custGeom>
              <a:avLst/>
              <a:gdLst>
                <a:gd name="T0" fmla="*/ 31 w 95"/>
                <a:gd name="T1" fmla="*/ 0 h 78"/>
                <a:gd name="T2" fmla="*/ 0 w 95"/>
                <a:gd name="T3" fmla="*/ 10 h 78"/>
                <a:gd name="T4" fmla="*/ 4 w 95"/>
                <a:gd name="T5" fmla="*/ 39 h 78"/>
                <a:gd name="T6" fmla="*/ 23 w 95"/>
                <a:gd name="T7" fmla="*/ 38 h 78"/>
                <a:gd name="T8" fmla="*/ 47 w 95"/>
                <a:gd name="T9" fmla="*/ 10 h 78"/>
                <a:gd name="T10" fmla="*/ 42 w 95"/>
                <a:gd name="T11" fmla="*/ 1 h 78"/>
                <a:gd name="T12" fmla="*/ 31 w 95"/>
                <a:gd name="T13" fmla="*/ 0 h 78"/>
                <a:gd name="T14" fmla="*/ 31 w 95"/>
                <a:gd name="T15" fmla="*/ 0 h 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5"/>
                <a:gd name="T25" fmla="*/ 0 h 78"/>
                <a:gd name="T26" fmla="*/ 95 w 95"/>
                <a:gd name="T27" fmla="*/ 78 h 7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5" h="78">
                  <a:moveTo>
                    <a:pt x="63" y="0"/>
                  </a:moveTo>
                  <a:lnTo>
                    <a:pt x="0" y="21"/>
                  </a:lnTo>
                  <a:lnTo>
                    <a:pt x="9" y="78"/>
                  </a:lnTo>
                  <a:lnTo>
                    <a:pt x="47" y="76"/>
                  </a:lnTo>
                  <a:lnTo>
                    <a:pt x="95" y="19"/>
                  </a:lnTo>
                  <a:lnTo>
                    <a:pt x="84" y="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Freeform 159"/>
            <p:cNvSpPr>
              <a:spLocks/>
            </p:cNvSpPr>
            <p:nvPr/>
          </p:nvSpPr>
          <p:spPr bwMode="auto">
            <a:xfrm>
              <a:off x="3951" y="1568"/>
              <a:ext cx="15" cy="33"/>
            </a:xfrm>
            <a:custGeom>
              <a:avLst/>
              <a:gdLst>
                <a:gd name="T0" fmla="*/ 9 w 30"/>
                <a:gd name="T1" fmla="*/ 0 h 64"/>
                <a:gd name="T2" fmla="*/ 0 w 30"/>
                <a:gd name="T3" fmla="*/ 6 h 64"/>
                <a:gd name="T4" fmla="*/ 3 w 30"/>
                <a:gd name="T5" fmla="*/ 24 h 64"/>
                <a:gd name="T6" fmla="*/ 15 w 30"/>
                <a:gd name="T7" fmla="*/ 33 h 64"/>
                <a:gd name="T8" fmla="*/ 9 w 30"/>
                <a:gd name="T9" fmla="*/ 0 h 64"/>
                <a:gd name="T10" fmla="*/ 9 w 30"/>
                <a:gd name="T11" fmla="*/ 0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64"/>
                <a:gd name="T20" fmla="*/ 30 w 30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64">
                  <a:moveTo>
                    <a:pt x="17" y="0"/>
                  </a:moveTo>
                  <a:lnTo>
                    <a:pt x="0" y="11"/>
                  </a:lnTo>
                  <a:lnTo>
                    <a:pt x="6" y="47"/>
                  </a:lnTo>
                  <a:lnTo>
                    <a:pt x="30" y="6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7" name="Freeform 160"/>
            <p:cNvSpPr>
              <a:spLocks/>
            </p:cNvSpPr>
            <p:nvPr/>
          </p:nvSpPr>
          <p:spPr bwMode="auto">
            <a:xfrm>
              <a:off x="3968" y="1617"/>
              <a:ext cx="32" cy="50"/>
            </a:xfrm>
            <a:custGeom>
              <a:avLst/>
              <a:gdLst>
                <a:gd name="T0" fmla="*/ 8 w 65"/>
                <a:gd name="T1" fmla="*/ 1 h 100"/>
                <a:gd name="T2" fmla="*/ 26 w 65"/>
                <a:gd name="T3" fmla="*/ 15 h 100"/>
                <a:gd name="T4" fmla="*/ 32 w 65"/>
                <a:gd name="T5" fmla="*/ 50 h 100"/>
                <a:gd name="T6" fmla="*/ 21 w 65"/>
                <a:gd name="T7" fmla="*/ 38 h 100"/>
                <a:gd name="T8" fmla="*/ 0 w 65"/>
                <a:gd name="T9" fmla="*/ 0 h 100"/>
                <a:gd name="T10" fmla="*/ 8 w 65"/>
                <a:gd name="T11" fmla="*/ 1 h 100"/>
                <a:gd name="T12" fmla="*/ 8 w 65"/>
                <a:gd name="T13" fmla="*/ 1 h 1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00"/>
                <a:gd name="T23" fmla="*/ 65 w 65"/>
                <a:gd name="T24" fmla="*/ 100 h 1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00">
                  <a:moveTo>
                    <a:pt x="17" y="1"/>
                  </a:moveTo>
                  <a:lnTo>
                    <a:pt x="52" y="30"/>
                  </a:lnTo>
                  <a:lnTo>
                    <a:pt x="65" y="100"/>
                  </a:lnTo>
                  <a:lnTo>
                    <a:pt x="42" y="76"/>
                  </a:lnTo>
                  <a:lnTo>
                    <a:pt x="0" y="0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8" name="Freeform 161"/>
            <p:cNvSpPr>
              <a:spLocks/>
            </p:cNvSpPr>
            <p:nvPr/>
          </p:nvSpPr>
          <p:spPr bwMode="auto">
            <a:xfrm>
              <a:off x="4018" y="1567"/>
              <a:ext cx="66" cy="59"/>
            </a:xfrm>
            <a:custGeom>
              <a:avLst/>
              <a:gdLst>
                <a:gd name="T0" fmla="*/ 9 w 131"/>
                <a:gd name="T1" fmla="*/ 22 h 118"/>
                <a:gd name="T2" fmla="*/ 15 w 131"/>
                <a:gd name="T3" fmla="*/ 39 h 118"/>
                <a:gd name="T4" fmla="*/ 15 w 131"/>
                <a:gd name="T5" fmla="*/ 53 h 118"/>
                <a:gd name="T6" fmla="*/ 6 w 131"/>
                <a:gd name="T7" fmla="*/ 46 h 118"/>
                <a:gd name="T8" fmla="*/ 0 w 131"/>
                <a:gd name="T9" fmla="*/ 52 h 118"/>
                <a:gd name="T10" fmla="*/ 2 w 131"/>
                <a:gd name="T11" fmla="*/ 59 h 118"/>
                <a:gd name="T12" fmla="*/ 37 w 131"/>
                <a:gd name="T13" fmla="*/ 56 h 118"/>
                <a:gd name="T14" fmla="*/ 61 w 131"/>
                <a:gd name="T15" fmla="*/ 37 h 118"/>
                <a:gd name="T16" fmla="*/ 66 w 131"/>
                <a:gd name="T17" fmla="*/ 14 h 118"/>
                <a:gd name="T18" fmla="*/ 49 w 131"/>
                <a:gd name="T19" fmla="*/ 0 h 118"/>
                <a:gd name="T20" fmla="*/ 34 w 131"/>
                <a:gd name="T21" fmla="*/ 2 h 118"/>
                <a:gd name="T22" fmla="*/ 25 w 131"/>
                <a:gd name="T23" fmla="*/ 15 h 118"/>
                <a:gd name="T24" fmla="*/ 11 w 131"/>
                <a:gd name="T25" fmla="*/ 15 h 118"/>
                <a:gd name="T26" fmla="*/ 9 w 131"/>
                <a:gd name="T27" fmla="*/ 22 h 118"/>
                <a:gd name="T28" fmla="*/ 9 w 131"/>
                <a:gd name="T29" fmla="*/ 22 h 1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1"/>
                <a:gd name="T46" fmla="*/ 0 h 118"/>
                <a:gd name="T47" fmla="*/ 131 w 131"/>
                <a:gd name="T48" fmla="*/ 118 h 1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1" h="118">
                  <a:moveTo>
                    <a:pt x="17" y="43"/>
                  </a:moveTo>
                  <a:lnTo>
                    <a:pt x="30" y="78"/>
                  </a:lnTo>
                  <a:lnTo>
                    <a:pt x="30" y="106"/>
                  </a:lnTo>
                  <a:lnTo>
                    <a:pt x="11" y="91"/>
                  </a:lnTo>
                  <a:lnTo>
                    <a:pt x="0" y="104"/>
                  </a:lnTo>
                  <a:lnTo>
                    <a:pt x="4" y="118"/>
                  </a:lnTo>
                  <a:lnTo>
                    <a:pt x="74" y="112"/>
                  </a:lnTo>
                  <a:lnTo>
                    <a:pt x="122" y="74"/>
                  </a:lnTo>
                  <a:lnTo>
                    <a:pt x="131" y="28"/>
                  </a:lnTo>
                  <a:lnTo>
                    <a:pt x="97" y="0"/>
                  </a:lnTo>
                  <a:lnTo>
                    <a:pt x="68" y="3"/>
                  </a:lnTo>
                  <a:lnTo>
                    <a:pt x="49" y="30"/>
                  </a:lnTo>
                  <a:lnTo>
                    <a:pt x="21" y="30"/>
                  </a:lnTo>
                  <a:lnTo>
                    <a:pt x="17" y="43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9" name="Freeform 162"/>
            <p:cNvSpPr>
              <a:spLocks/>
            </p:cNvSpPr>
            <p:nvPr/>
          </p:nvSpPr>
          <p:spPr bwMode="auto">
            <a:xfrm>
              <a:off x="4069" y="1515"/>
              <a:ext cx="57" cy="68"/>
            </a:xfrm>
            <a:custGeom>
              <a:avLst/>
              <a:gdLst>
                <a:gd name="T0" fmla="*/ 11 w 114"/>
                <a:gd name="T1" fmla="*/ 11 h 135"/>
                <a:gd name="T2" fmla="*/ 0 w 114"/>
                <a:gd name="T3" fmla="*/ 33 h 135"/>
                <a:gd name="T4" fmla="*/ 20 w 114"/>
                <a:gd name="T5" fmla="*/ 61 h 135"/>
                <a:gd name="T6" fmla="*/ 40 w 114"/>
                <a:gd name="T7" fmla="*/ 68 h 135"/>
                <a:gd name="T8" fmla="*/ 51 w 114"/>
                <a:gd name="T9" fmla="*/ 22 h 135"/>
                <a:gd name="T10" fmla="*/ 57 w 114"/>
                <a:gd name="T11" fmla="*/ 0 h 135"/>
                <a:gd name="T12" fmla="*/ 11 w 114"/>
                <a:gd name="T13" fmla="*/ 11 h 135"/>
                <a:gd name="T14" fmla="*/ 11 w 114"/>
                <a:gd name="T15" fmla="*/ 11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"/>
                <a:gd name="T25" fmla="*/ 0 h 135"/>
                <a:gd name="T26" fmla="*/ 114 w 114"/>
                <a:gd name="T27" fmla="*/ 135 h 1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" h="135">
                  <a:moveTo>
                    <a:pt x="21" y="21"/>
                  </a:moveTo>
                  <a:lnTo>
                    <a:pt x="0" y="65"/>
                  </a:lnTo>
                  <a:lnTo>
                    <a:pt x="40" y="122"/>
                  </a:lnTo>
                  <a:lnTo>
                    <a:pt x="80" y="135"/>
                  </a:lnTo>
                  <a:lnTo>
                    <a:pt x="102" y="44"/>
                  </a:lnTo>
                  <a:lnTo>
                    <a:pt x="114" y="0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0" name="Freeform 163"/>
            <p:cNvSpPr>
              <a:spLocks/>
            </p:cNvSpPr>
            <p:nvPr/>
          </p:nvSpPr>
          <p:spPr bwMode="auto">
            <a:xfrm>
              <a:off x="4105" y="1374"/>
              <a:ext cx="173" cy="405"/>
            </a:xfrm>
            <a:custGeom>
              <a:avLst/>
              <a:gdLst>
                <a:gd name="T0" fmla="*/ 42 w 346"/>
                <a:gd name="T1" fmla="*/ 38 h 810"/>
                <a:gd name="T2" fmla="*/ 59 w 346"/>
                <a:gd name="T3" fmla="*/ 40 h 810"/>
                <a:gd name="T4" fmla="*/ 63 w 346"/>
                <a:gd name="T5" fmla="*/ 125 h 810"/>
                <a:gd name="T6" fmla="*/ 62 w 346"/>
                <a:gd name="T7" fmla="*/ 175 h 810"/>
                <a:gd name="T8" fmla="*/ 77 w 346"/>
                <a:gd name="T9" fmla="*/ 142 h 810"/>
                <a:gd name="T10" fmla="*/ 84 w 346"/>
                <a:gd name="T11" fmla="*/ 74 h 810"/>
                <a:gd name="T12" fmla="*/ 85 w 346"/>
                <a:gd name="T13" fmla="*/ 24 h 810"/>
                <a:gd name="T14" fmla="*/ 91 w 346"/>
                <a:gd name="T15" fmla="*/ 7 h 810"/>
                <a:gd name="T16" fmla="*/ 100 w 346"/>
                <a:gd name="T17" fmla="*/ 17 h 810"/>
                <a:gd name="T18" fmla="*/ 110 w 346"/>
                <a:gd name="T19" fmla="*/ 72 h 810"/>
                <a:gd name="T20" fmla="*/ 110 w 346"/>
                <a:gd name="T21" fmla="*/ 107 h 810"/>
                <a:gd name="T22" fmla="*/ 102 w 346"/>
                <a:gd name="T23" fmla="*/ 164 h 810"/>
                <a:gd name="T24" fmla="*/ 107 w 346"/>
                <a:gd name="T25" fmla="*/ 174 h 810"/>
                <a:gd name="T26" fmla="*/ 120 w 346"/>
                <a:gd name="T27" fmla="*/ 99 h 810"/>
                <a:gd name="T28" fmla="*/ 117 w 346"/>
                <a:gd name="T29" fmla="*/ 10 h 810"/>
                <a:gd name="T30" fmla="*/ 129 w 346"/>
                <a:gd name="T31" fmla="*/ 0 h 810"/>
                <a:gd name="T32" fmla="*/ 147 w 346"/>
                <a:gd name="T33" fmla="*/ 43 h 810"/>
                <a:gd name="T34" fmla="*/ 150 w 346"/>
                <a:gd name="T35" fmla="*/ 95 h 810"/>
                <a:gd name="T36" fmla="*/ 139 w 346"/>
                <a:gd name="T37" fmla="*/ 174 h 810"/>
                <a:gd name="T38" fmla="*/ 146 w 346"/>
                <a:gd name="T39" fmla="*/ 185 h 810"/>
                <a:gd name="T40" fmla="*/ 163 w 346"/>
                <a:gd name="T41" fmla="*/ 105 h 810"/>
                <a:gd name="T42" fmla="*/ 163 w 346"/>
                <a:gd name="T43" fmla="*/ 44 h 810"/>
                <a:gd name="T44" fmla="*/ 173 w 346"/>
                <a:gd name="T45" fmla="*/ 96 h 810"/>
                <a:gd name="T46" fmla="*/ 162 w 346"/>
                <a:gd name="T47" fmla="*/ 165 h 810"/>
                <a:gd name="T48" fmla="*/ 147 w 346"/>
                <a:gd name="T49" fmla="*/ 232 h 810"/>
                <a:gd name="T50" fmla="*/ 108 w 346"/>
                <a:gd name="T51" fmla="*/ 238 h 810"/>
                <a:gd name="T52" fmla="*/ 79 w 346"/>
                <a:gd name="T53" fmla="*/ 288 h 810"/>
                <a:gd name="T54" fmla="*/ 50 w 346"/>
                <a:gd name="T55" fmla="*/ 290 h 810"/>
                <a:gd name="T56" fmla="*/ 68 w 346"/>
                <a:gd name="T57" fmla="*/ 350 h 810"/>
                <a:gd name="T58" fmla="*/ 33 w 346"/>
                <a:gd name="T59" fmla="*/ 405 h 810"/>
                <a:gd name="T60" fmla="*/ 9 w 346"/>
                <a:gd name="T61" fmla="*/ 377 h 810"/>
                <a:gd name="T62" fmla="*/ 2 w 346"/>
                <a:gd name="T63" fmla="*/ 342 h 810"/>
                <a:gd name="T64" fmla="*/ 0 w 346"/>
                <a:gd name="T65" fmla="*/ 264 h 810"/>
                <a:gd name="T66" fmla="*/ 6 w 346"/>
                <a:gd name="T67" fmla="*/ 208 h 810"/>
                <a:gd name="T68" fmla="*/ 22 w 346"/>
                <a:gd name="T69" fmla="*/ 162 h 810"/>
                <a:gd name="T70" fmla="*/ 23 w 346"/>
                <a:gd name="T71" fmla="*/ 86 h 810"/>
                <a:gd name="T72" fmla="*/ 42 w 346"/>
                <a:gd name="T73" fmla="*/ 38 h 810"/>
                <a:gd name="T74" fmla="*/ 42 w 346"/>
                <a:gd name="T75" fmla="*/ 38 h 8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6"/>
                <a:gd name="T115" fmla="*/ 0 h 810"/>
                <a:gd name="T116" fmla="*/ 346 w 346"/>
                <a:gd name="T117" fmla="*/ 810 h 8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6" h="810">
                  <a:moveTo>
                    <a:pt x="84" y="76"/>
                  </a:moveTo>
                  <a:lnTo>
                    <a:pt x="118" y="80"/>
                  </a:lnTo>
                  <a:lnTo>
                    <a:pt x="127" y="251"/>
                  </a:lnTo>
                  <a:lnTo>
                    <a:pt x="125" y="350"/>
                  </a:lnTo>
                  <a:lnTo>
                    <a:pt x="154" y="283"/>
                  </a:lnTo>
                  <a:lnTo>
                    <a:pt x="167" y="148"/>
                  </a:lnTo>
                  <a:lnTo>
                    <a:pt x="169" y="47"/>
                  </a:lnTo>
                  <a:lnTo>
                    <a:pt x="182" y="15"/>
                  </a:lnTo>
                  <a:lnTo>
                    <a:pt x="201" y="34"/>
                  </a:lnTo>
                  <a:lnTo>
                    <a:pt x="220" y="144"/>
                  </a:lnTo>
                  <a:lnTo>
                    <a:pt x="220" y="215"/>
                  </a:lnTo>
                  <a:lnTo>
                    <a:pt x="205" y="327"/>
                  </a:lnTo>
                  <a:lnTo>
                    <a:pt x="215" y="348"/>
                  </a:lnTo>
                  <a:lnTo>
                    <a:pt x="241" y="197"/>
                  </a:lnTo>
                  <a:lnTo>
                    <a:pt x="234" y="19"/>
                  </a:lnTo>
                  <a:lnTo>
                    <a:pt x="257" y="0"/>
                  </a:lnTo>
                  <a:lnTo>
                    <a:pt x="293" y="85"/>
                  </a:lnTo>
                  <a:lnTo>
                    <a:pt x="300" y="190"/>
                  </a:lnTo>
                  <a:lnTo>
                    <a:pt x="277" y="348"/>
                  </a:lnTo>
                  <a:lnTo>
                    <a:pt x="291" y="370"/>
                  </a:lnTo>
                  <a:lnTo>
                    <a:pt x="325" y="211"/>
                  </a:lnTo>
                  <a:lnTo>
                    <a:pt x="325" y="87"/>
                  </a:lnTo>
                  <a:lnTo>
                    <a:pt x="346" y="192"/>
                  </a:lnTo>
                  <a:lnTo>
                    <a:pt x="323" y="329"/>
                  </a:lnTo>
                  <a:lnTo>
                    <a:pt x="293" y="465"/>
                  </a:lnTo>
                  <a:lnTo>
                    <a:pt x="217" y="477"/>
                  </a:lnTo>
                  <a:lnTo>
                    <a:pt x="158" y="576"/>
                  </a:lnTo>
                  <a:lnTo>
                    <a:pt x="101" y="580"/>
                  </a:lnTo>
                  <a:lnTo>
                    <a:pt x="135" y="699"/>
                  </a:lnTo>
                  <a:lnTo>
                    <a:pt x="65" y="810"/>
                  </a:lnTo>
                  <a:lnTo>
                    <a:pt x="17" y="753"/>
                  </a:lnTo>
                  <a:lnTo>
                    <a:pt x="4" y="684"/>
                  </a:lnTo>
                  <a:lnTo>
                    <a:pt x="0" y="528"/>
                  </a:lnTo>
                  <a:lnTo>
                    <a:pt x="13" y="416"/>
                  </a:lnTo>
                  <a:lnTo>
                    <a:pt x="44" y="323"/>
                  </a:lnTo>
                  <a:lnTo>
                    <a:pt x="47" y="171"/>
                  </a:lnTo>
                  <a:lnTo>
                    <a:pt x="84" y="76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1" name="Freeform 164"/>
            <p:cNvSpPr>
              <a:spLocks/>
            </p:cNvSpPr>
            <p:nvPr/>
          </p:nvSpPr>
          <p:spPr bwMode="auto">
            <a:xfrm>
              <a:off x="4155" y="1745"/>
              <a:ext cx="567" cy="327"/>
            </a:xfrm>
            <a:custGeom>
              <a:avLst/>
              <a:gdLst>
                <a:gd name="T0" fmla="*/ 29 w 1132"/>
                <a:gd name="T1" fmla="*/ 0 h 654"/>
                <a:gd name="T2" fmla="*/ 66 w 1132"/>
                <a:gd name="T3" fmla="*/ 10 h 654"/>
                <a:gd name="T4" fmla="*/ 100 w 1132"/>
                <a:gd name="T5" fmla="*/ 29 h 654"/>
                <a:gd name="T6" fmla="*/ 130 w 1132"/>
                <a:gd name="T7" fmla="*/ 51 h 654"/>
                <a:gd name="T8" fmla="*/ 301 w 1132"/>
                <a:gd name="T9" fmla="*/ 129 h 654"/>
                <a:gd name="T10" fmla="*/ 464 w 1132"/>
                <a:gd name="T11" fmla="*/ 156 h 654"/>
                <a:gd name="T12" fmla="*/ 524 w 1132"/>
                <a:gd name="T13" fmla="*/ 163 h 654"/>
                <a:gd name="T14" fmla="*/ 552 w 1132"/>
                <a:gd name="T15" fmla="*/ 195 h 654"/>
                <a:gd name="T16" fmla="*/ 567 w 1132"/>
                <a:gd name="T17" fmla="*/ 296 h 654"/>
                <a:gd name="T18" fmla="*/ 546 w 1132"/>
                <a:gd name="T19" fmla="*/ 327 h 654"/>
                <a:gd name="T20" fmla="*/ 482 w 1132"/>
                <a:gd name="T21" fmla="*/ 307 h 654"/>
                <a:gd name="T22" fmla="*/ 364 w 1132"/>
                <a:gd name="T23" fmla="*/ 283 h 654"/>
                <a:gd name="T24" fmla="*/ 215 w 1132"/>
                <a:gd name="T25" fmla="*/ 199 h 654"/>
                <a:gd name="T26" fmla="*/ 43 w 1132"/>
                <a:gd name="T27" fmla="*/ 82 h 654"/>
                <a:gd name="T28" fmla="*/ 0 w 1132"/>
                <a:gd name="T29" fmla="*/ 44 h 654"/>
                <a:gd name="T30" fmla="*/ 0 w 1132"/>
                <a:gd name="T31" fmla="*/ 29 h 654"/>
                <a:gd name="T32" fmla="*/ 29 w 1132"/>
                <a:gd name="T33" fmla="*/ 0 h 654"/>
                <a:gd name="T34" fmla="*/ 29 w 1132"/>
                <a:gd name="T35" fmla="*/ 0 h 6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2"/>
                <a:gd name="T55" fmla="*/ 0 h 654"/>
                <a:gd name="T56" fmla="*/ 1132 w 1132"/>
                <a:gd name="T57" fmla="*/ 654 h 65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2" h="654">
                  <a:moveTo>
                    <a:pt x="57" y="0"/>
                  </a:moveTo>
                  <a:lnTo>
                    <a:pt x="131" y="19"/>
                  </a:lnTo>
                  <a:lnTo>
                    <a:pt x="199" y="59"/>
                  </a:lnTo>
                  <a:lnTo>
                    <a:pt x="260" y="103"/>
                  </a:lnTo>
                  <a:lnTo>
                    <a:pt x="600" y="257"/>
                  </a:lnTo>
                  <a:lnTo>
                    <a:pt x="927" y="312"/>
                  </a:lnTo>
                  <a:lnTo>
                    <a:pt x="1047" y="325"/>
                  </a:lnTo>
                  <a:lnTo>
                    <a:pt x="1102" y="390"/>
                  </a:lnTo>
                  <a:lnTo>
                    <a:pt x="1132" y="591"/>
                  </a:lnTo>
                  <a:lnTo>
                    <a:pt x="1091" y="654"/>
                  </a:lnTo>
                  <a:lnTo>
                    <a:pt x="963" y="614"/>
                  </a:lnTo>
                  <a:lnTo>
                    <a:pt x="726" y="565"/>
                  </a:lnTo>
                  <a:lnTo>
                    <a:pt x="429" y="399"/>
                  </a:lnTo>
                  <a:lnTo>
                    <a:pt x="85" y="165"/>
                  </a:lnTo>
                  <a:lnTo>
                    <a:pt x="0" y="88"/>
                  </a:lnTo>
                  <a:lnTo>
                    <a:pt x="0" y="59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2" name="Freeform 165"/>
            <p:cNvSpPr>
              <a:spLocks/>
            </p:cNvSpPr>
            <p:nvPr/>
          </p:nvSpPr>
          <p:spPr bwMode="auto">
            <a:xfrm>
              <a:off x="2870" y="2259"/>
              <a:ext cx="188" cy="208"/>
            </a:xfrm>
            <a:custGeom>
              <a:avLst/>
              <a:gdLst>
                <a:gd name="T0" fmla="*/ 11 w 374"/>
                <a:gd name="T1" fmla="*/ 0 h 417"/>
                <a:gd name="T2" fmla="*/ 0 w 374"/>
                <a:gd name="T3" fmla="*/ 12 h 417"/>
                <a:gd name="T4" fmla="*/ 3 w 374"/>
                <a:gd name="T5" fmla="*/ 32 h 417"/>
                <a:gd name="T6" fmla="*/ 16 w 374"/>
                <a:gd name="T7" fmla="*/ 61 h 417"/>
                <a:gd name="T8" fmla="*/ 9 w 374"/>
                <a:gd name="T9" fmla="*/ 84 h 417"/>
                <a:gd name="T10" fmla="*/ 33 w 374"/>
                <a:gd name="T11" fmla="*/ 110 h 417"/>
                <a:gd name="T12" fmla="*/ 60 w 374"/>
                <a:gd name="T13" fmla="*/ 123 h 417"/>
                <a:gd name="T14" fmla="*/ 113 w 374"/>
                <a:gd name="T15" fmla="*/ 127 h 417"/>
                <a:gd name="T16" fmla="*/ 55 w 374"/>
                <a:gd name="T17" fmla="*/ 130 h 417"/>
                <a:gd name="T18" fmla="*/ 42 w 374"/>
                <a:gd name="T19" fmla="*/ 150 h 417"/>
                <a:gd name="T20" fmla="*/ 60 w 374"/>
                <a:gd name="T21" fmla="*/ 170 h 417"/>
                <a:gd name="T22" fmla="*/ 122 w 374"/>
                <a:gd name="T23" fmla="*/ 169 h 417"/>
                <a:gd name="T24" fmla="*/ 73 w 374"/>
                <a:gd name="T25" fmla="*/ 180 h 417"/>
                <a:gd name="T26" fmla="*/ 82 w 374"/>
                <a:gd name="T27" fmla="*/ 208 h 417"/>
                <a:gd name="T28" fmla="*/ 105 w 374"/>
                <a:gd name="T29" fmla="*/ 208 h 417"/>
                <a:gd name="T30" fmla="*/ 154 w 374"/>
                <a:gd name="T31" fmla="*/ 187 h 417"/>
                <a:gd name="T32" fmla="*/ 158 w 374"/>
                <a:gd name="T33" fmla="*/ 165 h 417"/>
                <a:gd name="T34" fmla="*/ 184 w 374"/>
                <a:gd name="T35" fmla="*/ 154 h 417"/>
                <a:gd name="T36" fmla="*/ 188 w 374"/>
                <a:gd name="T37" fmla="*/ 139 h 417"/>
                <a:gd name="T38" fmla="*/ 176 w 374"/>
                <a:gd name="T39" fmla="*/ 129 h 417"/>
                <a:gd name="T40" fmla="*/ 124 w 374"/>
                <a:gd name="T41" fmla="*/ 127 h 417"/>
                <a:gd name="T42" fmla="*/ 148 w 374"/>
                <a:gd name="T43" fmla="*/ 105 h 417"/>
                <a:gd name="T44" fmla="*/ 148 w 374"/>
                <a:gd name="T45" fmla="*/ 92 h 417"/>
                <a:gd name="T46" fmla="*/ 137 w 374"/>
                <a:gd name="T47" fmla="*/ 83 h 417"/>
                <a:gd name="T48" fmla="*/ 128 w 374"/>
                <a:gd name="T49" fmla="*/ 80 h 417"/>
                <a:gd name="T50" fmla="*/ 92 w 374"/>
                <a:gd name="T51" fmla="*/ 87 h 417"/>
                <a:gd name="T52" fmla="*/ 72 w 374"/>
                <a:gd name="T53" fmla="*/ 86 h 417"/>
                <a:gd name="T54" fmla="*/ 71 w 374"/>
                <a:gd name="T55" fmla="*/ 60 h 417"/>
                <a:gd name="T56" fmla="*/ 61 w 374"/>
                <a:gd name="T57" fmla="*/ 41 h 417"/>
                <a:gd name="T58" fmla="*/ 11 w 374"/>
                <a:gd name="T59" fmla="*/ 0 h 417"/>
                <a:gd name="T60" fmla="*/ 11 w 374"/>
                <a:gd name="T61" fmla="*/ 0 h 41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74"/>
                <a:gd name="T94" fmla="*/ 0 h 417"/>
                <a:gd name="T95" fmla="*/ 374 w 374"/>
                <a:gd name="T96" fmla="*/ 417 h 41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74" h="417">
                  <a:moveTo>
                    <a:pt x="21" y="0"/>
                  </a:moveTo>
                  <a:lnTo>
                    <a:pt x="0" y="25"/>
                  </a:lnTo>
                  <a:lnTo>
                    <a:pt x="6" y="65"/>
                  </a:lnTo>
                  <a:lnTo>
                    <a:pt x="32" y="122"/>
                  </a:lnTo>
                  <a:lnTo>
                    <a:pt x="17" y="168"/>
                  </a:lnTo>
                  <a:lnTo>
                    <a:pt x="65" y="221"/>
                  </a:lnTo>
                  <a:lnTo>
                    <a:pt x="120" y="246"/>
                  </a:lnTo>
                  <a:lnTo>
                    <a:pt x="224" y="255"/>
                  </a:lnTo>
                  <a:lnTo>
                    <a:pt x="110" y="261"/>
                  </a:lnTo>
                  <a:lnTo>
                    <a:pt x="84" y="301"/>
                  </a:lnTo>
                  <a:lnTo>
                    <a:pt x="120" y="341"/>
                  </a:lnTo>
                  <a:lnTo>
                    <a:pt x="243" y="339"/>
                  </a:lnTo>
                  <a:lnTo>
                    <a:pt x="146" y="360"/>
                  </a:lnTo>
                  <a:lnTo>
                    <a:pt x="163" y="417"/>
                  </a:lnTo>
                  <a:lnTo>
                    <a:pt x="209" y="417"/>
                  </a:lnTo>
                  <a:lnTo>
                    <a:pt x="306" y="375"/>
                  </a:lnTo>
                  <a:lnTo>
                    <a:pt x="314" y="331"/>
                  </a:lnTo>
                  <a:lnTo>
                    <a:pt x="367" y="308"/>
                  </a:lnTo>
                  <a:lnTo>
                    <a:pt x="374" y="278"/>
                  </a:lnTo>
                  <a:lnTo>
                    <a:pt x="350" y="259"/>
                  </a:lnTo>
                  <a:lnTo>
                    <a:pt x="247" y="255"/>
                  </a:lnTo>
                  <a:lnTo>
                    <a:pt x="295" y="210"/>
                  </a:lnTo>
                  <a:lnTo>
                    <a:pt x="295" y="185"/>
                  </a:lnTo>
                  <a:lnTo>
                    <a:pt x="272" y="166"/>
                  </a:lnTo>
                  <a:lnTo>
                    <a:pt x="255" y="160"/>
                  </a:lnTo>
                  <a:lnTo>
                    <a:pt x="184" y="175"/>
                  </a:lnTo>
                  <a:lnTo>
                    <a:pt x="144" y="173"/>
                  </a:lnTo>
                  <a:lnTo>
                    <a:pt x="141" y="120"/>
                  </a:lnTo>
                  <a:lnTo>
                    <a:pt x="122" y="8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3" name="Freeform 166"/>
            <p:cNvSpPr>
              <a:spLocks/>
            </p:cNvSpPr>
            <p:nvPr/>
          </p:nvSpPr>
          <p:spPr bwMode="auto">
            <a:xfrm>
              <a:off x="3043" y="2433"/>
              <a:ext cx="115" cy="34"/>
            </a:xfrm>
            <a:custGeom>
              <a:avLst/>
              <a:gdLst>
                <a:gd name="T0" fmla="*/ 0 w 230"/>
                <a:gd name="T1" fmla="*/ 34 h 69"/>
                <a:gd name="T2" fmla="*/ 38 w 230"/>
                <a:gd name="T3" fmla="*/ 27 h 69"/>
                <a:gd name="T4" fmla="*/ 115 w 230"/>
                <a:gd name="T5" fmla="*/ 3 h 69"/>
                <a:gd name="T6" fmla="*/ 83 w 230"/>
                <a:gd name="T7" fmla="*/ 0 h 69"/>
                <a:gd name="T8" fmla="*/ 12 w 230"/>
                <a:gd name="T9" fmla="*/ 24 h 69"/>
                <a:gd name="T10" fmla="*/ 0 w 230"/>
                <a:gd name="T11" fmla="*/ 34 h 69"/>
                <a:gd name="T12" fmla="*/ 0 w 230"/>
                <a:gd name="T13" fmla="*/ 34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0"/>
                <a:gd name="T22" fmla="*/ 0 h 69"/>
                <a:gd name="T23" fmla="*/ 230 w 230"/>
                <a:gd name="T24" fmla="*/ 69 h 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0" h="69">
                  <a:moveTo>
                    <a:pt x="0" y="69"/>
                  </a:moveTo>
                  <a:lnTo>
                    <a:pt x="76" y="54"/>
                  </a:lnTo>
                  <a:lnTo>
                    <a:pt x="230" y="6"/>
                  </a:lnTo>
                  <a:lnTo>
                    <a:pt x="165" y="0"/>
                  </a:lnTo>
                  <a:lnTo>
                    <a:pt x="23" y="4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4" name="Freeform 167"/>
            <p:cNvSpPr>
              <a:spLocks/>
            </p:cNvSpPr>
            <p:nvPr/>
          </p:nvSpPr>
          <p:spPr bwMode="auto">
            <a:xfrm>
              <a:off x="3252" y="2166"/>
              <a:ext cx="309" cy="213"/>
            </a:xfrm>
            <a:custGeom>
              <a:avLst/>
              <a:gdLst>
                <a:gd name="T0" fmla="*/ 0 w 620"/>
                <a:gd name="T1" fmla="*/ 149 h 426"/>
                <a:gd name="T2" fmla="*/ 109 w 620"/>
                <a:gd name="T3" fmla="*/ 95 h 426"/>
                <a:gd name="T4" fmla="*/ 255 w 620"/>
                <a:gd name="T5" fmla="*/ 0 h 426"/>
                <a:gd name="T6" fmla="*/ 292 w 620"/>
                <a:gd name="T7" fmla="*/ 12 h 426"/>
                <a:gd name="T8" fmla="*/ 309 w 620"/>
                <a:gd name="T9" fmla="*/ 49 h 426"/>
                <a:gd name="T10" fmla="*/ 295 w 620"/>
                <a:gd name="T11" fmla="*/ 93 h 426"/>
                <a:gd name="T12" fmla="*/ 185 w 620"/>
                <a:gd name="T13" fmla="*/ 158 h 426"/>
                <a:gd name="T14" fmla="*/ 71 w 620"/>
                <a:gd name="T15" fmla="*/ 213 h 426"/>
                <a:gd name="T16" fmla="*/ 19 w 620"/>
                <a:gd name="T17" fmla="*/ 174 h 426"/>
                <a:gd name="T18" fmla="*/ 0 w 620"/>
                <a:gd name="T19" fmla="*/ 149 h 426"/>
                <a:gd name="T20" fmla="*/ 0 w 620"/>
                <a:gd name="T21" fmla="*/ 149 h 4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20"/>
                <a:gd name="T34" fmla="*/ 0 h 426"/>
                <a:gd name="T35" fmla="*/ 620 w 620"/>
                <a:gd name="T36" fmla="*/ 426 h 4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20" h="426">
                  <a:moveTo>
                    <a:pt x="0" y="297"/>
                  </a:moveTo>
                  <a:lnTo>
                    <a:pt x="219" y="190"/>
                  </a:lnTo>
                  <a:lnTo>
                    <a:pt x="511" y="0"/>
                  </a:lnTo>
                  <a:lnTo>
                    <a:pt x="586" y="23"/>
                  </a:lnTo>
                  <a:lnTo>
                    <a:pt x="620" y="97"/>
                  </a:lnTo>
                  <a:lnTo>
                    <a:pt x="591" y="186"/>
                  </a:lnTo>
                  <a:lnTo>
                    <a:pt x="371" y="316"/>
                  </a:lnTo>
                  <a:lnTo>
                    <a:pt x="143" y="426"/>
                  </a:lnTo>
                  <a:lnTo>
                    <a:pt x="38" y="348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5" name="Freeform 168"/>
            <p:cNvSpPr>
              <a:spLocks/>
            </p:cNvSpPr>
            <p:nvPr/>
          </p:nvSpPr>
          <p:spPr bwMode="auto">
            <a:xfrm>
              <a:off x="3991" y="1365"/>
              <a:ext cx="112" cy="86"/>
            </a:xfrm>
            <a:custGeom>
              <a:avLst/>
              <a:gdLst>
                <a:gd name="T0" fmla="*/ 0 w 224"/>
                <a:gd name="T1" fmla="*/ 86 h 173"/>
                <a:gd name="T2" fmla="*/ 27 w 224"/>
                <a:gd name="T3" fmla="*/ 72 h 173"/>
                <a:gd name="T4" fmla="*/ 44 w 224"/>
                <a:gd name="T5" fmla="*/ 66 h 173"/>
                <a:gd name="T6" fmla="*/ 71 w 224"/>
                <a:gd name="T7" fmla="*/ 48 h 173"/>
                <a:gd name="T8" fmla="*/ 96 w 224"/>
                <a:gd name="T9" fmla="*/ 47 h 173"/>
                <a:gd name="T10" fmla="*/ 112 w 224"/>
                <a:gd name="T11" fmla="*/ 51 h 173"/>
                <a:gd name="T12" fmla="*/ 108 w 224"/>
                <a:gd name="T13" fmla="*/ 21 h 173"/>
                <a:gd name="T14" fmla="*/ 90 w 224"/>
                <a:gd name="T15" fmla="*/ 3 h 173"/>
                <a:gd name="T16" fmla="*/ 46 w 224"/>
                <a:gd name="T17" fmla="*/ 0 h 173"/>
                <a:gd name="T18" fmla="*/ 29 w 224"/>
                <a:gd name="T19" fmla="*/ 18 h 173"/>
                <a:gd name="T20" fmla="*/ 20 w 224"/>
                <a:gd name="T21" fmla="*/ 58 h 173"/>
                <a:gd name="T22" fmla="*/ 2 w 224"/>
                <a:gd name="T23" fmla="*/ 69 h 173"/>
                <a:gd name="T24" fmla="*/ 0 w 224"/>
                <a:gd name="T25" fmla="*/ 86 h 173"/>
                <a:gd name="T26" fmla="*/ 0 w 224"/>
                <a:gd name="T27" fmla="*/ 86 h 1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4"/>
                <a:gd name="T43" fmla="*/ 0 h 173"/>
                <a:gd name="T44" fmla="*/ 224 w 224"/>
                <a:gd name="T45" fmla="*/ 173 h 1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4" h="173">
                  <a:moveTo>
                    <a:pt x="0" y="173"/>
                  </a:moveTo>
                  <a:lnTo>
                    <a:pt x="53" y="144"/>
                  </a:lnTo>
                  <a:lnTo>
                    <a:pt x="87" y="133"/>
                  </a:lnTo>
                  <a:lnTo>
                    <a:pt x="141" y="97"/>
                  </a:lnTo>
                  <a:lnTo>
                    <a:pt x="192" y="95"/>
                  </a:lnTo>
                  <a:lnTo>
                    <a:pt x="224" y="102"/>
                  </a:lnTo>
                  <a:lnTo>
                    <a:pt x="215" y="42"/>
                  </a:lnTo>
                  <a:lnTo>
                    <a:pt x="180" y="7"/>
                  </a:lnTo>
                  <a:lnTo>
                    <a:pt x="91" y="0"/>
                  </a:lnTo>
                  <a:lnTo>
                    <a:pt x="59" y="36"/>
                  </a:lnTo>
                  <a:lnTo>
                    <a:pt x="40" y="116"/>
                  </a:lnTo>
                  <a:lnTo>
                    <a:pt x="4" y="139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6" name="Freeform 169"/>
            <p:cNvSpPr>
              <a:spLocks/>
            </p:cNvSpPr>
            <p:nvPr/>
          </p:nvSpPr>
          <p:spPr bwMode="auto">
            <a:xfrm>
              <a:off x="4073" y="1480"/>
              <a:ext cx="18" cy="15"/>
            </a:xfrm>
            <a:custGeom>
              <a:avLst/>
              <a:gdLst>
                <a:gd name="T0" fmla="*/ 0 w 36"/>
                <a:gd name="T1" fmla="*/ 7 h 30"/>
                <a:gd name="T2" fmla="*/ 18 w 36"/>
                <a:gd name="T3" fmla="*/ 0 h 30"/>
                <a:gd name="T4" fmla="*/ 18 w 36"/>
                <a:gd name="T5" fmla="*/ 15 h 30"/>
                <a:gd name="T6" fmla="*/ 0 w 36"/>
                <a:gd name="T7" fmla="*/ 7 h 30"/>
                <a:gd name="T8" fmla="*/ 0 w 36"/>
                <a:gd name="T9" fmla="*/ 7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0"/>
                <a:gd name="T17" fmla="*/ 36 w 36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0">
                  <a:moveTo>
                    <a:pt x="0" y="13"/>
                  </a:moveTo>
                  <a:lnTo>
                    <a:pt x="36" y="0"/>
                  </a:lnTo>
                  <a:lnTo>
                    <a:pt x="36" y="3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7" name="Freeform 170"/>
            <p:cNvSpPr>
              <a:spLocks/>
            </p:cNvSpPr>
            <p:nvPr/>
          </p:nvSpPr>
          <p:spPr bwMode="auto">
            <a:xfrm>
              <a:off x="3993" y="1462"/>
              <a:ext cx="49" cy="126"/>
            </a:xfrm>
            <a:custGeom>
              <a:avLst/>
              <a:gdLst>
                <a:gd name="T0" fmla="*/ 14 w 98"/>
                <a:gd name="T1" fmla="*/ 0 h 252"/>
                <a:gd name="T2" fmla="*/ 0 w 98"/>
                <a:gd name="T3" fmla="*/ 21 h 252"/>
                <a:gd name="T4" fmla="*/ 10 w 98"/>
                <a:gd name="T5" fmla="*/ 46 h 252"/>
                <a:gd name="T6" fmla="*/ 11 w 98"/>
                <a:gd name="T7" fmla="*/ 78 h 252"/>
                <a:gd name="T8" fmla="*/ 0 w 98"/>
                <a:gd name="T9" fmla="*/ 116 h 252"/>
                <a:gd name="T10" fmla="*/ 10 w 98"/>
                <a:gd name="T11" fmla="*/ 126 h 252"/>
                <a:gd name="T12" fmla="*/ 26 w 98"/>
                <a:gd name="T13" fmla="*/ 109 h 252"/>
                <a:gd name="T14" fmla="*/ 45 w 98"/>
                <a:gd name="T15" fmla="*/ 108 h 252"/>
                <a:gd name="T16" fmla="*/ 49 w 98"/>
                <a:gd name="T17" fmla="*/ 94 h 252"/>
                <a:gd name="T18" fmla="*/ 39 w 98"/>
                <a:gd name="T19" fmla="*/ 97 h 252"/>
                <a:gd name="T20" fmla="*/ 25 w 98"/>
                <a:gd name="T21" fmla="*/ 107 h 252"/>
                <a:gd name="T22" fmla="*/ 21 w 98"/>
                <a:gd name="T23" fmla="*/ 100 h 252"/>
                <a:gd name="T24" fmla="*/ 18 w 98"/>
                <a:gd name="T25" fmla="*/ 68 h 252"/>
                <a:gd name="T26" fmla="*/ 20 w 98"/>
                <a:gd name="T27" fmla="*/ 7 h 252"/>
                <a:gd name="T28" fmla="*/ 14 w 98"/>
                <a:gd name="T29" fmla="*/ 0 h 252"/>
                <a:gd name="T30" fmla="*/ 14 w 98"/>
                <a:gd name="T31" fmla="*/ 0 h 2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8"/>
                <a:gd name="T49" fmla="*/ 0 h 252"/>
                <a:gd name="T50" fmla="*/ 98 w 98"/>
                <a:gd name="T51" fmla="*/ 252 h 25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8" h="252">
                  <a:moveTo>
                    <a:pt x="28" y="0"/>
                  </a:moveTo>
                  <a:lnTo>
                    <a:pt x="0" y="41"/>
                  </a:lnTo>
                  <a:lnTo>
                    <a:pt x="19" y="91"/>
                  </a:lnTo>
                  <a:lnTo>
                    <a:pt x="22" y="156"/>
                  </a:lnTo>
                  <a:lnTo>
                    <a:pt x="0" y="232"/>
                  </a:lnTo>
                  <a:lnTo>
                    <a:pt x="19" y="252"/>
                  </a:lnTo>
                  <a:lnTo>
                    <a:pt x="53" y="218"/>
                  </a:lnTo>
                  <a:lnTo>
                    <a:pt x="89" y="216"/>
                  </a:lnTo>
                  <a:lnTo>
                    <a:pt x="98" y="188"/>
                  </a:lnTo>
                  <a:lnTo>
                    <a:pt x="78" y="194"/>
                  </a:lnTo>
                  <a:lnTo>
                    <a:pt x="51" y="214"/>
                  </a:lnTo>
                  <a:lnTo>
                    <a:pt x="41" y="199"/>
                  </a:lnTo>
                  <a:lnTo>
                    <a:pt x="36" y="135"/>
                  </a:lnTo>
                  <a:lnTo>
                    <a:pt x="40" y="1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8" name="Freeform 171"/>
            <p:cNvSpPr>
              <a:spLocks/>
            </p:cNvSpPr>
            <p:nvPr/>
          </p:nvSpPr>
          <p:spPr bwMode="auto">
            <a:xfrm>
              <a:off x="4084" y="1534"/>
              <a:ext cx="29" cy="28"/>
            </a:xfrm>
            <a:custGeom>
              <a:avLst/>
              <a:gdLst>
                <a:gd name="T0" fmla="*/ 23 w 57"/>
                <a:gd name="T1" fmla="*/ 0 h 55"/>
                <a:gd name="T2" fmla="*/ 0 w 57"/>
                <a:gd name="T3" fmla="*/ 13 h 55"/>
                <a:gd name="T4" fmla="*/ 10 w 57"/>
                <a:gd name="T5" fmla="*/ 28 h 55"/>
                <a:gd name="T6" fmla="*/ 23 w 57"/>
                <a:gd name="T7" fmla="*/ 21 h 55"/>
                <a:gd name="T8" fmla="*/ 29 w 57"/>
                <a:gd name="T9" fmla="*/ 7 h 55"/>
                <a:gd name="T10" fmla="*/ 23 w 57"/>
                <a:gd name="T11" fmla="*/ 0 h 55"/>
                <a:gd name="T12" fmla="*/ 23 w 57"/>
                <a:gd name="T13" fmla="*/ 0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"/>
                <a:gd name="T22" fmla="*/ 0 h 55"/>
                <a:gd name="T23" fmla="*/ 57 w 57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" h="55">
                  <a:moveTo>
                    <a:pt x="46" y="0"/>
                  </a:moveTo>
                  <a:lnTo>
                    <a:pt x="0" y="25"/>
                  </a:lnTo>
                  <a:lnTo>
                    <a:pt x="19" y="55"/>
                  </a:lnTo>
                  <a:lnTo>
                    <a:pt x="46" y="42"/>
                  </a:lnTo>
                  <a:lnTo>
                    <a:pt x="57" y="1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9" name="Freeform 172"/>
            <p:cNvSpPr>
              <a:spLocks/>
            </p:cNvSpPr>
            <p:nvPr/>
          </p:nvSpPr>
          <p:spPr bwMode="auto">
            <a:xfrm>
              <a:off x="4059" y="1576"/>
              <a:ext cx="15" cy="22"/>
            </a:xfrm>
            <a:custGeom>
              <a:avLst/>
              <a:gdLst>
                <a:gd name="T0" fmla="*/ 0 w 28"/>
                <a:gd name="T1" fmla="*/ 0 h 43"/>
                <a:gd name="T2" fmla="*/ 0 w 28"/>
                <a:gd name="T3" fmla="*/ 22 h 43"/>
                <a:gd name="T4" fmla="*/ 10 w 28"/>
                <a:gd name="T5" fmla="*/ 21 h 43"/>
                <a:gd name="T6" fmla="*/ 15 w 28"/>
                <a:gd name="T7" fmla="*/ 7 h 43"/>
                <a:gd name="T8" fmla="*/ 0 w 28"/>
                <a:gd name="T9" fmla="*/ 0 h 43"/>
                <a:gd name="T10" fmla="*/ 0 w 28"/>
                <a:gd name="T11" fmla="*/ 0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43"/>
                <a:gd name="T20" fmla="*/ 28 w 28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43">
                  <a:moveTo>
                    <a:pt x="0" y="0"/>
                  </a:moveTo>
                  <a:lnTo>
                    <a:pt x="0" y="43"/>
                  </a:lnTo>
                  <a:lnTo>
                    <a:pt x="19" y="42"/>
                  </a:lnTo>
                  <a:lnTo>
                    <a:pt x="28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0" name="Freeform 173"/>
            <p:cNvSpPr>
              <a:spLocks/>
            </p:cNvSpPr>
            <p:nvPr/>
          </p:nvSpPr>
          <p:spPr bwMode="auto">
            <a:xfrm>
              <a:off x="4117" y="1450"/>
              <a:ext cx="45" cy="195"/>
            </a:xfrm>
            <a:custGeom>
              <a:avLst/>
              <a:gdLst>
                <a:gd name="T0" fmla="*/ 30 w 89"/>
                <a:gd name="T1" fmla="*/ 3 h 390"/>
                <a:gd name="T2" fmla="*/ 24 w 89"/>
                <a:gd name="T3" fmla="*/ 20 h 390"/>
                <a:gd name="T4" fmla="*/ 28 w 89"/>
                <a:gd name="T5" fmla="*/ 69 h 390"/>
                <a:gd name="T6" fmla="*/ 0 w 89"/>
                <a:gd name="T7" fmla="*/ 152 h 390"/>
                <a:gd name="T8" fmla="*/ 11 w 89"/>
                <a:gd name="T9" fmla="*/ 195 h 390"/>
                <a:gd name="T10" fmla="*/ 30 w 89"/>
                <a:gd name="T11" fmla="*/ 168 h 390"/>
                <a:gd name="T12" fmla="*/ 43 w 89"/>
                <a:gd name="T13" fmla="*/ 123 h 390"/>
                <a:gd name="T14" fmla="*/ 45 w 89"/>
                <a:gd name="T15" fmla="*/ 47 h 390"/>
                <a:gd name="T16" fmla="*/ 39 w 89"/>
                <a:gd name="T17" fmla="*/ 0 h 390"/>
                <a:gd name="T18" fmla="*/ 30 w 89"/>
                <a:gd name="T19" fmla="*/ 3 h 390"/>
                <a:gd name="T20" fmla="*/ 30 w 89"/>
                <a:gd name="T21" fmla="*/ 3 h 3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9"/>
                <a:gd name="T34" fmla="*/ 0 h 390"/>
                <a:gd name="T35" fmla="*/ 89 w 89"/>
                <a:gd name="T36" fmla="*/ 390 h 39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9" h="390">
                  <a:moveTo>
                    <a:pt x="59" y="6"/>
                  </a:moveTo>
                  <a:lnTo>
                    <a:pt x="47" y="40"/>
                  </a:lnTo>
                  <a:lnTo>
                    <a:pt x="55" y="137"/>
                  </a:lnTo>
                  <a:lnTo>
                    <a:pt x="0" y="304"/>
                  </a:lnTo>
                  <a:lnTo>
                    <a:pt x="22" y="390"/>
                  </a:lnTo>
                  <a:lnTo>
                    <a:pt x="60" y="336"/>
                  </a:lnTo>
                  <a:lnTo>
                    <a:pt x="85" y="247"/>
                  </a:lnTo>
                  <a:lnTo>
                    <a:pt x="89" y="93"/>
                  </a:lnTo>
                  <a:lnTo>
                    <a:pt x="78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1" name="Freeform 174"/>
            <p:cNvSpPr>
              <a:spLocks/>
            </p:cNvSpPr>
            <p:nvPr/>
          </p:nvSpPr>
          <p:spPr bwMode="auto">
            <a:xfrm>
              <a:off x="4117" y="1666"/>
              <a:ext cx="47" cy="84"/>
            </a:xfrm>
            <a:custGeom>
              <a:avLst/>
              <a:gdLst>
                <a:gd name="T0" fmla="*/ 0 w 93"/>
                <a:gd name="T1" fmla="*/ 4 h 168"/>
                <a:gd name="T2" fmla="*/ 3 w 93"/>
                <a:gd name="T3" fmla="*/ 52 h 168"/>
                <a:gd name="T4" fmla="*/ 13 w 93"/>
                <a:gd name="T5" fmla="*/ 84 h 168"/>
                <a:gd name="T6" fmla="*/ 26 w 93"/>
                <a:gd name="T7" fmla="*/ 76 h 168"/>
                <a:gd name="T8" fmla="*/ 47 w 93"/>
                <a:gd name="T9" fmla="*/ 43 h 168"/>
                <a:gd name="T10" fmla="*/ 30 w 93"/>
                <a:gd name="T11" fmla="*/ 25 h 168"/>
                <a:gd name="T12" fmla="*/ 16 w 93"/>
                <a:gd name="T13" fmla="*/ 11 h 168"/>
                <a:gd name="T14" fmla="*/ 10 w 93"/>
                <a:gd name="T15" fmla="*/ 0 h 168"/>
                <a:gd name="T16" fmla="*/ 0 w 93"/>
                <a:gd name="T17" fmla="*/ 4 h 168"/>
                <a:gd name="T18" fmla="*/ 0 w 93"/>
                <a:gd name="T19" fmla="*/ 4 h 1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3"/>
                <a:gd name="T31" fmla="*/ 0 h 168"/>
                <a:gd name="T32" fmla="*/ 93 w 93"/>
                <a:gd name="T33" fmla="*/ 168 h 1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3" h="168">
                  <a:moveTo>
                    <a:pt x="0" y="8"/>
                  </a:moveTo>
                  <a:lnTo>
                    <a:pt x="5" y="105"/>
                  </a:lnTo>
                  <a:lnTo>
                    <a:pt x="26" y="168"/>
                  </a:lnTo>
                  <a:lnTo>
                    <a:pt x="51" y="151"/>
                  </a:lnTo>
                  <a:lnTo>
                    <a:pt x="93" y="86"/>
                  </a:lnTo>
                  <a:lnTo>
                    <a:pt x="59" y="50"/>
                  </a:lnTo>
                  <a:lnTo>
                    <a:pt x="32" y="23"/>
                  </a:lnTo>
                  <a:lnTo>
                    <a:pt x="19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2" name="Freeform 175"/>
            <p:cNvSpPr>
              <a:spLocks/>
            </p:cNvSpPr>
            <p:nvPr/>
          </p:nvSpPr>
          <p:spPr bwMode="auto">
            <a:xfrm>
              <a:off x="4186" y="1407"/>
              <a:ext cx="23" cy="103"/>
            </a:xfrm>
            <a:custGeom>
              <a:avLst/>
              <a:gdLst>
                <a:gd name="T0" fmla="*/ 6 w 46"/>
                <a:gd name="T1" fmla="*/ 7 h 208"/>
                <a:gd name="T2" fmla="*/ 6 w 46"/>
                <a:gd name="T3" fmla="*/ 47 h 208"/>
                <a:gd name="T4" fmla="*/ 0 w 46"/>
                <a:gd name="T5" fmla="*/ 103 h 208"/>
                <a:gd name="T6" fmla="*/ 20 w 46"/>
                <a:gd name="T7" fmla="*/ 103 h 208"/>
                <a:gd name="T8" fmla="*/ 23 w 46"/>
                <a:gd name="T9" fmla="*/ 56 h 208"/>
                <a:gd name="T10" fmla="*/ 20 w 46"/>
                <a:gd name="T11" fmla="*/ 21 h 208"/>
                <a:gd name="T12" fmla="*/ 14 w 46"/>
                <a:gd name="T13" fmla="*/ 0 h 208"/>
                <a:gd name="T14" fmla="*/ 6 w 46"/>
                <a:gd name="T15" fmla="*/ 7 h 208"/>
                <a:gd name="T16" fmla="*/ 6 w 46"/>
                <a:gd name="T17" fmla="*/ 7 h 2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208"/>
                <a:gd name="T29" fmla="*/ 46 w 46"/>
                <a:gd name="T30" fmla="*/ 208 h 20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208">
                  <a:moveTo>
                    <a:pt x="12" y="14"/>
                  </a:moveTo>
                  <a:lnTo>
                    <a:pt x="12" y="94"/>
                  </a:lnTo>
                  <a:lnTo>
                    <a:pt x="0" y="208"/>
                  </a:lnTo>
                  <a:lnTo>
                    <a:pt x="40" y="208"/>
                  </a:lnTo>
                  <a:lnTo>
                    <a:pt x="46" y="113"/>
                  </a:lnTo>
                  <a:lnTo>
                    <a:pt x="40" y="42"/>
                  </a:lnTo>
                  <a:lnTo>
                    <a:pt x="29" y="0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3" name="Freeform 176"/>
            <p:cNvSpPr>
              <a:spLocks/>
            </p:cNvSpPr>
            <p:nvPr/>
          </p:nvSpPr>
          <p:spPr bwMode="auto">
            <a:xfrm>
              <a:off x="4176" y="1521"/>
              <a:ext cx="29" cy="58"/>
            </a:xfrm>
            <a:custGeom>
              <a:avLst/>
              <a:gdLst>
                <a:gd name="T0" fmla="*/ 9 w 58"/>
                <a:gd name="T1" fmla="*/ 0 h 115"/>
                <a:gd name="T2" fmla="*/ 0 w 58"/>
                <a:gd name="T3" fmla="*/ 26 h 115"/>
                <a:gd name="T4" fmla="*/ 3 w 58"/>
                <a:gd name="T5" fmla="*/ 52 h 115"/>
                <a:gd name="T6" fmla="*/ 15 w 58"/>
                <a:gd name="T7" fmla="*/ 58 h 115"/>
                <a:gd name="T8" fmla="*/ 29 w 58"/>
                <a:gd name="T9" fmla="*/ 0 h 115"/>
                <a:gd name="T10" fmla="*/ 9 w 58"/>
                <a:gd name="T11" fmla="*/ 0 h 115"/>
                <a:gd name="T12" fmla="*/ 9 w 58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115"/>
                <a:gd name="T23" fmla="*/ 58 w 58"/>
                <a:gd name="T24" fmla="*/ 115 h 1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115">
                  <a:moveTo>
                    <a:pt x="18" y="0"/>
                  </a:moveTo>
                  <a:lnTo>
                    <a:pt x="0" y="51"/>
                  </a:lnTo>
                  <a:lnTo>
                    <a:pt x="6" y="104"/>
                  </a:lnTo>
                  <a:lnTo>
                    <a:pt x="31" y="115"/>
                  </a:lnTo>
                  <a:lnTo>
                    <a:pt x="5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4" name="Freeform 177"/>
            <p:cNvSpPr>
              <a:spLocks/>
            </p:cNvSpPr>
            <p:nvPr/>
          </p:nvSpPr>
          <p:spPr bwMode="auto">
            <a:xfrm>
              <a:off x="4221" y="1405"/>
              <a:ext cx="25" cy="140"/>
            </a:xfrm>
            <a:custGeom>
              <a:avLst/>
              <a:gdLst>
                <a:gd name="T0" fmla="*/ 11 w 49"/>
                <a:gd name="T1" fmla="*/ 0 h 281"/>
                <a:gd name="T2" fmla="*/ 13 w 49"/>
                <a:gd name="T3" fmla="*/ 48 h 281"/>
                <a:gd name="T4" fmla="*/ 10 w 49"/>
                <a:gd name="T5" fmla="*/ 81 h 281"/>
                <a:gd name="T6" fmla="*/ 0 w 49"/>
                <a:gd name="T7" fmla="*/ 135 h 281"/>
                <a:gd name="T8" fmla="*/ 5 w 49"/>
                <a:gd name="T9" fmla="*/ 140 h 281"/>
                <a:gd name="T10" fmla="*/ 22 w 49"/>
                <a:gd name="T11" fmla="*/ 90 h 281"/>
                <a:gd name="T12" fmla="*/ 25 w 49"/>
                <a:gd name="T13" fmla="*/ 37 h 281"/>
                <a:gd name="T14" fmla="*/ 19 w 49"/>
                <a:gd name="T15" fmla="*/ 7 h 281"/>
                <a:gd name="T16" fmla="*/ 11 w 49"/>
                <a:gd name="T17" fmla="*/ 0 h 281"/>
                <a:gd name="T18" fmla="*/ 11 w 49"/>
                <a:gd name="T19" fmla="*/ 0 h 2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281"/>
                <a:gd name="T32" fmla="*/ 49 w 49"/>
                <a:gd name="T33" fmla="*/ 281 h 2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281">
                  <a:moveTo>
                    <a:pt x="21" y="0"/>
                  </a:moveTo>
                  <a:lnTo>
                    <a:pt x="25" y="97"/>
                  </a:lnTo>
                  <a:lnTo>
                    <a:pt x="19" y="163"/>
                  </a:lnTo>
                  <a:lnTo>
                    <a:pt x="0" y="270"/>
                  </a:lnTo>
                  <a:lnTo>
                    <a:pt x="9" y="281"/>
                  </a:lnTo>
                  <a:lnTo>
                    <a:pt x="44" y="180"/>
                  </a:lnTo>
                  <a:lnTo>
                    <a:pt x="49" y="74"/>
                  </a:lnTo>
                  <a:lnTo>
                    <a:pt x="38" y="1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5" name="Freeform 178"/>
            <p:cNvSpPr>
              <a:spLocks/>
            </p:cNvSpPr>
            <p:nvPr/>
          </p:nvSpPr>
          <p:spPr bwMode="auto">
            <a:xfrm>
              <a:off x="4254" y="1478"/>
              <a:ext cx="16" cy="63"/>
            </a:xfrm>
            <a:custGeom>
              <a:avLst/>
              <a:gdLst>
                <a:gd name="T0" fmla="*/ 16 w 33"/>
                <a:gd name="T1" fmla="*/ 0 h 125"/>
                <a:gd name="T2" fmla="*/ 11 w 33"/>
                <a:gd name="T3" fmla="*/ 48 h 125"/>
                <a:gd name="T4" fmla="*/ 0 w 33"/>
                <a:gd name="T5" fmla="*/ 63 h 125"/>
                <a:gd name="T6" fmla="*/ 3 w 33"/>
                <a:gd name="T7" fmla="*/ 44 h 125"/>
                <a:gd name="T8" fmla="*/ 16 w 33"/>
                <a:gd name="T9" fmla="*/ 0 h 125"/>
                <a:gd name="T10" fmla="*/ 16 w 33"/>
                <a:gd name="T11" fmla="*/ 0 h 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125"/>
                <a:gd name="T20" fmla="*/ 33 w 33"/>
                <a:gd name="T21" fmla="*/ 125 h 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125">
                  <a:moveTo>
                    <a:pt x="33" y="0"/>
                  </a:moveTo>
                  <a:lnTo>
                    <a:pt x="23" y="95"/>
                  </a:lnTo>
                  <a:lnTo>
                    <a:pt x="0" y="125"/>
                  </a:lnTo>
                  <a:lnTo>
                    <a:pt x="6" y="8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6" name="Freeform 179"/>
            <p:cNvSpPr>
              <a:spLocks/>
            </p:cNvSpPr>
            <p:nvPr/>
          </p:nvSpPr>
          <p:spPr bwMode="auto">
            <a:xfrm>
              <a:off x="4165" y="1758"/>
              <a:ext cx="108" cy="86"/>
            </a:xfrm>
            <a:custGeom>
              <a:avLst/>
              <a:gdLst>
                <a:gd name="T0" fmla="*/ 27 w 216"/>
                <a:gd name="T1" fmla="*/ 0 h 171"/>
                <a:gd name="T2" fmla="*/ 0 w 216"/>
                <a:gd name="T3" fmla="*/ 21 h 171"/>
                <a:gd name="T4" fmla="*/ 3 w 216"/>
                <a:gd name="T5" fmla="*/ 36 h 171"/>
                <a:gd name="T6" fmla="*/ 47 w 216"/>
                <a:gd name="T7" fmla="*/ 65 h 171"/>
                <a:gd name="T8" fmla="*/ 108 w 216"/>
                <a:gd name="T9" fmla="*/ 86 h 171"/>
                <a:gd name="T10" fmla="*/ 108 w 216"/>
                <a:gd name="T11" fmla="*/ 68 h 171"/>
                <a:gd name="T12" fmla="*/ 47 w 216"/>
                <a:gd name="T13" fmla="*/ 1 h 171"/>
                <a:gd name="T14" fmla="*/ 27 w 216"/>
                <a:gd name="T15" fmla="*/ 0 h 171"/>
                <a:gd name="T16" fmla="*/ 27 w 216"/>
                <a:gd name="T17" fmla="*/ 0 h 1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"/>
                <a:gd name="T28" fmla="*/ 0 h 171"/>
                <a:gd name="T29" fmla="*/ 216 w 216"/>
                <a:gd name="T30" fmla="*/ 171 h 17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" h="171">
                  <a:moveTo>
                    <a:pt x="55" y="0"/>
                  </a:moveTo>
                  <a:lnTo>
                    <a:pt x="0" y="42"/>
                  </a:lnTo>
                  <a:lnTo>
                    <a:pt x="5" y="72"/>
                  </a:lnTo>
                  <a:lnTo>
                    <a:pt x="93" y="129"/>
                  </a:lnTo>
                  <a:lnTo>
                    <a:pt x="216" y="171"/>
                  </a:lnTo>
                  <a:lnTo>
                    <a:pt x="216" y="135"/>
                  </a:lnTo>
                  <a:lnTo>
                    <a:pt x="93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7" name="Freeform 180"/>
            <p:cNvSpPr>
              <a:spLocks/>
            </p:cNvSpPr>
            <p:nvPr/>
          </p:nvSpPr>
          <p:spPr bwMode="auto">
            <a:xfrm>
              <a:off x="4409" y="1895"/>
              <a:ext cx="304" cy="173"/>
            </a:xfrm>
            <a:custGeom>
              <a:avLst/>
              <a:gdLst>
                <a:gd name="T0" fmla="*/ 99 w 608"/>
                <a:gd name="T1" fmla="*/ 0 h 346"/>
                <a:gd name="T2" fmla="*/ 213 w 608"/>
                <a:gd name="T3" fmla="*/ 29 h 346"/>
                <a:gd name="T4" fmla="*/ 290 w 608"/>
                <a:gd name="T5" fmla="*/ 105 h 346"/>
                <a:gd name="T6" fmla="*/ 304 w 608"/>
                <a:gd name="T7" fmla="*/ 127 h 346"/>
                <a:gd name="T8" fmla="*/ 292 w 608"/>
                <a:gd name="T9" fmla="*/ 173 h 346"/>
                <a:gd name="T10" fmla="*/ 243 w 608"/>
                <a:gd name="T11" fmla="*/ 159 h 346"/>
                <a:gd name="T12" fmla="*/ 159 w 608"/>
                <a:gd name="T13" fmla="*/ 127 h 346"/>
                <a:gd name="T14" fmla="*/ 85 w 608"/>
                <a:gd name="T15" fmla="*/ 103 h 346"/>
                <a:gd name="T16" fmla="*/ 0 w 608"/>
                <a:gd name="T17" fmla="*/ 43 h 346"/>
                <a:gd name="T18" fmla="*/ 42 w 608"/>
                <a:gd name="T19" fmla="*/ 9 h 346"/>
                <a:gd name="T20" fmla="*/ 99 w 608"/>
                <a:gd name="T21" fmla="*/ 0 h 346"/>
                <a:gd name="T22" fmla="*/ 99 w 608"/>
                <a:gd name="T23" fmla="*/ 0 h 3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8"/>
                <a:gd name="T37" fmla="*/ 0 h 346"/>
                <a:gd name="T38" fmla="*/ 608 w 608"/>
                <a:gd name="T39" fmla="*/ 346 h 34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8" h="346">
                  <a:moveTo>
                    <a:pt x="198" y="0"/>
                  </a:moveTo>
                  <a:lnTo>
                    <a:pt x="426" y="59"/>
                  </a:lnTo>
                  <a:lnTo>
                    <a:pt x="580" y="211"/>
                  </a:lnTo>
                  <a:lnTo>
                    <a:pt x="608" y="255"/>
                  </a:lnTo>
                  <a:lnTo>
                    <a:pt x="584" y="346"/>
                  </a:lnTo>
                  <a:lnTo>
                    <a:pt x="487" y="318"/>
                  </a:lnTo>
                  <a:lnTo>
                    <a:pt x="319" y="255"/>
                  </a:lnTo>
                  <a:lnTo>
                    <a:pt x="171" y="206"/>
                  </a:lnTo>
                  <a:lnTo>
                    <a:pt x="0" y="86"/>
                  </a:lnTo>
                  <a:lnTo>
                    <a:pt x="84" y="18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8" name="Freeform 181"/>
            <p:cNvSpPr>
              <a:spLocks/>
            </p:cNvSpPr>
            <p:nvPr/>
          </p:nvSpPr>
          <p:spPr bwMode="auto">
            <a:xfrm>
              <a:off x="2889" y="2274"/>
              <a:ext cx="43" cy="57"/>
            </a:xfrm>
            <a:custGeom>
              <a:avLst/>
              <a:gdLst>
                <a:gd name="T0" fmla="*/ 5 w 87"/>
                <a:gd name="T1" fmla="*/ 0 h 112"/>
                <a:gd name="T2" fmla="*/ 0 w 87"/>
                <a:gd name="T3" fmla="*/ 17 h 112"/>
                <a:gd name="T4" fmla="*/ 1 w 87"/>
                <a:gd name="T5" fmla="*/ 33 h 112"/>
                <a:gd name="T6" fmla="*/ 32 w 87"/>
                <a:gd name="T7" fmla="*/ 57 h 112"/>
                <a:gd name="T8" fmla="*/ 43 w 87"/>
                <a:gd name="T9" fmla="*/ 53 h 112"/>
                <a:gd name="T10" fmla="*/ 41 w 87"/>
                <a:gd name="T11" fmla="*/ 29 h 112"/>
                <a:gd name="T12" fmla="*/ 22 w 87"/>
                <a:gd name="T13" fmla="*/ 11 h 112"/>
                <a:gd name="T14" fmla="*/ 5 w 87"/>
                <a:gd name="T15" fmla="*/ 0 h 112"/>
                <a:gd name="T16" fmla="*/ 5 w 87"/>
                <a:gd name="T17" fmla="*/ 0 h 1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7"/>
                <a:gd name="T28" fmla="*/ 0 h 112"/>
                <a:gd name="T29" fmla="*/ 87 w 87"/>
                <a:gd name="T30" fmla="*/ 112 h 1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7" h="112">
                  <a:moveTo>
                    <a:pt x="11" y="0"/>
                  </a:moveTo>
                  <a:lnTo>
                    <a:pt x="0" y="34"/>
                  </a:lnTo>
                  <a:lnTo>
                    <a:pt x="2" y="65"/>
                  </a:lnTo>
                  <a:lnTo>
                    <a:pt x="65" y="112"/>
                  </a:lnTo>
                  <a:lnTo>
                    <a:pt x="87" y="104"/>
                  </a:lnTo>
                  <a:lnTo>
                    <a:pt x="82" y="57"/>
                  </a:lnTo>
                  <a:lnTo>
                    <a:pt x="44" y="2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9" name="Freeform 182"/>
            <p:cNvSpPr>
              <a:spLocks/>
            </p:cNvSpPr>
            <p:nvPr/>
          </p:nvSpPr>
          <p:spPr bwMode="auto">
            <a:xfrm>
              <a:off x="2899" y="2346"/>
              <a:ext cx="103" cy="27"/>
            </a:xfrm>
            <a:custGeom>
              <a:avLst/>
              <a:gdLst>
                <a:gd name="T0" fmla="*/ 22 w 205"/>
                <a:gd name="T1" fmla="*/ 0 h 56"/>
                <a:gd name="T2" fmla="*/ 0 w 205"/>
                <a:gd name="T3" fmla="*/ 3 h 56"/>
                <a:gd name="T4" fmla="*/ 2 w 205"/>
                <a:gd name="T5" fmla="*/ 15 h 56"/>
                <a:gd name="T6" fmla="*/ 26 w 205"/>
                <a:gd name="T7" fmla="*/ 27 h 56"/>
                <a:gd name="T8" fmla="*/ 87 w 205"/>
                <a:gd name="T9" fmla="*/ 27 h 56"/>
                <a:gd name="T10" fmla="*/ 103 w 205"/>
                <a:gd name="T11" fmla="*/ 11 h 56"/>
                <a:gd name="T12" fmla="*/ 94 w 205"/>
                <a:gd name="T13" fmla="*/ 1 h 56"/>
                <a:gd name="T14" fmla="*/ 57 w 205"/>
                <a:gd name="T15" fmla="*/ 1 h 56"/>
                <a:gd name="T16" fmla="*/ 22 w 205"/>
                <a:gd name="T17" fmla="*/ 0 h 56"/>
                <a:gd name="T18" fmla="*/ 22 w 205"/>
                <a:gd name="T19" fmla="*/ 0 h 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56"/>
                <a:gd name="T32" fmla="*/ 205 w 205"/>
                <a:gd name="T33" fmla="*/ 56 h 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56">
                  <a:moveTo>
                    <a:pt x="44" y="0"/>
                  </a:moveTo>
                  <a:lnTo>
                    <a:pt x="0" y="6"/>
                  </a:lnTo>
                  <a:lnTo>
                    <a:pt x="4" y="31"/>
                  </a:lnTo>
                  <a:lnTo>
                    <a:pt x="51" y="56"/>
                  </a:lnTo>
                  <a:lnTo>
                    <a:pt x="173" y="56"/>
                  </a:lnTo>
                  <a:lnTo>
                    <a:pt x="205" y="23"/>
                  </a:lnTo>
                  <a:lnTo>
                    <a:pt x="188" y="2"/>
                  </a:lnTo>
                  <a:lnTo>
                    <a:pt x="114" y="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0" name="Freeform 183"/>
            <p:cNvSpPr>
              <a:spLocks/>
            </p:cNvSpPr>
            <p:nvPr/>
          </p:nvSpPr>
          <p:spPr bwMode="auto">
            <a:xfrm>
              <a:off x="2924" y="2388"/>
              <a:ext cx="121" cy="35"/>
            </a:xfrm>
            <a:custGeom>
              <a:avLst/>
              <a:gdLst>
                <a:gd name="T0" fmla="*/ 13 w 244"/>
                <a:gd name="T1" fmla="*/ 9 h 70"/>
                <a:gd name="T2" fmla="*/ 57 w 244"/>
                <a:gd name="T3" fmla="*/ 9 h 70"/>
                <a:gd name="T4" fmla="*/ 103 w 244"/>
                <a:gd name="T5" fmla="*/ 0 h 70"/>
                <a:gd name="T6" fmla="*/ 119 w 244"/>
                <a:gd name="T7" fmla="*/ 4 h 70"/>
                <a:gd name="T8" fmla="*/ 121 w 244"/>
                <a:gd name="T9" fmla="*/ 15 h 70"/>
                <a:gd name="T10" fmla="*/ 76 w 244"/>
                <a:gd name="T11" fmla="*/ 35 h 70"/>
                <a:gd name="T12" fmla="*/ 17 w 244"/>
                <a:gd name="T13" fmla="*/ 35 h 70"/>
                <a:gd name="T14" fmla="*/ 0 w 244"/>
                <a:gd name="T15" fmla="*/ 20 h 70"/>
                <a:gd name="T16" fmla="*/ 13 w 244"/>
                <a:gd name="T17" fmla="*/ 9 h 70"/>
                <a:gd name="T18" fmla="*/ 13 w 244"/>
                <a:gd name="T19" fmla="*/ 9 h 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4"/>
                <a:gd name="T31" fmla="*/ 0 h 70"/>
                <a:gd name="T32" fmla="*/ 244 w 244"/>
                <a:gd name="T33" fmla="*/ 70 h 7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4" h="70">
                  <a:moveTo>
                    <a:pt x="27" y="17"/>
                  </a:moveTo>
                  <a:lnTo>
                    <a:pt x="114" y="17"/>
                  </a:lnTo>
                  <a:lnTo>
                    <a:pt x="208" y="0"/>
                  </a:lnTo>
                  <a:lnTo>
                    <a:pt x="240" y="8"/>
                  </a:lnTo>
                  <a:lnTo>
                    <a:pt x="244" y="30"/>
                  </a:lnTo>
                  <a:lnTo>
                    <a:pt x="154" y="70"/>
                  </a:lnTo>
                  <a:lnTo>
                    <a:pt x="35" y="69"/>
                  </a:lnTo>
                  <a:lnTo>
                    <a:pt x="0" y="40"/>
                  </a:lnTo>
                  <a:lnTo>
                    <a:pt x="27" y="17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1" name="Freeform 184"/>
            <p:cNvSpPr>
              <a:spLocks/>
            </p:cNvSpPr>
            <p:nvPr/>
          </p:nvSpPr>
          <p:spPr bwMode="auto">
            <a:xfrm>
              <a:off x="2952" y="2427"/>
              <a:ext cx="70" cy="36"/>
            </a:xfrm>
            <a:custGeom>
              <a:avLst/>
              <a:gdLst>
                <a:gd name="T0" fmla="*/ 5 w 139"/>
                <a:gd name="T1" fmla="*/ 12 h 72"/>
                <a:gd name="T2" fmla="*/ 0 w 139"/>
                <a:gd name="T3" fmla="*/ 22 h 72"/>
                <a:gd name="T4" fmla="*/ 5 w 139"/>
                <a:gd name="T5" fmla="*/ 36 h 72"/>
                <a:gd name="T6" fmla="*/ 25 w 139"/>
                <a:gd name="T7" fmla="*/ 33 h 72"/>
                <a:gd name="T8" fmla="*/ 64 w 139"/>
                <a:gd name="T9" fmla="*/ 21 h 72"/>
                <a:gd name="T10" fmla="*/ 70 w 139"/>
                <a:gd name="T11" fmla="*/ 7 h 72"/>
                <a:gd name="T12" fmla="*/ 65 w 139"/>
                <a:gd name="T13" fmla="*/ 0 h 72"/>
                <a:gd name="T14" fmla="*/ 51 w 139"/>
                <a:gd name="T15" fmla="*/ 2 h 72"/>
                <a:gd name="T16" fmla="*/ 18 w 139"/>
                <a:gd name="T17" fmla="*/ 11 h 72"/>
                <a:gd name="T18" fmla="*/ 5 w 139"/>
                <a:gd name="T19" fmla="*/ 12 h 72"/>
                <a:gd name="T20" fmla="*/ 5 w 139"/>
                <a:gd name="T21" fmla="*/ 12 h 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9"/>
                <a:gd name="T34" fmla="*/ 0 h 72"/>
                <a:gd name="T35" fmla="*/ 139 w 139"/>
                <a:gd name="T36" fmla="*/ 72 h 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9" h="72">
                  <a:moveTo>
                    <a:pt x="10" y="25"/>
                  </a:moveTo>
                  <a:lnTo>
                    <a:pt x="0" y="44"/>
                  </a:lnTo>
                  <a:lnTo>
                    <a:pt x="10" y="72"/>
                  </a:lnTo>
                  <a:lnTo>
                    <a:pt x="50" y="65"/>
                  </a:lnTo>
                  <a:lnTo>
                    <a:pt x="128" y="42"/>
                  </a:lnTo>
                  <a:lnTo>
                    <a:pt x="139" y="15"/>
                  </a:lnTo>
                  <a:lnTo>
                    <a:pt x="130" y="0"/>
                  </a:lnTo>
                  <a:lnTo>
                    <a:pt x="101" y="4"/>
                  </a:lnTo>
                  <a:lnTo>
                    <a:pt x="35" y="23"/>
                  </a:lnTo>
                  <a:lnTo>
                    <a:pt x="10" y="25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2" name="Freeform 185"/>
            <p:cNvSpPr>
              <a:spLocks/>
            </p:cNvSpPr>
            <p:nvPr/>
          </p:nvSpPr>
          <p:spPr bwMode="auto">
            <a:xfrm>
              <a:off x="3260" y="2273"/>
              <a:ext cx="171" cy="93"/>
            </a:xfrm>
            <a:custGeom>
              <a:avLst/>
              <a:gdLst>
                <a:gd name="T0" fmla="*/ 0 w 342"/>
                <a:gd name="T1" fmla="*/ 58 h 186"/>
                <a:gd name="T2" fmla="*/ 72 w 342"/>
                <a:gd name="T3" fmla="*/ 23 h 186"/>
                <a:gd name="T4" fmla="*/ 171 w 342"/>
                <a:gd name="T5" fmla="*/ 0 h 186"/>
                <a:gd name="T6" fmla="*/ 149 w 342"/>
                <a:gd name="T7" fmla="*/ 41 h 186"/>
                <a:gd name="T8" fmla="*/ 38 w 342"/>
                <a:gd name="T9" fmla="*/ 93 h 186"/>
                <a:gd name="T10" fmla="*/ 0 w 342"/>
                <a:gd name="T11" fmla="*/ 58 h 186"/>
                <a:gd name="T12" fmla="*/ 0 w 342"/>
                <a:gd name="T13" fmla="*/ 58 h 1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2"/>
                <a:gd name="T22" fmla="*/ 0 h 186"/>
                <a:gd name="T23" fmla="*/ 342 w 342"/>
                <a:gd name="T24" fmla="*/ 186 h 1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2" h="186">
                  <a:moveTo>
                    <a:pt x="0" y="116"/>
                  </a:moveTo>
                  <a:lnTo>
                    <a:pt x="143" y="46"/>
                  </a:lnTo>
                  <a:lnTo>
                    <a:pt x="342" y="0"/>
                  </a:lnTo>
                  <a:lnTo>
                    <a:pt x="297" y="82"/>
                  </a:lnTo>
                  <a:lnTo>
                    <a:pt x="76" y="18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3" name="Freeform 186"/>
            <p:cNvSpPr>
              <a:spLocks/>
            </p:cNvSpPr>
            <p:nvPr/>
          </p:nvSpPr>
          <p:spPr bwMode="auto">
            <a:xfrm>
              <a:off x="3499" y="2191"/>
              <a:ext cx="50" cy="56"/>
            </a:xfrm>
            <a:custGeom>
              <a:avLst/>
              <a:gdLst>
                <a:gd name="T0" fmla="*/ 0 w 101"/>
                <a:gd name="T1" fmla="*/ 54 h 112"/>
                <a:gd name="T2" fmla="*/ 32 w 101"/>
                <a:gd name="T3" fmla="*/ 0 h 112"/>
                <a:gd name="T4" fmla="*/ 50 w 101"/>
                <a:gd name="T5" fmla="*/ 29 h 112"/>
                <a:gd name="T6" fmla="*/ 42 w 101"/>
                <a:gd name="T7" fmla="*/ 56 h 112"/>
                <a:gd name="T8" fmla="*/ 0 w 101"/>
                <a:gd name="T9" fmla="*/ 54 h 112"/>
                <a:gd name="T10" fmla="*/ 0 w 101"/>
                <a:gd name="T11" fmla="*/ 54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"/>
                <a:gd name="T19" fmla="*/ 0 h 112"/>
                <a:gd name="T20" fmla="*/ 101 w 101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" h="112">
                  <a:moveTo>
                    <a:pt x="0" y="108"/>
                  </a:moveTo>
                  <a:lnTo>
                    <a:pt x="65" y="0"/>
                  </a:lnTo>
                  <a:lnTo>
                    <a:pt x="101" y="59"/>
                  </a:lnTo>
                  <a:lnTo>
                    <a:pt x="84" y="112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4" name="Freeform 187"/>
            <p:cNvSpPr>
              <a:spLocks/>
            </p:cNvSpPr>
            <p:nvPr/>
          </p:nvSpPr>
          <p:spPr bwMode="auto">
            <a:xfrm>
              <a:off x="3947" y="1474"/>
              <a:ext cx="33" cy="27"/>
            </a:xfrm>
            <a:custGeom>
              <a:avLst/>
              <a:gdLst>
                <a:gd name="T0" fmla="*/ 10 w 65"/>
                <a:gd name="T1" fmla="*/ 24 h 54"/>
                <a:gd name="T2" fmla="*/ 33 w 65"/>
                <a:gd name="T3" fmla="*/ 27 h 54"/>
                <a:gd name="T4" fmla="*/ 33 w 65"/>
                <a:gd name="T5" fmla="*/ 14 h 54"/>
                <a:gd name="T6" fmla="*/ 19 w 65"/>
                <a:gd name="T7" fmla="*/ 5 h 54"/>
                <a:gd name="T8" fmla="*/ 0 w 65"/>
                <a:gd name="T9" fmla="*/ 0 h 54"/>
                <a:gd name="T10" fmla="*/ 10 w 65"/>
                <a:gd name="T11" fmla="*/ 24 h 54"/>
                <a:gd name="T12" fmla="*/ 10 w 65"/>
                <a:gd name="T13" fmla="*/ 24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54"/>
                <a:gd name="T23" fmla="*/ 65 w 65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54">
                  <a:moveTo>
                    <a:pt x="19" y="48"/>
                  </a:moveTo>
                  <a:lnTo>
                    <a:pt x="65" y="54"/>
                  </a:lnTo>
                  <a:lnTo>
                    <a:pt x="65" y="27"/>
                  </a:lnTo>
                  <a:lnTo>
                    <a:pt x="38" y="10"/>
                  </a:lnTo>
                  <a:lnTo>
                    <a:pt x="0" y="0"/>
                  </a:lnTo>
                  <a:lnTo>
                    <a:pt x="19" y="48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" name="Freeform 188"/>
            <p:cNvSpPr>
              <a:spLocks/>
            </p:cNvSpPr>
            <p:nvPr/>
          </p:nvSpPr>
          <p:spPr bwMode="auto">
            <a:xfrm>
              <a:off x="4063" y="1458"/>
              <a:ext cx="33" cy="27"/>
            </a:xfrm>
            <a:custGeom>
              <a:avLst/>
              <a:gdLst>
                <a:gd name="T0" fmla="*/ 2 w 67"/>
                <a:gd name="T1" fmla="*/ 27 h 53"/>
                <a:gd name="T2" fmla="*/ 18 w 67"/>
                <a:gd name="T3" fmla="*/ 25 h 53"/>
                <a:gd name="T4" fmla="*/ 33 w 67"/>
                <a:gd name="T5" fmla="*/ 16 h 53"/>
                <a:gd name="T6" fmla="*/ 33 w 67"/>
                <a:gd name="T7" fmla="*/ 0 h 53"/>
                <a:gd name="T8" fmla="*/ 12 w 67"/>
                <a:gd name="T9" fmla="*/ 0 h 53"/>
                <a:gd name="T10" fmla="*/ 0 w 67"/>
                <a:gd name="T11" fmla="*/ 11 h 53"/>
                <a:gd name="T12" fmla="*/ 2 w 67"/>
                <a:gd name="T13" fmla="*/ 27 h 53"/>
                <a:gd name="T14" fmla="*/ 2 w 67"/>
                <a:gd name="T15" fmla="*/ 27 h 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53"/>
                <a:gd name="T26" fmla="*/ 67 w 67"/>
                <a:gd name="T27" fmla="*/ 53 h 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53">
                  <a:moveTo>
                    <a:pt x="4" y="53"/>
                  </a:moveTo>
                  <a:lnTo>
                    <a:pt x="36" y="49"/>
                  </a:lnTo>
                  <a:lnTo>
                    <a:pt x="67" y="32"/>
                  </a:lnTo>
                  <a:lnTo>
                    <a:pt x="67" y="0"/>
                  </a:lnTo>
                  <a:lnTo>
                    <a:pt x="25" y="0"/>
                  </a:lnTo>
                  <a:lnTo>
                    <a:pt x="0" y="21"/>
                  </a:lnTo>
                  <a:lnTo>
                    <a:pt x="4" y="53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" name="Freeform 189"/>
            <p:cNvSpPr>
              <a:spLocks/>
            </p:cNvSpPr>
            <p:nvPr/>
          </p:nvSpPr>
          <p:spPr bwMode="auto">
            <a:xfrm>
              <a:off x="4012" y="1619"/>
              <a:ext cx="72" cy="26"/>
            </a:xfrm>
            <a:custGeom>
              <a:avLst/>
              <a:gdLst>
                <a:gd name="T0" fmla="*/ 0 w 144"/>
                <a:gd name="T1" fmla="*/ 8 h 54"/>
                <a:gd name="T2" fmla="*/ 40 w 144"/>
                <a:gd name="T3" fmla="*/ 7 h 54"/>
                <a:gd name="T4" fmla="*/ 69 w 144"/>
                <a:gd name="T5" fmla="*/ 0 h 54"/>
                <a:gd name="T6" fmla="*/ 72 w 144"/>
                <a:gd name="T7" fmla="*/ 6 h 54"/>
                <a:gd name="T8" fmla="*/ 40 w 144"/>
                <a:gd name="T9" fmla="*/ 26 h 54"/>
                <a:gd name="T10" fmla="*/ 9 w 144"/>
                <a:gd name="T11" fmla="*/ 23 h 54"/>
                <a:gd name="T12" fmla="*/ 0 w 144"/>
                <a:gd name="T13" fmla="*/ 8 h 54"/>
                <a:gd name="T14" fmla="*/ 0 w 144"/>
                <a:gd name="T15" fmla="*/ 8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54"/>
                <a:gd name="T26" fmla="*/ 144 w 144"/>
                <a:gd name="T27" fmla="*/ 54 h 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54">
                  <a:moveTo>
                    <a:pt x="0" y="16"/>
                  </a:moveTo>
                  <a:lnTo>
                    <a:pt x="81" y="14"/>
                  </a:lnTo>
                  <a:lnTo>
                    <a:pt x="137" y="0"/>
                  </a:lnTo>
                  <a:lnTo>
                    <a:pt x="144" y="12"/>
                  </a:lnTo>
                  <a:lnTo>
                    <a:pt x="80" y="54"/>
                  </a:lnTo>
                  <a:lnTo>
                    <a:pt x="17" y="4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7" name="Freeform 190"/>
            <p:cNvSpPr>
              <a:spLocks/>
            </p:cNvSpPr>
            <p:nvPr/>
          </p:nvSpPr>
          <p:spPr bwMode="auto">
            <a:xfrm>
              <a:off x="3959" y="1480"/>
              <a:ext cx="11" cy="16"/>
            </a:xfrm>
            <a:custGeom>
              <a:avLst/>
              <a:gdLst>
                <a:gd name="T0" fmla="*/ 0 w 23"/>
                <a:gd name="T1" fmla="*/ 16 h 32"/>
                <a:gd name="T2" fmla="*/ 10 w 23"/>
                <a:gd name="T3" fmla="*/ 13 h 32"/>
                <a:gd name="T4" fmla="*/ 11 w 23"/>
                <a:gd name="T5" fmla="*/ 3 h 32"/>
                <a:gd name="T6" fmla="*/ 0 w 23"/>
                <a:gd name="T7" fmla="*/ 0 h 32"/>
                <a:gd name="T8" fmla="*/ 0 w 23"/>
                <a:gd name="T9" fmla="*/ 16 h 32"/>
                <a:gd name="T10" fmla="*/ 0 w 23"/>
                <a:gd name="T11" fmla="*/ 16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32"/>
                <a:gd name="T20" fmla="*/ 23 w 23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32">
                  <a:moveTo>
                    <a:pt x="0" y="32"/>
                  </a:moveTo>
                  <a:lnTo>
                    <a:pt x="21" y="26"/>
                  </a:lnTo>
                  <a:lnTo>
                    <a:pt x="23" y="7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8" name="Freeform 191"/>
            <p:cNvSpPr>
              <a:spLocks/>
            </p:cNvSpPr>
            <p:nvPr/>
          </p:nvSpPr>
          <p:spPr bwMode="auto">
            <a:xfrm>
              <a:off x="4076" y="1462"/>
              <a:ext cx="15" cy="18"/>
            </a:xfrm>
            <a:custGeom>
              <a:avLst/>
              <a:gdLst>
                <a:gd name="T0" fmla="*/ 4 w 30"/>
                <a:gd name="T1" fmla="*/ 0 h 36"/>
                <a:gd name="T2" fmla="*/ 0 w 30"/>
                <a:gd name="T3" fmla="*/ 6 h 36"/>
                <a:gd name="T4" fmla="*/ 0 w 30"/>
                <a:gd name="T5" fmla="*/ 18 h 36"/>
                <a:gd name="T6" fmla="*/ 15 w 30"/>
                <a:gd name="T7" fmla="*/ 12 h 36"/>
                <a:gd name="T8" fmla="*/ 15 w 30"/>
                <a:gd name="T9" fmla="*/ 3 h 36"/>
                <a:gd name="T10" fmla="*/ 4 w 30"/>
                <a:gd name="T11" fmla="*/ 0 h 36"/>
                <a:gd name="T12" fmla="*/ 4 w 30"/>
                <a:gd name="T13" fmla="*/ 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36"/>
                <a:gd name="T23" fmla="*/ 30 w 30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36">
                  <a:moveTo>
                    <a:pt x="8" y="0"/>
                  </a:moveTo>
                  <a:lnTo>
                    <a:pt x="0" y="13"/>
                  </a:lnTo>
                  <a:lnTo>
                    <a:pt x="0" y="36"/>
                  </a:lnTo>
                  <a:lnTo>
                    <a:pt x="30" y="24"/>
                  </a:lnTo>
                  <a:lnTo>
                    <a:pt x="30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9" name="Freeform 192"/>
            <p:cNvSpPr>
              <a:spLocks/>
            </p:cNvSpPr>
            <p:nvPr/>
          </p:nvSpPr>
          <p:spPr bwMode="auto">
            <a:xfrm>
              <a:off x="4182" y="1694"/>
              <a:ext cx="61" cy="43"/>
            </a:xfrm>
            <a:custGeom>
              <a:avLst/>
              <a:gdLst>
                <a:gd name="T0" fmla="*/ 37 w 122"/>
                <a:gd name="T1" fmla="*/ 0 h 88"/>
                <a:gd name="T2" fmla="*/ 13 w 122"/>
                <a:gd name="T3" fmla="*/ 1 h 88"/>
                <a:gd name="T4" fmla="*/ 0 w 122"/>
                <a:gd name="T5" fmla="*/ 9 h 88"/>
                <a:gd name="T6" fmla="*/ 0 w 122"/>
                <a:gd name="T7" fmla="*/ 22 h 88"/>
                <a:gd name="T8" fmla="*/ 20 w 122"/>
                <a:gd name="T9" fmla="*/ 42 h 88"/>
                <a:gd name="T10" fmla="*/ 40 w 122"/>
                <a:gd name="T11" fmla="*/ 43 h 88"/>
                <a:gd name="T12" fmla="*/ 55 w 122"/>
                <a:gd name="T13" fmla="*/ 30 h 88"/>
                <a:gd name="T14" fmla="*/ 61 w 122"/>
                <a:gd name="T15" fmla="*/ 15 h 88"/>
                <a:gd name="T16" fmla="*/ 53 w 122"/>
                <a:gd name="T17" fmla="*/ 4 h 88"/>
                <a:gd name="T18" fmla="*/ 37 w 122"/>
                <a:gd name="T19" fmla="*/ 0 h 88"/>
                <a:gd name="T20" fmla="*/ 37 w 122"/>
                <a:gd name="T21" fmla="*/ 0 h 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2"/>
                <a:gd name="T34" fmla="*/ 0 h 88"/>
                <a:gd name="T35" fmla="*/ 122 w 122"/>
                <a:gd name="T36" fmla="*/ 88 h 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2" h="88">
                  <a:moveTo>
                    <a:pt x="74" y="0"/>
                  </a:moveTo>
                  <a:lnTo>
                    <a:pt x="25" y="2"/>
                  </a:lnTo>
                  <a:lnTo>
                    <a:pt x="0" y="18"/>
                  </a:lnTo>
                  <a:lnTo>
                    <a:pt x="0" y="46"/>
                  </a:lnTo>
                  <a:lnTo>
                    <a:pt x="40" y="86"/>
                  </a:lnTo>
                  <a:lnTo>
                    <a:pt x="80" y="88"/>
                  </a:lnTo>
                  <a:lnTo>
                    <a:pt x="110" y="61"/>
                  </a:lnTo>
                  <a:lnTo>
                    <a:pt x="122" y="31"/>
                  </a:lnTo>
                  <a:lnTo>
                    <a:pt x="106" y="8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0" name="Freeform 193"/>
            <p:cNvSpPr>
              <a:spLocks/>
            </p:cNvSpPr>
            <p:nvPr/>
          </p:nvSpPr>
          <p:spPr bwMode="auto">
            <a:xfrm>
              <a:off x="4194" y="1699"/>
              <a:ext cx="38" cy="20"/>
            </a:xfrm>
            <a:custGeom>
              <a:avLst/>
              <a:gdLst>
                <a:gd name="T0" fmla="*/ 0 w 76"/>
                <a:gd name="T1" fmla="*/ 3 h 40"/>
                <a:gd name="T2" fmla="*/ 1 w 76"/>
                <a:gd name="T3" fmla="*/ 12 h 40"/>
                <a:gd name="T4" fmla="*/ 12 w 76"/>
                <a:gd name="T5" fmla="*/ 20 h 40"/>
                <a:gd name="T6" fmla="*/ 30 w 76"/>
                <a:gd name="T7" fmla="*/ 20 h 40"/>
                <a:gd name="T8" fmla="*/ 38 w 76"/>
                <a:gd name="T9" fmla="*/ 13 h 40"/>
                <a:gd name="T10" fmla="*/ 37 w 76"/>
                <a:gd name="T11" fmla="*/ 9 h 40"/>
                <a:gd name="T12" fmla="*/ 26 w 76"/>
                <a:gd name="T13" fmla="*/ 3 h 40"/>
                <a:gd name="T14" fmla="*/ 12 w 76"/>
                <a:gd name="T15" fmla="*/ 0 h 40"/>
                <a:gd name="T16" fmla="*/ 0 w 76"/>
                <a:gd name="T17" fmla="*/ 3 h 40"/>
                <a:gd name="T18" fmla="*/ 0 w 76"/>
                <a:gd name="T19" fmla="*/ 3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"/>
                <a:gd name="T31" fmla="*/ 0 h 40"/>
                <a:gd name="T32" fmla="*/ 76 w 76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" h="40">
                  <a:moveTo>
                    <a:pt x="0" y="7"/>
                  </a:moveTo>
                  <a:lnTo>
                    <a:pt x="2" y="25"/>
                  </a:lnTo>
                  <a:lnTo>
                    <a:pt x="24" y="40"/>
                  </a:lnTo>
                  <a:lnTo>
                    <a:pt x="60" y="40"/>
                  </a:lnTo>
                  <a:lnTo>
                    <a:pt x="76" y="26"/>
                  </a:lnTo>
                  <a:lnTo>
                    <a:pt x="74" y="17"/>
                  </a:lnTo>
                  <a:lnTo>
                    <a:pt x="53" y="6"/>
                  </a:lnTo>
                  <a:lnTo>
                    <a:pt x="2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1" name="Freeform 194"/>
            <p:cNvSpPr>
              <a:spLocks/>
            </p:cNvSpPr>
            <p:nvPr/>
          </p:nvSpPr>
          <p:spPr bwMode="auto">
            <a:xfrm>
              <a:off x="3982" y="1175"/>
              <a:ext cx="126" cy="105"/>
            </a:xfrm>
            <a:custGeom>
              <a:avLst/>
              <a:gdLst>
                <a:gd name="T0" fmla="*/ 125 w 251"/>
                <a:gd name="T1" fmla="*/ 0 h 211"/>
                <a:gd name="T2" fmla="*/ 91 w 251"/>
                <a:gd name="T3" fmla="*/ 3 h 211"/>
                <a:gd name="T4" fmla="*/ 39 w 251"/>
                <a:gd name="T5" fmla="*/ 17 h 211"/>
                <a:gd name="T6" fmla="*/ 12 w 251"/>
                <a:gd name="T7" fmla="*/ 39 h 211"/>
                <a:gd name="T8" fmla="*/ 70 w 251"/>
                <a:gd name="T9" fmla="*/ 31 h 211"/>
                <a:gd name="T10" fmla="*/ 50 w 251"/>
                <a:gd name="T11" fmla="*/ 46 h 211"/>
                <a:gd name="T12" fmla="*/ 16 w 251"/>
                <a:gd name="T13" fmla="*/ 63 h 211"/>
                <a:gd name="T14" fmla="*/ 58 w 251"/>
                <a:gd name="T15" fmla="*/ 58 h 211"/>
                <a:gd name="T16" fmla="*/ 0 w 251"/>
                <a:gd name="T17" fmla="*/ 105 h 211"/>
                <a:gd name="T18" fmla="*/ 106 w 251"/>
                <a:gd name="T19" fmla="*/ 77 h 211"/>
                <a:gd name="T20" fmla="*/ 55 w 251"/>
                <a:gd name="T21" fmla="*/ 66 h 211"/>
                <a:gd name="T22" fmla="*/ 96 w 251"/>
                <a:gd name="T23" fmla="*/ 48 h 211"/>
                <a:gd name="T24" fmla="*/ 87 w 251"/>
                <a:gd name="T25" fmla="*/ 39 h 211"/>
                <a:gd name="T26" fmla="*/ 126 w 251"/>
                <a:gd name="T27" fmla="*/ 20 h 211"/>
                <a:gd name="T28" fmla="*/ 114 w 251"/>
                <a:gd name="T29" fmla="*/ 9 h 211"/>
                <a:gd name="T30" fmla="*/ 125 w 251"/>
                <a:gd name="T31" fmla="*/ 0 h 211"/>
                <a:gd name="T32" fmla="*/ 125 w 251"/>
                <a:gd name="T33" fmla="*/ 0 h 2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1"/>
                <a:gd name="T52" fmla="*/ 0 h 211"/>
                <a:gd name="T53" fmla="*/ 251 w 251"/>
                <a:gd name="T54" fmla="*/ 211 h 2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1" h="211">
                  <a:moveTo>
                    <a:pt x="249" y="0"/>
                  </a:moveTo>
                  <a:lnTo>
                    <a:pt x="182" y="7"/>
                  </a:lnTo>
                  <a:lnTo>
                    <a:pt x="78" y="34"/>
                  </a:lnTo>
                  <a:lnTo>
                    <a:pt x="24" y="79"/>
                  </a:lnTo>
                  <a:lnTo>
                    <a:pt x="139" y="62"/>
                  </a:lnTo>
                  <a:lnTo>
                    <a:pt x="99" y="93"/>
                  </a:lnTo>
                  <a:lnTo>
                    <a:pt x="32" y="127"/>
                  </a:lnTo>
                  <a:lnTo>
                    <a:pt x="116" y="117"/>
                  </a:lnTo>
                  <a:lnTo>
                    <a:pt x="0" y="211"/>
                  </a:lnTo>
                  <a:lnTo>
                    <a:pt x="211" y="154"/>
                  </a:lnTo>
                  <a:lnTo>
                    <a:pt x="110" y="133"/>
                  </a:lnTo>
                  <a:lnTo>
                    <a:pt x="192" y="97"/>
                  </a:lnTo>
                  <a:lnTo>
                    <a:pt x="173" y="79"/>
                  </a:lnTo>
                  <a:lnTo>
                    <a:pt x="251" y="41"/>
                  </a:lnTo>
                  <a:lnTo>
                    <a:pt x="228" y="19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CC7F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2" name="Freeform 195"/>
            <p:cNvSpPr>
              <a:spLocks/>
            </p:cNvSpPr>
            <p:nvPr/>
          </p:nvSpPr>
          <p:spPr bwMode="auto">
            <a:xfrm>
              <a:off x="4172" y="1283"/>
              <a:ext cx="65" cy="80"/>
            </a:xfrm>
            <a:custGeom>
              <a:avLst/>
              <a:gdLst>
                <a:gd name="T0" fmla="*/ 0 w 129"/>
                <a:gd name="T1" fmla="*/ 50 h 160"/>
                <a:gd name="T2" fmla="*/ 13 w 129"/>
                <a:gd name="T3" fmla="*/ 61 h 160"/>
                <a:gd name="T4" fmla="*/ 20 w 129"/>
                <a:gd name="T5" fmla="*/ 22 h 160"/>
                <a:gd name="T6" fmla="*/ 38 w 129"/>
                <a:gd name="T7" fmla="*/ 36 h 160"/>
                <a:gd name="T8" fmla="*/ 46 w 129"/>
                <a:gd name="T9" fmla="*/ 0 h 160"/>
                <a:gd name="T10" fmla="*/ 65 w 129"/>
                <a:gd name="T11" fmla="*/ 53 h 160"/>
                <a:gd name="T12" fmla="*/ 49 w 129"/>
                <a:gd name="T13" fmla="*/ 45 h 160"/>
                <a:gd name="T14" fmla="*/ 43 w 129"/>
                <a:gd name="T15" fmla="*/ 56 h 160"/>
                <a:gd name="T16" fmla="*/ 33 w 129"/>
                <a:gd name="T17" fmla="*/ 52 h 160"/>
                <a:gd name="T18" fmla="*/ 8 w 129"/>
                <a:gd name="T19" fmla="*/ 80 h 160"/>
                <a:gd name="T20" fmla="*/ 0 w 129"/>
                <a:gd name="T21" fmla="*/ 50 h 160"/>
                <a:gd name="T22" fmla="*/ 0 w 129"/>
                <a:gd name="T23" fmla="*/ 50 h 1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"/>
                <a:gd name="T37" fmla="*/ 0 h 160"/>
                <a:gd name="T38" fmla="*/ 129 w 129"/>
                <a:gd name="T39" fmla="*/ 160 h 16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" h="160">
                  <a:moveTo>
                    <a:pt x="0" y="101"/>
                  </a:moveTo>
                  <a:lnTo>
                    <a:pt x="26" y="122"/>
                  </a:lnTo>
                  <a:lnTo>
                    <a:pt x="40" y="44"/>
                  </a:lnTo>
                  <a:lnTo>
                    <a:pt x="76" y="71"/>
                  </a:lnTo>
                  <a:lnTo>
                    <a:pt x="91" y="0"/>
                  </a:lnTo>
                  <a:lnTo>
                    <a:pt x="129" y="107"/>
                  </a:lnTo>
                  <a:lnTo>
                    <a:pt x="97" y="90"/>
                  </a:lnTo>
                  <a:lnTo>
                    <a:pt x="85" y="112"/>
                  </a:lnTo>
                  <a:lnTo>
                    <a:pt x="65" y="105"/>
                  </a:lnTo>
                  <a:lnTo>
                    <a:pt x="15" y="160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CC7F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3" name="Freeform 196"/>
            <p:cNvSpPr>
              <a:spLocks/>
            </p:cNvSpPr>
            <p:nvPr/>
          </p:nvSpPr>
          <p:spPr bwMode="auto">
            <a:xfrm>
              <a:off x="4245" y="1922"/>
              <a:ext cx="323" cy="802"/>
            </a:xfrm>
            <a:custGeom>
              <a:avLst/>
              <a:gdLst>
                <a:gd name="T0" fmla="*/ 0 w 647"/>
                <a:gd name="T1" fmla="*/ 0 h 1604"/>
                <a:gd name="T2" fmla="*/ 7 w 647"/>
                <a:gd name="T3" fmla="*/ 62 h 1604"/>
                <a:gd name="T4" fmla="*/ 118 w 647"/>
                <a:gd name="T5" fmla="*/ 472 h 1604"/>
                <a:gd name="T6" fmla="*/ 212 w 647"/>
                <a:gd name="T7" fmla="*/ 737 h 1604"/>
                <a:gd name="T8" fmla="*/ 290 w 647"/>
                <a:gd name="T9" fmla="*/ 802 h 1604"/>
                <a:gd name="T10" fmla="*/ 323 w 647"/>
                <a:gd name="T11" fmla="*/ 705 h 1604"/>
                <a:gd name="T12" fmla="*/ 193 w 647"/>
                <a:gd name="T13" fmla="*/ 377 h 1604"/>
                <a:gd name="T14" fmla="*/ 63 w 647"/>
                <a:gd name="T15" fmla="*/ 49 h 1604"/>
                <a:gd name="T16" fmla="*/ 0 w 647"/>
                <a:gd name="T17" fmla="*/ 0 h 1604"/>
                <a:gd name="T18" fmla="*/ 0 w 647"/>
                <a:gd name="T19" fmla="*/ 0 h 16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7"/>
                <a:gd name="T31" fmla="*/ 0 h 1604"/>
                <a:gd name="T32" fmla="*/ 647 w 647"/>
                <a:gd name="T33" fmla="*/ 1604 h 160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7" h="1604">
                  <a:moveTo>
                    <a:pt x="0" y="0"/>
                  </a:moveTo>
                  <a:lnTo>
                    <a:pt x="14" y="125"/>
                  </a:lnTo>
                  <a:lnTo>
                    <a:pt x="236" y="944"/>
                  </a:lnTo>
                  <a:lnTo>
                    <a:pt x="424" y="1473"/>
                  </a:lnTo>
                  <a:lnTo>
                    <a:pt x="580" y="1604"/>
                  </a:lnTo>
                  <a:lnTo>
                    <a:pt x="647" y="1410"/>
                  </a:lnTo>
                  <a:lnTo>
                    <a:pt x="386" y="754"/>
                  </a:lnTo>
                  <a:lnTo>
                    <a:pt x="126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4" name="Freeform 197"/>
            <p:cNvSpPr>
              <a:spLocks/>
            </p:cNvSpPr>
            <p:nvPr/>
          </p:nvSpPr>
          <p:spPr bwMode="auto">
            <a:xfrm>
              <a:off x="4023" y="2090"/>
              <a:ext cx="104" cy="88"/>
            </a:xfrm>
            <a:custGeom>
              <a:avLst/>
              <a:gdLst>
                <a:gd name="T0" fmla="*/ 104 w 208"/>
                <a:gd name="T1" fmla="*/ 0 h 177"/>
                <a:gd name="T2" fmla="*/ 0 w 208"/>
                <a:gd name="T3" fmla="*/ 88 h 177"/>
                <a:gd name="T4" fmla="*/ 26 w 208"/>
                <a:gd name="T5" fmla="*/ 88 h 177"/>
                <a:gd name="T6" fmla="*/ 104 w 208"/>
                <a:gd name="T7" fmla="*/ 0 h 177"/>
                <a:gd name="T8" fmla="*/ 104 w 208"/>
                <a:gd name="T9" fmla="*/ 0 h 1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177"/>
                <a:gd name="T17" fmla="*/ 208 w 208"/>
                <a:gd name="T18" fmla="*/ 177 h 1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177">
                  <a:moveTo>
                    <a:pt x="208" y="0"/>
                  </a:moveTo>
                  <a:lnTo>
                    <a:pt x="0" y="177"/>
                  </a:lnTo>
                  <a:lnTo>
                    <a:pt x="52" y="177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5" name="Freeform 198"/>
            <p:cNvSpPr>
              <a:spLocks/>
            </p:cNvSpPr>
            <p:nvPr/>
          </p:nvSpPr>
          <p:spPr bwMode="auto">
            <a:xfrm>
              <a:off x="3467" y="1789"/>
              <a:ext cx="381" cy="449"/>
            </a:xfrm>
            <a:custGeom>
              <a:avLst/>
              <a:gdLst>
                <a:gd name="T0" fmla="*/ 0 w 762"/>
                <a:gd name="T1" fmla="*/ 258 h 899"/>
                <a:gd name="T2" fmla="*/ 11 w 762"/>
                <a:gd name="T3" fmla="*/ 289 h 899"/>
                <a:gd name="T4" fmla="*/ 87 w 762"/>
                <a:gd name="T5" fmla="*/ 360 h 899"/>
                <a:gd name="T6" fmla="*/ 130 w 762"/>
                <a:gd name="T7" fmla="*/ 449 h 899"/>
                <a:gd name="T8" fmla="*/ 138 w 762"/>
                <a:gd name="T9" fmla="*/ 418 h 899"/>
                <a:gd name="T10" fmla="*/ 166 w 762"/>
                <a:gd name="T11" fmla="*/ 442 h 899"/>
                <a:gd name="T12" fmla="*/ 181 w 762"/>
                <a:gd name="T13" fmla="*/ 440 h 899"/>
                <a:gd name="T14" fmla="*/ 190 w 762"/>
                <a:gd name="T15" fmla="*/ 382 h 899"/>
                <a:gd name="T16" fmla="*/ 159 w 762"/>
                <a:gd name="T17" fmla="*/ 316 h 899"/>
                <a:gd name="T18" fmla="*/ 275 w 762"/>
                <a:gd name="T19" fmla="*/ 319 h 899"/>
                <a:gd name="T20" fmla="*/ 284 w 762"/>
                <a:gd name="T21" fmla="*/ 133 h 899"/>
                <a:gd name="T22" fmla="*/ 318 w 762"/>
                <a:gd name="T23" fmla="*/ 278 h 899"/>
                <a:gd name="T24" fmla="*/ 348 w 762"/>
                <a:gd name="T25" fmla="*/ 256 h 899"/>
                <a:gd name="T26" fmla="*/ 381 w 762"/>
                <a:gd name="T27" fmla="*/ 82 h 899"/>
                <a:gd name="T28" fmla="*/ 357 w 762"/>
                <a:gd name="T29" fmla="*/ 0 h 899"/>
                <a:gd name="T30" fmla="*/ 333 w 762"/>
                <a:gd name="T31" fmla="*/ 26 h 899"/>
                <a:gd name="T32" fmla="*/ 275 w 762"/>
                <a:gd name="T33" fmla="*/ 12 h 899"/>
                <a:gd name="T34" fmla="*/ 246 w 762"/>
                <a:gd name="T35" fmla="*/ 189 h 899"/>
                <a:gd name="T36" fmla="*/ 233 w 762"/>
                <a:gd name="T37" fmla="*/ 82 h 899"/>
                <a:gd name="T38" fmla="*/ 202 w 762"/>
                <a:gd name="T39" fmla="*/ 198 h 899"/>
                <a:gd name="T40" fmla="*/ 138 w 762"/>
                <a:gd name="T41" fmla="*/ 234 h 899"/>
                <a:gd name="T42" fmla="*/ 125 w 762"/>
                <a:gd name="T43" fmla="*/ 285 h 899"/>
                <a:gd name="T44" fmla="*/ 46 w 762"/>
                <a:gd name="T45" fmla="*/ 244 h 899"/>
                <a:gd name="T46" fmla="*/ 0 w 762"/>
                <a:gd name="T47" fmla="*/ 258 h 899"/>
                <a:gd name="T48" fmla="*/ 0 w 762"/>
                <a:gd name="T49" fmla="*/ 258 h 89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62"/>
                <a:gd name="T76" fmla="*/ 0 h 899"/>
                <a:gd name="T77" fmla="*/ 762 w 762"/>
                <a:gd name="T78" fmla="*/ 899 h 89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62" h="899">
                  <a:moveTo>
                    <a:pt x="0" y="517"/>
                  </a:moveTo>
                  <a:lnTo>
                    <a:pt x="22" y="579"/>
                  </a:lnTo>
                  <a:lnTo>
                    <a:pt x="173" y="720"/>
                  </a:lnTo>
                  <a:lnTo>
                    <a:pt x="260" y="899"/>
                  </a:lnTo>
                  <a:lnTo>
                    <a:pt x="275" y="836"/>
                  </a:lnTo>
                  <a:lnTo>
                    <a:pt x="332" y="885"/>
                  </a:lnTo>
                  <a:lnTo>
                    <a:pt x="361" y="880"/>
                  </a:lnTo>
                  <a:lnTo>
                    <a:pt x="380" y="764"/>
                  </a:lnTo>
                  <a:lnTo>
                    <a:pt x="317" y="633"/>
                  </a:lnTo>
                  <a:lnTo>
                    <a:pt x="549" y="638"/>
                  </a:lnTo>
                  <a:lnTo>
                    <a:pt x="568" y="266"/>
                  </a:lnTo>
                  <a:lnTo>
                    <a:pt x="636" y="556"/>
                  </a:lnTo>
                  <a:lnTo>
                    <a:pt x="695" y="513"/>
                  </a:lnTo>
                  <a:lnTo>
                    <a:pt x="762" y="165"/>
                  </a:lnTo>
                  <a:lnTo>
                    <a:pt x="714" y="0"/>
                  </a:lnTo>
                  <a:lnTo>
                    <a:pt x="665" y="53"/>
                  </a:lnTo>
                  <a:lnTo>
                    <a:pt x="549" y="24"/>
                  </a:lnTo>
                  <a:lnTo>
                    <a:pt x="492" y="378"/>
                  </a:lnTo>
                  <a:lnTo>
                    <a:pt x="467" y="165"/>
                  </a:lnTo>
                  <a:lnTo>
                    <a:pt x="404" y="397"/>
                  </a:lnTo>
                  <a:lnTo>
                    <a:pt x="275" y="469"/>
                  </a:lnTo>
                  <a:lnTo>
                    <a:pt x="250" y="570"/>
                  </a:lnTo>
                  <a:lnTo>
                    <a:pt x="91" y="488"/>
                  </a:lnTo>
                  <a:lnTo>
                    <a:pt x="0" y="517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6" name="Freeform 199"/>
            <p:cNvSpPr>
              <a:spLocks/>
            </p:cNvSpPr>
            <p:nvPr/>
          </p:nvSpPr>
          <p:spPr bwMode="auto">
            <a:xfrm>
              <a:off x="3554" y="1948"/>
              <a:ext cx="48" cy="93"/>
            </a:xfrm>
            <a:custGeom>
              <a:avLst/>
              <a:gdLst>
                <a:gd name="T0" fmla="*/ 48 w 96"/>
                <a:gd name="T1" fmla="*/ 0 h 184"/>
                <a:gd name="T2" fmla="*/ 0 w 96"/>
                <a:gd name="T3" fmla="*/ 76 h 184"/>
                <a:gd name="T4" fmla="*/ 31 w 96"/>
                <a:gd name="T5" fmla="*/ 93 h 184"/>
                <a:gd name="T6" fmla="*/ 48 w 96"/>
                <a:gd name="T7" fmla="*/ 0 h 184"/>
                <a:gd name="T8" fmla="*/ 48 w 96"/>
                <a:gd name="T9" fmla="*/ 0 h 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84"/>
                <a:gd name="T17" fmla="*/ 96 w 96"/>
                <a:gd name="T18" fmla="*/ 184 h 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84">
                  <a:moveTo>
                    <a:pt x="96" y="0"/>
                  </a:moveTo>
                  <a:lnTo>
                    <a:pt x="0" y="150"/>
                  </a:lnTo>
                  <a:lnTo>
                    <a:pt x="62" y="184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7" name="Freeform 200"/>
            <p:cNvSpPr>
              <a:spLocks/>
            </p:cNvSpPr>
            <p:nvPr/>
          </p:nvSpPr>
          <p:spPr bwMode="auto">
            <a:xfrm>
              <a:off x="3798" y="1707"/>
              <a:ext cx="403" cy="937"/>
            </a:xfrm>
            <a:custGeom>
              <a:avLst/>
              <a:gdLst>
                <a:gd name="T0" fmla="*/ 65 w 806"/>
                <a:gd name="T1" fmla="*/ 46 h 1874"/>
                <a:gd name="T2" fmla="*/ 90 w 806"/>
                <a:gd name="T3" fmla="*/ 160 h 1874"/>
                <a:gd name="T4" fmla="*/ 46 w 806"/>
                <a:gd name="T5" fmla="*/ 433 h 1874"/>
                <a:gd name="T6" fmla="*/ 72 w 806"/>
                <a:gd name="T7" fmla="*/ 636 h 1874"/>
                <a:gd name="T8" fmla="*/ 99 w 806"/>
                <a:gd name="T9" fmla="*/ 704 h 1874"/>
                <a:gd name="T10" fmla="*/ 255 w 806"/>
                <a:gd name="T11" fmla="*/ 839 h 1874"/>
                <a:gd name="T12" fmla="*/ 270 w 806"/>
                <a:gd name="T13" fmla="*/ 870 h 1874"/>
                <a:gd name="T14" fmla="*/ 60 w 806"/>
                <a:gd name="T15" fmla="*/ 822 h 1874"/>
                <a:gd name="T16" fmla="*/ 0 w 806"/>
                <a:gd name="T17" fmla="*/ 740 h 1874"/>
                <a:gd name="T18" fmla="*/ 10 w 806"/>
                <a:gd name="T19" fmla="*/ 802 h 1874"/>
                <a:gd name="T20" fmla="*/ 68 w 806"/>
                <a:gd name="T21" fmla="*/ 863 h 1874"/>
                <a:gd name="T22" fmla="*/ 149 w 806"/>
                <a:gd name="T23" fmla="*/ 895 h 1874"/>
                <a:gd name="T24" fmla="*/ 333 w 806"/>
                <a:gd name="T25" fmla="*/ 918 h 1874"/>
                <a:gd name="T26" fmla="*/ 398 w 806"/>
                <a:gd name="T27" fmla="*/ 937 h 1874"/>
                <a:gd name="T28" fmla="*/ 369 w 806"/>
                <a:gd name="T29" fmla="*/ 880 h 1874"/>
                <a:gd name="T30" fmla="*/ 377 w 806"/>
                <a:gd name="T31" fmla="*/ 790 h 1874"/>
                <a:gd name="T32" fmla="*/ 364 w 806"/>
                <a:gd name="T33" fmla="*/ 694 h 1874"/>
                <a:gd name="T34" fmla="*/ 353 w 806"/>
                <a:gd name="T35" fmla="*/ 461 h 1874"/>
                <a:gd name="T36" fmla="*/ 280 w 806"/>
                <a:gd name="T37" fmla="*/ 546 h 1874"/>
                <a:gd name="T38" fmla="*/ 226 w 806"/>
                <a:gd name="T39" fmla="*/ 522 h 1874"/>
                <a:gd name="T40" fmla="*/ 171 w 806"/>
                <a:gd name="T41" fmla="*/ 483 h 1874"/>
                <a:gd name="T42" fmla="*/ 317 w 806"/>
                <a:gd name="T43" fmla="*/ 339 h 1874"/>
                <a:gd name="T44" fmla="*/ 384 w 806"/>
                <a:gd name="T45" fmla="*/ 249 h 1874"/>
                <a:gd name="T46" fmla="*/ 403 w 806"/>
                <a:gd name="T47" fmla="*/ 167 h 1874"/>
                <a:gd name="T48" fmla="*/ 340 w 806"/>
                <a:gd name="T49" fmla="*/ 104 h 1874"/>
                <a:gd name="T50" fmla="*/ 295 w 806"/>
                <a:gd name="T51" fmla="*/ 41 h 1874"/>
                <a:gd name="T52" fmla="*/ 232 w 806"/>
                <a:gd name="T53" fmla="*/ 24 h 1874"/>
                <a:gd name="T54" fmla="*/ 243 w 806"/>
                <a:gd name="T55" fmla="*/ 63 h 1874"/>
                <a:gd name="T56" fmla="*/ 300 w 806"/>
                <a:gd name="T57" fmla="*/ 165 h 1874"/>
                <a:gd name="T58" fmla="*/ 219 w 806"/>
                <a:gd name="T59" fmla="*/ 77 h 1874"/>
                <a:gd name="T60" fmla="*/ 174 w 806"/>
                <a:gd name="T61" fmla="*/ 0 h 1874"/>
                <a:gd name="T62" fmla="*/ 120 w 806"/>
                <a:gd name="T63" fmla="*/ 24 h 1874"/>
                <a:gd name="T64" fmla="*/ 65 w 806"/>
                <a:gd name="T65" fmla="*/ 46 h 1874"/>
                <a:gd name="T66" fmla="*/ 65 w 806"/>
                <a:gd name="T67" fmla="*/ 46 h 187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06"/>
                <a:gd name="T103" fmla="*/ 0 h 1874"/>
                <a:gd name="T104" fmla="*/ 806 w 806"/>
                <a:gd name="T105" fmla="*/ 1874 h 187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06" h="1874">
                  <a:moveTo>
                    <a:pt x="129" y="91"/>
                  </a:moveTo>
                  <a:lnTo>
                    <a:pt x="179" y="319"/>
                  </a:lnTo>
                  <a:lnTo>
                    <a:pt x="91" y="865"/>
                  </a:lnTo>
                  <a:lnTo>
                    <a:pt x="144" y="1272"/>
                  </a:lnTo>
                  <a:lnTo>
                    <a:pt x="198" y="1407"/>
                  </a:lnTo>
                  <a:lnTo>
                    <a:pt x="511" y="1677"/>
                  </a:lnTo>
                  <a:lnTo>
                    <a:pt x="540" y="1739"/>
                  </a:lnTo>
                  <a:lnTo>
                    <a:pt x="120" y="1644"/>
                  </a:lnTo>
                  <a:lnTo>
                    <a:pt x="0" y="1479"/>
                  </a:lnTo>
                  <a:lnTo>
                    <a:pt x="19" y="1604"/>
                  </a:lnTo>
                  <a:lnTo>
                    <a:pt x="135" y="1726"/>
                  </a:lnTo>
                  <a:lnTo>
                    <a:pt x="298" y="1789"/>
                  </a:lnTo>
                  <a:lnTo>
                    <a:pt x="665" y="1836"/>
                  </a:lnTo>
                  <a:lnTo>
                    <a:pt x="796" y="1874"/>
                  </a:lnTo>
                  <a:lnTo>
                    <a:pt x="737" y="1760"/>
                  </a:lnTo>
                  <a:lnTo>
                    <a:pt x="753" y="1580"/>
                  </a:lnTo>
                  <a:lnTo>
                    <a:pt x="728" y="1388"/>
                  </a:lnTo>
                  <a:lnTo>
                    <a:pt x="705" y="922"/>
                  </a:lnTo>
                  <a:lnTo>
                    <a:pt x="559" y="1091"/>
                  </a:lnTo>
                  <a:lnTo>
                    <a:pt x="452" y="1044"/>
                  </a:lnTo>
                  <a:lnTo>
                    <a:pt x="342" y="966"/>
                  </a:lnTo>
                  <a:lnTo>
                    <a:pt x="633" y="677"/>
                  </a:lnTo>
                  <a:lnTo>
                    <a:pt x="768" y="498"/>
                  </a:lnTo>
                  <a:lnTo>
                    <a:pt x="806" y="333"/>
                  </a:lnTo>
                  <a:lnTo>
                    <a:pt x="680" y="207"/>
                  </a:lnTo>
                  <a:lnTo>
                    <a:pt x="589" y="82"/>
                  </a:lnTo>
                  <a:lnTo>
                    <a:pt x="464" y="48"/>
                  </a:lnTo>
                  <a:lnTo>
                    <a:pt x="487" y="126"/>
                  </a:lnTo>
                  <a:lnTo>
                    <a:pt x="599" y="329"/>
                  </a:lnTo>
                  <a:lnTo>
                    <a:pt x="439" y="154"/>
                  </a:lnTo>
                  <a:lnTo>
                    <a:pt x="348" y="0"/>
                  </a:lnTo>
                  <a:lnTo>
                    <a:pt x="241" y="48"/>
                  </a:lnTo>
                  <a:lnTo>
                    <a:pt x="129" y="91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8" name="Freeform 201"/>
            <p:cNvSpPr>
              <a:spLocks/>
            </p:cNvSpPr>
            <p:nvPr/>
          </p:nvSpPr>
          <p:spPr bwMode="auto">
            <a:xfrm>
              <a:off x="4177" y="2047"/>
              <a:ext cx="220" cy="610"/>
            </a:xfrm>
            <a:custGeom>
              <a:avLst/>
              <a:gdLst>
                <a:gd name="T0" fmla="*/ 51 w 439"/>
                <a:gd name="T1" fmla="*/ 0 h 1218"/>
                <a:gd name="T2" fmla="*/ 0 w 439"/>
                <a:gd name="T3" fmla="*/ 92 h 1218"/>
                <a:gd name="T4" fmla="*/ 17 w 439"/>
                <a:gd name="T5" fmla="*/ 368 h 1218"/>
                <a:gd name="T6" fmla="*/ 48 w 439"/>
                <a:gd name="T7" fmla="*/ 450 h 1218"/>
                <a:gd name="T8" fmla="*/ 29 w 439"/>
                <a:gd name="T9" fmla="*/ 519 h 1218"/>
                <a:gd name="T10" fmla="*/ 65 w 439"/>
                <a:gd name="T11" fmla="*/ 610 h 1218"/>
                <a:gd name="T12" fmla="*/ 114 w 439"/>
                <a:gd name="T13" fmla="*/ 605 h 1218"/>
                <a:gd name="T14" fmla="*/ 220 w 439"/>
                <a:gd name="T15" fmla="*/ 605 h 1218"/>
                <a:gd name="T16" fmla="*/ 135 w 439"/>
                <a:gd name="T17" fmla="*/ 342 h 1218"/>
                <a:gd name="T18" fmla="*/ 51 w 439"/>
                <a:gd name="T19" fmla="*/ 0 h 1218"/>
                <a:gd name="T20" fmla="*/ 51 w 439"/>
                <a:gd name="T21" fmla="*/ 0 h 12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9"/>
                <a:gd name="T34" fmla="*/ 0 h 1218"/>
                <a:gd name="T35" fmla="*/ 439 w 439"/>
                <a:gd name="T36" fmla="*/ 1218 h 12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9" h="1218">
                  <a:moveTo>
                    <a:pt x="101" y="0"/>
                  </a:moveTo>
                  <a:lnTo>
                    <a:pt x="0" y="184"/>
                  </a:lnTo>
                  <a:lnTo>
                    <a:pt x="33" y="735"/>
                  </a:lnTo>
                  <a:lnTo>
                    <a:pt x="95" y="899"/>
                  </a:lnTo>
                  <a:lnTo>
                    <a:pt x="57" y="1036"/>
                  </a:lnTo>
                  <a:lnTo>
                    <a:pt x="130" y="1218"/>
                  </a:lnTo>
                  <a:lnTo>
                    <a:pt x="227" y="1209"/>
                  </a:lnTo>
                  <a:lnTo>
                    <a:pt x="439" y="1209"/>
                  </a:lnTo>
                  <a:lnTo>
                    <a:pt x="270" y="68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9" name="Freeform 202"/>
            <p:cNvSpPr>
              <a:spLocks/>
            </p:cNvSpPr>
            <p:nvPr/>
          </p:nvSpPr>
          <p:spPr bwMode="auto">
            <a:xfrm>
              <a:off x="4397" y="2036"/>
              <a:ext cx="163" cy="464"/>
            </a:xfrm>
            <a:custGeom>
              <a:avLst/>
              <a:gdLst>
                <a:gd name="T0" fmla="*/ 55 w 327"/>
                <a:gd name="T1" fmla="*/ 0 h 927"/>
                <a:gd name="T2" fmla="*/ 28 w 327"/>
                <a:gd name="T3" fmla="*/ 33 h 927"/>
                <a:gd name="T4" fmla="*/ 0 w 327"/>
                <a:gd name="T5" fmla="*/ 58 h 927"/>
                <a:gd name="T6" fmla="*/ 77 w 327"/>
                <a:gd name="T7" fmla="*/ 259 h 927"/>
                <a:gd name="T8" fmla="*/ 163 w 327"/>
                <a:gd name="T9" fmla="*/ 464 h 927"/>
                <a:gd name="T10" fmla="*/ 163 w 327"/>
                <a:gd name="T11" fmla="*/ 353 h 927"/>
                <a:gd name="T12" fmla="*/ 143 w 327"/>
                <a:gd name="T13" fmla="*/ 210 h 927"/>
                <a:gd name="T14" fmla="*/ 55 w 327"/>
                <a:gd name="T15" fmla="*/ 0 h 927"/>
                <a:gd name="T16" fmla="*/ 55 w 327"/>
                <a:gd name="T17" fmla="*/ 0 h 9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7"/>
                <a:gd name="T28" fmla="*/ 0 h 927"/>
                <a:gd name="T29" fmla="*/ 327 w 327"/>
                <a:gd name="T30" fmla="*/ 927 h 9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7" h="927">
                  <a:moveTo>
                    <a:pt x="111" y="0"/>
                  </a:moveTo>
                  <a:lnTo>
                    <a:pt x="57" y="66"/>
                  </a:lnTo>
                  <a:lnTo>
                    <a:pt x="0" y="116"/>
                  </a:lnTo>
                  <a:lnTo>
                    <a:pt x="154" y="517"/>
                  </a:lnTo>
                  <a:lnTo>
                    <a:pt x="327" y="927"/>
                  </a:lnTo>
                  <a:lnTo>
                    <a:pt x="327" y="705"/>
                  </a:lnTo>
                  <a:lnTo>
                    <a:pt x="286" y="42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0" name="Freeform 203"/>
            <p:cNvSpPr>
              <a:spLocks/>
            </p:cNvSpPr>
            <p:nvPr/>
          </p:nvSpPr>
          <p:spPr bwMode="auto">
            <a:xfrm>
              <a:off x="4554" y="2089"/>
              <a:ext cx="59" cy="152"/>
            </a:xfrm>
            <a:custGeom>
              <a:avLst/>
              <a:gdLst>
                <a:gd name="T0" fmla="*/ 0 w 120"/>
                <a:gd name="T1" fmla="*/ 0 h 304"/>
                <a:gd name="T2" fmla="*/ 2 w 120"/>
                <a:gd name="T3" fmla="*/ 82 h 304"/>
                <a:gd name="T4" fmla="*/ 28 w 120"/>
                <a:gd name="T5" fmla="*/ 152 h 304"/>
                <a:gd name="T6" fmla="*/ 59 w 120"/>
                <a:gd name="T7" fmla="*/ 89 h 304"/>
                <a:gd name="T8" fmla="*/ 57 w 120"/>
                <a:gd name="T9" fmla="*/ 24 h 304"/>
                <a:gd name="T10" fmla="*/ 0 w 120"/>
                <a:gd name="T11" fmla="*/ 0 h 304"/>
                <a:gd name="T12" fmla="*/ 0 w 120"/>
                <a:gd name="T13" fmla="*/ 0 h 3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"/>
                <a:gd name="T22" fmla="*/ 0 h 304"/>
                <a:gd name="T23" fmla="*/ 120 w 120"/>
                <a:gd name="T24" fmla="*/ 304 h 3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" h="304">
                  <a:moveTo>
                    <a:pt x="0" y="0"/>
                  </a:moveTo>
                  <a:lnTo>
                    <a:pt x="4" y="164"/>
                  </a:lnTo>
                  <a:lnTo>
                    <a:pt x="57" y="304"/>
                  </a:lnTo>
                  <a:lnTo>
                    <a:pt x="120" y="179"/>
                  </a:lnTo>
                  <a:lnTo>
                    <a:pt x="116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1" name="Freeform 204"/>
            <p:cNvSpPr>
              <a:spLocks/>
            </p:cNvSpPr>
            <p:nvPr/>
          </p:nvSpPr>
          <p:spPr bwMode="auto">
            <a:xfrm>
              <a:off x="4331" y="1624"/>
              <a:ext cx="108" cy="138"/>
            </a:xfrm>
            <a:custGeom>
              <a:avLst/>
              <a:gdLst>
                <a:gd name="T0" fmla="*/ 108 w 217"/>
                <a:gd name="T1" fmla="*/ 10 h 275"/>
                <a:gd name="T2" fmla="*/ 84 w 217"/>
                <a:gd name="T3" fmla="*/ 51 h 275"/>
                <a:gd name="T4" fmla="*/ 65 w 217"/>
                <a:gd name="T5" fmla="*/ 138 h 275"/>
                <a:gd name="T6" fmla="*/ 0 w 217"/>
                <a:gd name="T7" fmla="*/ 111 h 275"/>
                <a:gd name="T8" fmla="*/ 25 w 217"/>
                <a:gd name="T9" fmla="*/ 49 h 275"/>
                <a:gd name="T10" fmla="*/ 65 w 217"/>
                <a:gd name="T11" fmla="*/ 0 h 275"/>
                <a:gd name="T12" fmla="*/ 108 w 217"/>
                <a:gd name="T13" fmla="*/ 10 h 275"/>
                <a:gd name="T14" fmla="*/ 108 w 217"/>
                <a:gd name="T15" fmla="*/ 10 h 2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7"/>
                <a:gd name="T25" fmla="*/ 0 h 275"/>
                <a:gd name="T26" fmla="*/ 217 w 217"/>
                <a:gd name="T27" fmla="*/ 275 h 2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7" h="275">
                  <a:moveTo>
                    <a:pt x="217" y="19"/>
                  </a:moveTo>
                  <a:lnTo>
                    <a:pt x="169" y="102"/>
                  </a:lnTo>
                  <a:lnTo>
                    <a:pt x="131" y="275"/>
                  </a:lnTo>
                  <a:lnTo>
                    <a:pt x="0" y="222"/>
                  </a:lnTo>
                  <a:lnTo>
                    <a:pt x="50" y="97"/>
                  </a:lnTo>
                  <a:lnTo>
                    <a:pt x="131" y="0"/>
                  </a:lnTo>
                  <a:lnTo>
                    <a:pt x="217" y="19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2" name="Freeform 205"/>
            <p:cNvSpPr>
              <a:spLocks/>
            </p:cNvSpPr>
            <p:nvPr/>
          </p:nvSpPr>
          <p:spPr bwMode="auto">
            <a:xfrm>
              <a:off x="4267" y="1613"/>
              <a:ext cx="36" cy="123"/>
            </a:xfrm>
            <a:custGeom>
              <a:avLst/>
              <a:gdLst>
                <a:gd name="T0" fmla="*/ 30 w 72"/>
                <a:gd name="T1" fmla="*/ 0 h 245"/>
                <a:gd name="T2" fmla="*/ 0 w 72"/>
                <a:gd name="T3" fmla="*/ 96 h 245"/>
                <a:gd name="T4" fmla="*/ 11 w 72"/>
                <a:gd name="T5" fmla="*/ 123 h 245"/>
                <a:gd name="T6" fmla="*/ 36 w 72"/>
                <a:gd name="T7" fmla="*/ 48 h 245"/>
                <a:gd name="T8" fmla="*/ 30 w 72"/>
                <a:gd name="T9" fmla="*/ 0 h 245"/>
                <a:gd name="T10" fmla="*/ 30 w 72"/>
                <a:gd name="T11" fmla="*/ 0 h 2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245"/>
                <a:gd name="T20" fmla="*/ 72 w 72"/>
                <a:gd name="T21" fmla="*/ 245 h 2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245">
                  <a:moveTo>
                    <a:pt x="61" y="0"/>
                  </a:moveTo>
                  <a:lnTo>
                    <a:pt x="0" y="192"/>
                  </a:lnTo>
                  <a:lnTo>
                    <a:pt x="23" y="245"/>
                  </a:lnTo>
                  <a:lnTo>
                    <a:pt x="72" y="95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3" name="Freeform 206"/>
            <p:cNvSpPr>
              <a:spLocks/>
            </p:cNvSpPr>
            <p:nvPr/>
          </p:nvSpPr>
          <p:spPr bwMode="auto">
            <a:xfrm>
              <a:off x="4445" y="1690"/>
              <a:ext cx="94" cy="104"/>
            </a:xfrm>
            <a:custGeom>
              <a:avLst/>
              <a:gdLst>
                <a:gd name="T0" fmla="*/ 31 w 189"/>
                <a:gd name="T1" fmla="*/ 0 h 207"/>
                <a:gd name="T2" fmla="*/ 0 w 189"/>
                <a:gd name="T3" fmla="*/ 104 h 207"/>
                <a:gd name="T4" fmla="*/ 50 w 189"/>
                <a:gd name="T5" fmla="*/ 97 h 207"/>
                <a:gd name="T6" fmla="*/ 94 w 189"/>
                <a:gd name="T7" fmla="*/ 14 h 207"/>
                <a:gd name="T8" fmla="*/ 46 w 189"/>
                <a:gd name="T9" fmla="*/ 41 h 207"/>
                <a:gd name="T10" fmla="*/ 31 w 189"/>
                <a:gd name="T11" fmla="*/ 0 h 207"/>
                <a:gd name="T12" fmla="*/ 31 w 189"/>
                <a:gd name="T13" fmla="*/ 0 h 2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9"/>
                <a:gd name="T22" fmla="*/ 0 h 207"/>
                <a:gd name="T23" fmla="*/ 189 w 189"/>
                <a:gd name="T24" fmla="*/ 207 h 2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9" h="207">
                  <a:moveTo>
                    <a:pt x="63" y="0"/>
                  </a:moveTo>
                  <a:lnTo>
                    <a:pt x="0" y="207"/>
                  </a:lnTo>
                  <a:lnTo>
                    <a:pt x="101" y="194"/>
                  </a:lnTo>
                  <a:lnTo>
                    <a:pt x="189" y="28"/>
                  </a:lnTo>
                  <a:lnTo>
                    <a:pt x="92" y="8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4" name="Freeform 207"/>
            <p:cNvSpPr>
              <a:spLocks/>
            </p:cNvSpPr>
            <p:nvPr/>
          </p:nvSpPr>
          <p:spPr bwMode="auto">
            <a:xfrm>
              <a:off x="4544" y="1789"/>
              <a:ext cx="91" cy="39"/>
            </a:xfrm>
            <a:custGeom>
              <a:avLst/>
              <a:gdLst>
                <a:gd name="T0" fmla="*/ 0 w 183"/>
                <a:gd name="T1" fmla="*/ 0 h 77"/>
                <a:gd name="T2" fmla="*/ 91 w 183"/>
                <a:gd name="T3" fmla="*/ 5 h 77"/>
                <a:gd name="T4" fmla="*/ 91 w 183"/>
                <a:gd name="T5" fmla="*/ 39 h 77"/>
                <a:gd name="T6" fmla="*/ 0 w 183"/>
                <a:gd name="T7" fmla="*/ 0 h 77"/>
                <a:gd name="T8" fmla="*/ 0 w 183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"/>
                <a:gd name="T16" fmla="*/ 0 h 77"/>
                <a:gd name="T17" fmla="*/ 183 w 18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" h="77">
                  <a:moveTo>
                    <a:pt x="0" y="0"/>
                  </a:moveTo>
                  <a:lnTo>
                    <a:pt x="183" y="9"/>
                  </a:lnTo>
                  <a:lnTo>
                    <a:pt x="183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5" name="Freeform 208"/>
            <p:cNvSpPr>
              <a:spLocks/>
            </p:cNvSpPr>
            <p:nvPr/>
          </p:nvSpPr>
          <p:spPr bwMode="auto">
            <a:xfrm>
              <a:off x="3489" y="2052"/>
              <a:ext cx="147" cy="160"/>
            </a:xfrm>
            <a:custGeom>
              <a:avLst/>
              <a:gdLst>
                <a:gd name="T0" fmla="*/ 0 w 295"/>
                <a:gd name="T1" fmla="*/ 20 h 319"/>
                <a:gd name="T2" fmla="*/ 74 w 295"/>
                <a:gd name="T3" fmla="*/ 88 h 319"/>
                <a:gd name="T4" fmla="*/ 141 w 295"/>
                <a:gd name="T5" fmla="*/ 160 h 319"/>
                <a:gd name="T6" fmla="*/ 147 w 295"/>
                <a:gd name="T7" fmla="*/ 111 h 319"/>
                <a:gd name="T8" fmla="*/ 116 w 295"/>
                <a:gd name="T9" fmla="*/ 42 h 319"/>
                <a:gd name="T10" fmla="*/ 28 w 295"/>
                <a:gd name="T11" fmla="*/ 0 h 319"/>
                <a:gd name="T12" fmla="*/ 0 w 295"/>
                <a:gd name="T13" fmla="*/ 20 h 319"/>
                <a:gd name="T14" fmla="*/ 0 w 295"/>
                <a:gd name="T15" fmla="*/ 20 h 3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5"/>
                <a:gd name="T25" fmla="*/ 0 h 319"/>
                <a:gd name="T26" fmla="*/ 295 w 295"/>
                <a:gd name="T27" fmla="*/ 319 h 3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5" h="319">
                  <a:moveTo>
                    <a:pt x="0" y="40"/>
                  </a:moveTo>
                  <a:lnTo>
                    <a:pt x="149" y="175"/>
                  </a:lnTo>
                  <a:lnTo>
                    <a:pt x="283" y="319"/>
                  </a:lnTo>
                  <a:lnTo>
                    <a:pt x="295" y="222"/>
                  </a:lnTo>
                  <a:lnTo>
                    <a:pt x="232" y="84"/>
                  </a:lnTo>
                  <a:lnTo>
                    <a:pt x="57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6" name="Freeform 209"/>
            <p:cNvSpPr>
              <a:spLocks/>
            </p:cNvSpPr>
            <p:nvPr/>
          </p:nvSpPr>
          <p:spPr bwMode="auto">
            <a:xfrm>
              <a:off x="3612" y="1987"/>
              <a:ext cx="116" cy="97"/>
            </a:xfrm>
            <a:custGeom>
              <a:avLst/>
              <a:gdLst>
                <a:gd name="T0" fmla="*/ 0 w 232"/>
                <a:gd name="T1" fmla="*/ 94 h 194"/>
                <a:gd name="T2" fmla="*/ 8 w 232"/>
                <a:gd name="T3" fmla="*/ 46 h 194"/>
                <a:gd name="T4" fmla="*/ 54 w 232"/>
                <a:gd name="T5" fmla="*/ 36 h 194"/>
                <a:gd name="T6" fmla="*/ 116 w 232"/>
                <a:gd name="T7" fmla="*/ 0 h 194"/>
                <a:gd name="T8" fmla="*/ 116 w 232"/>
                <a:gd name="T9" fmla="*/ 97 h 194"/>
                <a:gd name="T10" fmla="*/ 0 w 232"/>
                <a:gd name="T11" fmla="*/ 94 h 194"/>
                <a:gd name="T12" fmla="*/ 0 w 232"/>
                <a:gd name="T13" fmla="*/ 94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2"/>
                <a:gd name="T22" fmla="*/ 0 h 194"/>
                <a:gd name="T23" fmla="*/ 232 w 232"/>
                <a:gd name="T24" fmla="*/ 194 h 1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2" h="194">
                  <a:moveTo>
                    <a:pt x="0" y="188"/>
                  </a:moveTo>
                  <a:lnTo>
                    <a:pt x="16" y="91"/>
                  </a:lnTo>
                  <a:lnTo>
                    <a:pt x="107" y="72"/>
                  </a:lnTo>
                  <a:lnTo>
                    <a:pt x="232" y="0"/>
                  </a:lnTo>
                  <a:lnTo>
                    <a:pt x="232" y="194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7" name="Freeform 210"/>
            <p:cNvSpPr>
              <a:spLocks/>
            </p:cNvSpPr>
            <p:nvPr/>
          </p:nvSpPr>
          <p:spPr bwMode="auto">
            <a:xfrm>
              <a:off x="3750" y="1815"/>
              <a:ext cx="81" cy="230"/>
            </a:xfrm>
            <a:custGeom>
              <a:avLst/>
              <a:gdLst>
                <a:gd name="T0" fmla="*/ 0 w 164"/>
                <a:gd name="T1" fmla="*/ 27 h 460"/>
                <a:gd name="T2" fmla="*/ 48 w 164"/>
                <a:gd name="T3" fmla="*/ 230 h 460"/>
                <a:gd name="T4" fmla="*/ 81 w 164"/>
                <a:gd name="T5" fmla="*/ 80 h 460"/>
                <a:gd name="T6" fmla="*/ 72 w 164"/>
                <a:gd name="T7" fmla="*/ 10 h 460"/>
                <a:gd name="T8" fmla="*/ 50 w 164"/>
                <a:gd name="T9" fmla="*/ 44 h 460"/>
                <a:gd name="T10" fmla="*/ 26 w 164"/>
                <a:gd name="T11" fmla="*/ 12 h 460"/>
                <a:gd name="T12" fmla="*/ 0 w 164"/>
                <a:gd name="T13" fmla="*/ 0 h 460"/>
                <a:gd name="T14" fmla="*/ 0 w 164"/>
                <a:gd name="T15" fmla="*/ 27 h 460"/>
                <a:gd name="T16" fmla="*/ 0 w 164"/>
                <a:gd name="T17" fmla="*/ 27 h 4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"/>
                <a:gd name="T28" fmla="*/ 0 h 460"/>
                <a:gd name="T29" fmla="*/ 164 w 164"/>
                <a:gd name="T30" fmla="*/ 460 h 4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" h="460">
                  <a:moveTo>
                    <a:pt x="0" y="53"/>
                  </a:moveTo>
                  <a:lnTo>
                    <a:pt x="97" y="460"/>
                  </a:lnTo>
                  <a:lnTo>
                    <a:pt x="164" y="159"/>
                  </a:lnTo>
                  <a:lnTo>
                    <a:pt x="145" y="19"/>
                  </a:lnTo>
                  <a:lnTo>
                    <a:pt x="101" y="87"/>
                  </a:lnTo>
                  <a:lnTo>
                    <a:pt x="53" y="24"/>
                  </a:lnTo>
                  <a:lnTo>
                    <a:pt x="0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8" name="Freeform 211"/>
            <p:cNvSpPr>
              <a:spLocks/>
            </p:cNvSpPr>
            <p:nvPr/>
          </p:nvSpPr>
          <p:spPr bwMode="auto">
            <a:xfrm>
              <a:off x="3872" y="1734"/>
              <a:ext cx="315" cy="884"/>
            </a:xfrm>
            <a:custGeom>
              <a:avLst/>
              <a:gdLst>
                <a:gd name="T0" fmla="*/ 11 w 629"/>
                <a:gd name="T1" fmla="*/ 36 h 1770"/>
                <a:gd name="T2" fmla="*/ 27 w 629"/>
                <a:gd name="T3" fmla="*/ 138 h 1770"/>
                <a:gd name="T4" fmla="*/ 0 w 629"/>
                <a:gd name="T5" fmla="*/ 437 h 1770"/>
                <a:gd name="T6" fmla="*/ 52 w 629"/>
                <a:gd name="T7" fmla="*/ 667 h 1770"/>
                <a:gd name="T8" fmla="*/ 228 w 629"/>
                <a:gd name="T9" fmla="*/ 836 h 1770"/>
                <a:gd name="T10" fmla="*/ 201 w 629"/>
                <a:gd name="T11" fmla="*/ 867 h 1770"/>
                <a:gd name="T12" fmla="*/ 293 w 629"/>
                <a:gd name="T13" fmla="*/ 884 h 1770"/>
                <a:gd name="T14" fmla="*/ 274 w 629"/>
                <a:gd name="T15" fmla="*/ 847 h 1770"/>
                <a:gd name="T16" fmla="*/ 285 w 629"/>
                <a:gd name="T17" fmla="*/ 739 h 1770"/>
                <a:gd name="T18" fmla="*/ 262 w 629"/>
                <a:gd name="T19" fmla="*/ 482 h 1770"/>
                <a:gd name="T20" fmla="*/ 206 w 629"/>
                <a:gd name="T21" fmla="*/ 557 h 1770"/>
                <a:gd name="T22" fmla="*/ 127 w 629"/>
                <a:gd name="T23" fmla="*/ 512 h 1770"/>
                <a:gd name="T24" fmla="*/ 83 w 629"/>
                <a:gd name="T25" fmla="*/ 456 h 1770"/>
                <a:gd name="T26" fmla="*/ 235 w 629"/>
                <a:gd name="T27" fmla="*/ 309 h 1770"/>
                <a:gd name="T28" fmla="*/ 315 w 629"/>
                <a:gd name="T29" fmla="*/ 157 h 1770"/>
                <a:gd name="T30" fmla="*/ 232 w 629"/>
                <a:gd name="T31" fmla="*/ 48 h 1770"/>
                <a:gd name="T32" fmla="*/ 180 w 629"/>
                <a:gd name="T33" fmla="*/ 19 h 1770"/>
                <a:gd name="T34" fmla="*/ 240 w 629"/>
                <a:gd name="T35" fmla="*/ 147 h 1770"/>
                <a:gd name="T36" fmla="*/ 168 w 629"/>
                <a:gd name="T37" fmla="*/ 96 h 1770"/>
                <a:gd name="T38" fmla="*/ 88 w 629"/>
                <a:gd name="T39" fmla="*/ 0 h 1770"/>
                <a:gd name="T40" fmla="*/ 11 w 629"/>
                <a:gd name="T41" fmla="*/ 36 h 1770"/>
                <a:gd name="T42" fmla="*/ 11 w 629"/>
                <a:gd name="T43" fmla="*/ 36 h 17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29"/>
                <a:gd name="T67" fmla="*/ 0 h 1770"/>
                <a:gd name="T68" fmla="*/ 629 w 629"/>
                <a:gd name="T69" fmla="*/ 1770 h 177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29" h="1770">
                  <a:moveTo>
                    <a:pt x="21" y="73"/>
                  </a:moveTo>
                  <a:lnTo>
                    <a:pt x="53" y="276"/>
                  </a:lnTo>
                  <a:lnTo>
                    <a:pt x="0" y="875"/>
                  </a:lnTo>
                  <a:lnTo>
                    <a:pt x="103" y="1335"/>
                  </a:lnTo>
                  <a:lnTo>
                    <a:pt x="455" y="1673"/>
                  </a:lnTo>
                  <a:lnTo>
                    <a:pt x="401" y="1736"/>
                  </a:lnTo>
                  <a:lnTo>
                    <a:pt x="586" y="1770"/>
                  </a:lnTo>
                  <a:lnTo>
                    <a:pt x="548" y="1696"/>
                  </a:lnTo>
                  <a:lnTo>
                    <a:pt x="570" y="1479"/>
                  </a:lnTo>
                  <a:lnTo>
                    <a:pt x="523" y="966"/>
                  </a:lnTo>
                  <a:lnTo>
                    <a:pt x="411" y="1116"/>
                  </a:lnTo>
                  <a:lnTo>
                    <a:pt x="253" y="1025"/>
                  </a:lnTo>
                  <a:lnTo>
                    <a:pt x="166" y="913"/>
                  </a:lnTo>
                  <a:lnTo>
                    <a:pt x="470" y="618"/>
                  </a:lnTo>
                  <a:lnTo>
                    <a:pt x="629" y="314"/>
                  </a:lnTo>
                  <a:lnTo>
                    <a:pt x="464" y="97"/>
                  </a:lnTo>
                  <a:lnTo>
                    <a:pt x="360" y="38"/>
                  </a:lnTo>
                  <a:lnTo>
                    <a:pt x="479" y="295"/>
                  </a:lnTo>
                  <a:lnTo>
                    <a:pt x="335" y="192"/>
                  </a:lnTo>
                  <a:lnTo>
                    <a:pt x="175" y="0"/>
                  </a:lnTo>
                  <a:lnTo>
                    <a:pt x="21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9" name="Freeform 212"/>
            <p:cNvSpPr>
              <a:spLocks/>
            </p:cNvSpPr>
            <p:nvPr/>
          </p:nvSpPr>
          <p:spPr bwMode="auto">
            <a:xfrm>
              <a:off x="3820" y="2514"/>
              <a:ext cx="217" cy="78"/>
            </a:xfrm>
            <a:custGeom>
              <a:avLst/>
              <a:gdLst>
                <a:gd name="T0" fmla="*/ 0 w 433"/>
                <a:gd name="T1" fmla="*/ 0 h 156"/>
                <a:gd name="T2" fmla="*/ 58 w 433"/>
                <a:gd name="T3" fmla="*/ 51 h 156"/>
                <a:gd name="T4" fmla="*/ 135 w 433"/>
                <a:gd name="T5" fmla="*/ 78 h 156"/>
                <a:gd name="T6" fmla="*/ 217 w 433"/>
                <a:gd name="T7" fmla="*/ 75 h 156"/>
                <a:gd name="T8" fmla="*/ 46 w 433"/>
                <a:gd name="T9" fmla="*/ 29 h 156"/>
                <a:gd name="T10" fmla="*/ 0 w 433"/>
                <a:gd name="T11" fmla="*/ 0 h 156"/>
                <a:gd name="T12" fmla="*/ 0 w 433"/>
                <a:gd name="T13" fmla="*/ 0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3"/>
                <a:gd name="T22" fmla="*/ 0 h 156"/>
                <a:gd name="T23" fmla="*/ 433 w 433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3" h="156">
                  <a:moveTo>
                    <a:pt x="0" y="0"/>
                  </a:moveTo>
                  <a:lnTo>
                    <a:pt x="116" y="103"/>
                  </a:lnTo>
                  <a:lnTo>
                    <a:pt x="270" y="156"/>
                  </a:lnTo>
                  <a:lnTo>
                    <a:pt x="433" y="150"/>
                  </a:lnTo>
                  <a:lnTo>
                    <a:pt x="91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0" name="Freeform 213"/>
            <p:cNvSpPr>
              <a:spLocks/>
            </p:cNvSpPr>
            <p:nvPr/>
          </p:nvSpPr>
          <p:spPr bwMode="auto">
            <a:xfrm>
              <a:off x="4209" y="2084"/>
              <a:ext cx="156" cy="551"/>
            </a:xfrm>
            <a:custGeom>
              <a:avLst/>
              <a:gdLst>
                <a:gd name="T0" fmla="*/ 9 w 314"/>
                <a:gd name="T1" fmla="*/ 0 h 1100"/>
                <a:gd name="T2" fmla="*/ 0 w 314"/>
                <a:gd name="T3" fmla="*/ 143 h 1100"/>
                <a:gd name="T4" fmla="*/ 24 w 314"/>
                <a:gd name="T5" fmla="*/ 338 h 1100"/>
                <a:gd name="T6" fmla="*/ 74 w 314"/>
                <a:gd name="T7" fmla="*/ 413 h 1100"/>
                <a:gd name="T8" fmla="*/ 26 w 314"/>
                <a:gd name="T9" fmla="*/ 498 h 1100"/>
                <a:gd name="T10" fmla="*/ 36 w 314"/>
                <a:gd name="T11" fmla="*/ 551 h 1100"/>
                <a:gd name="T12" fmla="*/ 156 w 314"/>
                <a:gd name="T13" fmla="*/ 544 h 1100"/>
                <a:gd name="T14" fmla="*/ 100 w 314"/>
                <a:gd name="T15" fmla="*/ 411 h 1100"/>
                <a:gd name="T16" fmla="*/ 33 w 314"/>
                <a:gd name="T17" fmla="*/ 166 h 1100"/>
                <a:gd name="T18" fmla="*/ 9 w 314"/>
                <a:gd name="T19" fmla="*/ 0 h 1100"/>
                <a:gd name="T20" fmla="*/ 9 w 314"/>
                <a:gd name="T21" fmla="*/ 0 h 1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4"/>
                <a:gd name="T34" fmla="*/ 0 h 1100"/>
                <a:gd name="T35" fmla="*/ 314 w 314"/>
                <a:gd name="T36" fmla="*/ 1100 h 11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4" h="1100">
                  <a:moveTo>
                    <a:pt x="19" y="0"/>
                  </a:moveTo>
                  <a:lnTo>
                    <a:pt x="0" y="285"/>
                  </a:lnTo>
                  <a:lnTo>
                    <a:pt x="48" y="675"/>
                  </a:lnTo>
                  <a:lnTo>
                    <a:pt x="148" y="825"/>
                  </a:lnTo>
                  <a:lnTo>
                    <a:pt x="53" y="994"/>
                  </a:lnTo>
                  <a:lnTo>
                    <a:pt x="72" y="1100"/>
                  </a:lnTo>
                  <a:lnTo>
                    <a:pt x="314" y="1087"/>
                  </a:lnTo>
                  <a:lnTo>
                    <a:pt x="202" y="821"/>
                  </a:lnTo>
                  <a:lnTo>
                    <a:pt x="67" y="33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1" name="Freeform 214"/>
            <p:cNvSpPr>
              <a:spLocks/>
            </p:cNvSpPr>
            <p:nvPr/>
          </p:nvSpPr>
          <p:spPr bwMode="auto">
            <a:xfrm>
              <a:off x="4445" y="2082"/>
              <a:ext cx="91" cy="314"/>
            </a:xfrm>
            <a:custGeom>
              <a:avLst/>
              <a:gdLst>
                <a:gd name="T0" fmla="*/ 0 w 183"/>
                <a:gd name="T1" fmla="*/ 0 h 629"/>
                <a:gd name="T2" fmla="*/ 11 w 183"/>
                <a:gd name="T3" fmla="*/ 89 h 629"/>
                <a:gd name="T4" fmla="*/ 91 w 183"/>
                <a:gd name="T5" fmla="*/ 314 h 629"/>
                <a:gd name="T6" fmla="*/ 77 w 183"/>
                <a:gd name="T7" fmla="*/ 198 h 629"/>
                <a:gd name="T8" fmla="*/ 43 w 183"/>
                <a:gd name="T9" fmla="*/ 92 h 629"/>
                <a:gd name="T10" fmla="*/ 0 w 183"/>
                <a:gd name="T11" fmla="*/ 0 h 629"/>
                <a:gd name="T12" fmla="*/ 0 w 183"/>
                <a:gd name="T13" fmla="*/ 0 h 6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3"/>
                <a:gd name="T22" fmla="*/ 0 h 629"/>
                <a:gd name="T23" fmla="*/ 183 w 183"/>
                <a:gd name="T24" fmla="*/ 629 h 6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3" h="629">
                  <a:moveTo>
                    <a:pt x="0" y="0"/>
                  </a:moveTo>
                  <a:lnTo>
                    <a:pt x="23" y="179"/>
                  </a:lnTo>
                  <a:lnTo>
                    <a:pt x="183" y="629"/>
                  </a:lnTo>
                  <a:lnTo>
                    <a:pt x="154" y="397"/>
                  </a:lnTo>
                  <a:lnTo>
                    <a:pt x="86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2" name="Freeform 215"/>
            <p:cNvSpPr>
              <a:spLocks/>
            </p:cNvSpPr>
            <p:nvPr/>
          </p:nvSpPr>
          <p:spPr bwMode="auto">
            <a:xfrm>
              <a:off x="4345" y="1651"/>
              <a:ext cx="58" cy="97"/>
            </a:xfrm>
            <a:custGeom>
              <a:avLst/>
              <a:gdLst>
                <a:gd name="T0" fmla="*/ 29 w 116"/>
                <a:gd name="T1" fmla="*/ 3 h 194"/>
                <a:gd name="T2" fmla="*/ 0 w 116"/>
                <a:gd name="T3" fmla="*/ 75 h 194"/>
                <a:gd name="T4" fmla="*/ 47 w 116"/>
                <a:gd name="T5" fmla="*/ 97 h 194"/>
                <a:gd name="T6" fmla="*/ 58 w 116"/>
                <a:gd name="T7" fmla="*/ 0 h 194"/>
                <a:gd name="T8" fmla="*/ 29 w 116"/>
                <a:gd name="T9" fmla="*/ 3 h 194"/>
                <a:gd name="T10" fmla="*/ 29 w 116"/>
                <a:gd name="T11" fmla="*/ 3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"/>
                <a:gd name="T19" fmla="*/ 0 h 194"/>
                <a:gd name="T20" fmla="*/ 116 w 11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" h="194">
                  <a:moveTo>
                    <a:pt x="59" y="6"/>
                  </a:moveTo>
                  <a:lnTo>
                    <a:pt x="0" y="150"/>
                  </a:lnTo>
                  <a:lnTo>
                    <a:pt x="93" y="194"/>
                  </a:lnTo>
                  <a:lnTo>
                    <a:pt x="116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3" name="Freeform 216"/>
            <p:cNvSpPr>
              <a:spLocks/>
            </p:cNvSpPr>
            <p:nvPr/>
          </p:nvSpPr>
          <p:spPr bwMode="auto">
            <a:xfrm>
              <a:off x="4457" y="1723"/>
              <a:ext cx="31" cy="61"/>
            </a:xfrm>
            <a:custGeom>
              <a:avLst/>
              <a:gdLst>
                <a:gd name="T0" fmla="*/ 17 w 63"/>
                <a:gd name="T1" fmla="*/ 0 h 122"/>
                <a:gd name="T2" fmla="*/ 0 w 63"/>
                <a:gd name="T3" fmla="*/ 61 h 122"/>
                <a:gd name="T4" fmla="*/ 31 w 63"/>
                <a:gd name="T5" fmla="*/ 52 h 122"/>
                <a:gd name="T6" fmla="*/ 17 w 63"/>
                <a:gd name="T7" fmla="*/ 0 h 122"/>
                <a:gd name="T8" fmla="*/ 17 w 63"/>
                <a:gd name="T9" fmla="*/ 0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122"/>
                <a:gd name="T17" fmla="*/ 63 w 63"/>
                <a:gd name="T18" fmla="*/ 122 h 1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122">
                  <a:moveTo>
                    <a:pt x="34" y="0"/>
                  </a:moveTo>
                  <a:lnTo>
                    <a:pt x="0" y="122"/>
                  </a:lnTo>
                  <a:lnTo>
                    <a:pt x="63" y="10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4" name="Freeform 217"/>
            <p:cNvSpPr>
              <a:spLocks/>
            </p:cNvSpPr>
            <p:nvPr/>
          </p:nvSpPr>
          <p:spPr bwMode="auto">
            <a:xfrm>
              <a:off x="3726" y="2569"/>
              <a:ext cx="625" cy="193"/>
            </a:xfrm>
            <a:custGeom>
              <a:avLst/>
              <a:gdLst>
                <a:gd name="T0" fmla="*/ 35 w 1250"/>
                <a:gd name="T1" fmla="*/ 0 h 386"/>
                <a:gd name="T2" fmla="*/ 176 w 1250"/>
                <a:gd name="T3" fmla="*/ 68 h 386"/>
                <a:gd name="T4" fmla="*/ 507 w 1250"/>
                <a:gd name="T5" fmla="*/ 162 h 386"/>
                <a:gd name="T6" fmla="*/ 625 w 1250"/>
                <a:gd name="T7" fmla="*/ 158 h 386"/>
                <a:gd name="T8" fmla="*/ 472 w 1250"/>
                <a:gd name="T9" fmla="*/ 193 h 386"/>
                <a:gd name="T10" fmla="*/ 342 w 1250"/>
                <a:gd name="T11" fmla="*/ 138 h 386"/>
                <a:gd name="T12" fmla="*/ 130 w 1250"/>
                <a:gd name="T13" fmla="*/ 87 h 386"/>
                <a:gd name="T14" fmla="*/ 0 w 1250"/>
                <a:gd name="T15" fmla="*/ 35 h 386"/>
                <a:gd name="T16" fmla="*/ 35 w 1250"/>
                <a:gd name="T17" fmla="*/ 0 h 386"/>
                <a:gd name="T18" fmla="*/ 35 w 1250"/>
                <a:gd name="T19" fmla="*/ 0 h 3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50"/>
                <a:gd name="T31" fmla="*/ 0 h 386"/>
                <a:gd name="T32" fmla="*/ 1250 w 1250"/>
                <a:gd name="T33" fmla="*/ 386 h 3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50" h="386">
                  <a:moveTo>
                    <a:pt x="70" y="0"/>
                  </a:moveTo>
                  <a:lnTo>
                    <a:pt x="353" y="135"/>
                  </a:lnTo>
                  <a:lnTo>
                    <a:pt x="1015" y="323"/>
                  </a:lnTo>
                  <a:lnTo>
                    <a:pt x="1250" y="316"/>
                  </a:lnTo>
                  <a:lnTo>
                    <a:pt x="944" y="386"/>
                  </a:lnTo>
                  <a:lnTo>
                    <a:pt x="684" y="276"/>
                  </a:lnTo>
                  <a:lnTo>
                    <a:pt x="260" y="173"/>
                  </a:lnTo>
                  <a:lnTo>
                    <a:pt x="0" y="7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5C5C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5" name="Freeform 218"/>
            <p:cNvSpPr>
              <a:spLocks/>
            </p:cNvSpPr>
            <p:nvPr/>
          </p:nvSpPr>
          <p:spPr bwMode="auto">
            <a:xfrm>
              <a:off x="4442" y="2786"/>
              <a:ext cx="409" cy="525"/>
            </a:xfrm>
            <a:custGeom>
              <a:avLst/>
              <a:gdLst>
                <a:gd name="T0" fmla="*/ 28 w 817"/>
                <a:gd name="T1" fmla="*/ 0 h 1051"/>
                <a:gd name="T2" fmla="*/ 0 w 817"/>
                <a:gd name="T3" fmla="*/ 47 h 1051"/>
                <a:gd name="T4" fmla="*/ 145 w 817"/>
                <a:gd name="T5" fmla="*/ 110 h 1051"/>
                <a:gd name="T6" fmla="*/ 145 w 817"/>
                <a:gd name="T7" fmla="*/ 205 h 1051"/>
                <a:gd name="T8" fmla="*/ 78 w 817"/>
                <a:gd name="T9" fmla="*/ 303 h 1051"/>
                <a:gd name="T10" fmla="*/ 145 w 817"/>
                <a:gd name="T11" fmla="*/ 374 h 1051"/>
                <a:gd name="T12" fmla="*/ 409 w 817"/>
                <a:gd name="T13" fmla="*/ 525 h 1051"/>
                <a:gd name="T14" fmla="*/ 409 w 817"/>
                <a:gd name="T15" fmla="*/ 256 h 1051"/>
                <a:gd name="T16" fmla="*/ 161 w 817"/>
                <a:gd name="T17" fmla="*/ 58 h 1051"/>
                <a:gd name="T18" fmla="*/ 28 w 817"/>
                <a:gd name="T19" fmla="*/ 0 h 1051"/>
                <a:gd name="T20" fmla="*/ 28 w 817"/>
                <a:gd name="T21" fmla="*/ 0 h 10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17"/>
                <a:gd name="T34" fmla="*/ 0 h 1051"/>
                <a:gd name="T35" fmla="*/ 817 w 817"/>
                <a:gd name="T36" fmla="*/ 1051 h 10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17" h="1051">
                  <a:moveTo>
                    <a:pt x="55" y="0"/>
                  </a:moveTo>
                  <a:lnTo>
                    <a:pt x="0" y="95"/>
                  </a:lnTo>
                  <a:lnTo>
                    <a:pt x="290" y="220"/>
                  </a:lnTo>
                  <a:lnTo>
                    <a:pt x="290" y="410"/>
                  </a:lnTo>
                  <a:lnTo>
                    <a:pt x="156" y="606"/>
                  </a:lnTo>
                  <a:lnTo>
                    <a:pt x="290" y="748"/>
                  </a:lnTo>
                  <a:lnTo>
                    <a:pt x="817" y="1051"/>
                  </a:lnTo>
                  <a:lnTo>
                    <a:pt x="817" y="513"/>
                  </a:lnTo>
                  <a:lnTo>
                    <a:pt x="321" y="11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5C5C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6" name="Freeform 219"/>
            <p:cNvSpPr>
              <a:spLocks/>
            </p:cNvSpPr>
            <p:nvPr/>
          </p:nvSpPr>
          <p:spPr bwMode="auto">
            <a:xfrm>
              <a:off x="3572" y="2514"/>
              <a:ext cx="32" cy="78"/>
            </a:xfrm>
            <a:custGeom>
              <a:avLst/>
              <a:gdLst>
                <a:gd name="T0" fmla="*/ 32 w 64"/>
                <a:gd name="T1" fmla="*/ 0 h 156"/>
                <a:gd name="T2" fmla="*/ 5 w 64"/>
                <a:gd name="T3" fmla="*/ 30 h 156"/>
                <a:gd name="T4" fmla="*/ 0 w 64"/>
                <a:gd name="T5" fmla="*/ 66 h 156"/>
                <a:gd name="T6" fmla="*/ 27 w 64"/>
                <a:gd name="T7" fmla="*/ 78 h 156"/>
                <a:gd name="T8" fmla="*/ 32 w 64"/>
                <a:gd name="T9" fmla="*/ 0 h 156"/>
                <a:gd name="T10" fmla="*/ 32 w 64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156"/>
                <a:gd name="T20" fmla="*/ 64 w 64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156">
                  <a:moveTo>
                    <a:pt x="64" y="0"/>
                  </a:moveTo>
                  <a:lnTo>
                    <a:pt x="11" y="61"/>
                  </a:lnTo>
                  <a:lnTo>
                    <a:pt x="0" y="131"/>
                  </a:lnTo>
                  <a:lnTo>
                    <a:pt x="55" y="156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7" name="Freeform 220"/>
            <p:cNvSpPr>
              <a:spLocks/>
            </p:cNvSpPr>
            <p:nvPr/>
          </p:nvSpPr>
          <p:spPr bwMode="auto">
            <a:xfrm>
              <a:off x="4658" y="2717"/>
              <a:ext cx="49" cy="112"/>
            </a:xfrm>
            <a:custGeom>
              <a:avLst/>
              <a:gdLst>
                <a:gd name="T0" fmla="*/ 49 w 97"/>
                <a:gd name="T1" fmla="*/ 0 h 222"/>
                <a:gd name="T2" fmla="*/ 20 w 97"/>
                <a:gd name="T3" fmla="*/ 14 h 222"/>
                <a:gd name="T4" fmla="*/ 0 w 97"/>
                <a:gd name="T5" fmla="*/ 94 h 222"/>
                <a:gd name="T6" fmla="*/ 30 w 97"/>
                <a:gd name="T7" fmla="*/ 112 h 222"/>
                <a:gd name="T8" fmla="*/ 49 w 97"/>
                <a:gd name="T9" fmla="*/ 0 h 222"/>
                <a:gd name="T10" fmla="*/ 49 w 97"/>
                <a:gd name="T11" fmla="*/ 0 h 2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"/>
                <a:gd name="T19" fmla="*/ 0 h 222"/>
                <a:gd name="T20" fmla="*/ 97 w 97"/>
                <a:gd name="T21" fmla="*/ 222 h 2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" h="222">
                  <a:moveTo>
                    <a:pt x="97" y="0"/>
                  </a:moveTo>
                  <a:lnTo>
                    <a:pt x="40" y="28"/>
                  </a:lnTo>
                  <a:lnTo>
                    <a:pt x="0" y="186"/>
                  </a:lnTo>
                  <a:lnTo>
                    <a:pt x="59" y="22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8" name="Freeform 221"/>
            <p:cNvSpPr>
              <a:spLocks/>
            </p:cNvSpPr>
            <p:nvPr/>
          </p:nvSpPr>
          <p:spPr bwMode="auto">
            <a:xfrm>
              <a:off x="4194" y="1698"/>
              <a:ext cx="38" cy="16"/>
            </a:xfrm>
            <a:custGeom>
              <a:avLst/>
              <a:gdLst>
                <a:gd name="T0" fmla="*/ 0 w 76"/>
                <a:gd name="T1" fmla="*/ 5 h 32"/>
                <a:gd name="T2" fmla="*/ 1 w 76"/>
                <a:gd name="T3" fmla="*/ 9 h 32"/>
                <a:gd name="T4" fmla="*/ 13 w 76"/>
                <a:gd name="T5" fmla="*/ 6 h 32"/>
                <a:gd name="T6" fmla="*/ 27 w 76"/>
                <a:gd name="T7" fmla="*/ 9 h 32"/>
                <a:gd name="T8" fmla="*/ 38 w 76"/>
                <a:gd name="T9" fmla="*/ 16 h 32"/>
                <a:gd name="T10" fmla="*/ 38 w 76"/>
                <a:gd name="T11" fmla="*/ 8 h 32"/>
                <a:gd name="T12" fmla="*/ 31 w 76"/>
                <a:gd name="T13" fmla="*/ 3 h 32"/>
                <a:gd name="T14" fmla="*/ 20 w 76"/>
                <a:gd name="T15" fmla="*/ 0 h 32"/>
                <a:gd name="T16" fmla="*/ 12 w 76"/>
                <a:gd name="T17" fmla="*/ 1 h 32"/>
                <a:gd name="T18" fmla="*/ 0 w 76"/>
                <a:gd name="T19" fmla="*/ 5 h 32"/>
                <a:gd name="T20" fmla="*/ 0 w 76"/>
                <a:gd name="T21" fmla="*/ 5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"/>
                <a:gd name="T34" fmla="*/ 0 h 32"/>
                <a:gd name="T35" fmla="*/ 76 w 76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" h="32">
                  <a:moveTo>
                    <a:pt x="0" y="10"/>
                  </a:moveTo>
                  <a:lnTo>
                    <a:pt x="2" y="19"/>
                  </a:lnTo>
                  <a:lnTo>
                    <a:pt x="26" y="13"/>
                  </a:lnTo>
                  <a:lnTo>
                    <a:pt x="55" y="19"/>
                  </a:lnTo>
                  <a:lnTo>
                    <a:pt x="76" y="32"/>
                  </a:lnTo>
                  <a:lnTo>
                    <a:pt x="76" y="17"/>
                  </a:lnTo>
                  <a:lnTo>
                    <a:pt x="62" y="6"/>
                  </a:lnTo>
                  <a:lnTo>
                    <a:pt x="41" y="0"/>
                  </a:lnTo>
                  <a:lnTo>
                    <a:pt x="24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9" name="Freeform 222"/>
            <p:cNvSpPr>
              <a:spLocks/>
            </p:cNvSpPr>
            <p:nvPr/>
          </p:nvSpPr>
          <p:spPr bwMode="auto">
            <a:xfrm>
              <a:off x="4025" y="1420"/>
              <a:ext cx="51" cy="38"/>
            </a:xfrm>
            <a:custGeom>
              <a:avLst/>
              <a:gdLst>
                <a:gd name="T0" fmla="*/ 1 w 101"/>
                <a:gd name="T1" fmla="*/ 38 h 76"/>
                <a:gd name="T2" fmla="*/ 15 w 101"/>
                <a:gd name="T3" fmla="*/ 34 h 76"/>
                <a:gd name="T4" fmla="*/ 26 w 101"/>
                <a:gd name="T5" fmla="*/ 21 h 76"/>
                <a:gd name="T6" fmla="*/ 37 w 101"/>
                <a:gd name="T7" fmla="*/ 5 h 76"/>
                <a:gd name="T8" fmla="*/ 51 w 101"/>
                <a:gd name="T9" fmla="*/ 0 h 76"/>
                <a:gd name="T10" fmla="*/ 36 w 101"/>
                <a:gd name="T11" fmla="*/ 0 h 76"/>
                <a:gd name="T12" fmla="*/ 20 w 101"/>
                <a:gd name="T13" fmla="*/ 16 h 76"/>
                <a:gd name="T14" fmla="*/ 6 w 101"/>
                <a:gd name="T15" fmla="*/ 23 h 76"/>
                <a:gd name="T16" fmla="*/ 0 w 101"/>
                <a:gd name="T17" fmla="*/ 30 h 76"/>
                <a:gd name="T18" fmla="*/ 1 w 101"/>
                <a:gd name="T19" fmla="*/ 38 h 76"/>
                <a:gd name="T20" fmla="*/ 1 w 101"/>
                <a:gd name="T21" fmla="*/ 38 h 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1"/>
                <a:gd name="T34" fmla="*/ 0 h 76"/>
                <a:gd name="T35" fmla="*/ 101 w 101"/>
                <a:gd name="T36" fmla="*/ 76 h 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1" h="76">
                  <a:moveTo>
                    <a:pt x="2" y="76"/>
                  </a:moveTo>
                  <a:lnTo>
                    <a:pt x="29" y="68"/>
                  </a:lnTo>
                  <a:lnTo>
                    <a:pt x="52" y="42"/>
                  </a:lnTo>
                  <a:lnTo>
                    <a:pt x="73" y="11"/>
                  </a:lnTo>
                  <a:lnTo>
                    <a:pt x="101" y="0"/>
                  </a:lnTo>
                  <a:lnTo>
                    <a:pt x="71" y="0"/>
                  </a:lnTo>
                  <a:lnTo>
                    <a:pt x="40" y="32"/>
                  </a:lnTo>
                  <a:lnTo>
                    <a:pt x="12" y="46"/>
                  </a:lnTo>
                  <a:lnTo>
                    <a:pt x="0" y="61"/>
                  </a:lnTo>
                  <a:lnTo>
                    <a:pt x="2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0" name="Freeform 223"/>
            <p:cNvSpPr>
              <a:spLocks/>
            </p:cNvSpPr>
            <p:nvPr/>
          </p:nvSpPr>
          <p:spPr bwMode="auto">
            <a:xfrm>
              <a:off x="3908" y="1436"/>
              <a:ext cx="30" cy="20"/>
            </a:xfrm>
            <a:custGeom>
              <a:avLst/>
              <a:gdLst>
                <a:gd name="T0" fmla="*/ 30 w 59"/>
                <a:gd name="T1" fmla="*/ 20 h 40"/>
                <a:gd name="T2" fmla="*/ 15 w 59"/>
                <a:gd name="T3" fmla="*/ 19 h 40"/>
                <a:gd name="T4" fmla="*/ 0 w 59"/>
                <a:gd name="T5" fmla="*/ 6 h 40"/>
                <a:gd name="T6" fmla="*/ 5 w 59"/>
                <a:gd name="T7" fmla="*/ 0 h 40"/>
                <a:gd name="T8" fmla="*/ 25 w 59"/>
                <a:gd name="T9" fmla="*/ 12 h 40"/>
                <a:gd name="T10" fmla="*/ 30 w 59"/>
                <a:gd name="T11" fmla="*/ 20 h 40"/>
                <a:gd name="T12" fmla="*/ 30 w 59"/>
                <a:gd name="T13" fmla="*/ 2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"/>
                <a:gd name="T22" fmla="*/ 0 h 40"/>
                <a:gd name="T23" fmla="*/ 59 w 59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" h="40">
                  <a:moveTo>
                    <a:pt x="59" y="40"/>
                  </a:moveTo>
                  <a:lnTo>
                    <a:pt x="29" y="38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50" y="25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1" name="Freeform 224"/>
            <p:cNvSpPr>
              <a:spLocks/>
            </p:cNvSpPr>
            <p:nvPr/>
          </p:nvSpPr>
          <p:spPr bwMode="auto">
            <a:xfrm>
              <a:off x="3961" y="1462"/>
              <a:ext cx="96" cy="149"/>
            </a:xfrm>
            <a:custGeom>
              <a:avLst/>
              <a:gdLst>
                <a:gd name="T0" fmla="*/ 2 w 192"/>
                <a:gd name="T1" fmla="*/ 0 h 298"/>
                <a:gd name="T2" fmla="*/ 20 w 192"/>
                <a:gd name="T3" fmla="*/ 14 h 298"/>
                <a:gd name="T4" fmla="*/ 29 w 192"/>
                <a:gd name="T5" fmla="*/ 35 h 298"/>
                <a:gd name="T6" fmla="*/ 29 w 192"/>
                <a:gd name="T7" fmla="*/ 51 h 298"/>
                <a:gd name="T8" fmla="*/ 24 w 192"/>
                <a:gd name="T9" fmla="*/ 99 h 298"/>
                <a:gd name="T10" fmla="*/ 18 w 192"/>
                <a:gd name="T11" fmla="*/ 119 h 298"/>
                <a:gd name="T12" fmla="*/ 28 w 192"/>
                <a:gd name="T13" fmla="*/ 133 h 298"/>
                <a:gd name="T14" fmla="*/ 43 w 192"/>
                <a:gd name="T15" fmla="*/ 133 h 298"/>
                <a:gd name="T16" fmla="*/ 66 w 192"/>
                <a:gd name="T17" fmla="*/ 117 h 298"/>
                <a:gd name="T18" fmla="*/ 87 w 192"/>
                <a:gd name="T19" fmla="*/ 112 h 298"/>
                <a:gd name="T20" fmla="*/ 96 w 192"/>
                <a:gd name="T21" fmla="*/ 94 h 298"/>
                <a:gd name="T22" fmla="*/ 94 w 192"/>
                <a:gd name="T23" fmla="*/ 111 h 298"/>
                <a:gd name="T24" fmla="*/ 87 w 192"/>
                <a:gd name="T25" fmla="*/ 123 h 298"/>
                <a:gd name="T26" fmla="*/ 71 w 192"/>
                <a:gd name="T27" fmla="*/ 124 h 298"/>
                <a:gd name="T28" fmla="*/ 58 w 192"/>
                <a:gd name="T29" fmla="*/ 143 h 298"/>
                <a:gd name="T30" fmla="*/ 46 w 192"/>
                <a:gd name="T31" fmla="*/ 143 h 298"/>
                <a:gd name="T32" fmla="*/ 37 w 192"/>
                <a:gd name="T33" fmla="*/ 149 h 298"/>
                <a:gd name="T34" fmla="*/ 17 w 192"/>
                <a:gd name="T35" fmla="*/ 143 h 298"/>
                <a:gd name="T36" fmla="*/ 7 w 192"/>
                <a:gd name="T37" fmla="*/ 121 h 298"/>
                <a:gd name="T38" fmla="*/ 17 w 192"/>
                <a:gd name="T39" fmla="*/ 82 h 298"/>
                <a:gd name="T40" fmla="*/ 17 w 192"/>
                <a:gd name="T41" fmla="*/ 52 h 298"/>
                <a:gd name="T42" fmla="*/ 0 w 192"/>
                <a:gd name="T43" fmla="*/ 52 h 298"/>
                <a:gd name="T44" fmla="*/ 18 w 192"/>
                <a:gd name="T45" fmla="*/ 40 h 298"/>
                <a:gd name="T46" fmla="*/ 18 w 192"/>
                <a:gd name="T47" fmla="*/ 28 h 298"/>
                <a:gd name="T48" fmla="*/ 9 w 192"/>
                <a:gd name="T49" fmla="*/ 17 h 298"/>
                <a:gd name="T50" fmla="*/ 2 w 192"/>
                <a:gd name="T51" fmla="*/ 0 h 298"/>
                <a:gd name="T52" fmla="*/ 2 w 192"/>
                <a:gd name="T53" fmla="*/ 0 h 29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92"/>
                <a:gd name="T82" fmla="*/ 0 h 298"/>
                <a:gd name="T83" fmla="*/ 192 w 192"/>
                <a:gd name="T84" fmla="*/ 298 h 29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92" h="298">
                  <a:moveTo>
                    <a:pt x="4" y="0"/>
                  </a:moveTo>
                  <a:lnTo>
                    <a:pt x="40" y="28"/>
                  </a:lnTo>
                  <a:lnTo>
                    <a:pt x="59" y="70"/>
                  </a:lnTo>
                  <a:lnTo>
                    <a:pt x="59" y="102"/>
                  </a:lnTo>
                  <a:lnTo>
                    <a:pt x="48" y="199"/>
                  </a:lnTo>
                  <a:lnTo>
                    <a:pt x="36" y="239"/>
                  </a:lnTo>
                  <a:lnTo>
                    <a:pt x="57" y="266"/>
                  </a:lnTo>
                  <a:lnTo>
                    <a:pt x="86" y="266"/>
                  </a:lnTo>
                  <a:lnTo>
                    <a:pt x="131" y="235"/>
                  </a:lnTo>
                  <a:lnTo>
                    <a:pt x="173" y="224"/>
                  </a:lnTo>
                  <a:lnTo>
                    <a:pt x="192" y="188"/>
                  </a:lnTo>
                  <a:lnTo>
                    <a:pt x="188" y="222"/>
                  </a:lnTo>
                  <a:lnTo>
                    <a:pt x="173" y="247"/>
                  </a:lnTo>
                  <a:lnTo>
                    <a:pt x="141" y="249"/>
                  </a:lnTo>
                  <a:lnTo>
                    <a:pt x="116" y="285"/>
                  </a:lnTo>
                  <a:lnTo>
                    <a:pt x="91" y="285"/>
                  </a:lnTo>
                  <a:lnTo>
                    <a:pt x="74" y="298"/>
                  </a:lnTo>
                  <a:lnTo>
                    <a:pt x="34" y="285"/>
                  </a:lnTo>
                  <a:lnTo>
                    <a:pt x="15" y="243"/>
                  </a:lnTo>
                  <a:lnTo>
                    <a:pt x="34" y="165"/>
                  </a:lnTo>
                  <a:lnTo>
                    <a:pt x="34" y="104"/>
                  </a:lnTo>
                  <a:lnTo>
                    <a:pt x="0" y="104"/>
                  </a:lnTo>
                  <a:lnTo>
                    <a:pt x="36" y="80"/>
                  </a:lnTo>
                  <a:lnTo>
                    <a:pt x="36" y="57"/>
                  </a:lnTo>
                  <a:lnTo>
                    <a:pt x="17" y="3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2" name="Freeform 225"/>
            <p:cNvSpPr>
              <a:spLocks/>
            </p:cNvSpPr>
            <p:nvPr/>
          </p:nvSpPr>
          <p:spPr bwMode="auto">
            <a:xfrm>
              <a:off x="3911" y="1454"/>
              <a:ext cx="201" cy="284"/>
            </a:xfrm>
            <a:custGeom>
              <a:avLst/>
              <a:gdLst>
                <a:gd name="T0" fmla="*/ 0 w 401"/>
                <a:gd name="T1" fmla="*/ 0 h 569"/>
                <a:gd name="T2" fmla="*/ 17 w 401"/>
                <a:gd name="T3" fmla="*/ 15 h 569"/>
                <a:gd name="T4" fmla="*/ 43 w 401"/>
                <a:gd name="T5" fmla="*/ 19 h 569"/>
                <a:gd name="T6" fmla="*/ 57 w 401"/>
                <a:gd name="T7" fmla="*/ 26 h 569"/>
                <a:gd name="T8" fmla="*/ 46 w 401"/>
                <a:gd name="T9" fmla="*/ 26 h 569"/>
                <a:gd name="T10" fmla="*/ 46 w 401"/>
                <a:gd name="T11" fmla="*/ 45 h 569"/>
                <a:gd name="T12" fmla="*/ 23 w 401"/>
                <a:gd name="T13" fmla="*/ 40 h 569"/>
                <a:gd name="T14" fmla="*/ 23 w 401"/>
                <a:gd name="T15" fmla="*/ 48 h 569"/>
                <a:gd name="T16" fmla="*/ 29 w 401"/>
                <a:gd name="T17" fmla="*/ 57 h 569"/>
                <a:gd name="T18" fmla="*/ 19 w 401"/>
                <a:gd name="T19" fmla="*/ 63 h 569"/>
                <a:gd name="T20" fmla="*/ 19 w 401"/>
                <a:gd name="T21" fmla="*/ 92 h 569"/>
                <a:gd name="T22" fmla="*/ 36 w 401"/>
                <a:gd name="T23" fmla="*/ 138 h 569"/>
                <a:gd name="T24" fmla="*/ 66 w 401"/>
                <a:gd name="T25" fmla="*/ 168 h 569"/>
                <a:gd name="T26" fmla="*/ 97 w 401"/>
                <a:gd name="T27" fmla="*/ 224 h 569"/>
                <a:gd name="T28" fmla="*/ 121 w 401"/>
                <a:gd name="T29" fmla="*/ 249 h 569"/>
                <a:gd name="T30" fmla="*/ 122 w 401"/>
                <a:gd name="T31" fmla="*/ 232 h 569"/>
                <a:gd name="T32" fmla="*/ 138 w 401"/>
                <a:gd name="T33" fmla="*/ 254 h 569"/>
                <a:gd name="T34" fmla="*/ 156 w 401"/>
                <a:gd name="T35" fmla="*/ 267 h 569"/>
                <a:gd name="T36" fmla="*/ 186 w 401"/>
                <a:gd name="T37" fmla="*/ 267 h 569"/>
                <a:gd name="T38" fmla="*/ 197 w 401"/>
                <a:gd name="T39" fmla="*/ 265 h 569"/>
                <a:gd name="T40" fmla="*/ 201 w 401"/>
                <a:gd name="T41" fmla="*/ 284 h 569"/>
                <a:gd name="T42" fmla="*/ 162 w 401"/>
                <a:gd name="T43" fmla="*/ 284 h 569"/>
                <a:gd name="T44" fmla="*/ 127 w 401"/>
                <a:gd name="T45" fmla="*/ 264 h 569"/>
                <a:gd name="T46" fmla="*/ 113 w 401"/>
                <a:gd name="T47" fmla="*/ 249 h 569"/>
                <a:gd name="T48" fmla="*/ 80 w 401"/>
                <a:gd name="T49" fmla="*/ 210 h 569"/>
                <a:gd name="T50" fmla="*/ 51 w 401"/>
                <a:gd name="T51" fmla="*/ 167 h 569"/>
                <a:gd name="T52" fmla="*/ 19 w 401"/>
                <a:gd name="T53" fmla="*/ 135 h 569"/>
                <a:gd name="T54" fmla="*/ 9 w 401"/>
                <a:gd name="T55" fmla="*/ 100 h 569"/>
                <a:gd name="T56" fmla="*/ 9 w 401"/>
                <a:gd name="T57" fmla="*/ 28 h 569"/>
                <a:gd name="T58" fmla="*/ 8 w 401"/>
                <a:gd name="T59" fmla="*/ 16 h 569"/>
                <a:gd name="T60" fmla="*/ 0 w 401"/>
                <a:gd name="T61" fmla="*/ 0 h 569"/>
                <a:gd name="T62" fmla="*/ 0 w 401"/>
                <a:gd name="T63" fmla="*/ 0 h 56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1"/>
                <a:gd name="T97" fmla="*/ 0 h 569"/>
                <a:gd name="T98" fmla="*/ 401 w 401"/>
                <a:gd name="T99" fmla="*/ 569 h 56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1" h="569">
                  <a:moveTo>
                    <a:pt x="0" y="0"/>
                  </a:moveTo>
                  <a:lnTo>
                    <a:pt x="33" y="31"/>
                  </a:lnTo>
                  <a:lnTo>
                    <a:pt x="86" y="38"/>
                  </a:lnTo>
                  <a:lnTo>
                    <a:pt x="114" y="52"/>
                  </a:lnTo>
                  <a:lnTo>
                    <a:pt x="91" y="52"/>
                  </a:lnTo>
                  <a:lnTo>
                    <a:pt x="91" y="90"/>
                  </a:lnTo>
                  <a:lnTo>
                    <a:pt x="46" y="80"/>
                  </a:lnTo>
                  <a:lnTo>
                    <a:pt x="46" y="96"/>
                  </a:lnTo>
                  <a:lnTo>
                    <a:pt x="57" y="115"/>
                  </a:lnTo>
                  <a:lnTo>
                    <a:pt x="38" y="126"/>
                  </a:lnTo>
                  <a:lnTo>
                    <a:pt x="38" y="185"/>
                  </a:lnTo>
                  <a:lnTo>
                    <a:pt x="71" y="276"/>
                  </a:lnTo>
                  <a:lnTo>
                    <a:pt x="131" y="337"/>
                  </a:lnTo>
                  <a:lnTo>
                    <a:pt x="194" y="449"/>
                  </a:lnTo>
                  <a:lnTo>
                    <a:pt x="242" y="498"/>
                  </a:lnTo>
                  <a:lnTo>
                    <a:pt x="243" y="464"/>
                  </a:lnTo>
                  <a:lnTo>
                    <a:pt x="276" y="508"/>
                  </a:lnTo>
                  <a:lnTo>
                    <a:pt x="312" y="535"/>
                  </a:lnTo>
                  <a:lnTo>
                    <a:pt x="371" y="535"/>
                  </a:lnTo>
                  <a:lnTo>
                    <a:pt x="394" y="531"/>
                  </a:lnTo>
                  <a:lnTo>
                    <a:pt x="401" y="569"/>
                  </a:lnTo>
                  <a:lnTo>
                    <a:pt x="323" y="569"/>
                  </a:lnTo>
                  <a:lnTo>
                    <a:pt x="253" y="529"/>
                  </a:lnTo>
                  <a:lnTo>
                    <a:pt x="226" y="498"/>
                  </a:lnTo>
                  <a:lnTo>
                    <a:pt x="160" y="421"/>
                  </a:lnTo>
                  <a:lnTo>
                    <a:pt x="101" y="335"/>
                  </a:lnTo>
                  <a:lnTo>
                    <a:pt x="38" y="270"/>
                  </a:lnTo>
                  <a:lnTo>
                    <a:pt x="17" y="200"/>
                  </a:lnTo>
                  <a:lnTo>
                    <a:pt x="17" y="57"/>
                  </a:lnTo>
                  <a:lnTo>
                    <a:pt x="15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3" name="Freeform 226"/>
            <p:cNvSpPr>
              <a:spLocks/>
            </p:cNvSpPr>
            <p:nvPr/>
          </p:nvSpPr>
          <p:spPr bwMode="auto">
            <a:xfrm>
              <a:off x="4030" y="1458"/>
              <a:ext cx="49" cy="50"/>
            </a:xfrm>
            <a:custGeom>
              <a:avLst/>
              <a:gdLst>
                <a:gd name="T0" fmla="*/ 2 w 99"/>
                <a:gd name="T1" fmla="*/ 18 h 101"/>
                <a:gd name="T2" fmla="*/ 28 w 99"/>
                <a:gd name="T3" fmla="*/ 0 h 101"/>
                <a:gd name="T4" fmla="*/ 49 w 99"/>
                <a:gd name="T5" fmla="*/ 0 h 101"/>
                <a:gd name="T6" fmla="*/ 41 w 99"/>
                <a:gd name="T7" fmla="*/ 8 h 101"/>
                <a:gd name="T8" fmla="*/ 41 w 99"/>
                <a:gd name="T9" fmla="*/ 22 h 101"/>
                <a:gd name="T10" fmla="*/ 36 w 99"/>
                <a:gd name="T11" fmla="*/ 29 h 101"/>
                <a:gd name="T12" fmla="*/ 24 w 99"/>
                <a:gd name="T13" fmla="*/ 29 h 101"/>
                <a:gd name="T14" fmla="*/ 24 w 99"/>
                <a:gd name="T15" fmla="*/ 50 h 101"/>
                <a:gd name="T16" fmla="*/ 11 w 99"/>
                <a:gd name="T17" fmla="*/ 28 h 101"/>
                <a:gd name="T18" fmla="*/ 0 w 99"/>
                <a:gd name="T19" fmla="*/ 25 h 101"/>
                <a:gd name="T20" fmla="*/ 2 w 99"/>
                <a:gd name="T21" fmla="*/ 18 h 101"/>
                <a:gd name="T22" fmla="*/ 2 w 99"/>
                <a:gd name="T23" fmla="*/ 18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9"/>
                <a:gd name="T37" fmla="*/ 0 h 101"/>
                <a:gd name="T38" fmla="*/ 99 w 99"/>
                <a:gd name="T39" fmla="*/ 101 h 1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9" h="101">
                  <a:moveTo>
                    <a:pt x="4" y="36"/>
                  </a:moveTo>
                  <a:lnTo>
                    <a:pt x="57" y="0"/>
                  </a:lnTo>
                  <a:lnTo>
                    <a:pt x="99" y="0"/>
                  </a:lnTo>
                  <a:lnTo>
                    <a:pt x="82" y="17"/>
                  </a:lnTo>
                  <a:lnTo>
                    <a:pt x="82" y="44"/>
                  </a:lnTo>
                  <a:lnTo>
                    <a:pt x="72" y="59"/>
                  </a:lnTo>
                  <a:lnTo>
                    <a:pt x="49" y="59"/>
                  </a:lnTo>
                  <a:lnTo>
                    <a:pt x="49" y="101"/>
                  </a:lnTo>
                  <a:lnTo>
                    <a:pt x="23" y="57"/>
                  </a:lnTo>
                  <a:lnTo>
                    <a:pt x="0" y="51"/>
                  </a:lnTo>
                  <a:lnTo>
                    <a:pt x="4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4" name="Freeform 227"/>
            <p:cNvSpPr>
              <a:spLocks/>
            </p:cNvSpPr>
            <p:nvPr/>
          </p:nvSpPr>
          <p:spPr bwMode="auto">
            <a:xfrm>
              <a:off x="4089" y="1452"/>
              <a:ext cx="37" cy="26"/>
            </a:xfrm>
            <a:custGeom>
              <a:avLst/>
              <a:gdLst>
                <a:gd name="T0" fmla="*/ 0 w 74"/>
                <a:gd name="T1" fmla="*/ 6 h 51"/>
                <a:gd name="T2" fmla="*/ 6 w 74"/>
                <a:gd name="T3" fmla="*/ 14 h 51"/>
                <a:gd name="T4" fmla="*/ 5 w 74"/>
                <a:gd name="T5" fmla="*/ 25 h 51"/>
                <a:gd name="T6" fmla="*/ 20 w 74"/>
                <a:gd name="T7" fmla="*/ 18 h 51"/>
                <a:gd name="T8" fmla="*/ 32 w 74"/>
                <a:gd name="T9" fmla="*/ 26 h 51"/>
                <a:gd name="T10" fmla="*/ 37 w 74"/>
                <a:gd name="T11" fmla="*/ 0 h 51"/>
                <a:gd name="T12" fmla="*/ 28 w 74"/>
                <a:gd name="T13" fmla="*/ 4 h 51"/>
                <a:gd name="T14" fmla="*/ 18 w 74"/>
                <a:gd name="T15" fmla="*/ 3 h 51"/>
                <a:gd name="T16" fmla="*/ 0 w 74"/>
                <a:gd name="T17" fmla="*/ 6 h 51"/>
                <a:gd name="T18" fmla="*/ 0 w 74"/>
                <a:gd name="T19" fmla="*/ 6 h 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4"/>
                <a:gd name="T31" fmla="*/ 0 h 51"/>
                <a:gd name="T32" fmla="*/ 74 w 74"/>
                <a:gd name="T33" fmla="*/ 51 h 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4" h="51">
                  <a:moveTo>
                    <a:pt x="0" y="11"/>
                  </a:moveTo>
                  <a:lnTo>
                    <a:pt x="13" y="28"/>
                  </a:lnTo>
                  <a:lnTo>
                    <a:pt x="11" y="49"/>
                  </a:lnTo>
                  <a:lnTo>
                    <a:pt x="41" y="36"/>
                  </a:lnTo>
                  <a:lnTo>
                    <a:pt x="64" y="51"/>
                  </a:lnTo>
                  <a:lnTo>
                    <a:pt x="74" y="0"/>
                  </a:lnTo>
                  <a:lnTo>
                    <a:pt x="57" y="7"/>
                  </a:lnTo>
                  <a:lnTo>
                    <a:pt x="36" y="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5" name="Freeform 228"/>
            <p:cNvSpPr>
              <a:spLocks/>
            </p:cNvSpPr>
            <p:nvPr/>
          </p:nvSpPr>
          <p:spPr bwMode="auto">
            <a:xfrm>
              <a:off x="3992" y="1605"/>
              <a:ext cx="110" cy="40"/>
            </a:xfrm>
            <a:custGeom>
              <a:avLst/>
              <a:gdLst>
                <a:gd name="T0" fmla="*/ 9 w 220"/>
                <a:gd name="T1" fmla="*/ 5 h 80"/>
                <a:gd name="T2" fmla="*/ 22 w 220"/>
                <a:gd name="T3" fmla="*/ 19 h 80"/>
                <a:gd name="T4" fmla="*/ 60 w 220"/>
                <a:gd name="T5" fmla="*/ 18 h 80"/>
                <a:gd name="T6" fmla="*/ 100 w 220"/>
                <a:gd name="T7" fmla="*/ 5 h 80"/>
                <a:gd name="T8" fmla="*/ 110 w 220"/>
                <a:gd name="T9" fmla="*/ 12 h 80"/>
                <a:gd name="T10" fmla="*/ 96 w 220"/>
                <a:gd name="T11" fmla="*/ 22 h 80"/>
                <a:gd name="T12" fmla="*/ 79 w 220"/>
                <a:gd name="T13" fmla="*/ 18 h 80"/>
                <a:gd name="T14" fmla="*/ 58 w 220"/>
                <a:gd name="T15" fmla="*/ 22 h 80"/>
                <a:gd name="T16" fmla="*/ 26 w 220"/>
                <a:gd name="T17" fmla="*/ 22 h 80"/>
                <a:gd name="T18" fmla="*/ 29 w 220"/>
                <a:gd name="T19" fmla="*/ 40 h 80"/>
                <a:gd name="T20" fmla="*/ 17 w 220"/>
                <a:gd name="T21" fmla="*/ 28 h 80"/>
                <a:gd name="T22" fmla="*/ 12 w 220"/>
                <a:gd name="T23" fmla="*/ 17 h 80"/>
                <a:gd name="T24" fmla="*/ 0 w 220"/>
                <a:gd name="T25" fmla="*/ 0 h 80"/>
                <a:gd name="T26" fmla="*/ 9 w 220"/>
                <a:gd name="T27" fmla="*/ 5 h 80"/>
                <a:gd name="T28" fmla="*/ 9 w 220"/>
                <a:gd name="T29" fmla="*/ 5 h 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0"/>
                <a:gd name="T46" fmla="*/ 0 h 80"/>
                <a:gd name="T47" fmla="*/ 220 w 220"/>
                <a:gd name="T48" fmla="*/ 80 h 8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0" h="80">
                  <a:moveTo>
                    <a:pt x="17" y="9"/>
                  </a:moveTo>
                  <a:lnTo>
                    <a:pt x="43" y="38"/>
                  </a:lnTo>
                  <a:lnTo>
                    <a:pt x="121" y="36"/>
                  </a:lnTo>
                  <a:lnTo>
                    <a:pt x="199" y="11"/>
                  </a:lnTo>
                  <a:lnTo>
                    <a:pt x="220" y="24"/>
                  </a:lnTo>
                  <a:lnTo>
                    <a:pt x="192" y="45"/>
                  </a:lnTo>
                  <a:lnTo>
                    <a:pt x="158" y="36"/>
                  </a:lnTo>
                  <a:lnTo>
                    <a:pt x="116" y="45"/>
                  </a:lnTo>
                  <a:lnTo>
                    <a:pt x="51" y="45"/>
                  </a:lnTo>
                  <a:lnTo>
                    <a:pt x="59" y="80"/>
                  </a:lnTo>
                  <a:lnTo>
                    <a:pt x="34" y="57"/>
                  </a:lnTo>
                  <a:lnTo>
                    <a:pt x="23" y="34"/>
                  </a:lnTo>
                  <a:lnTo>
                    <a:pt x="0" y="0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6" name="Freeform 229"/>
            <p:cNvSpPr>
              <a:spLocks/>
            </p:cNvSpPr>
            <p:nvPr/>
          </p:nvSpPr>
          <p:spPr bwMode="auto">
            <a:xfrm>
              <a:off x="4019" y="1622"/>
              <a:ext cx="69" cy="29"/>
            </a:xfrm>
            <a:custGeom>
              <a:avLst/>
              <a:gdLst>
                <a:gd name="T0" fmla="*/ 0 w 137"/>
                <a:gd name="T1" fmla="*/ 17 h 57"/>
                <a:gd name="T2" fmla="*/ 29 w 137"/>
                <a:gd name="T3" fmla="*/ 17 h 57"/>
                <a:gd name="T4" fmla="*/ 60 w 137"/>
                <a:gd name="T5" fmla="*/ 0 h 57"/>
                <a:gd name="T6" fmla="*/ 69 w 137"/>
                <a:gd name="T7" fmla="*/ 6 h 57"/>
                <a:gd name="T8" fmla="*/ 39 w 137"/>
                <a:gd name="T9" fmla="*/ 27 h 57"/>
                <a:gd name="T10" fmla="*/ 20 w 137"/>
                <a:gd name="T11" fmla="*/ 29 h 57"/>
                <a:gd name="T12" fmla="*/ 5 w 137"/>
                <a:gd name="T13" fmla="*/ 28 h 57"/>
                <a:gd name="T14" fmla="*/ 0 w 137"/>
                <a:gd name="T15" fmla="*/ 17 h 57"/>
                <a:gd name="T16" fmla="*/ 0 w 137"/>
                <a:gd name="T17" fmla="*/ 17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"/>
                <a:gd name="T28" fmla="*/ 0 h 57"/>
                <a:gd name="T29" fmla="*/ 137 w 137"/>
                <a:gd name="T30" fmla="*/ 57 h 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" h="57">
                  <a:moveTo>
                    <a:pt x="0" y="34"/>
                  </a:moveTo>
                  <a:lnTo>
                    <a:pt x="57" y="34"/>
                  </a:lnTo>
                  <a:lnTo>
                    <a:pt x="120" y="0"/>
                  </a:lnTo>
                  <a:lnTo>
                    <a:pt x="137" y="11"/>
                  </a:lnTo>
                  <a:lnTo>
                    <a:pt x="78" y="53"/>
                  </a:lnTo>
                  <a:lnTo>
                    <a:pt x="40" y="57"/>
                  </a:lnTo>
                  <a:lnTo>
                    <a:pt x="9" y="55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7" name="Freeform 230"/>
            <p:cNvSpPr>
              <a:spLocks/>
            </p:cNvSpPr>
            <p:nvPr/>
          </p:nvSpPr>
          <p:spPr bwMode="auto">
            <a:xfrm>
              <a:off x="4081" y="1389"/>
              <a:ext cx="673" cy="713"/>
            </a:xfrm>
            <a:custGeom>
              <a:avLst/>
              <a:gdLst>
                <a:gd name="T0" fmla="*/ 82 w 1346"/>
                <a:gd name="T1" fmla="*/ 0 h 1428"/>
                <a:gd name="T2" fmla="*/ 72 w 1346"/>
                <a:gd name="T3" fmla="*/ 3 h 1428"/>
                <a:gd name="T4" fmla="*/ 47 w 1346"/>
                <a:gd name="T5" fmla="*/ 43 h 1428"/>
                <a:gd name="T6" fmla="*/ 39 w 1346"/>
                <a:gd name="T7" fmla="*/ 87 h 1428"/>
                <a:gd name="T8" fmla="*/ 38 w 1346"/>
                <a:gd name="T9" fmla="*/ 144 h 1428"/>
                <a:gd name="T10" fmla="*/ 25 w 1346"/>
                <a:gd name="T11" fmla="*/ 199 h 1428"/>
                <a:gd name="T12" fmla="*/ 0 w 1346"/>
                <a:gd name="T13" fmla="*/ 188 h 1428"/>
                <a:gd name="T14" fmla="*/ 19 w 1346"/>
                <a:gd name="T15" fmla="*/ 233 h 1428"/>
                <a:gd name="T16" fmla="*/ 19 w 1346"/>
                <a:gd name="T17" fmla="*/ 301 h 1428"/>
                <a:gd name="T18" fmla="*/ 24 w 1346"/>
                <a:gd name="T19" fmla="*/ 352 h 1428"/>
                <a:gd name="T20" fmla="*/ 43 w 1346"/>
                <a:gd name="T21" fmla="*/ 391 h 1428"/>
                <a:gd name="T22" fmla="*/ 112 w 1346"/>
                <a:gd name="T23" fmla="*/ 451 h 1428"/>
                <a:gd name="T24" fmla="*/ 283 w 1346"/>
                <a:gd name="T25" fmla="*/ 581 h 1428"/>
                <a:gd name="T26" fmla="*/ 444 w 1346"/>
                <a:gd name="T27" fmla="*/ 674 h 1428"/>
                <a:gd name="T28" fmla="*/ 532 w 1346"/>
                <a:gd name="T29" fmla="*/ 694 h 1428"/>
                <a:gd name="T30" fmla="*/ 605 w 1346"/>
                <a:gd name="T31" fmla="*/ 713 h 1428"/>
                <a:gd name="T32" fmla="*/ 652 w 1346"/>
                <a:gd name="T33" fmla="*/ 695 h 1428"/>
                <a:gd name="T34" fmla="*/ 662 w 1346"/>
                <a:gd name="T35" fmla="*/ 636 h 1428"/>
                <a:gd name="T36" fmla="*/ 673 w 1346"/>
                <a:gd name="T37" fmla="*/ 576 h 1428"/>
                <a:gd name="T38" fmla="*/ 632 w 1346"/>
                <a:gd name="T39" fmla="*/ 491 h 1428"/>
                <a:gd name="T40" fmla="*/ 568 w 1346"/>
                <a:gd name="T41" fmla="*/ 462 h 1428"/>
                <a:gd name="T42" fmla="*/ 622 w 1346"/>
                <a:gd name="T43" fmla="*/ 501 h 1428"/>
                <a:gd name="T44" fmla="*/ 651 w 1346"/>
                <a:gd name="T45" fmla="*/ 553 h 1428"/>
                <a:gd name="T46" fmla="*/ 644 w 1346"/>
                <a:gd name="T47" fmla="*/ 610 h 1428"/>
                <a:gd name="T48" fmla="*/ 646 w 1346"/>
                <a:gd name="T49" fmla="*/ 662 h 1428"/>
                <a:gd name="T50" fmla="*/ 638 w 1346"/>
                <a:gd name="T51" fmla="*/ 685 h 1428"/>
                <a:gd name="T52" fmla="*/ 611 w 1346"/>
                <a:gd name="T53" fmla="*/ 696 h 1428"/>
                <a:gd name="T54" fmla="*/ 563 w 1346"/>
                <a:gd name="T55" fmla="*/ 677 h 1428"/>
                <a:gd name="T56" fmla="*/ 526 w 1346"/>
                <a:gd name="T57" fmla="*/ 668 h 1428"/>
                <a:gd name="T58" fmla="*/ 452 w 1346"/>
                <a:gd name="T59" fmla="*/ 656 h 1428"/>
                <a:gd name="T60" fmla="*/ 412 w 1346"/>
                <a:gd name="T61" fmla="*/ 639 h 1428"/>
                <a:gd name="T62" fmla="*/ 307 w 1346"/>
                <a:gd name="T63" fmla="*/ 582 h 1428"/>
                <a:gd name="T64" fmla="*/ 196 w 1346"/>
                <a:gd name="T65" fmla="*/ 501 h 1428"/>
                <a:gd name="T66" fmla="*/ 80 w 1346"/>
                <a:gd name="T67" fmla="*/ 411 h 1428"/>
                <a:gd name="T68" fmla="*/ 40 w 1346"/>
                <a:gd name="T69" fmla="*/ 361 h 1428"/>
                <a:gd name="T70" fmla="*/ 28 w 1346"/>
                <a:gd name="T71" fmla="*/ 331 h 1428"/>
                <a:gd name="T72" fmla="*/ 28 w 1346"/>
                <a:gd name="T73" fmla="*/ 263 h 1428"/>
                <a:gd name="T74" fmla="*/ 33 w 1346"/>
                <a:gd name="T75" fmla="*/ 203 h 1428"/>
                <a:gd name="T76" fmla="*/ 48 w 1346"/>
                <a:gd name="T77" fmla="*/ 151 h 1428"/>
                <a:gd name="T78" fmla="*/ 51 w 1346"/>
                <a:gd name="T79" fmla="*/ 76 h 1428"/>
                <a:gd name="T80" fmla="*/ 61 w 1346"/>
                <a:gd name="T81" fmla="*/ 36 h 1428"/>
                <a:gd name="T82" fmla="*/ 74 w 1346"/>
                <a:gd name="T83" fmla="*/ 9 h 1428"/>
                <a:gd name="T84" fmla="*/ 83 w 1346"/>
                <a:gd name="T85" fmla="*/ 7 h 1428"/>
                <a:gd name="T86" fmla="*/ 89 w 1346"/>
                <a:gd name="T87" fmla="*/ 9 h 1428"/>
                <a:gd name="T88" fmla="*/ 89 w 1346"/>
                <a:gd name="T89" fmla="*/ 2 h 1428"/>
                <a:gd name="T90" fmla="*/ 82 w 1346"/>
                <a:gd name="T91" fmla="*/ 0 h 1428"/>
                <a:gd name="T92" fmla="*/ 82 w 1346"/>
                <a:gd name="T93" fmla="*/ 0 h 14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346"/>
                <a:gd name="T142" fmla="*/ 0 h 1428"/>
                <a:gd name="T143" fmla="*/ 1346 w 1346"/>
                <a:gd name="T144" fmla="*/ 1428 h 14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346" h="1428">
                  <a:moveTo>
                    <a:pt x="164" y="0"/>
                  </a:moveTo>
                  <a:lnTo>
                    <a:pt x="143" y="6"/>
                  </a:lnTo>
                  <a:lnTo>
                    <a:pt x="95" y="86"/>
                  </a:lnTo>
                  <a:lnTo>
                    <a:pt x="78" y="175"/>
                  </a:lnTo>
                  <a:lnTo>
                    <a:pt x="75" y="289"/>
                  </a:lnTo>
                  <a:lnTo>
                    <a:pt x="50" y="399"/>
                  </a:lnTo>
                  <a:lnTo>
                    <a:pt x="0" y="377"/>
                  </a:lnTo>
                  <a:lnTo>
                    <a:pt x="38" y="466"/>
                  </a:lnTo>
                  <a:lnTo>
                    <a:pt x="38" y="603"/>
                  </a:lnTo>
                  <a:lnTo>
                    <a:pt x="48" y="704"/>
                  </a:lnTo>
                  <a:lnTo>
                    <a:pt x="86" y="783"/>
                  </a:lnTo>
                  <a:lnTo>
                    <a:pt x="225" y="903"/>
                  </a:lnTo>
                  <a:lnTo>
                    <a:pt x="565" y="1164"/>
                  </a:lnTo>
                  <a:lnTo>
                    <a:pt x="888" y="1350"/>
                  </a:lnTo>
                  <a:lnTo>
                    <a:pt x="1063" y="1390"/>
                  </a:lnTo>
                  <a:lnTo>
                    <a:pt x="1209" y="1428"/>
                  </a:lnTo>
                  <a:lnTo>
                    <a:pt x="1304" y="1392"/>
                  </a:lnTo>
                  <a:lnTo>
                    <a:pt x="1323" y="1274"/>
                  </a:lnTo>
                  <a:lnTo>
                    <a:pt x="1346" y="1154"/>
                  </a:lnTo>
                  <a:lnTo>
                    <a:pt x="1264" y="983"/>
                  </a:lnTo>
                  <a:lnTo>
                    <a:pt x="1135" y="926"/>
                  </a:lnTo>
                  <a:lnTo>
                    <a:pt x="1243" y="1004"/>
                  </a:lnTo>
                  <a:lnTo>
                    <a:pt x="1302" y="1107"/>
                  </a:lnTo>
                  <a:lnTo>
                    <a:pt x="1287" y="1221"/>
                  </a:lnTo>
                  <a:lnTo>
                    <a:pt x="1291" y="1325"/>
                  </a:lnTo>
                  <a:lnTo>
                    <a:pt x="1276" y="1371"/>
                  </a:lnTo>
                  <a:lnTo>
                    <a:pt x="1221" y="1394"/>
                  </a:lnTo>
                  <a:lnTo>
                    <a:pt x="1126" y="1356"/>
                  </a:lnTo>
                  <a:lnTo>
                    <a:pt x="1052" y="1337"/>
                  </a:lnTo>
                  <a:lnTo>
                    <a:pt x="905" y="1314"/>
                  </a:lnTo>
                  <a:lnTo>
                    <a:pt x="825" y="1280"/>
                  </a:lnTo>
                  <a:lnTo>
                    <a:pt x="614" y="1166"/>
                  </a:lnTo>
                  <a:lnTo>
                    <a:pt x="392" y="1004"/>
                  </a:lnTo>
                  <a:lnTo>
                    <a:pt x="160" y="823"/>
                  </a:lnTo>
                  <a:lnTo>
                    <a:pt x="80" y="723"/>
                  </a:lnTo>
                  <a:lnTo>
                    <a:pt x="57" y="662"/>
                  </a:lnTo>
                  <a:lnTo>
                    <a:pt x="56" y="527"/>
                  </a:lnTo>
                  <a:lnTo>
                    <a:pt x="65" y="407"/>
                  </a:lnTo>
                  <a:lnTo>
                    <a:pt x="97" y="303"/>
                  </a:lnTo>
                  <a:lnTo>
                    <a:pt x="103" y="152"/>
                  </a:lnTo>
                  <a:lnTo>
                    <a:pt x="122" y="73"/>
                  </a:lnTo>
                  <a:lnTo>
                    <a:pt x="147" y="19"/>
                  </a:lnTo>
                  <a:lnTo>
                    <a:pt x="166" y="14"/>
                  </a:lnTo>
                  <a:lnTo>
                    <a:pt x="179" y="19"/>
                  </a:lnTo>
                  <a:lnTo>
                    <a:pt x="179" y="4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8" name="Freeform 231"/>
            <p:cNvSpPr>
              <a:spLocks/>
            </p:cNvSpPr>
            <p:nvPr/>
          </p:nvSpPr>
          <p:spPr bwMode="auto">
            <a:xfrm>
              <a:off x="4170" y="1360"/>
              <a:ext cx="40" cy="177"/>
            </a:xfrm>
            <a:custGeom>
              <a:avLst/>
              <a:gdLst>
                <a:gd name="T0" fmla="*/ 2 w 82"/>
                <a:gd name="T1" fmla="*/ 40 h 354"/>
                <a:gd name="T2" fmla="*/ 0 w 82"/>
                <a:gd name="T3" fmla="*/ 103 h 354"/>
                <a:gd name="T4" fmla="*/ 2 w 82"/>
                <a:gd name="T5" fmla="*/ 165 h 354"/>
                <a:gd name="T6" fmla="*/ 2 w 82"/>
                <a:gd name="T7" fmla="*/ 177 h 354"/>
                <a:gd name="T8" fmla="*/ 11 w 82"/>
                <a:gd name="T9" fmla="*/ 163 h 354"/>
                <a:gd name="T10" fmla="*/ 19 w 82"/>
                <a:gd name="T11" fmla="*/ 163 h 354"/>
                <a:gd name="T12" fmla="*/ 19 w 82"/>
                <a:gd name="T13" fmla="*/ 152 h 354"/>
                <a:gd name="T14" fmla="*/ 8 w 82"/>
                <a:gd name="T15" fmla="*/ 152 h 354"/>
                <a:gd name="T16" fmla="*/ 18 w 82"/>
                <a:gd name="T17" fmla="*/ 96 h 354"/>
                <a:gd name="T18" fmla="*/ 14 w 82"/>
                <a:gd name="T19" fmla="*/ 30 h 354"/>
                <a:gd name="T20" fmla="*/ 22 w 82"/>
                <a:gd name="T21" fmla="*/ 10 h 354"/>
                <a:gd name="T22" fmla="*/ 40 w 82"/>
                <a:gd name="T23" fmla="*/ 6 h 354"/>
                <a:gd name="T24" fmla="*/ 32 w 82"/>
                <a:gd name="T25" fmla="*/ 0 h 354"/>
                <a:gd name="T26" fmla="*/ 15 w 82"/>
                <a:gd name="T27" fmla="*/ 7 h 354"/>
                <a:gd name="T28" fmla="*/ 9 w 82"/>
                <a:gd name="T29" fmla="*/ 24 h 354"/>
                <a:gd name="T30" fmla="*/ 9 w 82"/>
                <a:gd name="T31" fmla="*/ 100 h 354"/>
                <a:gd name="T32" fmla="*/ 2 w 82"/>
                <a:gd name="T33" fmla="*/ 40 h 354"/>
                <a:gd name="T34" fmla="*/ 2 w 82"/>
                <a:gd name="T35" fmla="*/ 40 h 3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354"/>
                <a:gd name="T56" fmla="*/ 82 w 82"/>
                <a:gd name="T57" fmla="*/ 354 h 35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354">
                  <a:moveTo>
                    <a:pt x="4" y="80"/>
                  </a:moveTo>
                  <a:lnTo>
                    <a:pt x="0" y="207"/>
                  </a:lnTo>
                  <a:lnTo>
                    <a:pt x="4" y="329"/>
                  </a:lnTo>
                  <a:lnTo>
                    <a:pt x="4" y="354"/>
                  </a:lnTo>
                  <a:lnTo>
                    <a:pt x="23" y="325"/>
                  </a:lnTo>
                  <a:lnTo>
                    <a:pt x="38" y="325"/>
                  </a:lnTo>
                  <a:lnTo>
                    <a:pt x="38" y="303"/>
                  </a:lnTo>
                  <a:lnTo>
                    <a:pt x="17" y="303"/>
                  </a:lnTo>
                  <a:lnTo>
                    <a:pt x="36" y="192"/>
                  </a:lnTo>
                  <a:lnTo>
                    <a:pt x="29" y="61"/>
                  </a:lnTo>
                  <a:lnTo>
                    <a:pt x="46" y="19"/>
                  </a:lnTo>
                  <a:lnTo>
                    <a:pt x="82" y="12"/>
                  </a:lnTo>
                  <a:lnTo>
                    <a:pt x="65" y="0"/>
                  </a:lnTo>
                  <a:lnTo>
                    <a:pt x="31" y="14"/>
                  </a:lnTo>
                  <a:lnTo>
                    <a:pt x="19" y="48"/>
                  </a:lnTo>
                  <a:lnTo>
                    <a:pt x="19" y="200"/>
                  </a:lnTo>
                  <a:lnTo>
                    <a:pt x="4" y="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9" name="Freeform 232"/>
            <p:cNvSpPr>
              <a:spLocks/>
            </p:cNvSpPr>
            <p:nvPr/>
          </p:nvSpPr>
          <p:spPr bwMode="auto">
            <a:xfrm>
              <a:off x="4203" y="1349"/>
              <a:ext cx="38" cy="184"/>
            </a:xfrm>
            <a:custGeom>
              <a:avLst/>
              <a:gdLst>
                <a:gd name="T0" fmla="*/ 10 w 76"/>
                <a:gd name="T1" fmla="*/ 20 h 369"/>
                <a:gd name="T2" fmla="*/ 17 w 76"/>
                <a:gd name="T3" fmla="*/ 100 h 369"/>
                <a:gd name="T4" fmla="*/ 17 w 76"/>
                <a:gd name="T5" fmla="*/ 127 h 369"/>
                <a:gd name="T6" fmla="*/ 13 w 76"/>
                <a:gd name="T7" fmla="*/ 163 h 369"/>
                <a:gd name="T8" fmla="*/ 0 w 76"/>
                <a:gd name="T9" fmla="*/ 163 h 369"/>
                <a:gd name="T10" fmla="*/ 0 w 76"/>
                <a:gd name="T11" fmla="*/ 173 h 369"/>
                <a:gd name="T12" fmla="*/ 11 w 76"/>
                <a:gd name="T13" fmla="*/ 174 h 369"/>
                <a:gd name="T14" fmla="*/ 15 w 76"/>
                <a:gd name="T15" fmla="*/ 184 h 369"/>
                <a:gd name="T16" fmla="*/ 24 w 76"/>
                <a:gd name="T17" fmla="*/ 139 h 369"/>
                <a:gd name="T18" fmla="*/ 26 w 76"/>
                <a:gd name="T19" fmla="*/ 95 h 369"/>
                <a:gd name="T20" fmla="*/ 20 w 76"/>
                <a:gd name="T21" fmla="*/ 26 h 369"/>
                <a:gd name="T22" fmla="*/ 25 w 76"/>
                <a:gd name="T23" fmla="*/ 9 h 369"/>
                <a:gd name="T24" fmla="*/ 38 w 76"/>
                <a:gd name="T25" fmla="*/ 5 h 369"/>
                <a:gd name="T26" fmla="*/ 30 w 76"/>
                <a:gd name="T27" fmla="*/ 0 h 369"/>
                <a:gd name="T28" fmla="*/ 21 w 76"/>
                <a:gd name="T29" fmla="*/ 2 h 369"/>
                <a:gd name="T30" fmla="*/ 15 w 76"/>
                <a:gd name="T31" fmla="*/ 16 h 369"/>
                <a:gd name="T32" fmla="*/ 10 w 76"/>
                <a:gd name="T33" fmla="*/ 20 h 369"/>
                <a:gd name="T34" fmla="*/ 10 w 76"/>
                <a:gd name="T35" fmla="*/ 20 h 36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6"/>
                <a:gd name="T55" fmla="*/ 0 h 369"/>
                <a:gd name="T56" fmla="*/ 76 w 76"/>
                <a:gd name="T57" fmla="*/ 369 h 36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6" h="369">
                  <a:moveTo>
                    <a:pt x="19" y="40"/>
                  </a:moveTo>
                  <a:lnTo>
                    <a:pt x="34" y="200"/>
                  </a:lnTo>
                  <a:lnTo>
                    <a:pt x="34" y="255"/>
                  </a:lnTo>
                  <a:lnTo>
                    <a:pt x="26" y="326"/>
                  </a:lnTo>
                  <a:lnTo>
                    <a:pt x="0" y="326"/>
                  </a:lnTo>
                  <a:lnTo>
                    <a:pt x="0" y="346"/>
                  </a:lnTo>
                  <a:lnTo>
                    <a:pt x="23" y="348"/>
                  </a:lnTo>
                  <a:lnTo>
                    <a:pt x="30" y="369"/>
                  </a:lnTo>
                  <a:lnTo>
                    <a:pt x="49" y="278"/>
                  </a:lnTo>
                  <a:lnTo>
                    <a:pt x="53" y="191"/>
                  </a:lnTo>
                  <a:lnTo>
                    <a:pt x="40" y="52"/>
                  </a:lnTo>
                  <a:lnTo>
                    <a:pt x="51" y="18"/>
                  </a:lnTo>
                  <a:lnTo>
                    <a:pt x="76" y="10"/>
                  </a:lnTo>
                  <a:lnTo>
                    <a:pt x="61" y="0"/>
                  </a:lnTo>
                  <a:lnTo>
                    <a:pt x="42" y="4"/>
                  </a:lnTo>
                  <a:lnTo>
                    <a:pt x="30" y="33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0" name="Freeform 233"/>
            <p:cNvSpPr>
              <a:spLocks/>
            </p:cNvSpPr>
            <p:nvPr/>
          </p:nvSpPr>
          <p:spPr bwMode="auto">
            <a:xfrm>
              <a:off x="4217" y="1359"/>
              <a:ext cx="420" cy="489"/>
            </a:xfrm>
            <a:custGeom>
              <a:avLst/>
              <a:gdLst>
                <a:gd name="T0" fmla="*/ 31 w 840"/>
                <a:gd name="T1" fmla="*/ 0 h 977"/>
                <a:gd name="T2" fmla="*/ 43 w 840"/>
                <a:gd name="T3" fmla="*/ 66 h 977"/>
                <a:gd name="T4" fmla="*/ 46 w 840"/>
                <a:gd name="T5" fmla="*/ 128 h 977"/>
                <a:gd name="T6" fmla="*/ 33 w 840"/>
                <a:gd name="T7" fmla="*/ 167 h 977"/>
                <a:gd name="T8" fmla="*/ 36 w 840"/>
                <a:gd name="T9" fmla="*/ 195 h 977"/>
                <a:gd name="T10" fmla="*/ 53 w 840"/>
                <a:gd name="T11" fmla="*/ 120 h 977"/>
                <a:gd name="T12" fmla="*/ 53 w 840"/>
                <a:gd name="T13" fmla="*/ 45 h 977"/>
                <a:gd name="T14" fmla="*/ 67 w 840"/>
                <a:gd name="T15" fmla="*/ 107 h 977"/>
                <a:gd name="T16" fmla="*/ 60 w 840"/>
                <a:gd name="T17" fmla="*/ 158 h 977"/>
                <a:gd name="T18" fmla="*/ 42 w 840"/>
                <a:gd name="T19" fmla="*/ 230 h 977"/>
                <a:gd name="T20" fmla="*/ 35 w 840"/>
                <a:gd name="T21" fmla="*/ 273 h 977"/>
                <a:gd name="T22" fmla="*/ 55 w 840"/>
                <a:gd name="T23" fmla="*/ 207 h 977"/>
                <a:gd name="T24" fmla="*/ 64 w 840"/>
                <a:gd name="T25" fmla="*/ 241 h 977"/>
                <a:gd name="T26" fmla="*/ 61 w 840"/>
                <a:gd name="T27" fmla="*/ 258 h 977"/>
                <a:gd name="T28" fmla="*/ 28 w 840"/>
                <a:gd name="T29" fmla="*/ 318 h 977"/>
                <a:gd name="T30" fmla="*/ 19 w 840"/>
                <a:gd name="T31" fmla="*/ 335 h 977"/>
                <a:gd name="T32" fmla="*/ 0 w 840"/>
                <a:gd name="T33" fmla="*/ 335 h 977"/>
                <a:gd name="T34" fmla="*/ 17 w 840"/>
                <a:gd name="T35" fmla="*/ 341 h 977"/>
                <a:gd name="T36" fmla="*/ 22 w 840"/>
                <a:gd name="T37" fmla="*/ 351 h 977"/>
                <a:gd name="T38" fmla="*/ 17 w 840"/>
                <a:gd name="T39" fmla="*/ 363 h 977"/>
                <a:gd name="T40" fmla="*/ 3 w 840"/>
                <a:gd name="T41" fmla="*/ 367 h 977"/>
                <a:gd name="T42" fmla="*/ 5 w 840"/>
                <a:gd name="T43" fmla="*/ 379 h 977"/>
                <a:gd name="T44" fmla="*/ 17 w 840"/>
                <a:gd name="T45" fmla="*/ 376 h 977"/>
                <a:gd name="T46" fmla="*/ 27 w 840"/>
                <a:gd name="T47" fmla="*/ 367 h 977"/>
                <a:gd name="T48" fmla="*/ 46 w 840"/>
                <a:gd name="T49" fmla="*/ 379 h 977"/>
                <a:gd name="T50" fmla="*/ 140 w 840"/>
                <a:gd name="T51" fmla="*/ 424 h 977"/>
                <a:gd name="T52" fmla="*/ 239 w 840"/>
                <a:gd name="T53" fmla="*/ 459 h 977"/>
                <a:gd name="T54" fmla="*/ 346 w 840"/>
                <a:gd name="T55" fmla="*/ 468 h 977"/>
                <a:gd name="T56" fmla="*/ 420 w 840"/>
                <a:gd name="T57" fmla="*/ 489 h 977"/>
                <a:gd name="T58" fmla="*/ 374 w 840"/>
                <a:gd name="T59" fmla="*/ 462 h 977"/>
                <a:gd name="T60" fmla="*/ 339 w 840"/>
                <a:gd name="T61" fmla="*/ 451 h 977"/>
                <a:gd name="T62" fmla="*/ 245 w 840"/>
                <a:gd name="T63" fmla="*/ 443 h 977"/>
                <a:gd name="T64" fmla="*/ 166 w 840"/>
                <a:gd name="T65" fmla="*/ 420 h 977"/>
                <a:gd name="T66" fmla="*/ 36 w 840"/>
                <a:gd name="T67" fmla="*/ 361 h 977"/>
                <a:gd name="T68" fmla="*/ 35 w 840"/>
                <a:gd name="T69" fmla="*/ 346 h 977"/>
                <a:gd name="T70" fmla="*/ 48 w 840"/>
                <a:gd name="T71" fmla="*/ 314 h 977"/>
                <a:gd name="T72" fmla="*/ 73 w 840"/>
                <a:gd name="T73" fmla="*/ 251 h 977"/>
                <a:gd name="T74" fmla="*/ 76 w 840"/>
                <a:gd name="T75" fmla="*/ 212 h 977"/>
                <a:gd name="T76" fmla="*/ 71 w 840"/>
                <a:gd name="T77" fmla="*/ 174 h 977"/>
                <a:gd name="T78" fmla="*/ 75 w 840"/>
                <a:gd name="T79" fmla="*/ 106 h 977"/>
                <a:gd name="T80" fmla="*/ 55 w 840"/>
                <a:gd name="T81" fmla="*/ 18 h 977"/>
                <a:gd name="T82" fmla="*/ 44 w 840"/>
                <a:gd name="T83" fmla="*/ 9 h 977"/>
                <a:gd name="T84" fmla="*/ 31 w 840"/>
                <a:gd name="T85" fmla="*/ 0 h 977"/>
                <a:gd name="T86" fmla="*/ 31 w 840"/>
                <a:gd name="T87" fmla="*/ 0 h 9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40"/>
                <a:gd name="T133" fmla="*/ 0 h 977"/>
                <a:gd name="T134" fmla="*/ 840 w 840"/>
                <a:gd name="T135" fmla="*/ 977 h 97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40" h="977">
                  <a:moveTo>
                    <a:pt x="63" y="0"/>
                  </a:moveTo>
                  <a:lnTo>
                    <a:pt x="86" y="132"/>
                  </a:lnTo>
                  <a:lnTo>
                    <a:pt x="91" y="255"/>
                  </a:lnTo>
                  <a:lnTo>
                    <a:pt x="65" y="333"/>
                  </a:lnTo>
                  <a:lnTo>
                    <a:pt x="71" y="390"/>
                  </a:lnTo>
                  <a:lnTo>
                    <a:pt x="105" y="240"/>
                  </a:lnTo>
                  <a:lnTo>
                    <a:pt x="105" y="90"/>
                  </a:lnTo>
                  <a:lnTo>
                    <a:pt x="133" y="213"/>
                  </a:lnTo>
                  <a:lnTo>
                    <a:pt x="120" y="316"/>
                  </a:lnTo>
                  <a:lnTo>
                    <a:pt x="84" y="460"/>
                  </a:lnTo>
                  <a:lnTo>
                    <a:pt x="69" y="546"/>
                  </a:lnTo>
                  <a:lnTo>
                    <a:pt x="110" y="413"/>
                  </a:lnTo>
                  <a:lnTo>
                    <a:pt x="128" y="481"/>
                  </a:lnTo>
                  <a:lnTo>
                    <a:pt x="122" y="516"/>
                  </a:lnTo>
                  <a:lnTo>
                    <a:pt x="57" y="635"/>
                  </a:lnTo>
                  <a:lnTo>
                    <a:pt x="38" y="669"/>
                  </a:lnTo>
                  <a:lnTo>
                    <a:pt x="0" y="669"/>
                  </a:lnTo>
                  <a:lnTo>
                    <a:pt x="34" y="681"/>
                  </a:lnTo>
                  <a:lnTo>
                    <a:pt x="44" y="702"/>
                  </a:lnTo>
                  <a:lnTo>
                    <a:pt x="34" y="726"/>
                  </a:lnTo>
                  <a:lnTo>
                    <a:pt x="6" y="734"/>
                  </a:lnTo>
                  <a:lnTo>
                    <a:pt x="10" y="757"/>
                  </a:lnTo>
                  <a:lnTo>
                    <a:pt x="34" y="751"/>
                  </a:lnTo>
                  <a:lnTo>
                    <a:pt x="55" y="734"/>
                  </a:lnTo>
                  <a:lnTo>
                    <a:pt x="91" y="757"/>
                  </a:lnTo>
                  <a:lnTo>
                    <a:pt x="280" y="848"/>
                  </a:lnTo>
                  <a:lnTo>
                    <a:pt x="479" y="918"/>
                  </a:lnTo>
                  <a:lnTo>
                    <a:pt x="692" y="936"/>
                  </a:lnTo>
                  <a:lnTo>
                    <a:pt x="840" y="977"/>
                  </a:lnTo>
                  <a:lnTo>
                    <a:pt x="747" y="924"/>
                  </a:lnTo>
                  <a:lnTo>
                    <a:pt x="677" y="901"/>
                  </a:lnTo>
                  <a:lnTo>
                    <a:pt x="491" y="886"/>
                  </a:lnTo>
                  <a:lnTo>
                    <a:pt x="331" y="839"/>
                  </a:lnTo>
                  <a:lnTo>
                    <a:pt x="71" y="721"/>
                  </a:lnTo>
                  <a:lnTo>
                    <a:pt x="69" y="692"/>
                  </a:lnTo>
                  <a:lnTo>
                    <a:pt x="95" y="628"/>
                  </a:lnTo>
                  <a:lnTo>
                    <a:pt x="145" y="502"/>
                  </a:lnTo>
                  <a:lnTo>
                    <a:pt x="152" y="424"/>
                  </a:lnTo>
                  <a:lnTo>
                    <a:pt x="141" y="348"/>
                  </a:lnTo>
                  <a:lnTo>
                    <a:pt x="150" y="211"/>
                  </a:lnTo>
                  <a:lnTo>
                    <a:pt x="110" y="35"/>
                  </a:lnTo>
                  <a:lnTo>
                    <a:pt x="88" y="17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1" name="Freeform 234"/>
            <p:cNvSpPr>
              <a:spLocks/>
            </p:cNvSpPr>
            <p:nvPr/>
          </p:nvSpPr>
          <p:spPr bwMode="auto">
            <a:xfrm>
              <a:off x="3896" y="1166"/>
              <a:ext cx="194" cy="274"/>
            </a:xfrm>
            <a:custGeom>
              <a:avLst/>
              <a:gdLst>
                <a:gd name="T0" fmla="*/ 194 w 388"/>
                <a:gd name="T1" fmla="*/ 94 h 547"/>
                <a:gd name="T2" fmla="*/ 136 w 388"/>
                <a:gd name="T3" fmla="*/ 132 h 547"/>
                <a:gd name="T4" fmla="*/ 66 w 388"/>
                <a:gd name="T5" fmla="*/ 155 h 547"/>
                <a:gd name="T6" fmla="*/ 20 w 388"/>
                <a:gd name="T7" fmla="*/ 164 h 547"/>
                <a:gd name="T8" fmla="*/ 16 w 388"/>
                <a:gd name="T9" fmla="*/ 221 h 547"/>
                <a:gd name="T10" fmla="*/ 13 w 388"/>
                <a:gd name="T11" fmla="*/ 274 h 547"/>
                <a:gd name="T12" fmla="*/ 7 w 388"/>
                <a:gd name="T13" fmla="*/ 164 h 547"/>
                <a:gd name="T14" fmla="*/ 0 w 388"/>
                <a:gd name="T15" fmla="*/ 144 h 547"/>
                <a:gd name="T16" fmla="*/ 13 w 388"/>
                <a:gd name="T17" fmla="*/ 102 h 547"/>
                <a:gd name="T18" fmla="*/ 57 w 388"/>
                <a:gd name="T19" fmla="*/ 44 h 547"/>
                <a:gd name="T20" fmla="*/ 116 w 388"/>
                <a:gd name="T21" fmla="*/ 11 h 547"/>
                <a:gd name="T22" fmla="*/ 187 w 388"/>
                <a:gd name="T23" fmla="*/ 0 h 547"/>
                <a:gd name="T24" fmla="*/ 113 w 388"/>
                <a:gd name="T25" fmla="*/ 20 h 547"/>
                <a:gd name="T26" fmla="*/ 67 w 388"/>
                <a:gd name="T27" fmla="*/ 62 h 547"/>
                <a:gd name="T28" fmla="*/ 94 w 388"/>
                <a:gd name="T29" fmla="*/ 61 h 547"/>
                <a:gd name="T30" fmla="*/ 70 w 388"/>
                <a:gd name="T31" fmla="*/ 80 h 547"/>
                <a:gd name="T32" fmla="*/ 39 w 388"/>
                <a:gd name="T33" fmla="*/ 102 h 547"/>
                <a:gd name="T34" fmla="*/ 79 w 388"/>
                <a:gd name="T35" fmla="*/ 102 h 547"/>
                <a:gd name="T36" fmla="*/ 52 w 388"/>
                <a:gd name="T37" fmla="*/ 125 h 547"/>
                <a:gd name="T38" fmla="*/ 91 w 388"/>
                <a:gd name="T39" fmla="*/ 120 h 547"/>
                <a:gd name="T40" fmla="*/ 194 w 388"/>
                <a:gd name="T41" fmla="*/ 94 h 547"/>
                <a:gd name="T42" fmla="*/ 194 w 388"/>
                <a:gd name="T43" fmla="*/ 94 h 5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88"/>
                <a:gd name="T67" fmla="*/ 0 h 547"/>
                <a:gd name="T68" fmla="*/ 388 w 388"/>
                <a:gd name="T69" fmla="*/ 547 h 54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88" h="547">
                  <a:moveTo>
                    <a:pt x="388" y="188"/>
                  </a:moveTo>
                  <a:lnTo>
                    <a:pt x="272" y="264"/>
                  </a:lnTo>
                  <a:lnTo>
                    <a:pt x="131" y="309"/>
                  </a:lnTo>
                  <a:lnTo>
                    <a:pt x="40" y="328"/>
                  </a:lnTo>
                  <a:lnTo>
                    <a:pt x="32" y="442"/>
                  </a:lnTo>
                  <a:lnTo>
                    <a:pt x="26" y="547"/>
                  </a:lnTo>
                  <a:lnTo>
                    <a:pt x="15" y="328"/>
                  </a:lnTo>
                  <a:lnTo>
                    <a:pt x="0" y="288"/>
                  </a:lnTo>
                  <a:lnTo>
                    <a:pt x="26" y="203"/>
                  </a:lnTo>
                  <a:lnTo>
                    <a:pt x="114" y="87"/>
                  </a:lnTo>
                  <a:lnTo>
                    <a:pt x="232" y="22"/>
                  </a:lnTo>
                  <a:lnTo>
                    <a:pt x="374" y="0"/>
                  </a:lnTo>
                  <a:lnTo>
                    <a:pt x="226" y="39"/>
                  </a:lnTo>
                  <a:lnTo>
                    <a:pt x="133" y="123"/>
                  </a:lnTo>
                  <a:lnTo>
                    <a:pt x="188" y="121"/>
                  </a:lnTo>
                  <a:lnTo>
                    <a:pt x="139" y="159"/>
                  </a:lnTo>
                  <a:lnTo>
                    <a:pt x="78" y="203"/>
                  </a:lnTo>
                  <a:lnTo>
                    <a:pt x="158" y="203"/>
                  </a:lnTo>
                  <a:lnTo>
                    <a:pt x="104" y="250"/>
                  </a:lnTo>
                  <a:lnTo>
                    <a:pt x="182" y="239"/>
                  </a:lnTo>
                  <a:lnTo>
                    <a:pt x="388" y="1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2" name="Freeform 235"/>
            <p:cNvSpPr>
              <a:spLocks/>
            </p:cNvSpPr>
            <p:nvPr/>
          </p:nvSpPr>
          <p:spPr bwMode="auto">
            <a:xfrm>
              <a:off x="4061" y="1167"/>
              <a:ext cx="86" cy="78"/>
            </a:xfrm>
            <a:custGeom>
              <a:avLst/>
              <a:gdLst>
                <a:gd name="T0" fmla="*/ 41 w 171"/>
                <a:gd name="T1" fmla="*/ 78 h 156"/>
                <a:gd name="T2" fmla="*/ 0 w 171"/>
                <a:gd name="T3" fmla="*/ 76 h 156"/>
                <a:gd name="T4" fmla="*/ 38 w 171"/>
                <a:gd name="T5" fmla="*/ 65 h 156"/>
                <a:gd name="T6" fmla="*/ 40 w 171"/>
                <a:gd name="T7" fmla="*/ 38 h 156"/>
                <a:gd name="T8" fmla="*/ 68 w 171"/>
                <a:gd name="T9" fmla="*/ 34 h 156"/>
                <a:gd name="T10" fmla="*/ 57 w 171"/>
                <a:gd name="T11" fmla="*/ 17 h 156"/>
                <a:gd name="T12" fmla="*/ 78 w 171"/>
                <a:gd name="T13" fmla="*/ 19 h 156"/>
                <a:gd name="T14" fmla="*/ 65 w 171"/>
                <a:gd name="T15" fmla="*/ 0 h 156"/>
                <a:gd name="T16" fmla="*/ 86 w 171"/>
                <a:gd name="T17" fmla="*/ 10 h 156"/>
                <a:gd name="T18" fmla="*/ 85 w 171"/>
                <a:gd name="T19" fmla="*/ 26 h 156"/>
                <a:gd name="T20" fmla="*/ 67 w 171"/>
                <a:gd name="T21" fmla="*/ 59 h 156"/>
                <a:gd name="T22" fmla="*/ 41 w 171"/>
                <a:gd name="T23" fmla="*/ 78 h 156"/>
                <a:gd name="T24" fmla="*/ 41 w 171"/>
                <a:gd name="T25" fmla="*/ 78 h 1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1"/>
                <a:gd name="T40" fmla="*/ 0 h 156"/>
                <a:gd name="T41" fmla="*/ 171 w 171"/>
                <a:gd name="T42" fmla="*/ 156 h 1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1" h="156">
                  <a:moveTo>
                    <a:pt x="81" y="156"/>
                  </a:moveTo>
                  <a:lnTo>
                    <a:pt x="0" y="151"/>
                  </a:lnTo>
                  <a:lnTo>
                    <a:pt x="76" y="130"/>
                  </a:lnTo>
                  <a:lnTo>
                    <a:pt x="79" y="75"/>
                  </a:lnTo>
                  <a:lnTo>
                    <a:pt x="136" y="67"/>
                  </a:lnTo>
                  <a:lnTo>
                    <a:pt x="114" y="33"/>
                  </a:lnTo>
                  <a:lnTo>
                    <a:pt x="155" y="37"/>
                  </a:lnTo>
                  <a:lnTo>
                    <a:pt x="129" y="0"/>
                  </a:lnTo>
                  <a:lnTo>
                    <a:pt x="171" y="19"/>
                  </a:lnTo>
                  <a:lnTo>
                    <a:pt x="169" y="52"/>
                  </a:lnTo>
                  <a:lnTo>
                    <a:pt x="133" y="118"/>
                  </a:lnTo>
                  <a:lnTo>
                    <a:pt x="81" y="1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3" name="Freeform 236"/>
            <p:cNvSpPr>
              <a:spLocks/>
            </p:cNvSpPr>
            <p:nvPr/>
          </p:nvSpPr>
          <p:spPr bwMode="auto">
            <a:xfrm>
              <a:off x="4114" y="1180"/>
              <a:ext cx="157" cy="211"/>
            </a:xfrm>
            <a:custGeom>
              <a:avLst/>
              <a:gdLst>
                <a:gd name="T0" fmla="*/ 36 w 314"/>
                <a:gd name="T1" fmla="*/ 19 h 422"/>
                <a:gd name="T2" fmla="*/ 22 w 314"/>
                <a:gd name="T3" fmla="*/ 48 h 422"/>
                <a:gd name="T4" fmla="*/ 0 w 314"/>
                <a:gd name="T5" fmla="*/ 73 h 422"/>
                <a:gd name="T6" fmla="*/ 11 w 314"/>
                <a:gd name="T7" fmla="*/ 103 h 422"/>
                <a:gd name="T8" fmla="*/ 40 w 314"/>
                <a:gd name="T9" fmla="*/ 144 h 422"/>
                <a:gd name="T10" fmla="*/ 66 w 314"/>
                <a:gd name="T11" fmla="*/ 211 h 422"/>
                <a:gd name="T12" fmla="*/ 43 w 314"/>
                <a:gd name="T13" fmla="*/ 133 h 422"/>
                <a:gd name="T14" fmla="*/ 67 w 314"/>
                <a:gd name="T15" fmla="*/ 149 h 422"/>
                <a:gd name="T16" fmla="*/ 71 w 314"/>
                <a:gd name="T17" fmla="*/ 108 h 422"/>
                <a:gd name="T18" fmla="*/ 85 w 314"/>
                <a:gd name="T19" fmla="*/ 113 h 422"/>
                <a:gd name="T20" fmla="*/ 84 w 314"/>
                <a:gd name="T21" fmla="*/ 87 h 422"/>
                <a:gd name="T22" fmla="*/ 75 w 314"/>
                <a:gd name="T23" fmla="*/ 53 h 422"/>
                <a:gd name="T24" fmla="*/ 107 w 314"/>
                <a:gd name="T25" fmla="*/ 90 h 422"/>
                <a:gd name="T26" fmla="*/ 131 w 314"/>
                <a:gd name="T27" fmla="*/ 155 h 422"/>
                <a:gd name="T28" fmla="*/ 135 w 314"/>
                <a:gd name="T29" fmla="*/ 103 h 422"/>
                <a:gd name="T30" fmla="*/ 148 w 314"/>
                <a:gd name="T31" fmla="*/ 152 h 422"/>
                <a:gd name="T32" fmla="*/ 148 w 314"/>
                <a:gd name="T33" fmla="*/ 198 h 422"/>
                <a:gd name="T34" fmla="*/ 157 w 314"/>
                <a:gd name="T35" fmla="*/ 198 h 422"/>
                <a:gd name="T36" fmla="*/ 157 w 314"/>
                <a:gd name="T37" fmla="*/ 139 h 422"/>
                <a:gd name="T38" fmla="*/ 135 w 314"/>
                <a:gd name="T39" fmla="*/ 69 h 422"/>
                <a:gd name="T40" fmla="*/ 88 w 314"/>
                <a:gd name="T41" fmla="*/ 21 h 422"/>
                <a:gd name="T42" fmla="*/ 39 w 314"/>
                <a:gd name="T43" fmla="*/ 0 h 422"/>
                <a:gd name="T44" fmla="*/ 36 w 314"/>
                <a:gd name="T45" fmla="*/ 19 h 422"/>
                <a:gd name="T46" fmla="*/ 36 w 314"/>
                <a:gd name="T47" fmla="*/ 19 h 4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14"/>
                <a:gd name="T73" fmla="*/ 0 h 422"/>
                <a:gd name="T74" fmla="*/ 314 w 314"/>
                <a:gd name="T75" fmla="*/ 422 h 42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14" h="422">
                  <a:moveTo>
                    <a:pt x="72" y="38"/>
                  </a:moveTo>
                  <a:lnTo>
                    <a:pt x="44" y="95"/>
                  </a:lnTo>
                  <a:lnTo>
                    <a:pt x="0" y="146"/>
                  </a:lnTo>
                  <a:lnTo>
                    <a:pt x="23" y="205"/>
                  </a:lnTo>
                  <a:lnTo>
                    <a:pt x="80" y="287"/>
                  </a:lnTo>
                  <a:lnTo>
                    <a:pt x="131" y="422"/>
                  </a:lnTo>
                  <a:lnTo>
                    <a:pt x="87" y="266"/>
                  </a:lnTo>
                  <a:lnTo>
                    <a:pt x="133" y="297"/>
                  </a:lnTo>
                  <a:lnTo>
                    <a:pt x="141" y="217"/>
                  </a:lnTo>
                  <a:lnTo>
                    <a:pt x="171" y="226"/>
                  </a:lnTo>
                  <a:lnTo>
                    <a:pt x="169" y="173"/>
                  </a:lnTo>
                  <a:lnTo>
                    <a:pt x="150" y="107"/>
                  </a:lnTo>
                  <a:lnTo>
                    <a:pt x="215" y="179"/>
                  </a:lnTo>
                  <a:lnTo>
                    <a:pt x="262" y="310"/>
                  </a:lnTo>
                  <a:lnTo>
                    <a:pt x="270" y="205"/>
                  </a:lnTo>
                  <a:lnTo>
                    <a:pt x="295" y="304"/>
                  </a:lnTo>
                  <a:lnTo>
                    <a:pt x="295" y="395"/>
                  </a:lnTo>
                  <a:lnTo>
                    <a:pt x="314" y="395"/>
                  </a:lnTo>
                  <a:lnTo>
                    <a:pt x="314" y="278"/>
                  </a:lnTo>
                  <a:lnTo>
                    <a:pt x="270" y="137"/>
                  </a:lnTo>
                  <a:lnTo>
                    <a:pt x="177" y="42"/>
                  </a:lnTo>
                  <a:lnTo>
                    <a:pt x="78" y="0"/>
                  </a:lnTo>
                  <a:lnTo>
                    <a:pt x="72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4" name="Freeform 237"/>
            <p:cNvSpPr>
              <a:spLocks/>
            </p:cNvSpPr>
            <p:nvPr/>
          </p:nvSpPr>
          <p:spPr bwMode="auto">
            <a:xfrm>
              <a:off x="4134" y="1695"/>
              <a:ext cx="69" cy="99"/>
            </a:xfrm>
            <a:custGeom>
              <a:avLst/>
              <a:gdLst>
                <a:gd name="T0" fmla="*/ 69 w 137"/>
                <a:gd name="T1" fmla="*/ 2 h 198"/>
                <a:gd name="T2" fmla="*/ 53 w 137"/>
                <a:gd name="T3" fmla="*/ 7 h 198"/>
                <a:gd name="T4" fmla="*/ 52 w 137"/>
                <a:gd name="T5" fmla="*/ 20 h 198"/>
                <a:gd name="T6" fmla="*/ 69 w 137"/>
                <a:gd name="T7" fmla="*/ 30 h 198"/>
                <a:gd name="T8" fmla="*/ 69 w 137"/>
                <a:gd name="T9" fmla="*/ 43 h 198"/>
                <a:gd name="T10" fmla="*/ 54 w 137"/>
                <a:gd name="T11" fmla="*/ 47 h 198"/>
                <a:gd name="T12" fmla="*/ 37 w 137"/>
                <a:gd name="T13" fmla="*/ 64 h 198"/>
                <a:gd name="T14" fmla="*/ 21 w 137"/>
                <a:gd name="T15" fmla="*/ 86 h 198"/>
                <a:gd name="T16" fmla="*/ 16 w 137"/>
                <a:gd name="T17" fmla="*/ 99 h 198"/>
                <a:gd name="T18" fmla="*/ 0 w 137"/>
                <a:gd name="T19" fmla="*/ 77 h 198"/>
                <a:gd name="T20" fmla="*/ 5 w 137"/>
                <a:gd name="T21" fmla="*/ 64 h 198"/>
                <a:gd name="T22" fmla="*/ 20 w 137"/>
                <a:gd name="T23" fmla="*/ 41 h 198"/>
                <a:gd name="T24" fmla="*/ 37 w 137"/>
                <a:gd name="T25" fmla="*/ 25 h 198"/>
                <a:gd name="T26" fmla="*/ 46 w 137"/>
                <a:gd name="T27" fmla="*/ 4 h 198"/>
                <a:gd name="T28" fmla="*/ 59 w 137"/>
                <a:gd name="T29" fmla="*/ 0 h 198"/>
                <a:gd name="T30" fmla="*/ 69 w 137"/>
                <a:gd name="T31" fmla="*/ 2 h 198"/>
                <a:gd name="T32" fmla="*/ 69 w 137"/>
                <a:gd name="T33" fmla="*/ 2 h 1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7"/>
                <a:gd name="T52" fmla="*/ 0 h 198"/>
                <a:gd name="T53" fmla="*/ 137 w 137"/>
                <a:gd name="T54" fmla="*/ 198 h 1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7" h="198">
                  <a:moveTo>
                    <a:pt x="137" y="4"/>
                  </a:moveTo>
                  <a:lnTo>
                    <a:pt x="106" y="14"/>
                  </a:lnTo>
                  <a:lnTo>
                    <a:pt x="104" y="40"/>
                  </a:lnTo>
                  <a:lnTo>
                    <a:pt x="137" y="61"/>
                  </a:lnTo>
                  <a:lnTo>
                    <a:pt x="137" y="86"/>
                  </a:lnTo>
                  <a:lnTo>
                    <a:pt x="108" y="94"/>
                  </a:lnTo>
                  <a:lnTo>
                    <a:pt x="74" y="128"/>
                  </a:lnTo>
                  <a:lnTo>
                    <a:pt x="42" y="171"/>
                  </a:lnTo>
                  <a:lnTo>
                    <a:pt x="32" y="198"/>
                  </a:lnTo>
                  <a:lnTo>
                    <a:pt x="0" y="154"/>
                  </a:lnTo>
                  <a:lnTo>
                    <a:pt x="9" y="128"/>
                  </a:lnTo>
                  <a:lnTo>
                    <a:pt x="40" y="82"/>
                  </a:lnTo>
                  <a:lnTo>
                    <a:pt x="74" y="50"/>
                  </a:lnTo>
                  <a:lnTo>
                    <a:pt x="91" y="8"/>
                  </a:lnTo>
                  <a:lnTo>
                    <a:pt x="118" y="0"/>
                  </a:lnTo>
                  <a:lnTo>
                    <a:pt x="13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5" name="Freeform 238"/>
            <p:cNvSpPr>
              <a:spLocks/>
            </p:cNvSpPr>
            <p:nvPr/>
          </p:nvSpPr>
          <p:spPr bwMode="auto">
            <a:xfrm>
              <a:off x="3217" y="1641"/>
              <a:ext cx="853" cy="644"/>
            </a:xfrm>
            <a:custGeom>
              <a:avLst/>
              <a:gdLst>
                <a:gd name="T0" fmla="*/ 744 w 1705"/>
                <a:gd name="T1" fmla="*/ 38 h 1287"/>
                <a:gd name="T2" fmla="*/ 594 w 1705"/>
                <a:gd name="T3" fmla="*/ 93 h 1287"/>
                <a:gd name="T4" fmla="*/ 513 w 1705"/>
                <a:gd name="T5" fmla="*/ 124 h 1287"/>
                <a:gd name="T6" fmla="*/ 435 w 1705"/>
                <a:gd name="T7" fmla="*/ 215 h 1287"/>
                <a:gd name="T8" fmla="*/ 352 w 1705"/>
                <a:gd name="T9" fmla="*/ 291 h 1287"/>
                <a:gd name="T10" fmla="*/ 287 w 1705"/>
                <a:gd name="T11" fmla="*/ 373 h 1287"/>
                <a:gd name="T12" fmla="*/ 212 w 1705"/>
                <a:gd name="T13" fmla="*/ 413 h 1287"/>
                <a:gd name="T14" fmla="*/ 163 w 1705"/>
                <a:gd name="T15" fmla="*/ 466 h 1287"/>
                <a:gd name="T16" fmla="*/ 29 w 1705"/>
                <a:gd name="T17" fmla="*/ 591 h 1287"/>
                <a:gd name="T18" fmla="*/ 6 w 1705"/>
                <a:gd name="T19" fmla="*/ 617 h 1287"/>
                <a:gd name="T20" fmla="*/ 126 w 1705"/>
                <a:gd name="T21" fmla="*/ 511 h 1287"/>
                <a:gd name="T22" fmla="*/ 253 w 1705"/>
                <a:gd name="T23" fmla="*/ 470 h 1287"/>
                <a:gd name="T24" fmla="*/ 342 w 1705"/>
                <a:gd name="T25" fmla="*/ 561 h 1287"/>
                <a:gd name="T26" fmla="*/ 318 w 1705"/>
                <a:gd name="T27" fmla="*/ 644 h 1287"/>
                <a:gd name="T28" fmla="*/ 359 w 1705"/>
                <a:gd name="T29" fmla="*/ 634 h 1287"/>
                <a:gd name="T30" fmla="*/ 340 w 1705"/>
                <a:gd name="T31" fmla="*/ 535 h 1287"/>
                <a:gd name="T32" fmla="*/ 242 w 1705"/>
                <a:gd name="T33" fmla="*/ 450 h 1287"/>
                <a:gd name="T34" fmla="*/ 231 w 1705"/>
                <a:gd name="T35" fmla="*/ 427 h 1287"/>
                <a:gd name="T36" fmla="*/ 294 w 1705"/>
                <a:gd name="T37" fmla="*/ 384 h 1287"/>
                <a:gd name="T38" fmla="*/ 303 w 1705"/>
                <a:gd name="T39" fmla="*/ 375 h 1287"/>
                <a:gd name="T40" fmla="*/ 367 w 1705"/>
                <a:gd name="T41" fmla="*/ 297 h 1287"/>
                <a:gd name="T42" fmla="*/ 419 w 1705"/>
                <a:gd name="T43" fmla="*/ 310 h 1287"/>
                <a:gd name="T44" fmla="*/ 445 w 1705"/>
                <a:gd name="T45" fmla="*/ 312 h 1287"/>
                <a:gd name="T46" fmla="*/ 447 w 1705"/>
                <a:gd name="T47" fmla="*/ 223 h 1287"/>
                <a:gd name="T48" fmla="*/ 501 w 1705"/>
                <a:gd name="T49" fmla="*/ 262 h 1287"/>
                <a:gd name="T50" fmla="*/ 573 w 1705"/>
                <a:gd name="T51" fmla="*/ 144 h 1287"/>
                <a:gd name="T52" fmla="*/ 643 w 1705"/>
                <a:gd name="T53" fmla="*/ 204 h 1287"/>
                <a:gd name="T54" fmla="*/ 655 w 1705"/>
                <a:gd name="T55" fmla="*/ 206 h 1287"/>
                <a:gd name="T56" fmla="*/ 707 w 1705"/>
                <a:gd name="T57" fmla="*/ 75 h 1287"/>
                <a:gd name="T58" fmla="*/ 814 w 1705"/>
                <a:gd name="T59" fmla="*/ 138 h 1287"/>
                <a:gd name="T60" fmla="*/ 802 w 1705"/>
                <a:gd name="T61" fmla="*/ 109 h 1287"/>
                <a:gd name="T62" fmla="*/ 763 w 1705"/>
                <a:gd name="T63" fmla="*/ 0 h 12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05"/>
                <a:gd name="T97" fmla="*/ 0 h 1287"/>
                <a:gd name="T98" fmla="*/ 1705 w 1705"/>
                <a:gd name="T99" fmla="*/ 1287 h 128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05" h="1287">
                  <a:moveTo>
                    <a:pt x="1526" y="0"/>
                  </a:moveTo>
                  <a:lnTo>
                    <a:pt x="1488" y="76"/>
                  </a:lnTo>
                  <a:lnTo>
                    <a:pt x="1281" y="161"/>
                  </a:lnTo>
                  <a:lnTo>
                    <a:pt x="1188" y="186"/>
                  </a:lnTo>
                  <a:lnTo>
                    <a:pt x="1119" y="251"/>
                  </a:lnTo>
                  <a:lnTo>
                    <a:pt x="1026" y="247"/>
                  </a:lnTo>
                  <a:lnTo>
                    <a:pt x="982" y="355"/>
                  </a:lnTo>
                  <a:lnTo>
                    <a:pt x="870" y="430"/>
                  </a:lnTo>
                  <a:lnTo>
                    <a:pt x="823" y="511"/>
                  </a:lnTo>
                  <a:lnTo>
                    <a:pt x="703" y="582"/>
                  </a:lnTo>
                  <a:lnTo>
                    <a:pt x="636" y="698"/>
                  </a:lnTo>
                  <a:lnTo>
                    <a:pt x="574" y="745"/>
                  </a:lnTo>
                  <a:lnTo>
                    <a:pt x="462" y="764"/>
                  </a:lnTo>
                  <a:lnTo>
                    <a:pt x="424" y="825"/>
                  </a:lnTo>
                  <a:lnTo>
                    <a:pt x="357" y="861"/>
                  </a:lnTo>
                  <a:lnTo>
                    <a:pt x="325" y="931"/>
                  </a:lnTo>
                  <a:lnTo>
                    <a:pt x="201" y="1032"/>
                  </a:lnTo>
                  <a:lnTo>
                    <a:pt x="57" y="1182"/>
                  </a:lnTo>
                  <a:lnTo>
                    <a:pt x="0" y="1215"/>
                  </a:lnTo>
                  <a:lnTo>
                    <a:pt x="11" y="1234"/>
                  </a:lnTo>
                  <a:lnTo>
                    <a:pt x="85" y="1175"/>
                  </a:lnTo>
                  <a:lnTo>
                    <a:pt x="252" y="1021"/>
                  </a:lnTo>
                  <a:lnTo>
                    <a:pt x="395" y="920"/>
                  </a:lnTo>
                  <a:lnTo>
                    <a:pt x="505" y="939"/>
                  </a:lnTo>
                  <a:lnTo>
                    <a:pt x="629" y="1043"/>
                  </a:lnTo>
                  <a:lnTo>
                    <a:pt x="684" y="1121"/>
                  </a:lnTo>
                  <a:lnTo>
                    <a:pt x="680" y="1207"/>
                  </a:lnTo>
                  <a:lnTo>
                    <a:pt x="636" y="1287"/>
                  </a:lnTo>
                  <a:lnTo>
                    <a:pt x="692" y="1245"/>
                  </a:lnTo>
                  <a:lnTo>
                    <a:pt x="718" y="1268"/>
                  </a:lnTo>
                  <a:lnTo>
                    <a:pt x="730" y="1182"/>
                  </a:lnTo>
                  <a:lnTo>
                    <a:pt x="680" y="1070"/>
                  </a:lnTo>
                  <a:lnTo>
                    <a:pt x="570" y="947"/>
                  </a:lnTo>
                  <a:lnTo>
                    <a:pt x="484" y="899"/>
                  </a:lnTo>
                  <a:lnTo>
                    <a:pt x="384" y="880"/>
                  </a:lnTo>
                  <a:lnTo>
                    <a:pt x="462" y="853"/>
                  </a:lnTo>
                  <a:lnTo>
                    <a:pt x="469" y="791"/>
                  </a:lnTo>
                  <a:lnTo>
                    <a:pt x="587" y="768"/>
                  </a:lnTo>
                  <a:lnTo>
                    <a:pt x="718" y="821"/>
                  </a:lnTo>
                  <a:lnTo>
                    <a:pt x="606" y="749"/>
                  </a:lnTo>
                  <a:lnTo>
                    <a:pt x="699" y="675"/>
                  </a:lnTo>
                  <a:lnTo>
                    <a:pt x="733" y="593"/>
                  </a:lnTo>
                  <a:lnTo>
                    <a:pt x="834" y="559"/>
                  </a:lnTo>
                  <a:lnTo>
                    <a:pt x="838" y="620"/>
                  </a:lnTo>
                  <a:lnTo>
                    <a:pt x="800" y="720"/>
                  </a:lnTo>
                  <a:lnTo>
                    <a:pt x="889" y="623"/>
                  </a:lnTo>
                  <a:lnTo>
                    <a:pt x="901" y="574"/>
                  </a:lnTo>
                  <a:lnTo>
                    <a:pt x="893" y="445"/>
                  </a:lnTo>
                  <a:lnTo>
                    <a:pt x="982" y="380"/>
                  </a:lnTo>
                  <a:lnTo>
                    <a:pt x="1001" y="523"/>
                  </a:lnTo>
                  <a:lnTo>
                    <a:pt x="1037" y="287"/>
                  </a:lnTo>
                  <a:lnTo>
                    <a:pt x="1146" y="287"/>
                  </a:lnTo>
                  <a:lnTo>
                    <a:pt x="1220" y="228"/>
                  </a:lnTo>
                  <a:lnTo>
                    <a:pt x="1286" y="407"/>
                  </a:lnTo>
                  <a:lnTo>
                    <a:pt x="1273" y="660"/>
                  </a:lnTo>
                  <a:lnTo>
                    <a:pt x="1309" y="411"/>
                  </a:lnTo>
                  <a:lnTo>
                    <a:pt x="1266" y="201"/>
                  </a:lnTo>
                  <a:lnTo>
                    <a:pt x="1414" y="150"/>
                  </a:lnTo>
                  <a:lnTo>
                    <a:pt x="1515" y="84"/>
                  </a:lnTo>
                  <a:lnTo>
                    <a:pt x="1627" y="276"/>
                  </a:lnTo>
                  <a:lnTo>
                    <a:pt x="1705" y="380"/>
                  </a:lnTo>
                  <a:lnTo>
                    <a:pt x="1604" y="217"/>
                  </a:lnTo>
                  <a:lnTo>
                    <a:pt x="1541" y="68"/>
                  </a:lnTo>
                  <a:lnTo>
                    <a:pt x="15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6" name="Freeform 239"/>
            <p:cNvSpPr>
              <a:spLocks/>
            </p:cNvSpPr>
            <p:nvPr/>
          </p:nvSpPr>
          <p:spPr bwMode="auto">
            <a:xfrm>
              <a:off x="3333" y="1967"/>
              <a:ext cx="541" cy="644"/>
            </a:xfrm>
            <a:custGeom>
              <a:avLst/>
              <a:gdLst>
                <a:gd name="T0" fmla="*/ 0 w 1081"/>
                <a:gd name="T1" fmla="*/ 425 h 1287"/>
                <a:gd name="T2" fmla="*/ 70 w 1081"/>
                <a:gd name="T3" fmla="*/ 392 h 1287"/>
                <a:gd name="T4" fmla="*/ 206 w 1081"/>
                <a:gd name="T5" fmla="*/ 314 h 1287"/>
                <a:gd name="T6" fmla="*/ 243 w 1081"/>
                <a:gd name="T7" fmla="*/ 319 h 1287"/>
                <a:gd name="T8" fmla="*/ 262 w 1081"/>
                <a:gd name="T9" fmla="*/ 312 h 1287"/>
                <a:gd name="T10" fmla="*/ 286 w 1081"/>
                <a:gd name="T11" fmla="*/ 283 h 1287"/>
                <a:gd name="T12" fmla="*/ 321 w 1081"/>
                <a:gd name="T13" fmla="*/ 276 h 1287"/>
                <a:gd name="T14" fmla="*/ 335 w 1081"/>
                <a:gd name="T15" fmla="*/ 244 h 1287"/>
                <a:gd name="T16" fmla="*/ 331 w 1081"/>
                <a:gd name="T17" fmla="*/ 204 h 1287"/>
                <a:gd name="T18" fmla="*/ 352 w 1081"/>
                <a:gd name="T19" fmla="*/ 237 h 1287"/>
                <a:gd name="T20" fmla="*/ 426 w 1081"/>
                <a:gd name="T21" fmla="*/ 194 h 1287"/>
                <a:gd name="T22" fmla="*/ 323 w 1081"/>
                <a:gd name="T23" fmla="*/ 168 h 1287"/>
                <a:gd name="T24" fmla="*/ 309 w 1081"/>
                <a:gd name="T25" fmla="*/ 149 h 1287"/>
                <a:gd name="T26" fmla="*/ 440 w 1081"/>
                <a:gd name="T27" fmla="*/ 167 h 1287"/>
                <a:gd name="T28" fmla="*/ 420 w 1081"/>
                <a:gd name="T29" fmla="*/ 116 h 1287"/>
                <a:gd name="T30" fmla="*/ 420 w 1081"/>
                <a:gd name="T31" fmla="*/ 0 h 1287"/>
                <a:gd name="T32" fmla="*/ 435 w 1081"/>
                <a:gd name="T33" fmla="*/ 120 h 1287"/>
                <a:gd name="T34" fmla="*/ 476 w 1081"/>
                <a:gd name="T35" fmla="*/ 148 h 1287"/>
                <a:gd name="T36" fmla="*/ 508 w 1081"/>
                <a:gd name="T37" fmla="*/ 40 h 1287"/>
                <a:gd name="T38" fmla="*/ 492 w 1081"/>
                <a:gd name="T39" fmla="*/ 161 h 1287"/>
                <a:gd name="T40" fmla="*/ 492 w 1081"/>
                <a:gd name="T41" fmla="*/ 248 h 1287"/>
                <a:gd name="T42" fmla="*/ 517 w 1081"/>
                <a:gd name="T43" fmla="*/ 369 h 1287"/>
                <a:gd name="T44" fmla="*/ 496 w 1081"/>
                <a:gd name="T45" fmla="*/ 330 h 1287"/>
                <a:gd name="T46" fmla="*/ 474 w 1081"/>
                <a:gd name="T47" fmla="*/ 410 h 1287"/>
                <a:gd name="T48" fmla="*/ 440 w 1081"/>
                <a:gd name="T49" fmla="*/ 468 h 1287"/>
                <a:gd name="T50" fmla="*/ 461 w 1081"/>
                <a:gd name="T51" fmla="*/ 559 h 1287"/>
                <a:gd name="T52" fmla="*/ 541 w 1081"/>
                <a:gd name="T53" fmla="*/ 632 h 1287"/>
                <a:gd name="T54" fmla="*/ 442 w 1081"/>
                <a:gd name="T55" fmla="*/ 576 h 1287"/>
                <a:gd name="T56" fmla="*/ 385 w 1081"/>
                <a:gd name="T57" fmla="*/ 591 h 1287"/>
                <a:gd name="T58" fmla="*/ 366 w 1081"/>
                <a:gd name="T59" fmla="*/ 621 h 1287"/>
                <a:gd name="T60" fmla="*/ 312 w 1081"/>
                <a:gd name="T61" fmla="*/ 644 h 1287"/>
                <a:gd name="T62" fmla="*/ 273 w 1081"/>
                <a:gd name="T63" fmla="*/ 630 h 1287"/>
                <a:gd name="T64" fmla="*/ 344 w 1081"/>
                <a:gd name="T65" fmla="*/ 597 h 1287"/>
                <a:gd name="T66" fmla="*/ 368 w 1081"/>
                <a:gd name="T67" fmla="*/ 570 h 1287"/>
                <a:gd name="T68" fmla="*/ 416 w 1081"/>
                <a:gd name="T69" fmla="*/ 549 h 1287"/>
                <a:gd name="T70" fmla="*/ 416 w 1081"/>
                <a:gd name="T71" fmla="*/ 470 h 1287"/>
                <a:gd name="T72" fmla="*/ 461 w 1081"/>
                <a:gd name="T73" fmla="*/ 377 h 1287"/>
                <a:gd name="T74" fmla="*/ 478 w 1081"/>
                <a:gd name="T75" fmla="*/ 235 h 1287"/>
                <a:gd name="T76" fmla="*/ 478 w 1081"/>
                <a:gd name="T77" fmla="*/ 196 h 1287"/>
                <a:gd name="T78" fmla="*/ 412 w 1081"/>
                <a:gd name="T79" fmla="*/ 239 h 1287"/>
                <a:gd name="T80" fmla="*/ 360 w 1081"/>
                <a:gd name="T81" fmla="*/ 254 h 1287"/>
                <a:gd name="T82" fmla="*/ 385 w 1081"/>
                <a:gd name="T83" fmla="*/ 273 h 1287"/>
                <a:gd name="T84" fmla="*/ 327 w 1081"/>
                <a:gd name="T85" fmla="*/ 289 h 1287"/>
                <a:gd name="T86" fmla="*/ 312 w 1081"/>
                <a:gd name="T87" fmla="*/ 308 h 1287"/>
                <a:gd name="T88" fmla="*/ 286 w 1081"/>
                <a:gd name="T89" fmla="*/ 312 h 1287"/>
                <a:gd name="T90" fmla="*/ 262 w 1081"/>
                <a:gd name="T91" fmla="*/ 336 h 1287"/>
                <a:gd name="T92" fmla="*/ 204 w 1081"/>
                <a:gd name="T93" fmla="*/ 332 h 1287"/>
                <a:gd name="T94" fmla="*/ 102 w 1081"/>
                <a:gd name="T95" fmla="*/ 394 h 1287"/>
                <a:gd name="T96" fmla="*/ 10 w 1081"/>
                <a:gd name="T97" fmla="*/ 433 h 1287"/>
                <a:gd name="T98" fmla="*/ 0 w 1081"/>
                <a:gd name="T99" fmla="*/ 425 h 1287"/>
                <a:gd name="T100" fmla="*/ 0 w 1081"/>
                <a:gd name="T101" fmla="*/ 425 h 128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81"/>
                <a:gd name="T154" fmla="*/ 0 h 1287"/>
                <a:gd name="T155" fmla="*/ 1081 w 1081"/>
                <a:gd name="T156" fmla="*/ 1287 h 128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81" h="1287">
                  <a:moveTo>
                    <a:pt x="0" y="850"/>
                  </a:moveTo>
                  <a:lnTo>
                    <a:pt x="140" y="783"/>
                  </a:lnTo>
                  <a:lnTo>
                    <a:pt x="412" y="627"/>
                  </a:lnTo>
                  <a:lnTo>
                    <a:pt x="486" y="637"/>
                  </a:lnTo>
                  <a:lnTo>
                    <a:pt x="524" y="623"/>
                  </a:lnTo>
                  <a:lnTo>
                    <a:pt x="572" y="566"/>
                  </a:lnTo>
                  <a:lnTo>
                    <a:pt x="642" y="551"/>
                  </a:lnTo>
                  <a:lnTo>
                    <a:pt x="669" y="488"/>
                  </a:lnTo>
                  <a:lnTo>
                    <a:pt x="661" y="407"/>
                  </a:lnTo>
                  <a:lnTo>
                    <a:pt x="703" y="473"/>
                  </a:lnTo>
                  <a:lnTo>
                    <a:pt x="851" y="388"/>
                  </a:lnTo>
                  <a:lnTo>
                    <a:pt x="646" y="336"/>
                  </a:lnTo>
                  <a:lnTo>
                    <a:pt x="617" y="298"/>
                  </a:lnTo>
                  <a:lnTo>
                    <a:pt x="880" y="333"/>
                  </a:lnTo>
                  <a:lnTo>
                    <a:pt x="840" y="232"/>
                  </a:lnTo>
                  <a:lnTo>
                    <a:pt x="840" y="0"/>
                  </a:lnTo>
                  <a:lnTo>
                    <a:pt x="870" y="239"/>
                  </a:lnTo>
                  <a:lnTo>
                    <a:pt x="952" y="295"/>
                  </a:lnTo>
                  <a:lnTo>
                    <a:pt x="1015" y="80"/>
                  </a:lnTo>
                  <a:lnTo>
                    <a:pt x="984" y="321"/>
                  </a:lnTo>
                  <a:lnTo>
                    <a:pt x="984" y="496"/>
                  </a:lnTo>
                  <a:lnTo>
                    <a:pt x="1034" y="737"/>
                  </a:lnTo>
                  <a:lnTo>
                    <a:pt x="992" y="659"/>
                  </a:lnTo>
                  <a:lnTo>
                    <a:pt x="948" y="819"/>
                  </a:lnTo>
                  <a:lnTo>
                    <a:pt x="880" y="935"/>
                  </a:lnTo>
                  <a:lnTo>
                    <a:pt x="921" y="1118"/>
                  </a:lnTo>
                  <a:lnTo>
                    <a:pt x="1081" y="1264"/>
                  </a:lnTo>
                  <a:lnTo>
                    <a:pt x="883" y="1152"/>
                  </a:lnTo>
                  <a:lnTo>
                    <a:pt x="769" y="1182"/>
                  </a:lnTo>
                  <a:lnTo>
                    <a:pt x="731" y="1241"/>
                  </a:lnTo>
                  <a:lnTo>
                    <a:pt x="623" y="1287"/>
                  </a:lnTo>
                  <a:lnTo>
                    <a:pt x="545" y="1260"/>
                  </a:lnTo>
                  <a:lnTo>
                    <a:pt x="688" y="1194"/>
                  </a:lnTo>
                  <a:lnTo>
                    <a:pt x="735" y="1140"/>
                  </a:lnTo>
                  <a:lnTo>
                    <a:pt x="832" y="1097"/>
                  </a:lnTo>
                  <a:lnTo>
                    <a:pt x="832" y="939"/>
                  </a:lnTo>
                  <a:lnTo>
                    <a:pt x="921" y="753"/>
                  </a:lnTo>
                  <a:lnTo>
                    <a:pt x="956" y="469"/>
                  </a:lnTo>
                  <a:lnTo>
                    <a:pt x="956" y="391"/>
                  </a:lnTo>
                  <a:lnTo>
                    <a:pt x="824" y="477"/>
                  </a:lnTo>
                  <a:lnTo>
                    <a:pt x="720" y="507"/>
                  </a:lnTo>
                  <a:lnTo>
                    <a:pt x="769" y="545"/>
                  </a:lnTo>
                  <a:lnTo>
                    <a:pt x="653" y="578"/>
                  </a:lnTo>
                  <a:lnTo>
                    <a:pt x="623" y="616"/>
                  </a:lnTo>
                  <a:lnTo>
                    <a:pt x="572" y="623"/>
                  </a:lnTo>
                  <a:lnTo>
                    <a:pt x="524" y="671"/>
                  </a:lnTo>
                  <a:lnTo>
                    <a:pt x="408" y="663"/>
                  </a:lnTo>
                  <a:lnTo>
                    <a:pt x="203" y="787"/>
                  </a:lnTo>
                  <a:lnTo>
                    <a:pt x="20" y="865"/>
                  </a:lnTo>
                  <a:lnTo>
                    <a:pt x="0" y="8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7" name="Freeform 240"/>
            <p:cNvSpPr>
              <a:spLocks/>
            </p:cNvSpPr>
            <p:nvPr/>
          </p:nvSpPr>
          <p:spPr bwMode="auto">
            <a:xfrm>
              <a:off x="3688" y="2180"/>
              <a:ext cx="128" cy="65"/>
            </a:xfrm>
            <a:custGeom>
              <a:avLst/>
              <a:gdLst>
                <a:gd name="T0" fmla="*/ 0 w 256"/>
                <a:gd name="T1" fmla="*/ 65 h 129"/>
                <a:gd name="T2" fmla="*/ 85 w 256"/>
                <a:gd name="T3" fmla="*/ 52 h 129"/>
                <a:gd name="T4" fmla="*/ 128 w 256"/>
                <a:gd name="T5" fmla="*/ 33 h 129"/>
                <a:gd name="T6" fmla="*/ 127 w 256"/>
                <a:gd name="T7" fmla="*/ 0 h 129"/>
                <a:gd name="T8" fmla="*/ 59 w 256"/>
                <a:gd name="T9" fmla="*/ 43 h 129"/>
                <a:gd name="T10" fmla="*/ 5 w 256"/>
                <a:gd name="T11" fmla="*/ 52 h 129"/>
                <a:gd name="T12" fmla="*/ 0 w 256"/>
                <a:gd name="T13" fmla="*/ 65 h 129"/>
                <a:gd name="T14" fmla="*/ 0 w 256"/>
                <a:gd name="T15" fmla="*/ 65 h 1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6"/>
                <a:gd name="T25" fmla="*/ 0 h 129"/>
                <a:gd name="T26" fmla="*/ 256 w 256"/>
                <a:gd name="T27" fmla="*/ 129 h 1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6" h="129">
                  <a:moveTo>
                    <a:pt x="0" y="129"/>
                  </a:moveTo>
                  <a:lnTo>
                    <a:pt x="171" y="104"/>
                  </a:lnTo>
                  <a:lnTo>
                    <a:pt x="256" y="66"/>
                  </a:lnTo>
                  <a:lnTo>
                    <a:pt x="254" y="0"/>
                  </a:lnTo>
                  <a:lnTo>
                    <a:pt x="119" y="85"/>
                  </a:lnTo>
                  <a:lnTo>
                    <a:pt x="11" y="104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8" name="Freeform 241"/>
            <p:cNvSpPr>
              <a:spLocks/>
            </p:cNvSpPr>
            <p:nvPr/>
          </p:nvSpPr>
          <p:spPr bwMode="auto">
            <a:xfrm>
              <a:off x="3843" y="2369"/>
              <a:ext cx="178" cy="186"/>
            </a:xfrm>
            <a:custGeom>
              <a:avLst/>
              <a:gdLst>
                <a:gd name="T0" fmla="*/ 13 w 358"/>
                <a:gd name="T1" fmla="*/ 0 h 373"/>
                <a:gd name="T2" fmla="*/ 37 w 358"/>
                <a:gd name="T3" fmla="*/ 63 h 373"/>
                <a:gd name="T4" fmla="*/ 167 w 358"/>
                <a:gd name="T5" fmla="*/ 152 h 373"/>
                <a:gd name="T6" fmla="*/ 178 w 358"/>
                <a:gd name="T7" fmla="*/ 186 h 373"/>
                <a:gd name="T8" fmla="*/ 46 w 358"/>
                <a:gd name="T9" fmla="*/ 152 h 373"/>
                <a:gd name="T10" fmla="*/ 13 w 358"/>
                <a:gd name="T11" fmla="*/ 113 h 373"/>
                <a:gd name="T12" fmla="*/ 0 w 358"/>
                <a:gd name="T13" fmla="*/ 52 h 373"/>
                <a:gd name="T14" fmla="*/ 13 w 358"/>
                <a:gd name="T15" fmla="*/ 0 h 373"/>
                <a:gd name="T16" fmla="*/ 13 w 358"/>
                <a:gd name="T17" fmla="*/ 0 h 3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8"/>
                <a:gd name="T28" fmla="*/ 0 h 373"/>
                <a:gd name="T29" fmla="*/ 358 w 358"/>
                <a:gd name="T30" fmla="*/ 373 h 3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8" h="373">
                  <a:moveTo>
                    <a:pt x="27" y="0"/>
                  </a:moveTo>
                  <a:lnTo>
                    <a:pt x="74" y="126"/>
                  </a:lnTo>
                  <a:lnTo>
                    <a:pt x="335" y="304"/>
                  </a:lnTo>
                  <a:lnTo>
                    <a:pt x="358" y="373"/>
                  </a:lnTo>
                  <a:lnTo>
                    <a:pt x="93" y="304"/>
                  </a:lnTo>
                  <a:lnTo>
                    <a:pt x="27" y="226"/>
                  </a:lnTo>
                  <a:lnTo>
                    <a:pt x="0" y="10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9" name="Freeform 242"/>
            <p:cNvSpPr>
              <a:spLocks/>
            </p:cNvSpPr>
            <p:nvPr/>
          </p:nvSpPr>
          <p:spPr bwMode="auto">
            <a:xfrm>
              <a:off x="4163" y="2107"/>
              <a:ext cx="55" cy="550"/>
            </a:xfrm>
            <a:custGeom>
              <a:avLst/>
              <a:gdLst>
                <a:gd name="T0" fmla="*/ 0 w 110"/>
                <a:gd name="T1" fmla="*/ 0 h 1101"/>
                <a:gd name="T2" fmla="*/ 24 w 110"/>
                <a:gd name="T3" fmla="*/ 335 h 1101"/>
                <a:gd name="T4" fmla="*/ 43 w 110"/>
                <a:gd name="T5" fmla="*/ 401 h 1101"/>
                <a:gd name="T6" fmla="*/ 24 w 110"/>
                <a:gd name="T7" fmla="*/ 455 h 1101"/>
                <a:gd name="T8" fmla="*/ 24 w 110"/>
                <a:gd name="T9" fmla="*/ 483 h 1101"/>
                <a:gd name="T10" fmla="*/ 55 w 110"/>
                <a:gd name="T11" fmla="*/ 516 h 1101"/>
                <a:gd name="T12" fmla="*/ 53 w 110"/>
                <a:gd name="T13" fmla="*/ 550 h 1101"/>
                <a:gd name="T14" fmla="*/ 37 w 110"/>
                <a:gd name="T15" fmla="*/ 504 h 1101"/>
                <a:gd name="T16" fmla="*/ 18 w 110"/>
                <a:gd name="T17" fmla="*/ 485 h 1101"/>
                <a:gd name="T18" fmla="*/ 18 w 110"/>
                <a:gd name="T19" fmla="*/ 455 h 1101"/>
                <a:gd name="T20" fmla="*/ 28 w 110"/>
                <a:gd name="T21" fmla="*/ 401 h 1101"/>
                <a:gd name="T22" fmla="*/ 11 w 110"/>
                <a:gd name="T23" fmla="*/ 319 h 1101"/>
                <a:gd name="T24" fmla="*/ 0 w 110"/>
                <a:gd name="T25" fmla="*/ 0 h 1101"/>
                <a:gd name="T26" fmla="*/ 0 w 110"/>
                <a:gd name="T27" fmla="*/ 0 h 11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0"/>
                <a:gd name="T43" fmla="*/ 0 h 1101"/>
                <a:gd name="T44" fmla="*/ 110 w 110"/>
                <a:gd name="T45" fmla="*/ 1101 h 110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0" h="1101">
                  <a:moveTo>
                    <a:pt x="0" y="0"/>
                  </a:moveTo>
                  <a:lnTo>
                    <a:pt x="47" y="671"/>
                  </a:lnTo>
                  <a:lnTo>
                    <a:pt x="85" y="802"/>
                  </a:lnTo>
                  <a:lnTo>
                    <a:pt x="47" y="911"/>
                  </a:lnTo>
                  <a:lnTo>
                    <a:pt x="47" y="966"/>
                  </a:lnTo>
                  <a:lnTo>
                    <a:pt x="110" y="1032"/>
                  </a:lnTo>
                  <a:lnTo>
                    <a:pt x="106" y="1101"/>
                  </a:lnTo>
                  <a:lnTo>
                    <a:pt x="74" y="1008"/>
                  </a:lnTo>
                  <a:lnTo>
                    <a:pt x="36" y="970"/>
                  </a:lnTo>
                  <a:lnTo>
                    <a:pt x="36" y="911"/>
                  </a:lnTo>
                  <a:lnTo>
                    <a:pt x="55" y="802"/>
                  </a:lnTo>
                  <a:lnTo>
                    <a:pt x="21" y="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0" name="Freeform 243"/>
            <p:cNvSpPr>
              <a:spLocks/>
            </p:cNvSpPr>
            <p:nvPr/>
          </p:nvSpPr>
          <p:spPr bwMode="auto">
            <a:xfrm>
              <a:off x="4286" y="1580"/>
              <a:ext cx="509" cy="456"/>
            </a:xfrm>
            <a:custGeom>
              <a:avLst/>
              <a:gdLst>
                <a:gd name="T0" fmla="*/ 8 w 1019"/>
                <a:gd name="T1" fmla="*/ 0 h 913"/>
                <a:gd name="T2" fmla="*/ 33 w 1019"/>
                <a:gd name="T3" fmla="*/ 47 h 913"/>
                <a:gd name="T4" fmla="*/ 33 w 1019"/>
                <a:gd name="T5" fmla="*/ 78 h 913"/>
                <a:gd name="T6" fmla="*/ 0 w 1019"/>
                <a:gd name="T7" fmla="*/ 157 h 913"/>
                <a:gd name="T8" fmla="*/ 20 w 1019"/>
                <a:gd name="T9" fmla="*/ 167 h 913"/>
                <a:gd name="T10" fmla="*/ 50 w 1019"/>
                <a:gd name="T11" fmla="*/ 81 h 913"/>
                <a:gd name="T12" fmla="*/ 103 w 1019"/>
                <a:gd name="T13" fmla="*/ 36 h 913"/>
                <a:gd name="T14" fmla="*/ 193 w 1019"/>
                <a:gd name="T15" fmla="*/ 42 h 913"/>
                <a:gd name="T16" fmla="*/ 139 w 1019"/>
                <a:gd name="T17" fmla="*/ 104 h 913"/>
                <a:gd name="T18" fmla="*/ 126 w 1019"/>
                <a:gd name="T19" fmla="*/ 212 h 913"/>
                <a:gd name="T20" fmla="*/ 139 w 1019"/>
                <a:gd name="T21" fmla="*/ 215 h 913"/>
                <a:gd name="T22" fmla="*/ 177 w 1019"/>
                <a:gd name="T23" fmla="*/ 98 h 913"/>
                <a:gd name="T24" fmla="*/ 246 w 1019"/>
                <a:gd name="T25" fmla="*/ 50 h 913"/>
                <a:gd name="T26" fmla="*/ 210 w 1019"/>
                <a:gd name="T27" fmla="*/ 123 h 913"/>
                <a:gd name="T28" fmla="*/ 302 w 1019"/>
                <a:gd name="T29" fmla="*/ 66 h 913"/>
                <a:gd name="T30" fmla="*/ 260 w 1019"/>
                <a:gd name="T31" fmla="*/ 167 h 913"/>
                <a:gd name="T32" fmla="*/ 218 w 1019"/>
                <a:gd name="T33" fmla="*/ 232 h 913"/>
                <a:gd name="T34" fmla="*/ 311 w 1019"/>
                <a:gd name="T35" fmla="*/ 181 h 913"/>
                <a:gd name="T36" fmla="*/ 361 w 1019"/>
                <a:gd name="T37" fmla="*/ 137 h 913"/>
                <a:gd name="T38" fmla="*/ 344 w 1019"/>
                <a:gd name="T39" fmla="*/ 193 h 913"/>
                <a:gd name="T40" fmla="*/ 408 w 1019"/>
                <a:gd name="T41" fmla="*/ 246 h 913"/>
                <a:gd name="T42" fmla="*/ 347 w 1019"/>
                <a:gd name="T43" fmla="*/ 246 h 913"/>
                <a:gd name="T44" fmla="*/ 450 w 1019"/>
                <a:gd name="T45" fmla="*/ 274 h 913"/>
                <a:gd name="T46" fmla="*/ 495 w 1019"/>
                <a:gd name="T47" fmla="*/ 355 h 913"/>
                <a:gd name="T48" fmla="*/ 450 w 1019"/>
                <a:gd name="T49" fmla="*/ 456 h 913"/>
                <a:gd name="T50" fmla="*/ 469 w 1019"/>
                <a:gd name="T51" fmla="*/ 439 h 913"/>
                <a:gd name="T52" fmla="*/ 509 w 1019"/>
                <a:gd name="T53" fmla="*/ 363 h 913"/>
                <a:gd name="T54" fmla="*/ 495 w 1019"/>
                <a:gd name="T55" fmla="*/ 268 h 913"/>
                <a:gd name="T56" fmla="*/ 469 w 1019"/>
                <a:gd name="T57" fmla="*/ 249 h 913"/>
                <a:gd name="T58" fmla="*/ 369 w 1019"/>
                <a:gd name="T59" fmla="*/ 111 h 913"/>
                <a:gd name="T60" fmla="*/ 341 w 1019"/>
                <a:gd name="T61" fmla="*/ 47 h 913"/>
                <a:gd name="T62" fmla="*/ 229 w 1019"/>
                <a:gd name="T63" fmla="*/ 25 h 913"/>
                <a:gd name="T64" fmla="*/ 64 w 1019"/>
                <a:gd name="T65" fmla="*/ 25 h 913"/>
                <a:gd name="T66" fmla="*/ 8 w 1019"/>
                <a:gd name="T67" fmla="*/ 0 h 913"/>
                <a:gd name="T68" fmla="*/ 8 w 1019"/>
                <a:gd name="T69" fmla="*/ 0 h 9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9"/>
                <a:gd name="T106" fmla="*/ 0 h 913"/>
                <a:gd name="T107" fmla="*/ 1019 w 1019"/>
                <a:gd name="T108" fmla="*/ 913 h 9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9" h="913">
                  <a:moveTo>
                    <a:pt x="17" y="0"/>
                  </a:moveTo>
                  <a:lnTo>
                    <a:pt x="67" y="95"/>
                  </a:lnTo>
                  <a:lnTo>
                    <a:pt x="67" y="156"/>
                  </a:lnTo>
                  <a:lnTo>
                    <a:pt x="0" y="314"/>
                  </a:lnTo>
                  <a:lnTo>
                    <a:pt x="40" y="335"/>
                  </a:lnTo>
                  <a:lnTo>
                    <a:pt x="101" y="162"/>
                  </a:lnTo>
                  <a:lnTo>
                    <a:pt x="207" y="73"/>
                  </a:lnTo>
                  <a:lnTo>
                    <a:pt x="386" y="84"/>
                  </a:lnTo>
                  <a:lnTo>
                    <a:pt x="279" y="208"/>
                  </a:lnTo>
                  <a:lnTo>
                    <a:pt x="253" y="424"/>
                  </a:lnTo>
                  <a:lnTo>
                    <a:pt x="279" y="430"/>
                  </a:lnTo>
                  <a:lnTo>
                    <a:pt x="354" y="196"/>
                  </a:lnTo>
                  <a:lnTo>
                    <a:pt x="492" y="101"/>
                  </a:lnTo>
                  <a:lnTo>
                    <a:pt x="420" y="246"/>
                  </a:lnTo>
                  <a:lnTo>
                    <a:pt x="604" y="133"/>
                  </a:lnTo>
                  <a:lnTo>
                    <a:pt x="521" y="335"/>
                  </a:lnTo>
                  <a:lnTo>
                    <a:pt x="437" y="464"/>
                  </a:lnTo>
                  <a:lnTo>
                    <a:pt x="622" y="363"/>
                  </a:lnTo>
                  <a:lnTo>
                    <a:pt x="722" y="274"/>
                  </a:lnTo>
                  <a:lnTo>
                    <a:pt x="688" y="386"/>
                  </a:lnTo>
                  <a:lnTo>
                    <a:pt x="817" y="493"/>
                  </a:lnTo>
                  <a:lnTo>
                    <a:pt x="694" y="493"/>
                  </a:lnTo>
                  <a:lnTo>
                    <a:pt x="901" y="548"/>
                  </a:lnTo>
                  <a:lnTo>
                    <a:pt x="990" y="711"/>
                  </a:lnTo>
                  <a:lnTo>
                    <a:pt x="901" y="913"/>
                  </a:lnTo>
                  <a:lnTo>
                    <a:pt x="939" y="879"/>
                  </a:lnTo>
                  <a:lnTo>
                    <a:pt x="1019" y="726"/>
                  </a:lnTo>
                  <a:lnTo>
                    <a:pt x="990" y="536"/>
                  </a:lnTo>
                  <a:lnTo>
                    <a:pt x="939" y="498"/>
                  </a:lnTo>
                  <a:lnTo>
                    <a:pt x="738" y="223"/>
                  </a:lnTo>
                  <a:lnTo>
                    <a:pt x="682" y="95"/>
                  </a:lnTo>
                  <a:lnTo>
                    <a:pt x="458" y="50"/>
                  </a:lnTo>
                  <a:lnTo>
                    <a:pt x="129" y="5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1" name="Freeform 244"/>
            <p:cNvSpPr>
              <a:spLocks/>
            </p:cNvSpPr>
            <p:nvPr/>
          </p:nvSpPr>
          <p:spPr bwMode="auto">
            <a:xfrm>
              <a:off x="4470" y="2036"/>
              <a:ext cx="101" cy="360"/>
            </a:xfrm>
            <a:custGeom>
              <a:avLst/>
              <a:gdLst>
                <a:gd name="T0" fmla="*/ 0 w 201"/>
                <a:gd name="T1" fmla="*/ 0 h 720"/>
                <a:gd name="T2" fmla="*/ 82 w 201"/>
                <a:gd name="T3" fmla="*/ 212 h 720"/>
                <a:gd name="T4" fmla="*/ 101 w 201"/>
                <a:gd name="T5" fmla="*/ 360 h 720"/>
                <a:gd name="T6" fmla="*/ 89 w 201"/>
                <a:gd name="T7" fmla="*/ 184 h 720"/>
                <a:gd name="T8" fmla="*/ 70 w 201"/>
                <a:gd name="T9" fmla="*/ 143 h 720"/>
                <a:gd name="T10" fmla="*/ 70 w 201"/>
                <a:gd name="T11" fmla="*/ 19 h 720"/>
                <a:gd name="T12" fmla="*/ 0 w 201"/>
                <a:gd name="T13" fmla="*/ 0 h 720"/>
                <a:gd name="T14" fmla="*/ 0 w 201"/>
                <a:gd name="T15" fmla="*/ 0 h 7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"/>
                <a:gd name="T25" fmla="*/ 0 h 720"/>
                <a:gd name="T26" fmla="*/ 201 w 201"/>
                <a:gd name="T27" fmla="*/ 720 h 7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" h="720">
                  <a:moveTo>
                    <a:pt x="0" y="0"/>
                  </a:moveTo>
                  <a:lnTo>
                    <a:pt x="163" y="424"/>
                  </a:lnTo>
                  <a:lnTo>
                    <a:pt x="201" y="720"/>
                  </a:lnTo>
                  <a:lnTo>
                    <a:pt x="178" y="369"/>
                  </a:lnTo>
                  <a:lnTo>
                    <a:pt x="140" y="285"/>
                  </a:lnTo>
                  <a:lnTo>
                    <a:pt x="14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2" name="Freeform 245"/>
            <p:cNvSpPr>
              <a:spLocks/>
            </p:cNvSpPr>
            <p:nvPr/>
          </p:nvSpPr>
          <p:spPr bwMode="auto">
            <a:xfrm>
              <a:off x="4294" y="1912"/>
              <a:ext cx="557" cy="1086"/>
            </a:xfrm>
            <a:custGeom>
              <a:avLst/>
              <a:gdLst>
                <a:gd name="T0" fmla="*/ 330 w 1114"/>
                <a:gd name="T1" fmla="*/ 171 h 2170"/>
                <a:gd name="T2" fmla="*/ 338 w 1114"/>
                <a:gd name="T3" fmla="*/ 258 h 2170"/>
                <a:gd name="T4" fmla="*/ 313 w 1114"/>
                <a:gd name="T5" fmla="*/ 367 h 2170"/>
                <a:gd name="T6" fmla="*/ 313 w 1114"/>
                <a:gd name="T7" fmla="*/ 495 h 2170"/>
                <a:gd name="T8" fmla="*/ 296 w 1114"/>
                <a:gd name="T9" fmla="*/ 532 h 2170"/>
                <a:gd name="T10" fmla="*/ 277 w 1114"/>
                <a:gd name="T11" fmla="*/ 507 h 2170"/>
                <a:gd name="T12" fmla="*/ 282 w 1114"/>
                <a:gd name="T13" fmla="*/ 611 h 2170"/>
                <a:gd name="T14" fmla="*/ 268 w 1114"/>
                <a:gd name="T15" fmla="*/ 644 h 2170"/>
                <a:gd name="T16" fmla="*/ 170 w 1114"/>
                <a:gd name="T17" fmla="*/ 386 h 2170"/>
                <a:gd name="T18" fmla="*/ 17 w 1114"/>
                <a:gd name="T19" fmla="*/ 9 h 2170"/>
                <a:gd name="T20" fmla="*/ 0 w 1114"/>
                <a:gd name="T21" fmla="*/ 0 h 2170"/>
                <a:gd name="T22" fmla="*/ 131 w 1114"/>
                <a:gd name="T23" fmla="*/ 314 h 2170"/>
                <a:gd name="T24" fmla="*/ 243 w 1114"/>
                <a:gd name="T25" fmla="*/ 611 h 2170"/>
                <a:gd name="T26" fmla="*/ 288 w 1114"/>
                <a:gd name="T27" fmla="*/ 711 h 2170"/>
                <a:gd name="T28" fmla="*/ 255 w 1114"/>
                <a:gd name="T29" fmla="*/ 835 h 2170"/>
                <a:gd name="T30" fmla="*/ 279 w 1114"/>
                <a:gd name="T31" fmla="*/ 798 h 2170"/>
                <a:gd name="T32" fmla="*/ 288 w 1114"/>
                <a:gd name="T33" fmla="*/ 841 h 2170"/>
                <a:gd name="T34" fmla="*/ 213 w 1114"/>
                <a:gd name="T35" fmla="*/ 863 h 2170"/>
                <a:gd name="T36" fmla="*/ 299 w 1114"/>
                <a:gd name="T37" fmla="*/ 894 h 2170"/>
                <a:gd name="T38" fmla="*/ 557 w 1114"/>
                <a:gd name="T39" fmla="*/ 1086 h 2170"/>
                <a:gd name="T40" fmla="*/ 557 w 1114"/>
                <a:gd name="T41" fmla="*/ 1024 h 2170"/>
                <a:gd name="T42" fmla="*/ 323 w 1114"/>
                <a:gd name="T43" fmla="*/ 857 h 2170"/>
                <a:gd name="T44" fmla="*/ 324 w 1114"/>
                <a:gd name="T45" fmla="*/ 829 h 2170"/>
                <a:gd name="T46" fmla="*/ 302 w 1114"/>
                <a:gd name="T47" fmla="*/ 762 h 2170"/>
                <a:gd name="T48" fmla="*/ 302 w 1114"/>
                <a:gd name="T49" fmla="*/ 684 h 2170"/>
                <a:gd name="T50" fmla="*/ 311 w 1114"/>
                <a:gd name="T51" fmla="*/ 641 h 2170"/>
                <a:gd name="T52" fmla="*/ 305 w 1114"/>
                <a:gd name="T53" fmla="*/ 605 h 2170"/>
                <a:gd name="T54" fmla="*/ 341 w 1114"/>
                <a:gd name="T55" fmla="*/ 532 h 2170"/>
                <a:gd name="T56" fmla="*/ 352 w 1114"/>
                <a:gd name="T57" fmla="*/ 364 h 2170"/>
                <a:gd name="T58" fmla="*/ 371 w 1114"/>
                <a:gd name="T59" fmla="*/ 238 h 2170"/>
                <a:gd name="T60" fmla="*/ 377 w 1114"/>
                <a:gd name="T61" fmla="*/ 183 h 2170"/>
                <a:gd name="T62" fmla="*/ 330 w 1114"/>
                <a:gd name="T63" fmla="*/ 171 h 2170"/>
                <a:gd name="T64" fmla="*/ 330 w 1114"/>
                <a:gd name="T65" fmla="*/ 171 h 21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14"/>
                <a:gd name="T100" fmla="*/ 0 h 2170"/>
                <a:gd name="T101" fmla="*/ 1114 w 1114"/>
                <a:gd name="T102" fmla="*/ 2170 h 21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14" h="2170">
                  <a:moveTo>
                    <a:pt x="660" y="342"/>
                  </a:moveTo>
                  <a:lnTo>
                    <a:pt x="677" y="515"/>
                  </a:lnTo>
                  <a:lnTo>
                    <a:pt x="626" y="733"/>
                  </a:lnTo>
                  <a:lnTo>
                    <a:pt x="626" y="990"/>
                  </a:lnTo>
                  <a:lnTo>
                    <a:pt x="593" y="1064"/>
                  </a:lnTo>
                  <a:lnTo>
                    <a:pt x="553" y="1013"/>
                  </a:lnTo>
                  <a:lnTo>
                    <a:pt x="565" y="1220"/>
                  </a:lnTo>
                  <a:lnTo>
                    <a:pt x="536" y="1287"/>
                  </a:lnTo>
                  <a:lnTo>
                    <a:pt x="340" y="771"/>
                  </a:lnTo>
                  <a:lnTo>
                    <a:pt x="34" y="17"/>
                  </a:lnTo>
                  <a:lnTo>
                    <a:pt x="0" y="0"/>
                  </a:lnTo>
                  <a:lnTo>
                    <a:pt x="262" y="627"/>
                  </a:lnTo>
                  <a:lnTo>
                    <a:pt x="487" y="1220"/>
                  </a:lnTo>
                  <a:lnTo>
                    <a:pt x="576" y="1421"/>
                  </a:lnTo>
                  <a:lnTo>
                    <a:pt x="510" y="1669"/>
                  </a:lnTo>
                  <a:lnTo>
                    <a:pt x="559" y="1594"/>
                  </a:lnTo>
                  <a:lnTo>
                    <a:pt x="576" y="1680"/>
                  </a:lnTo>
                  <a:lnTo>
                    <a:pt x="426" y="1724"/>
                  </a:lnTo>
                  <a:lnTo>
                    <a:pt x="599" y="1786"/>
                  </a:lnTo>
                  <a:lnTo>
                    <a:pt x="1114" y="2170"/>
                  </a:lnTo>
                  <a:lnTo>
                    <a:pt x="1114" y="2047"/>
                  </a:lnTo>
                  <a:lnTo>
                    <a:pt x="646" y="1712"/>
                  </a:lnTo>
                  <a:lnTo>
                    <a:pt x="648" y="1657"/>
                  </a:lnTo>
                  <a:lnTo>
                    <a:pt x="605" y="1522"/>
                  </a:lnTo>
                  <a:lnTo>
                    <a:pt x="605" y="1366"/>
                  </a:lnTo>
                  <a:lnTo>
                    <a:pt x="622" y="1281"/>
                  </a:lnTo>
                  <a:lnTo>
                    <a:pt x="610" y="1209"/>
                  </a:lnTo>
                  <a:lnTo>
                    <a:pt x="683" y="1064"/>
                  </a:lnTo>
                  <a:lnTo>
                    <a:pt x="705" y="728"/>
                  </a:lnTo>
                  <a:lnTo>
                    <a:pt x="743" y="475"/>
                  </a:lnTo>
                  <a:lnTo>
                    <a:pt x="755" y="365"/>
                  </a:lnTo>
                  <a:lnTo>
                    <a:pt x="660" y="3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3" name="Freeform 246"/>
            <p:cNvSpPr>
              <a:spLocks/>
            </p:cNvSpPr>
            <p:nvPr/>
          </p:nvSpPr>
          <p:spPr bwMode="auto">
            <a:xfrm>
              <a:off x="3908" y="1826"/>
              <a:ext cx="618" cy="918"/>
            </a:xfrm>
            <a:custGeom>
              <a:avLst/>
              <a:gdLst>
                <a:gd name="T0" fmla="*/ 0 w 1236"/>
                <a:gd name="T1" fmla="*/ 780 h 1836"/>
                <a:gd name="T2" fmla="*/ 149 w 1236"/>
                <a:gd name="T3" fmla="*/ 812 h 1836"/>
                <a:gd name="T4" fmla="*/ 264 w 1236"/>
                <a:gd name="T5" fmla="*/ 832 h 1836"/>
                <a:gd name="T6" fmla="*/ 313 w 1236"/>
                <a:gd name="T7" fmla="*/ 856 h 1836"/>
                <a:gd name="T8" fmla="*/ 360 w 1236"/>
                <a:gd name="T9" fmla="*/ 851 h 1836"/>
                <a:gd name="T10" fmla="*/ 428 w 1236"/>
                <a:gd name="T11" fmla="*/ 842 h 1836"/>
                <a:gd name="T12" fmla="*/ 540 w 1236"/>
                <a:gd name="T13" fmla="*/ 854 h 1836"/>
                <a:gd name="T14" fmla="*/ 428 w 1236"/>
                <a:gd name="T15" fmla="*/ 574 h 1836"/>
                <a:gd name="T16" fmla="*/ 324 w 1236"/>
                <a:gd name="T17" fmla="*/ 187 h 1836"/>
                <a:gd name="T18" fmla="*/ 306 w 1236"/>
                <a:gd name="T19" fmla="*/ 104 h 1836"/>
                <a:gd name="T20" fmla="*/ 306 w 1236"/>
                <a:gd name="T21" fmla="*/ 42 h 1836"/>
                <a:gd name="T22" fmla="*/ 283 w 1236"/>
                <a:gd name="T23" fmla="*/ 0 h 1836"/>
                <a:gd name="T24" fmla="*/ 318 w 1236"/>
                <a:gd name="T25" fmla="*/ 30 h 1836"/>
                <a:gd name="T26" fmla="*/ 324 w 1236"/>
                <a:gd name="T27" fmla="*/ 63 h 1836"/>
                <a:gd name="T28" fmla="*/ 321 w 1236"/>
                <a:gd name="T29" fmla="*/ 112 h 1836"/>
                <a:gd name="T30" fmla="*/ 353 w 1236"/>
                <a:gd name="T31" fmla="*/ 243 h 1836"/>
                <a:gd name="T32" fmla="*/ 445 w 1236"/>
                <a:gd name="T33" fmla="*/ 570 h 1836"/>
                <a:gd name="T34" fmla="*/ 546 w 1236"/>
                <a:gd name="T35" fmla="*/ 842 h 1836"/>
                <a:gd name="T36" fmla="*/ 618 w 1236"/>
                <a:gd name="T37" fmla="*/ 918 h 1836"/>
                <a:gd name="T38" fmla="*/ 549 w 1236"/>
                <a:gd name="T39" fmla="*/ 887 h 1836"/>
                <a:gd name="T40" fmla="*/ 442 w 1236"/>
                <a:gd name="T41" fmla="*/ 871 h 1836"/>
                <a:gd name="T42" fmla="*/ 321 w 1236"/>
                <a:gd name="T43" fmla="*/ 879 h 1836"/>
                <a:gd name="T44" fmla="*/ 235 w 1236"/>
                <a:gd name="T45" fmla="*/ 845 h 1836"/>
                <a:gd name="T46" fmla="*/ 98 w 1236"/>
                <a:gd name="T47" fmla="*/ 815 h 1836"/>
                <a:gd name="T48" fmla="*/ 0 w 1236"/>
                <a:gd name="T49" fmla="*/ 780 h 1836"/>
                <a:gd name="T50" fmla="*/ 0 w 1236"/>
                <a:gd name="T51" fmla="*/ 780 h 18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36"/>
                <a:gd name="T79" fmla="*/ 0 h 1836"/>
                <a:gd name="T80" fmla="*/ 1236 w 1236"/>
                <a:gd name="T81" fmla="*/ 1836 h 18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36" h="1836">
                  <a:moveTo>
                    <a:pt x="0" y="1560"/>
                  </a:moveTo>
                  <a:lnTo>
                    <a:pt x="297" y="1623"/>
                  </a:lnTo>
                  <a:lnTo>
                    <a:pt x="527" y="1663"/>
                  </a:lnTo>
                  <a:lnTo>
                    <a:pt x="626" y="1712"/>
                  </a:lnTo>
                  <a:lnTo>
                    <a:pt x="721" y="1701"/>
                  </a:lnTo>
                  <a:lnTo>
                    <a:pt x="856" y="1684"/>
                  </a:lnTo>
                  <a:lnTo>
                    <a:pt x="1080" y="1707"/>
                  </a:lnTo>
                  <a:lnTo>
                    <a:pt x="856" y="1148"/>
                  </a:lnTo>
                  <a:lnTo>
                    <a:pt x="649" y="374"/>
                  </a:lnTo>
                  <a:lnTo>
                    <a:pt x="611" y="207"/>
                  </a:lnTo>
                  <a:lnTo>
                    <a:pt x="611" y="83"/>
                  </a:lnTo>
                  <a:lnTo>
                    <a:pt x="565" y="0"/>
                  </a:lnTo>
                  <a:lnTo>
                    <a:pt x="637" y="61"/>
                  </a:lnTo>
                  <a:lnTo>
                    <a:pt x="649" y="127"/>
                  </a:lnTo>
                  <a:lnTo>
                    <a:pt x="643" y="224"/>
                  </a:lnTo>
                  <a:lnTo>
                    <a:pt x="706" y="486"/>
                  </a:lnTo>
                  <a:lnTo>
                    <a:pt x="890" y="1140"/>
                  </a:lnTo>
                  <a:lnTo>
                    <a:pt x="1091" y="1684"/>
                  </a:lnTo>
                  <a:lnTo>
                    <a:pt x="1236" y="1836"/>
                  </a:lnTo>
                  <a:lnTo>
                    <a:pt x="1097" y="1773"/>
                  </a:lnTo>
                  <a:lnTo>
                    <a:pt x="884" y="1741"/>
                  </a:lnTo>
                  <a:lnTo>
                    <a:pt x="643" y="1758"/>
                  </a:lnTo>
                  <a:lnTo>
                    <a:pt x="470" y="1690"/>
                  </a:lnTo>
                  <a:lnTo>
                    <a:pt x="196" y="1629"/>
                  </a:lnTo>
                  <a:lnTo>
                    <a:pt x="0" y="15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4" name="Freeform 247"/>
            <p:cNvSpPr>
              <a:spLocks/>
            </p:cNvSpPr>
            <p:nvPr/>
          </p:nvSpPr>
          <p:spPr bwMode="auto">
            <a:xfrm>
              <a:off x="3986" y="1876"/>
              <a:ext cx="246" cy="336"/>
            </a:xfrm>
            <a:custGeom>
              <a:avLst/>
              <a:gdLst>
                <a:gd name="T0" fmla="*/ 230 w 493"/>
                <a:gd name="T1" fmla="*/ 0 h 671"/>
                <a:gd name="T2" fmla="*/ 219 w 493"/>
                <a:gd name="T3" fmla="*/ 42 h 671"/>
                <a:gd name="T4" fmla="*/ 190 w 493"/>
                <a:gd name="T5" fmla="*/ 113 h 671"/>
                <a:gd name="T6" fmla="*/ 121 w 493"/>
                <a:gd name="T7" fmla="*/ 193 h 671"/>
                <a:gd name="T8" fmla="*/ 0 w 493"/>
                <a:gd name="T9" fmla="*/ 314 h 671"/>
                <a:gd name="T10" fmla="*/ 56 w 493"/>
                <a:gd name="T11" fmla="*/ 336 h 671"/>
                <a:gd name="T12" fmla="*/ 154 w 493"/>
                <a:gd name="T13" fmla="*/ 255 h 671"/>
                <a:gd name="T14" fmla="*/ 221 w 493"/>
                <a:gd name="T15" fmla="*/ 165 h 671"/>
                <a:gd name="T16" fmla="*/ 246 w 493"/>
                <a:gd name="T17" fmla="*/ 123 h 671"/>
                <a:gd name="T18" fmla="*/ 246 w 493"/>
                <a:gd name="T19" fmla="*/ 96 h 671"/>
                <a:gd name="T20" fmla="*/ 207 w 493"/>
                <a:gd name="T21" fmla="*/ 163 h 671"/>
                <a:gd name="T22" fmla="*/ 148 w 493"/>
                <a:gd name="T23" fmla="*/ 238 h 671"/>
                <a:gd name="T24" fmla="*/ 59 w 493"/>
                <a:gd name="T25" fmla="*/ 317 h 671"/>
                <a:gd name="T26" fmla="*/ 20 w 493"/>
                <a:gd name="T27" fmla="*/ 311 h 671"/>
                <a:gd name="T28" fmla="*/ 140 w 493"/>
                <a:gd name="T29" fmla="*/ 196 h 671"/>
                <a:gd name="T30" fmla="*/ 207 w 493"/>
                <a:gd name="T31" fmla="*/ 113 h 671"/>
                <a:gd name="T32" fmla="*/ 238 w 493"/>
                <a:gd name="T33" fmla="*/ 57 h 671"/>
                <a:gd name="T34" fmla="*/ 230 w 493"/>
                <a:gd name="T35" fmla="*/ 0 h 671"/>
                <a:gd name="T36" fmla="*/ 230 w 493"/>
                <a:gd name="T37" fmla="*/ 0 h 6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93"/>
                <a:gd name="T58" fmla="*/ 0 h 671"/>
                <a:gd name="T59" fmla="*/ 493 w 493"/>
                <a:gd name="T60" fmla="*/ 671 h 6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93" h="671">
                  <a:moveTo>
                    <a:pt x="460" y="0"/>
                  </a:moveTo>
                  <a:lnTo>
                    <a:pt x="438" y="84"/>
                  </a:lnTo>
                  <a:lnTo>
                    <a:pt x="380" y="225"/>
                  </a:lnTo>
                  <a:lnTo>
                    <a:pt x="242" y="386"/>
                  </a:lnTo>
                  <a:lnTo>
                    <a:pt x="0" y="628"/>
                  </a:lnTo>
                  <a:lnTo>
                    <a:pt x="112" y="671"/>
                  </a:lnTo>
                  <a:lnTo>
                    <a:pt x="308" y="510"/>
                  </a:lnTo>
                  <a:lnTo>
                    <a:pt x="443" y="329"/>
                  </a:lnTo>
                  <a:lnTo>
                    <a:pt x="493" y="246"/>
                  </a:lnTo>
                  <a:lnTo>
                    <a:pt x="493" y="191"/>
                  </a:lnTo>
                  <a:lnTo>
                    <a:pt x="415" y="325"/>
                  </a:lnTo>
                  <a:lnTo>
                    <a:pt x="297" y="476"/>
                  </a:lnTo>
                  <a:lnTo>
                    <a:pt x="118" y="633"/>
                  </a:lnTo>
                  <a:lnTo>
                    <a:pt x="40" y="622"/>
                  </a:lnTo>
                  <a:lnTo>
                    <a:pt x="280" y="392"/>
                  </a:lnTo>
                  <a:lnTo>
                    <a:pt x="415" y="225"/>
                  </a:lnTo>
                  <a:lnTo>
                    <a:pt x="476" y="113"/>
                  </a:lnTo>
                  <a:lnTo>
                    <a:pt x="4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5" name="Freeform 248"/>
            <p:cNvSpPr>
              <a:spLocks/>
            </p:cNvSpPr>
            <p:nvPr/>
          </p:nvSpPr>
          <p:spPr bwMode="auto">
            <a:xfrm>
              <a:off x="3142" y="2447"/>
              <a:ext cx="1480" cy="871"/>
            </a:xfrm>
            <a:custGeom>
              <a:avLst/>
              <a:gdLst>
                <a:gd name="T0" fmla="*/ 1306 w 2959"/>
                <a:gd name="T1" fmla="*/ 327 h 1741"/>
                <a:gd name="T2" fmla="*/ 1158 w 2959"/>
                <a:gd name="T3" fmla="*/ 324 h 1741"/>
                <a:gd name="T4" fmla="*/ 1037 w 2959"/>
                <a:gd name="T5" fmla="*/ 333 h 1741"/>
                <a:gd name="T6" fmla="*/ 33 w 2959"/>
                <a:gd name="T7" fmla="*/ 0 h 1741"/>
                <a:gd name="T8" fmla="*/ 0 w 2959"/>
                <a:gd name="T9" fmla="*/ 8 h 1741"/>
                <a:gd name="T10" fmla="*/ 1389 w 2959"/>
                <a:gd name="T11" fmla="*/ 468 h 1741"/>
                <a:gd name="T12" fmla="*/ 1409 w 2959"/>
                <a:gd name="T13" fmla="*/ 492 h 1741"/>
                <a:gd name="T14" fmla="*/ 1407 w 2959"/>
                <a:gd name="T15" fmla="*/ 520 h 1741"/>
                <a:gd name="T16" fmla="*/ 1037 w 2959"/>
                <a:gd name="T17" fmla="*/ 871 h 1741"/>
                <a:gd name="T18" fmla="*/ 1407 w 2959"/>
                <a:gd name="T19" fmla="*/ 531 h 1741"/>
                <a:gd name="T20" fmla="*/ 1401 w 2959"/>
                <a:gd name="T21" fmla="*/ 557 h 1741"/>
                <a:gd name="T22" fmla="*/ 1073 w 2959"/>
                <a:gd name="T23" fmla="*/ 864 h 1741"/>
                <a:gd name="T24" fmla="*/ 1101 w 2959"/>
                <a:gd name="T25" fmla="*/ 864 h 1741"/>
                <a:gd name="T26" fmla="*/ 1230 w 2959"/>
                <a:gd name="T27" fmla="*/ 747 h 1741"/>
                <a:gd name="T28" fmla="*/ 1333 w 2959"/>
                <a:gd name="T29" fmla="*/ 839 h 1741"/>
                <a:gd name="T30" fmla="*/ 1371 w 2959"/>
                <a:gd name="T31" fmla="*/ 864 h 1741"/>
                <a:gd name="T32" fmla="*/ 1480 w 2959"/>
                <a:gd name="T33" fmla="*/ 864 h 1741"/>
                <a:gd name="T34" fmla="*/ 1369 w 2959"/>
                <a:gd name="T35" fmla="*/ 798 h 1741"/>
                <a:gd name="T36" fmla="*/ 1476 w 2959"/>
                <a:gd name="T37" fmla="*/ 772 h 1741"/>
                <a:gd name="T38" fmla="*/ 1353 w 2959"/>
                <a:gd name="T39" fmla="*/ 727 h 1741"/>
                <a:gd name="T40" fmla="*/ 1317 w 2959"/>
                <a:gd name="T41" fmla="*/ 664 h 1741"/>
                <a:gd name="T42" fmla="*/ 1415 w 2959"/>
                <a:gd name="T43" fmla="*/ 566 h 1741"/>
                <a:gd name="T44" fmla="*/ 1426 w 2959"/>
                <a:gd name="T45" fmla="*/ 526 h 1741"/>
                <a:gd name="T46" fmla="*/ 1423 w 2959"/>
                <a:gd name="T47" fmla="*/ 478 h 1741"/>
                <a:gd name="T48" fmla="*/ 1401 w 2959"/>
                <a:gd name="T49" fmla="*/ 454 h 1741"/>
                <a:gd name="T50" fmla="*/ 1235 w 2959"/>
                <a:gd name="T51" fmla="*/ 397 h 1741"/>
                <a:gd name="T52" fmla="*/ 1306 w 2959"/>
                <a:gd name="T53" fmla="*/ 327 h 1741"/>
                <a:gd name="T54" fmla="*/ 1306 w 2959"/>
                <a:gd name="T55" fmla="*/ 327 h 174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959"/>
                <a:gd name="T85" fmla="*/ 0 h 1741"/>
                <a:gd name="T86" fmla="*/ 2959 w 2959"/>
                <a:gd name="T87" fmla="*/ 1741 h 174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959" h="1741">
                  <a:moveTo>
                    <a:pt x="2611" y="654"/>
                  </a:moveTo>
                  <a:lnTo>
                    <a:pt x="2315" y="648"/>
                  </a:lnTo>
                  <a:lnTo>
                    <a:pt x="2073" y="665"/>
                  </a:lnTo>
                  <a:lnTo>
                    <a:pt x="66" y="0"/>
                  </a:lnTo>
                  <a:lnTo>
                    <a:pt x="0" y="15"/>
                  </a:lnTo>
                  <a:lnTo>
                    <a:pt x="2778" y="935"/>
                  </a:lnTo>
                  <a:lnTo>
                    <a:pt x="2818" y="984"/>
                  </a:lnTo>
                  <a:lnTo>
                    <a:pt x="2813" y="1040"/>
                  </a:lnTo>
                  <a:lnTo>
                    <a:pt x="2073" y="1741"/>
                  </a:lnTo>
                  <a:lnTo>
                    <a:pt x="2813" y="1062"/>
                  </a:lnTo>
                  <a:lnTo>
                    <a:pt x="2801" y="1114"/>
                  </a:lnTo>
                  <a:lnTo>
                    <a:pt x="2145" y="1728"/>
                  </a:lnTo>
                  <a:lnTo>
                    <a:pt x="2201" y="1728"/>
                  </a:lnTo>
                  <a:lnTo>
                    <a:pt x="2459" y="1494"/>
                  </a:lnTo>
                  <a:lnTo>
                    <a:pt x="2666" y="1678"/>
                  </a:lnTo>
                  <a:lnTo>
                    <a:pt x="2742" y="1728"/>
                  </a:lnTo>
                  <a:lnTo>
                    <a:pt x="2959" y="1728"/>
                  </a:lnTo>
                  <a:lnTo>
                    <a:pt x="2738" y="1595"/>
                  </a:lnTo>
                  <a:lnTo>
                    <a:pt x="2951" y="1543"/>
                  </a:lnTo>
                  <a:lnTo>
                    <a:pt x="2706" y="1454"/>
                  </a:lnTo>
                  <a:lnTo>
                    <a:pt x="2634" y="1327"/>
                  </a:lnTo>
                  <a:lnTo>
                    <a:pt x="2830" y="1131"/>
                  </a:lnTo>
                  <a:lnTo>
                    <a:pt x="2851" y="1051"/>
                  </a:lnTo>
                  <a:lnTo>
                    <a:pt x="2845" y="956"/>
                  </a:lnTo>
                  <a:lnTo>
                    <a:pt x="2801" y="907"/>
                  </a:lnTo>
                  <a:lnTo>
                    <a:pt x="2470" y="794"/>
                  </a:lnTo>
                  <a:lnTo>
                    <a:pt x="2611" y="6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6" name="Freeform 249"/>
            <p:cNvSpPr>
              <a:spLocks/>
            </p:cNvSpPr>
            <p:nvPr/>
          </p:nvSpPr>
          <p:spPr bwMode="auto">
            <a:xfrm>
              <a:off x="2881" y="2259"/>
              <a:ext cx="132" cy="94"/>
            </a:xfrm>
            <a:custGeom>
              <a:avLst/>
              <a:gdLst>
                <a:gd name="T0" fmla="*/ 9 w 264"/>
                <a:gd name="T1" fmla="*/ 0 h 189"/>
                <a:gd name="T2" fmla="*/ 0 w 264"/>
                <a:gd name="T3" fmla="*/ 6 h 189"/>
                <a:gd name="T4" fmla="*/ 22 w 264"/>
                <a:gd name="T5" fmla="*/ 23 h 189"/>
                <a:gd name="T6" fmla="*/ 49 w 264"/>
                <a:gd name="T7" fmla="*/ 47 h 189"/>
                <a:gd name="T8" fmla="*/ 56 w 264"/>
                <a:gd name="T9" fmla="*/ 67 h 189"/>
                <a:gd name="T10" fmla="*/ 56 w 264"/>
                <a:gd name="T11" fmla="*/ 77 h 189"/>
                <a:gd name="T12" fmla="*/ 39 w 264"/>
                <a:gd name="T13" fmla="*/ 84 h 189"/>
                <a:gd name="T14" fmla="*/ 10 w 264"/>
                <a:gd name="T15" fmla="*/ 67 h 189"/>
                <a:gd name="T16" fmla="*/ 39 w 264"/>
                <a:gd name="T17" fmla="*/ 89 h 189"/>
                <a:gd name="T18" fmla="*/ 79 w 264"/>
                <a:gd name="T19" fmla="*/ 94 h 189"/>
                <a:gd name="T20" fmla="*/ 103 w 264"/>
                <a:gd name="T21" fmla="*/ 92 h 189"/>
                <a:gd name="T22" fmla="*/ 120 w 264"/>
                <a:gd name="T23" fmla="*/ 83 h 189"/>
                <a:gd name="T24" fmla="*/ 132 w 264"/>
                <a:gd name="T25" fmla="*/ 86 h 189"/>
                <a:gd name="T26" fmla="*/ 120 w 264"/>
                <a:gd name="T27" fmla="*/ 77 h 189"/>
                <a:gd name="T28" fmla="*/ 98 w 264"/>
                <a:gd name="T29" fmla="*/ 83 h 189"/>
                <a:gd name="T30" fmla="*/ 65 w 264"/>
                <a:gd name="T31" fmla="*/ 81 h 189"/>
                <a:gd name="T32" fmla="*/ 65 w 264"/>
                <a:gd name="T33" fmla="*/ 61 h 189"/>
                <a:gd name="T34" fmla="*/ 50 w 264"/>
                <a:gd name="T35" fmla="*/ 34 h 189"/>
                <a:gd name="T36" fmla="*/ 16 w 264"/>
                <a:gd name="T37" fmla="*/ 9 h 189"/>
                <a:gd name="T38" fmla="*/ 9 w 264"/>
                <a:gd name="T39" fmla="*/ 0 h 189"/>
                <a:gd name="T40" fmla="*/ 9 w 264"/>
                <a:gd name="T41" fmla="*/ 0 h 1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4"/>
                <a:gd name="T64" fmla="*/ 0 h 189"/>
                <a:gd name="T65" fmla="*/ 264 w 264"/>
                <a:gd name="T66" fmla="*/ 189 h 18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4" h="189">
                  <a:moveTo>
                    <a:pt x="19" y="0"/>
                  </a:moveTo>
                  <a:lnTo>
                    <a:pt x="0" y="12"/>
                  </a:lnTo>
                  <a:lnTo>
                    <a:pt x="45" y="46"/>
                  </a:lnTo>
                  <a:lnTo>
                    <a:pt x="99" y="94"/>
                  </a:lnTo>
                  <a:lnTo>
                    <a:pt x="112" y="135"/>
                  </a:lnTo>
                  <a:lnTo>
                    <a:pt x="112" y="154"/>
                  </a:lnTo>
                  <a:lnTo>
                    <a:pt x="78" y="168"/>
                  </a:lnTo>
                  <a:lnTo>
                    <a:pt x="21" y="135"/>
                  </a:lnTo>
                  <a:lnTo>
                    <a:pt x="78" y="179"/>
                  </a:lnTo>
                  <a:lnTo>
                    <a:pt x="158" y="189"/>
                  </a:lnTo>
                  <a:lnTo>
                    <a:pt x="207" y="185"/>
                  </a:lnTo>
                  <a:lnTo>
                    <a:pt x="241" y="166"/>
                  </a:lnTo>
                  <a:lnTo>
                    <a:pt x="264" y="173"/>
                  </a:lnTo>
                  <a:lnTo>
                    <a:pt x="241" y="154"/>
                  </a:lnTo>
                  <a:lnTo>
                    <a:pt x="196" y="166"/>
                  </a:lnTo>
                  <a:lnTo>
                    <a:pt x="129" y="162"/>
                  </a:lnTo>
                  <a:lnTo>
                    <a:pt x="129" y="122"/>
                  </a:lnTo>
                  <a:lnTo>
                    <a:pt x="101" y="69"/>
                  </a:lnTo>
                  <a:lnTo>
                    <a:pt x="32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7" name="Freeform 250"/>
            <p:cNvSpPr>
              <a:spLocks/>
            </p:cNvSpPr>
            <p:nvPr/>
          </p:nvSpPr>
          <p:spPr bwMode="auto">
            <a:xfrm>
              <a:off x="2854" y="2242"/>
              <a:ext cx="173" cy="242"/>
            </a:xfrm>
            <a:custGeom>
              <a:avLst/>
              <a:gdLst>
                <a:gd name="T0" fmla="*/ 24 w 346"/>
                <a:gd name="T1" fmla="*/ 0 h 483"/>
                <a:gd name="T2" fmla="*/ 0 w 346"/>
                <a:gd name="T3" fmla="*/ 17 h 483"/>
                <a:gd name="T4" fmla="*/ 0 w 346"/>
                <a:gd name="T5" fmla="*/ 45 h 483"/>
                <a:gd name="T6" fmla="*/ 14 w 346"/>
                <a:gd name="T7" fmla="*/ 68 h 483"/>
                <a:gd name="T8" fmla="*/ 6 w 346"/>
                <a:gd name="T9" fmla="*/ 94 h 483"/>
                <a:gd name="T10" fmla="*/ 14 w 346"/>
                <a:gd name="T11" fmla="*/ 118 h 483"/>
                <a:gd name="T12" fmla="*/ 46 w 346"/>
                <a:gd name="T13" fmla="*/ 144 h 483"/>
                <a:gd name="T14" fmla="*/ 49 w 346"/>
                <a:gd name="T15" fmla="*/ 190 h 483"/>
                <a:gd name="T16" fmla="*/ 62 w 346"/>
                <a:gd name="T17" fmla="*/ 202 h 483"/>
                <a:gd name="T18" fmla="*/ 73 w 346"/>
                <a:gd name="T19" fmla="*/ 231 h 483"/>
                <a:gd name="T20" fmla="*/ 101 w 346"/>
                <a:gd name="T21" fmla="*/ 242 h 483"/>
                <a:gd name="T22" fmla="*/ 130 w 346"/>
                <a:gd name="T23" fmla="*/ 228 h 483"/>
                <a:gd name="T24" fmla="*/ 173 w 346"/>
                <a:gd name="T25" fmla="*/ 208 h 483"/>
                <a:gd name="T26" fmla="*/ 115 w 346"/>
                <a:gd name="T27" fmla="*/ 230 h 483"/>
                <a:gd name="T28" fmla="*/ 95 w 346"/>
                <a:gd name="T29" fmla="*/ 230 h 483"/>
                <a:gd name="T30" fmla="*/ 89 w 346"/>
                <a:gd name="T31" fmla="*/ 222 h 483"/>
                <a:gd name="T32" fmla="*/ 88 w 346"/>
                <a:gd name="T33" fmla="*/ 204 h 483"/>
                <a:gd name="T34" fmla="*/ 131 w 346"/>
                <a:gd name="T35" fmla="*/ 191 h 483"/>
                <a:gd name="T36" fmla="*/ 72 w 346"/>
                <a:gd name="T37" fmla="*/ 196 h 483"/>
                <a:gd name="T38" fmla="*/ 60 w 346"/>
                <a:gd name="T39" fmla="*/ 188 h 483"/>
                <a:gd name="T40" fmla="*/ 60 w 346"/>
                <a:gd name="T41" fmla="*/ 167 h 483"/>
                <a:gd name="T42" fmla="*/ 82 w 346"/>
                <a:gd name="T43" fmla="*/ 150 h 483"/>
                <a:gd name="T44" fmla="*/ 128 w 346"/>
                <a:gd name="T45" fmla="*/ 150 h 483"/>
                <a:gd name="T46" fmla="*/ 152 w 346"/>
                <a:gd name="T47" fmla="*/ 136 h 483"/>
                <a:gd name="T48" fmla="*/ 127 w 346"/>
                <a:gd name="T49" fmla="*/ 143 h 483"/>
                <a:gd name="T50" fmla="*/ 66 w 346"/>
                <a:gd name="T51" fmla="*/ 146 h 483"/>
                <a:gd name="T52" fmla="*/ 23 w 346"/>
                <a:gd name="T53" fmla="*/ 116 h 483"/>
                <a:gd name="T54" fmla="*/ 17 w 346"/>
                <a:gd name="T55" fmla="*/ 97 h 483"/>
                <a:gd name="T56" fmla="*/ 22 w 346"/>
                <a:gd name="T57" fmla="*/ 75 h 483"/>
                <a:gd name="T58" fmla="*/ 7 w 346"/>
                <a:gd name="T59" fmla="*/ 36 h 483"/>
                <a:gd name="T60" fmla="*/ 7 w 346"/>
                <a:gd name="T61" fmla="*/ 22 h 483"/>
                <a:gd name="T62" fmla="*/ 31 w 346"/>
                <a:gd name="T63" fmla="*/ 17 h 483"/>
                <a:gd name="T64" fmla="*/ 24 w 346"/>
                <a:gd name="T65" fmla="*/ 0 h 483"/>
                <a:gd name="T66" fmla="*/ 24 w 346"/>
                <a:gd name="T67" fmla="*/ 0 h 48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46"/>
                <a:gd name="T103" fmla="*/ 0 h 483"/>
                <a:gd name="T104" fmla="*/ 346 w 346"/>
                <a:gd name="T105" fmla="*/ 483 h 48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46" h="483">
                  <a:moveTo>
                    <a:pt x="49" y="0"/>
                  </a:moveTo>
                  <a:lnTo>
                    <a:pt x="0" y="34"/>
                  </a:lnTo>
                  <a:lnTo>
                    <a:pt x="0" y="90"/>
                  </a:lnTo>
                  <a:lnTo>
                    <a:pt x="28" y="135"/>
                  </a:lnTo>
                  <a:lnTo>
                    <a:pt x="13" y="188"/>
                  </a:lnTo>
                  <a:lnTo>
                    <a:pt x="28" y="236"/>
                  </a:lnTo>
                  <a:lnTo>
                    <a:pt x="93" y="287"/>
                  </a:lnTo>
                  <a:lnTo>
                    <a:pt x="98" y="379"/>
                  </a:lnTo>
                  <a:lnTo>
                    <a:pt x="125" y="403"/>
                  </a:lnTo>
                  <a:lnTo>
                    <a:pt x="146" y="462"/>
                  </a:lnTo>
                  <a:lnTo>
                    <a:pt x="203" y="483"/>
                  </a:lnTo>
                  <a:lnTo>
                    <a:pt x="260" y="456"/>
                  </a:lnTo>
                  <a:lnTo>
                    <a:pt x="346" y="415"/>
                  </a:lnTo>
                  <a:lnTo>
                    <a:pt x="230" y="460"/>
                  </a:lnTo>
                  <a:lnTo>
                    <a:pt x="190" y="460"/>
                  </a:lnTo>
                  <a:lnTo>
                    <a:pt x="178" y="443"/>
                  </a:lnTo>
                  <a:lnTo>
                    <a:pt x="176" y="407"/>
                  </a:lnTo>
                  <a:lnTo>
                    <a:pt x="262" y="382"/>
                  </a:lnTo>
                  <a:lnTo>
                    <a:pt x="144" y="392"/>
                  </a:lnTo>
                  <a:lnTo>
                    <a:pt x="121" y="375"/>
                  </a:lnTo>
                  <a:lnTo>
                    <a:pt x="121" y="333"/>
                  </a:lnTo>
                  <a:lnTo>
                    <a:pt x="163" y="299"/>
                  </a:lnTo>
                  <a:lnTo>
                    <a:pt x="256" y="299"/>
                  </a:lnTo>
                  <a:lnTo>
                    <a:pt x="304" y="272"/>
                  </a:lnTo>
                  <a:lnTo>
                    <a:pt x="254" y="285"/>
                  </a:lnTo>
                  <a:lnTo>
                    <a:pt x="131" y="291"/>
                  </a:lnTo>
                  <a:lnTo>
                    <a:pt x="47" y="232"/>
                  </a:lnTo>
                  <a:lnTo>
                    <a:pt x="34" y="194"/>
                  </a:lnTo>
                  <a:lnTo>
                    <a:pt x="45" y="149"/>
                  </a:lnTo>
                  <a:lnTo>
                    <a:pt x="15" y="72"/>
                  </a:lnTo>
                  <a:lnTo>
                    <a:pt x="15" y="44"/>
                  </a:lnTo>
                  <a:lnTo>
                    <a:pt x="62" y="3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8" name="Freeform 251"/>
            <p:cNvSpPr>
              <a:spLocks/>
            </p:cNvSpPr>
            <p:nvPr/>
          </p:nvSpPr>
          <p:spPr bwMode="auto">
            <a:xfrm>
              <a:off x="2999" y="2386"/>
              <a:ext cx="64" cy="60"/>
            </a:xfrm>
            <a:custGeom>
              <a:avLst/>
              <a:gdLst>
                <a:gd name="T0" fmla="*/ 0 w 129"/>
                <a:gd name="T1" fmla="*/ 0 h 122"/>
                <a:gd name="T2" fmla="*/ 52 w 129"/>
                <a:gd name="T3" fmla="*/ 0 h 122"/>
                <a:gd name="T4" fmla="*/ 64 w 129"/>
                <a:gd name="T5" fmla="*/ 13 h 122"/>
                <a:gd name="T6" fmla="*/ 54 w 129"/>
                <a:gd name="T7" fmla="*/ 34 h 122"/>
                <a:gd name="T8" fmla="*/ 44 w 129"/>
                <a:gd name="T9" fmla="*/ 40 h 122"/>
                <a:gd name="T10" fmla="*/ 38 w 129"/>
                <a:gd name="T11" fmla="*/ 60 h 122"/>
                <a:gd name="T12" fmla="*/ 30 w 129"/>
                <a:gd name="T13" fmla="*/ 43 h 122"/>
                <a:gd name="T14" fmla="*/ 3 w 129"/>
                <a:gd name="T15" fmla="*/ 43 h 122"/>
                <a:gd name="T16" fmla="*/ 51 w 129"/>
                <a:gd name="T17" fmla="*/ 27 h 122"/>
                <a:gd name="T18" fmla="*/ 54 w 129"/>
                <a:gd name="T19" fmla="*/ 13 h 122"/>
                <a:gd name="T20" fmla="*/ 45 w 129"/>
                <a:gd name="T21" fmla="*/ 6 h 122"/>
                <a:gd name="T22" fmla="*/ 0 w 129"/>
                <a:gd name="T23" fmla="*/ 0 h 122"/>
                <a:gd name="T24" fmla="*/ 0 w 129"/>
                <a:gd name="T25" fmla="*/ 0 h 1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9"/>
                <a:gd name="T40" fmla="*/ 0 h 122"/>
                <a:gd name="T41" fmla="*/ 129 w 129"/>
                <a:gd name="T42" fmla="*/ 122 h 1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9" h="122">
                  <a:moveTo>
                    <a:pt x="0" y="0"/>
                  </a:moveTo>
                  <a:lnTo>
                    <a:pt x="104" y="0"/>
                  </a:lnTo>
                  <a:lnTo>
                    <a:pt x="129" y="27"/>
                  </a:lnTo>
                  <a:lnTo>
                    <a:pt x="108" y="69"/>
                  </a:lnTo>
                  <a:lnTo>
                    <a:pt x="89" y="82"/>
                  </a:lnTo>
                  <a:lnTo>
                    <a:pt x="76" y="122"/>
                  </a:lnTo>
                  <a:lnTo>
                    <a:pt x="60" y="88"/>
                  </a:lnTo>
                  <a:lnTo>
                    <a:pt x="7" y="88"/>
                  </a:lnTo>
                  <a:lnTo>
                    <a:pt x="102" y="55"/>
                  </a:lnTo>
                  <a:lnTo>
                    <a:pt x="108" y="27"/>
                  </a:lnTo>
                  <a:lnTo>
                    <a:pt x="91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9" name="Freeform 252"/>
            <p:cNvSpPr>
              <a:spLocks/>
            </p:cNvSpPr>
            <p:nvPr/>
          </p:nvSpPr>
          <p:spPr bwMode="auto">
            <a:xfrm>
              <a:off x="2959" y="2392"/>
              <a:ext cx="472" cy="110"/>
            </a:xfrm>
            <a:custGeom>
              <a:avLst/>
              <a:gdLst>
                <a:gd name="T0" fmla="*/ 0 w 944"/>
                <a:gd name="T1" fmla="*/ 92 h 218"/>
                <a:gd name="T2" fmla="*/ 63 w 944"/>
                <a:gd name="T3" fmla="*/ 102 h 218"/>
                <a:gd name="T4" fmla="*/ 167 w 944"/>
                <a:gd name="T5" fmla="*/ 75 h 218"/>
                <a:gd name="T6" fmla="*/ 260 w 944"/>
                <a:gd name="T7" fmla="*/ 46 h 218"/>
                <a:gd name="T8" fmla="*/ 366 w 944"/>
                <a:gd name="T9" fmla="*/ 77 h 218"/>
                <a:gd name="T10" fmla="*/ 472 w 944"/>
                <a:gd name="T11" fmla="*/ 110 h 218"/>
                <a:gd name="T12" fmla="*/ 342 w 944"/>
                <a:gd name="T13" fmla="*/ 61 h 218"/>
                <a:gd name="T14" fmla="*/ 236 w 944"/>
                <a:gd name="T15" fmla="*/ 29 h 218"/>
                <a:gd name="T16" fmla="*/ 148 w 944"/>
                <a:gd name="T17" fmla="*/ 0 h 218"/>
                <a:gd name="T18" fmla="*/ 219 w 944"/>
                <a:gd name="T19" fmla="*/ 30 h 218"/>
                <a:gd name="T20" fmla="*/ 160 w 944"/>
                <a:gd name="T21" fmla="*/ 39 h 218"/>
                <a:gd name="T22" fmla="*/ 92 w 944"/>
                <a:gd name="T23" fmla="*/ 65 h 218"/>
                <a:gd name="T24" fmla="*/ 173 w 944"/>
                <a:gd name="T25" fmla="*/ 45 h 218"/>
                <a:gd name="T26" fmla="*/ 235 w 944"/>
                <a:gd name="T27" fmla="*/ 45 h 218"/>
                <a:gd name="T28" fmla="*/ 128 w 944"/>
                <a:gd name="T29" fmla="*/ 77 h 218"/>
                <a:gd name="T30" fmla="*/ 69 w 944"/>
                <a:gd name="T31" fmla="*/ 86 h 218"/>
                <a:gd name="T32" fmla="*/ 54 w 944"/>
                <a:gd name="T33" fmla="*/ 94 h 218"/>
                <a:gd name="T34" fmla="*/ 43 w 944"/>
                <a:gd name="T35" fmla="*/ 70 h 218"/>
                <a:gd name="T36" fmla="*/ 33 w 944"/>
                <a:gd name="T37" fmla="*/ 72 h 218"/>
                <a:gd name="T38" fmla="*/ 41 w 944"/>
                <a:gd name="T39" fmla="*/ 91 h 218"/>
                <a:gd name="T40" fmla="*/ 7 w 944"/>
                <a:gd name="T41" fmla="*/ 81 h 218"/>
                <a:gd name="T42" fmla="*/ 0 w 944"/>
                <a:gd name="T43" fmla="*/ 92 h 218"/>
                <a:gd name="T44" fmla="*/ 0 w 944"/>
                <a:gd name="T45" fmla="*/ 92 h 2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44"/>
                <a:gd name="T70" fmla="*/ 0 h 218"/>
                <a:gd name="T71" fmla="*/ 944 w 944"/>
                <a:gd name="T72" fmla="*/ 218 h 2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44" h="218">
                  <a:moveTo>
                    <a:pt x="0" y="182"/>
                  </a:moveTo>
                  <a:lnTo>
                    <a:pt x="127" y="203"/>
                  </a:lnTo>
                  <a:lnTo>
                    <a:pt x="334" y="148"/>
                  </a:lnTo>
                  <a:lnTo>
                    <a:pt x="520" y="91"/>
                  </a:lnTo>
                  <a:lnTo>
                    <a:pt x="731" y="152"/>
                  </a:lnTo>
                  <a:lnTo>
                    <a:pt x="944" y="218"/>
                  </a:lnTo>
                  <a:lnTo>
                    <a:pt x="684" y="121"/>
                  </a:lnTo>
                  <a:lnTo>
                    <a:pt x="471" y="57"/>
                  </a:lnTo>
                  <a:lnTo>
                    <a:pt x="296" y="0"/>
                  </a:lnTo>
                  <a:lnTo>
                    <a:pt x="437" y="59"/>
                  </a:lnTo>
                  <a:lnTo>
                    <a:pt x="319" y="78"/>
                  </a:lnTo>
                  <a:lnTo>
                    <a:pt x="184" y="129"/>
                  </a:lnTo>
                  <a:lnTo>
                    <a:pt x="346" y="89"/>
                  </a:lnTo>
                  <a:lnTo>
                    <a:pt x="469" y="89"/>
                  </a:lnTo>
                  <a:lnTo>
                    <a:pt x="256" y="152"/>
                  </a:lnTo>
                  <a:lnTo>
                    <a:pt x="137" y="171"/>
                  </a:lnTo>
                  <a:lnTo>
                    <a:pt x="108" y="186"/>
                  </a:lnTo>
                  <a:lnTo>
                    <a:pt x="85" y="138"/>
                  </a:lnTo>
                  <a:lnTo>
                    <a:pt x="66" y="142"/>
                  </a:lnTo>
                  <a:lnTo>
                    <a:pt x="81" y="180"/>
                  </a:lnTo>
                  <a:lnTo>
                    <a:pt x="15" y="161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0" name="Freeform 253"/>
            <p:cNvSpPr>
              <a:spLocks/>
            </p:cNvSpPr>
            <p:nvPr/>
          </p:nvSpPr>
          <p:spPr bwMode="auto">
            <a:xfrm>
              <a:off x="2688" y="1930"/>
              <a:ext cx="754" cy="556"/>
            </a:xfrm>
            <a:custGeom>
              <a:avLst/>
              <a:gdLst>
                <a:gd name="T0" fmla="*/ 235 w 1507"/>
                <a:gd name="T1" fmla="*/ 356 h 1112"/>
                <a:gd name="T2" fmla="*/ 158 w 1507"/>
                <a:gd name="T3" fmla="*/ 239 h 1112"/>
                <a:gd name="T4" fmla="*/ 70 w 1507"/>
                <a:gd name="T5" fmla="*/ 103 h 1112"/>
                <a:gd name="T6" fmla="*/ 18 w 1507"/>
                <a:gd name="T7" fmla="*/ 12 h 1112"/>
                <a:gd name="T8" fmla="*/ 129 w 1507"/>
                <a:gd name="T9" fmla="*/ 17 h 1112"/>
                <a:gd name="T10" fmla="*/ 264 w 1507"/>
                <a:gd name="T11" fmla="*/ 21 h 1112"/>
                <a:gd name="T12" fmla="*/ 324 w 1507"/>
                <a:gd name="T13" fmla="*/ 17 h 1112"/>
                <a:gd name="T14" fmla="*/ 421 w 1507"/>
                <a:gd name="T15" fmla="*/ 204 h 1112"/>
                <a:gd name="T16" fmla="*/ 578 w 1507"/>
                <a:gd name="T17" fmla="*/ 409 h 1112"/>
                <a:gd name="T18" fmla="*/ 711 w 1507"/>
                <a:gd name="T19" fmla="*/ 542 h 1112"/>
                <a:gd name="T20" fmla="*/ 638 w 1507"/>
                <a:gd name="T21" fmla="*/ 460 h 1112"/>
                <a:gd name="T22" fmla="*/ 732 w 1507"/>
                <a:gd name="T23" fmla="*/ 535 h 1112"/>
                <a:gd name="T24" fmla="*/ 718 w 1507"/>
                <a:gd name="T25" fmla="*/ 549 h 1112"/>
                <a:gd name="T26" fmla="*/ 730 w 1507"/>
                <a:gd name="T27" fmla="*/ 556 h 1112"/>
                <a:gd name="T28" fmla="*/ 754 w 1507"/>
                <a:gd name="T29" fmla="*/ 542 h 1112"/>
                <a:gd name="T30" fmla="*/ 589 w 1507"/>
                <a:gd name="T31" fmla="*/ 406 h 1112"/>
                <a:gd name="T32" fmla="*/ 549 w 1507"/>
                <a:gd name="T33" fmla="*/ 359 h 1112"/>
                <a:gd name="T34" fmla="*/ 425 w 1507"/>
                <a:gd name="T35" fmla="*/ 194 h 1112"/>
                <a:gd name="T36" fmla="*/ 331 w 1507"/>
                <a:gd name="T37" fmla="*/ 9 h 1112"/>
                <a:gd name="T38" fmla="*/ 201 w 1507"/>
                <a:gd name="T39" fmla="*/ 9 h 1112"/>
                <a:gd name="T40" fmla="*/ 0 w 1507"/>
                <a:gd name="T41" fmla="*/ 0 h 1112"/>
                <a:gd name="T42" fmla="*/ 72 w 1507"/>
                <a:gd name="T43" fmla="*/ 126 h 1112"/>
                <a:gd name="T44" fmla="*/ 161 w 1507"/>
                <a:gd name="T45" fmla="*/ 266 h 1112"/>
                <a:gd name="T46" fmla="*/ 206 w 1507"/>
                <a:gd name="T47" fmla="*/ 340 h 1112"/>
                <a:gd name="T48" fmla="*/ 235 w 1507"/>
                <a:gd name="T49" fmla="*/ 356 h 1112"/>
                <a:gd name="T50" fmla="*/ 235 w 1507"/>
                <a:gd name="T51" fmla="*/ 356 h 11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07"/>
                <a:gd name="T79" fmla="*/ 0 h 1112"/>
                <a:gd name="T80" fmla="*/ 1507 w 1507"/>
                <a:gd name="T81" fmla="*/ 1112 h 11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07" h="1112">
                  <a:moveTo>
                    <a:pt x="469" y="713"/>
                  </a:moveTo>
                  <a:lnTo>
                    <a:pt x="316" y="479"/>
                  </a:lnTo>
                  <a:lnTo>
                    <a:pt x="139" y="207"/>
                  </a:lnTo>
                  <a:lnTo>
                    <a:pt x="36" y="24"/>
                  </a:lnTo>
                  <a:lnTo>
                    <a:pt x="257" y="34"/>
                  </a:lnTo>
                  <a:lnTo>
                    <a:pt x="528" y="43"/>
                  </a:lnTo>
                  <a:lnTo>
                    <a:pt x="648" y="34"/>
                  </a:lnTo>
                  <a:lnTo>
                    <a:pt x="842" y="408"/>
                  </a:lnTo>
                  <a:lnTo>
                    <a:pt x="1156" y="819"/>
                  </a:lnTo>
                  <a:lnTo>
                    <a:pt x="1422" y="1083"/>
                  </a:lnTo>
                  <a:lnTo>
                    <a:pt x="1275" y="920"/>
                  </a:lnTo>
                  <a:lnTo>
                    <a:pt x="1464" y="1070"/>
                  </a:lnTo>
                  <a:lnTo>
                    <a:pt x="1435" y="1098"/>
                  </a:lnTo>
                  <a:lnTo>
                    <a:pt x="1460" y="1112"/>
                  </a:lnTo>
                  <a:lnTo>
                    <a:pt x="1507" y="1083"/>
                  </a:lnTo>
                  <a:lnTo>
                    <a:pt x="1177" y="813"/>
                  </a:lnTo>
                  <a:lnTo>
                    <a:pt x="1097" y="718"/>
                  </a:lnTo>
                  <a:lnTo>
                    <a:pt x="850" y="388"/>
                  </a:lnTo>
                  <a:lnTo>
                    <a:pt x="661" y="19"/>
                  </a:lnTo>
                  <a:lnTo>
                    <a:pt x="401" y="19"/>
                  </a:lnTo>
                  <a:lnTo>
                    <a:pt x="0" y="0"/>
                  </a:lnTo>
                  <a:lnTo>
                    <a:pt x="144" y="253"/>
                  </a:lnTo>
                  <a:lnTo>
                    <a:pt x="321" y="532"/>
                  </a:lnTo>
                  <a:lnTo>
                    <a:pt x="412" y="680"/>
                  </a:lnTo>
                  <a:lnTo>
                    <a:pt x="469" y="7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1" name="Freeform 254"/>
            <p:cNvSpPr>
              <a:spLocks/>
            </p:cNvSpPr>
            <p:nvPr/>
          </p:nvSpPr>
          <p:spPr bwMode="auto">
            <a:xfrm>
              <a:off x="3043" y="1994"/>
              <a:ext cx="128" cy="210"/>
            </a:xfrm>
            <a:custGeom>
              <a:avLst/>
              <a:gdLst>
                <a:gd name="T0" fmla="*/ 0 w 255"/>
                <a:gd name="T1" fmla="*/ 0 h 420"/>
                <a:gd name="T2" fmla="*/ 34 w 255"/>
                <a:gd name="T3" fmla="*/ 2 h 420"/>
                <a:gd name="T4" fmla="*/ 75 w 255"/>
                <a:gd name="T5" fmla="*/ 116 h 420"/>
                <a:gd name="T6" fmla="*/ 128 w 255"/>
                <a:gd name="T7" fmla="*/ 210 h 420"/>
                <a:gd name="T8" fmla="*/ 109 w 255"/>
                <a:gd name="T9" fmla="*/ 188 h 420"/>
                <a:gd name="T10" fmla="*/ 69 w 255"/>
                <a:gd name="T11" fmla="*/ 118 h 420"/>
                <a:gd name="T12" fmla="*/ 30 w 255"/>
                <a:gd name="T13" fmla="*/ 14 h 420"/>
                <a:gd name="T14" fmla="*/ 1 w 255"/>
                <a:gd name="T15" fmla="*/ 7 h 420"/>
                <a:gd name="T16" fmla="*/ 0 w 255"/>
                <a:gd name="T17" fmla="*/ 0 h 420"/>
                <a:gd name="T18" fmla="*/ 0 w 255"/>
                <a:gd name="T19" fmla="*/ 0 h 4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5"/>
                <a:gd name="T31" fmla="*/ 0 h 420"/>
                <a:gd name="T32" fmla="*/ 255 w 255"/>
                <a:gd name="T33" fmla="*/ 420 h 4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5" h="420">
                  <a:moveTo>
                    <a:pt x="0" y="0"/>
                  </a:moveTo>
                  <a:lnTo>
                    <a:pt x="68" y="4"/>
                  </a:lnTo>
                  <a:lnTo>
                    <a:pt x="150" y="232"/>
                  </a:lnTo>
                  <a:lnTo>
                    <a:pt x="255" y="420"/>
                  </a:lnTo>
                  <a:lnTo>
                    <a:pt x="217" y="375"/>
                  </a:lnTo>
                  <a:lnTo>
                    <a:pt x="137" y="236"/>
                  </a:lnTo>
                  <a:lnTo>
                    <a:pt x="59" y="29"/>
                  </a:lnTo>
                  <a:lnTo>
                    <a:pt x="2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2" name="Freeform 255"/>
            <p:cNvSpPr>
              <a:spLocks/>
            </p:cNvSpPr>
            <p:nvPr/>
          </p:nvSpPr>
          <p:spPr bwMode="auto">
            <a:xfrm>
              <a:off x="2735" y="1905"/>
              <a:ext cx="100" cy="38"/>
            </a:xfrm>
            <a:custGeom>
              <a:avLst/>
              <a:gdLst>
                <a:gd name="T0" fmla="*/ 100 w 202"/>
                <a:gd name="T1" fmla="*/ 37 h 76"/>
                <a:gd name="T2" fmla="*/ 0 w 202"/>
                <a:gd name="T3" fmla="*/ 0 h 76"/>
                <a:gd name="T4" fmla="*/ 0 w 202"/>
                <a:gd name="T5" fmla="*/ 33 h 76"/>
                <a:gd name="T6" fmla="*/ 12 w 202"/>
                <a:gd name="T7" fmla="*/ 33 h 76"/>
                <a:gd name="T8" fmla="*/ 9 w 202"/>
                <a:gd name="T9" fmla="*/ 13 h 76"/>
                <a:gd name="T10" fmla="*/ 69 w 202"/>
                <a:gd name="T11" fmla="*/ 38 h 76"/>
                <a:gd name="T12" fmla="*/ 100 w 202"/>
                <a:gd name="T13" fmla="*/ 37 h 76"/>
                <a:gd name="T14" fmla="*/ 100 w 202"/>
                <a:gd name="T15" fmla="*/ 37 h 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"/>
                <a:gd name="T25" fmla="*/ 0 h 76"/>
                <a:gd name="T26" fmla="*/ 202 w 202"/>
                <a:gd name="T27" fmla="*/ 76 h 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" h="76">
                  <a:moveTo>
                    <a:pt x="202" y="73"/>
                  </a:moveTo>
                  <a:lnTo>
                    <a:pt x="0" y="0"/>
                  </a:lnTo>
                  <a:lnTo>
                    <a:pt x="0" y="65"/>
                  </a:lnTo>
                  <a:lnTo>
                    <a:pt x="25" y="65"/>
                  </a:lnTo>
                  <a:lnTo>
                    <a:pt x="19" y="27"/>
                  </a:lnTo>
                  <a:lnTo>
                    <a:pt x="139" y="76"/>
                  </a:lnTo>
                  <a:lnTo>
                    <a:pt x="202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3" name="Freeform 256"/>
            <p:cNvSpPr>
              <a:spLocks/>
            </p:cNvSpPr>
            <p:nvPr/>
          </p:nvSpPr>
          <p:spPr bwMode="auto">
            <a:xfrm>
              <a:off x="4355" y="2003"/>
              <a:ext cx="93" cy="55"/>
            </a:xfrm>
            <a:custGeom>
              <a:avLst/>
              <a:gdLst>
                <a:gd name="T0" fmla="*/ 0 w 186"/>
                <a:gd name="T1" fmla="*/ 48 h 110"/>
                <a:gd name="T2" fmla="*/ 77 w 186"/>
                <a:gd name="T3" fmla="*/ 0 h 110"/>
                <a:gd name="T4" fmla="*/ 93 w 186"/>
                <a:gd name="T5" fmla="*/ 9 h 110"/>
                <a:gd name="T6" fmla="*/ 74 w 186"/>
                <a:gd name="T7" fmla="*/ 26 h 110"/>
                <a:gd name="T8" fmla="*/ 7 w 186"/>
                <a:gd name="T9" fmla="*/ 55 h 110"/>
                <a:gd name="T10" fmla="*/ 0 w 186"/>
                <a:gd name="T11" fmla="*/ 48 h 110"/>
                <a:gd name="T12" fmla="*/ 0 w 186"/>
                <a:gd name="T13" fmla="*/ 48 h 1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6"/>
                <a:gd name="T22" fmla="*/ 0 h 110"/>
                <a:gd name="T23" fmla="*/ 186 w 186"/>
                <a:gd name="T24" fmla="*/ 110 h 1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6" h="110">
                  <a:moveTo>
                    <a:pt x="0" y="95"/>
                  </a:moveTo>
                  <a:lnTo>
                    <a:pt x="154" y="0"/>
                  </a:lnTo>
                  <a:lnTo>
                    <a:pt x="186" y="17"/>
                  </a:lnTo>
                  <a:lnTo>
                    <a:pt x="148" y="52"/>
                  </a:lnTo>
                  <a:lnTo>
                    <a:pt x="15" y="11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4" name="Freeform 257"/>
            <p:cNvSpPr>
              <a:spLocks/>
            </p:cNvSpPr>
            <p:nvPr/>
          </p:nvSpPr>
          <p:spPr bwMode="auto">
            <a:xfrm>
              <a:off x="3172" y="2668"/>
              <a:ext cx="725" cy="344"/>
            </a:xfrm>
            <a:custGeom>
              <a:avLst/>
              <a:gdLst>
                <a:gd name="T0" fmla="*/ 0 w 1451"/>
                <a:gd name="T1" fmla="*/ 211 h 688"/>
                <a:gd name="T2" fmla="*/ 391 w 1451"/>
                <a:gd name="T3" fmla="*/ 0 h 688"/>
                <a:gd name="T4" fmla="*/ 725 w 1451"/>
                <a:gd name="T5" fmla="*/ 110 h 688"/>
                <a:gd name="T6" fmla="*/ 436 w 1451"/>
                <a:gd name="T7" fmla="*/ 317 h 688"/>
                <a:gd name="T8" fmla="*/ 698 w 1451"/>
                <a:gd name="T9" fmla="*/ 115 h 688"/>
                <a:gd name="T10" fmla="*/ 391 w 1451"/>
                <a:gd name="T11" fmla="*/ 13 h 688"/>
                <a:gd name="T12" fmla="*/ 46 w 1451"/>
                <a:gd name="T13" fmla="*/ 206 h 688"/>
                <a:gd name="T14" fmla="*/ 313 w 1451"/>
                <a:gd name="T15" fmla="*/ 344 h 688"/>
                <a:gd name="T16" fmla="*/ 0 w 1451"/>
                <a:gd name="T17" fmla="*/ 211 h 688"/>
                <a:gd name="T18" fmla="*/ 0 w 1451"/>
                <a:gd name="T19" fmla="*/ 211 h 6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51"/>
                <a:gd name="T31" fmla="*/ 0 h 688"/>
                <a:gd name="T32" fmla="*/ 1451 w 1451"/>
                <a:gd name="T33" fmla="*/ 688 h 6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51" h="688">
                  <a:moveTo>
                    <a:pt x="0" y="422"/>
                  </a:moveTo>
                  <a:lnTo>
                    <a:pt x="782" y="0"/>
                  </a:lnTo>
                  <a:lnTo>
                    <a:pt x="1451" y="220"/>
                  </a:lnTo>
                  <a:lnTo>
                    <a:pt x="873" y="633"/>
                  </a:lnTo>
                  <a:lnTo>
                    <a:pt x="1396" y="230"/>
                  </a:lnTo>
                  <a:lnTo>
                    <a:pt x="782" y="26"/>
                  </a:lnTo>
                  <a:lnTo>
                    <a:pt x="92" y="412"/>
                  </a:lnTo>
                  <a:lnTo>
                    <a:pt x="626" y="688"/>
                  </a:lnTo>
                  <a:lnTo>
                    <a:pt x="0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5" name="Freeform 258"/>
            <p:cNvSpPr>
              <a:spLocks/>
            </p:cNvSpPr>
            <p:nvPr/>
          </p:nvSpPr>
          <p:spPr bwMode="auto">
            <a:xfrm>
              <a:off x="3580" y="2866"/>
              <a:ext cx="198" cy="155"/>
            </a:xfrm>
            <a:custGeom>
              <a:avLst/>
              <a:gdLst>
                <a:gd name="T0" fmla="*/ 0 w 395"/>
                <a:gd name="T1" fmla="*/ 132 h 312"/>
                <a:gd name="T2" fmla="*/ 115 w 395"/>
                <a:gd name="T3" fmla="*/ 155 h 312"/>
                <a:gd name="T4" fmla="*/ 198 w 395"/>
                <a:gd name="T5" fmla="*/ 0 h 312"/>
                <a:gd name="T6" fmla="*/ 165 w 395"/>
                <a:gd name="T7" fmla="*/ 18 h 312"/>
                <a:gd name="T8" fmla="*/ 106 w 395"/>
                <a:gd name="T9" fmla="*/ 137 h 312"/>
                <a:gd name="T10" fmla="*/ 23 w 395"/>
                <a:gd name="T11" fmla="*/ 118 h 312"/>
                <a:gd name="T12" fmla="*/ 0 w 395"/>
                <a:gd name="T13" fmla="*/ 132 h 312"/>
                <a:gd name="T14" fmla="*/ 0 w 395"/>
                <a:gd name="T15" fmla="*/ 132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5"/>
                <a:gd name="T25" fmla="*/ 0 h 312"/>
                <a:gd name="T26" fmla="*/ 395 w 395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5" h="312">
                  <a:moveTo>
                    <a:pt x="0" y="266"/>
                  </a:moveTo>
                  <a:lnTo>
                    <a:pt x="230" y="312"/>
                  </a:lnTo>
                  <a:lnTo>
                    <a:pt x="395" y="0"/>
                  </a:lnTo>
                  <a:lnTo>
                    <a:pt x="330" y="36"/>
                  </a:lnTo>
                  <a:lnTo>
                    <a:pt x="211" y="276"/>
                  </a:lnTo>
                  <a:lnTo>
                    <a:pt x="45" y="238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6" name="Freeform 259"/>
            <p:cNvSpPr>
              <a:spLocks/>
            </p:cNvSpPr>
            <p:nvPr/>
          </p:nvSpPr>
          <p:spPr bwMode="auto">
            <a:xfrm>
              <a:off x="3488" y="2641"/>
              <a:ext cx="366" cy="120"/>
            </a:xfrm>
            <a:custGeom>
              <a:avLst/>
              <a:gdLst>
                <a:gd name="T0" fmla="*/ 344 w 732"/>
                <a:gd name="T1" fmla="*/ 120 h 239"/>
                <a:gd name="T2" fmla="*/ 366 w 732"/>
                <a:gd name="T3" fmla="*/ 73 h 239"/>
                <a:gd name="T4" fmla="*/ 45 w 732"/>
                <a:gd name="T5" fmla="*/ 0 h 239"/>
                <a:gd name="T6" fmla="*/ 0 w 732"/>
                <a:gd name="T7" fmla="*/ 73 h 239"/>
                <a:gd name="T8" fmla="*/ 31 w 732"/>
                <a:gd name="T9" fmla="*/ 56 h 239"/>
                <a:gd name="T10" fmla="*/ 55 w 732"/>
                <a:gd name="T11" fmla="*/ 14 h 239"/>
                <a:gd name="T12" fmla="*/ 337 w 732"/>
                <a:gd name="T13" fmla="*/ 84 h 239"/>
                <a:gd name="T14" fmla="*/ 322 w 732"/>
                <a:gd name="T15" fmla="*/ 113 h 239"/>
                <a:gd name="T16" fmla="*/ 344 w 732"/>
                <a:gd name="T17" fmla="*/ 120 h 239"/>
                <a:gd name="T18" fmla="*/ 344 w 732"/>
                <a:gd name="T19" fmla="*/ 120 h 2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32"/>
                <a:gd name="T31" fmla="*/ 0 h 239"/>
                <a:gd name="T32" fmla="*/ 732 w 732"/>
                <a:gd name="T33" fmla="*/ 239 h 2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32" h="239">
                  <a:moveTo>
                    <a:pt x="688" y="239"/>
                  </a:moveTo>
                  <a:lnTo>
                    <a:pt x="732" y="146"/>
                  </a:lnTo>
                  <a:lnTo>
                    <a:pt x="90" y="0"/>
                  </a:lnTo>
                  <a:lnTo>
                    <a:pt x="0" y="146"/>
                  </a:lnTo>
                  <a:lnTo>
                    <a:pt x="63" y="112"/>
                  </a:lnTo>
                  <a:lnTo>
                    <a:pt x="111" y="28"/>
                  </a:lnTo>
                  <a:lnTo>
                    <a:pt x="673" y="167"/>
                  </a:lnTo>
                  <a:lnTo>
                    <a:pt x="643" y="226"/>
                  </a:lnTo>
                  <a:lnTo>
                    <a:pt x="688" y="2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7" name="Freeform 260"/>
            <p:cNvSpPr>
              <a:spLocks/>
            </p:cNvSpPr>
            <p:nvPr/>
          </p:nvSpPr>
          <p:spPr bwMode="auto">
            <a:xfrm>
              <a:off x="3446" y="2288"/>
              <a:ext cx="276" cy="215"/>
            </a:xfrm>
            <a:custGeom>
              <a:avLst/>
              <a:gdLst>
                <a:gd name="T0" fmla="*/ 120 w 551"/>
                <a:gd name="T1" fmla="*/ 9 h 430"/>
                <a:gd name="T2" fmla="*/ 0 w 551"/>
                <a:gd name="T3" fmla="*/ 127 h 430"/>
                <a:gd name="T4" fmla="*/ 0 w 551"/>
                <a:gd name="T5" fmla="*/ 151 h 430"/>
                <a:gd name="T6" fmla="*/ 8 w 551"/>
                <a:gd name="T7" fmla="*/ 189 h 430"/>
                <a:gd name="T8" fmla="*/ 33 w 551"/>
                <a:gd name="T9" fmla="*/ 206 h 430"/>
                <a:gd name="T10" fmla="*/ 139 w 551"/>
                <a:gd name="T11" fmla="*/ 215 h 430"/>
                <a:gd name="T12" fmla="*/ 166 w 551"/>
                <a:gd name="T13" fmla="*/ 198 h 430"/>
                <a:gd name="T14" fmla="*/ 273 w 551"/>
                <a:gd name="T15" fmla="*/ 70 h 430"/>
                <a:gd name="T16" fmla="*/ 276 w 551"/>
                <a:gd name="T17" fmla="*/ 27 h 430"/>
                <a:gd name="T18" fmla="*/ 253 w 551"/>
                <a:gd name="T19" fmla="*/ 2 h 430"/>
                <a:gd name="T20" fmla="*/ 193 w 551"/>
                <a:gd name="T21" fmla="*/ 0 h 430"/>
                <a:gd name="T22" fmla="*/ 246 w 551"/>
                <a:gd name="T23" fmla="*/ 15 h 430"/>
                <a:gd name="T24" fmla="*/ 255 w 551"/>
                <a:gd name="T25" fmla="*/ 29 h 430"/>
                <a:gd name="T26" fmla="*/ 165 w 551"/>
                <a:gd name="T27" fmla="*/ 144 h 430"/>
                <a:gd name="T28" fmla="*/ 259 w 551"/>
                <a:gd name="T29" fmla="*/ 42 h 430"/>
                <a:gd name="T30" fmla="*/ 261 w 551"/>
                <a:gd name="T31" fmla="*/ 73 h 430"/>
                <a:gd name="T32" fmla="*/ 163 w 551"/>
                <a:gd name="T33" fmla="*/ 189 h 430"/>
                <a:gd name="T34" fmla="*/ 138 w 551"/>
                <a:gd name="T35" fmla="*/ 200 h 430"/>
                <a:gd name="T36" fmla="*/ 31 w 551"/>
                <a:gd name="T37" fmla="*/ 189 h 430"/>
                <a:gd name="T38" fmla="*/ 83 w 551"/>
                <a:gd name="T39" fmla="*/ 155 h 430"/>
                <a:gd name="T40" fmla="*/ 18 w 551"/>
                <a:gd name="T41" fmla="*/ 149 h 430"/>
                <a:gd name="T42" fmla="*/ 15 w 551"/>
                <a:gd name="T43" fmla="*/ 129 h 430"/>
                <a:gd name="T44" fmla="*/ 132 w 551"/>
                <a:gd name="T45" fmla="*/ 9 h 430"/>
                <a:gd name="T46" fmla="*/ 120 w 551"/>
                <a:gd name="T47" fmla="*/ 9 h 430"/>
                <a:gd name="T48" fmla="*/ 120 w 551"/>
                <a:gd name="T49" fmla="*/ 9 h 4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51"/>
                <a:gd name="T76" fmla="*/ 0 h 430"/>
                <a:gd name="T77" fmla="*/ 551 w 551"/>
                <a:gd name="T78" fmla="*/ 430 h 43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51" h="430">
                  <a:moveTo>
                    <a:pt x="239" y="18"/>
                  </a:moveTo>
                  <a:lnTo>
                    <a:pt x="0" y="255"/>
                  </a:lnTo>
                  <a:lnTo>
                    <a:pt x="0" y="301"/>
                  </a:lnTo>
                  <a:lnTo>
                    <a:pt x="15" y="377"/>
                  </a:lnTo>
                  <a:lnTo>
                    <a:pt x="66" y="411"/>
                  </a:lnTo>
                  <a:lnTo>
                    <a:pt x="277" y="430"/>
                  </a:lnTo>
                  <a:lnTo>
                    <a:pt x="332" y="396"/>
                  </a:lnTo>
                  <a:lnTo>
                    <a:pt x="545" y="139"/>
                  </a:lnTo>
                  <a:lnTo>
                    <a:pt x="551" y="54"/>
                  </a:lnTo>
                  <a:lnTo>
                    <a:pt x="505" y="4"/>
                  </a:lnTo>
                  <a:lnTo>
                    <a:pt x="386" y="0"/>
                  </a:lnTo>
                  <a:lnTo>
                    <a:pt x="492" y="31"/>
                  </a:lnTo>
                  <a:lnTo>
                    <a:pt x="509" y="59"/>
                  </a:lnTo>
                  <a:lnTo>
                    <a:pt x="330" y="288"/>
                  </a:lnTo>
                  <a:lnTo>
                    <a:pt x="517" y="84"/>
                  </a:lnTo>
                  <a:lnTo>
                    <a:pt x="521" y="145"/>
                  </a:lnTo>
                  <a:lnTo>
                    <a:pt x="325" y="377"/>
                  </a:lnTo>
                  <a:lnTo>
                    <a:pt x="275" y="400"/>
                  </a:lnTo>
                  <a:lnTo>
                    <a:pt x="62" y="377"/>
                  </a:lnTo>
                  <a:lnTo>
                    <a:pt x="165" y="310"/>
                  </a:lnTo>
                  <a:lnTo>
                    <a:pt x="36" y="297"/>
                  </a:lnTo>
                  <a:lnTo>
                    <a:pt x="30" y="257"/>
                  </a:lnTo>
                  <a:lnTo>
                    <a:pt x="264" y="18"/>
                  </a:lnTo>
                  <a:lnTo>
                    <a:pt x="23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8" name="Freeform 261"/>
            <p:cNvSpPr>
              <a:spLocks/>
            </p:cNvSpPr>
            <p:nvPr/>
          </p:nvSpPr>
          <p:spPr bwMode="auto">
            <a:xfrm>
              <a:off x="3535" y="2490"/>
              <a:ext cx="11" cy="88"/>
            </a:xfrm>
            <a:custGeom>
              <a:avLst/>
              <a:gdLst>
                <a:gd name="T0" fmla="*/ 11 w 22"/>
                <a:gd name="T1" fmla="*/ 6 h 175"/>
                <a:gd name="T2" fmla="*/ 9 w 22"/>
                <a:gd name="T3" fmla="*/ 88 h 175"/>
                <a:gd name="T4" fmla="*/ 0 w 22"/>
                <a:gd name="T5" fmla="*/ 84 h 175"/>
                <a:gd name="T6" fmla="*/ 3 w 22"/>
                <a:gd name="T7" fmla="*/ 0 h 175"/>
                <a:gd name="T8" fmla="*/ 11 w 22"/>
                <a:gd name="T9" fmla="*/ 6 h 175"/>
                <a:gd name="T10" fmla="*/ 11 w 22"/>
                <a:gd name="T11" fmla="*/ 6 h 1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175"/>
                <a:gd name="T20" fmla="*/ 22 w 22"/>
                <a:gd name="T21" fmla="*/ 175 h 1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175">
                  <a:moveTo>
                    <a:pt x="22" y="12"/>
                  </a:moveTo>
                  <a:lnTo>
                    <a:pt x="17" y="175"/>
                  </a:lnTo>
                  <a:lnTo>
                    <a:pt x="0" y="168"/>
                  </a:lnTo>
                  <a:lnTo>
                    <a:pt x="5" y="0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9" name="Freeform 262"/>
            <p:cNvSpPr>
              <a:spLocks/>
            </p:cNvSpPr>
            <p:nvPr/>
          </p:nvSpPr>
          <p:spPr bwMode="auto">
            <a:xfrm>
              <a:off x="3558" y="2494"/>
              <a:ext cx="15" cy="89"/>
            </a:xfrm>
            <a:custGeom>
              <a:avLst/>
              <a:gdLst>
                <a:gd name="T0" fmla="*/ 3 w 31"/>
                <a:gd name="T1" fmla="*/ 0 h 179"/>
                <a:gd name="T2" fmla="*/ 0 w 31"/>
                <a:gd name="T3" fmla="*/ 86 h 179"/>
                <a:gd name="T4" fmla="*/ 9 w 31"/>
                <a:gd name="T5" fmla="*/ 89 h 179"/>
                <a:gd name="T6" fmla="*/ 15 w 31"/>
                <a:gd name="T7" fmla="*/ 2 h 179"/>
                <a:gd name="T8" fmla="*/ 3 w 31"/>
                <a:gd name="T9" fmla="*/ 0 h 179"/>
                <a:gd name="T10" fmla="*/ 3 w 31"/>
                <a:gd name="T11" fmla="*/ 0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179"/>
                <a:gd name="T20" fmla="*/ 31 w 31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179">
                  <a:moveTo>
                    <a:pt x="6" y="0"/>
                  </a:moveTo>
                  <a:lnTo>
                    <a:pt x="0" y="173"/>
                  </a:lnTo>
                  <a:lnTo>
                    <a:pt x="19" y="179"/>
                  </a:lnTo>
                  <a:lnTo>
                    <a:pt x="31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0" name="Freeform 263"/>
            <p:cNvSpPr>
              <a:spLocks/>
            </p:cNvSpPr>
            <p:nvPr/>
          </p:nvSpPr>
          <p:spPr bwMode="auto">
            <a:xfrm>
              <a:off x="3605" y="2466"/>
              <a:ext cx="22" cy="132"/>
            </a:xfrm>
            <a:custGeom>
              <a:avLst/>
              <a:gdLst>
                <a:gd name="T0" fmla="*/ 10 w 44"/>
                <a:gd name="T1" fmla="*/ 13 h 262"/>
                <a:gd name="T2" fmla="*/ 0 w 44"/>
                <a:gd name="T3" fmla="*/ 127 h 262"/>
                <a:gd name="T4" fmla="*/ 10 w 44"/>
                <a:gd name="T5" fmla="*/ 132 h 262"/>
                <a:gd name="T6" fmla="*/ 22 w 44"/>
                <a:gd name="T7" fmla="*/ 0 h 262"/>
                <a:gd name="T8" fmla="*/ 10 w 44"/>
                <a:gd name="T9" fmla="*/ 13 h 262"/>
                <a:gd name="T10" fmla="*/ 10 w 44"/>
                <a:gd name="T11" fmla="*/ 13 h 2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262"/>
                <a:gd name="T20" fmla="*/ 44 w 44"/>
                <a:gd name="T21" fmla="*/ 262 h 2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262">
                  <a:moveTo>
                    <a:pt x="19" y="25"/>
                  </a:moveTo>
                  <a:lnTo>
                    <a:pt x="0" y="253"/>
                  </a:lnTo>
                  <a:lnTo>
                    <a:pt x="19" y="262"/>
                  </a:lnTo>
                  <a:lnTo>
                    <a:pt x="44" y="0"/>
                  </a:lnTo>
                  <a:lnTo>
                    <a:pt x="19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1" name="Freeform 264"/>
            <p:cNvSpPr>
              <a:spLocks/>
            </p:cNvSpPr>
            <p:nvPr/>
          </p:nvSpPr>
          <p:spPr bwMode="auto">
            <a:xfrm>
              <a:off x="3719" y="2228"/>
              <a:ext cx="40" cy="296"/>
            </a:xfrm>
            <a:custGeom>
              <a:avLst/>
              <a:gdLst>
                <a:gd name="T0" fmla="*/ 21 w 80"/>
                <a:gd name="T1" fmla="*/ 6 h 593"/>
                <a:gd name="T2" fmla="*/ 0 w 80"/>
                <a:gd name="T3" fmla="*/ 79 h 593"/>
                <a:gd name="T4" fmla="*/ 3 w 80"/>
                <a:gd name="T5" fmla="*/ 213 h 593"/>
                <a:gd name="T6" fmla="*/ 25 w 80"/>
                <a:gd name="T7" fmla="*/ 296 h 593"/>
                <a:gd name="T8" fmla="*/ 39 w 80"/>
                <a:gd name="T9" fmla="*/ 270 h 593"/>
                <a:gd name="T10" fmla="*/ 22 w 80"/>
                <a:gd name="T11" fmla="*/ 194 h 593"/>
                <a:gd name="T12" fmla="*/ 25 w 80"/>
                <a:gd name="T13" fmla="*/ 77 h 593"/>
                <a:gd name="T14" fmla="*/ 40 w 80"/>
                <a:gd name="T15" fmla="*/ 0 h 593"/>
                <a:gd name="T16" fmla="*/ 21 w 80"/>
                <a:gd name="T17" fmla="*/ 6 h 593"/>
                <a:gd name="T18" fmla="*/ 21 w 80"/>
                <a:gd name="T19" fmla="*/ 6 h 5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"/>
                <a:gd name="T31" fmla="*/ 0 h 593"/>
                <a:gd name="T32" fmla="*/ 80 w 80"/>
                <a:gd name="T33" fmla="*/ 593 h 59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" h="593">
                  <a:moveTo>
                    <a:pt x="42" y="13"/>
                  </a:moveTo>
                  <a:lnTo>
                    <a:pt x="0" y="159"/>
                  </a:lnTo>
                  <a:lnTo>
                    <a:pt x="6" y="426"/>
                  </a:lnTo>
                  <a:lnTo>
                    <a:pt x="50" y="593"/>
                  </a:lnTo>
                  <a:lnTo>
                    <a:pt x="78" y="541"/>
                  </a:lnTo>
                  <a:lnTo>
                    <a:pt x="44" y="389"/>
                  </a:lnTo>
                  <a:lnTo>
                    <a:pt x="50" y="154"/>
                  </a:lnTo>
                  <a:lnTo>
                    <a:pt x="80" y="0"/>
                  </a:lnTo>
                  <a:lnTo>
                    <a:pt x="42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2" name="Freeform 265"/>
            <p:cNvSpPr>
              <a:spLocks/>
            </p:cNvSpPr>
            <p:nvPr/>
          </p:nvSpPr>
          <p:spPr bwMode="auto">
            <a:xfrm>
              <a:off x="4624" y="2688"/>
              <a:ext cx="31" cy="137"/>
            </a:xfrm>
            <a:custGeom>
              <a:avLst/>
              <a:gdLst>
                <a:gd name="T0" fmla="*/ 18 w 62"/>
                <a:gd name="T1" fmla="*/ 0 h 273"/>
                <a:gd name="T2" fmla="*/ 0 w 62"/>
                <a:gd name="T3" fmla="*/ 127 h 273"/>
                <a:gd name="T4" fmla="*/ 10 w 62"/>
                <a:gd name="T5" fmla="*/ 137 h 273"/>
                <a:gd name="T6" fmla="*/ 31 w 62"/>
                <a:gd name="T7" fmla="*/ 6 h 273"/>
                <a:gd name="T8" fmla="*/ 18 w 62"/>
                <a:gd name="T9" fmla="*/ 0 h 273"/>
                <a:gd name="T10" fmla="*/ 18 w 62"/>
                <a:gd name="T11" fmla="*/ 0 h 2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273"/>
                <a:gd name="T20" fmla="*/ 62 w 62"/>
                <a:gd name="T21" fmla="*/ 273 h 2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273">
                  <a:moveTo>
                    <a:pt x="36" y="0"/>
                  </a:moveTo>
                  <a:lnTo>
                    <a:pt x="0" y="253"/>
                  </a:lnTo>
                  <a:lnTo>
                    <a:pt x="19" y="273"/>
                  </a:lnTo>
                  <a:lnTo>
                    <a:pt x="62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3" name="Freeform 266"/>
            <p:cNvSpPr>
              <a:spLocks/>
            </p:cNvSpPr>
            <p:nvPr/>
          </p:nvSpPr>
          <p:spPr bwMode="auto">
            <a:xfrm>
              <a:off x="4651" y="2694"/>
              <a:ext cx="30" cy="127"/>
            </a:xfrm>
            <a:custGeom>
              <a:avLst/>
              <a:gdLst>
                <a:gd name="T0" fmla="*/ 13 w 59"/>
                <a:gd name="T1" fmla="*/ 0 h 255"/>
                <a:gd name="T2" fmla="*/ 0 w 59"/>
                <a:gd name="T3" fmla="*/ 127 h 255"/>
                <a:gd name="T4" fmla="*/ 30 w 59"/>
                <a:gd name="T5" fmla="*/ 7 h 255"/>
                <a:gd name="T6" fmla="*/ 13 w 59"/>
                <a:gd name="T7" fmla="*/ 0 h 255"/>
                <a:gd name="T8" fmla="*/ 13 w 59"/>
                <a:gd name="T9" fmla="*/ 0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255"/>
                <a:gd name="T17" fmla="*/ 59 w 59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255">
                  <a:moveTo>
                    <a:pt x="25" y="0"/>
                  </a:moveTo>
                  <a:lnTo>
                    <a:pt x="0" y="255"/>
                  </a:lnTo>
                  <a:lnTo>
                    <a:pt x="59" y="1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4" name="Freeform 267"/>
            <p:cNvSpPr>
              <a:spLocks/>
            </p:cNvSpPr>
            <p:nvPr/>
          </p:nvSpPr>
          <p:spPr bwMode="auto">
            <a:xfrm>
              <a:off x="4688" y="2691"/>
              <a:ext cx="46" cy="180"/>
            </a:xfrm>
            <a:custGeom>
              <a:avLst/>
              <a:gdLst>
                <a:gd name="T0" fmla="*/ 29 w 91"/>
                <a:gd name="T1" fmla="*/ 0 h 362"/>
                <a:gd name="T2" fmla="*/ 0 w 91"/>
                <a:gd name="T3" fmla="*/ 162 h 362"/>
                <a:gd name="T4" fmla="*/ 10 w 91"/>
                <a:gd name="T5" fmla="*/ 180 h 362"/>
                <a:gd name="T6" fmla="*/ 46 w 91"/>
                <a:gd name="T7" fmla="*/ 3 h 362"/>
                <a:gd name="T8" fmla="*/ 29 w 91"/>
                <a:gd name="T9" fmla="*/ 0 h 362"/>
                <a:gd name="T10" fmla="*/ 29 w 91"/>
                <a:gd name="T11" fmla="*/ 0 h 3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"/>
                <a:gd name="T19" fmla="*/ 0 h 362"/>
                <a:gd name="T20" fmla="*/ 91 w 91"/>
                <a:gd name="T21" fmla="*/ 362 h 3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" h="362">
                  <a:moveTo>
                    <a:pt x="57" y="0"/>
                  </a:moveTo>
                  <a:lnTo>
                    <a:pt x="0" y="325"/>
                  </a:lnTo>
                  <a:lnTo>
                    <a:pt x="19" y="362"/>
                  </a:lnTo>
                  <a:lnTo>
                    <a:pt x="91" y="6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5" name="Freeform 268"/>
            <p:cNvSpPr>
              <a:spLocks/>
            </p:cNvSpPr>
            <p:nvPr/>
          </p:nvSpPr>
          <p:spPr bwMode="auto">
            <a:xfrm>
              <a:off x="4580" y="2439"/>
              <a:ext cx="271" cy="274"/>
            </a:xfrm>
            <a:custGeom>
              <a:avLst/>
              <a:gdLst>
                <a:gd name="T0" fmla="*/ 0 w 542"/>
                <a:gd name="T1" fmla="*/ 112 h 547"/>
                <a:gd name="T2" fmla="*/ 75 w 542"/>
                <a:gd name="T3" fmla="*/ 20 h 547"/>
                <a:gd name="T4" fmla="*/ 95 w 542"/>
                <a:gd name="T5" fmla="*/ 17 h 547"/>
                <a:gd name="T6" fmla="*/ 235 w 542"/>
                <a:gd name="T7" fmla="*/ 37 h 547"/>
                <a:gd name="T8" fmla="*/ 251 w 542"/>
                <a:gd name="T9" fmla="*/ 62 h 547"/>
                <a:gd name="T10" fmla="*/ 176 w 542"/>
                <a:gd name="T11" fmla="*/ 187 h 547"/>
                <a:gd name="T12" fmla="*/ 148 w 542"/>
                <a:gd name="T13" fmla="*/ 202 h 547"/>
                <a:gd name="T14" fmla="*/ 14 w 542"/>
                <a:gd name="T15" fmla="*/ 179 h 547"/>
                <a:gd name="T16" fmla="*/ 148 w 542"/>
                <a:gd name="T17" fmla="*/ 213 h 547"/>
                <a:gd name="T18" fmla="*/ 181 w 542"/>
                <a:gd name="T19" fmla="*/ 199 h 547"/>
                <a:gd name="T20" fmla="*/ 251 w 542"/>
                <a:gd name="T21" fmla="*/ 87 h 547"/>
                <a:gd name="T22" fmla="*/ 187 w 542"/>
                <a:gd name="T23" fmla="*/ 215 h 547"/>
                <a:gd name="T24" fmla="*/ 151 w 542"/>
                <a:gd name="T25" fmla="*/ 226 h 547"/>
                <a:gd name="T26" fmla="*/ 73 w 542"/>
                <a:gd name="T27" fmla="*/ 223 h 547"/>
                <a:gd name="T28" fmla="*/ 154 w 542"/>
                <a:gd name="T29" fmla="*/ 243 h 547"/>
                <a:gd name="T30" fmla="*/ 117 w 542"/>
                <a:gd name="T31" fmla="*/ 249 h 547"/>
                <a:gd name="T32" fmla="*/ 8 w 542"/>
                <a:gd name="T33" fmla="*/ 229 h 547"/>
                <a:gd name="T34" fmla="*/ 17 w 542"/>
                <a:gd name="T35" fmla="*/ 249 h 547"/>
                <a:gd name="T36" fmla="*/ 167 w 542"/>
                <a:gd name="T37" fmla="*/ 274 h 547"/>
                <a:gd name="T38" fmla="*/ 198 w 542"/>
                <a:gd name="T39" fmla="*/ 249 h 547"/>
                <a:gd name="T40" fmla="*/ 271 w 542"/>
                <a:gd name="T41" fmla="*/ 84 h 547"/>
                <a:gd name="T42" fmla="*/ 271 w 542"/>
                <a:gd name="T43" fmla="*/ 45 h 547"/>
                <a:gd name="T44" fmla="*/ 237 w 542"/>
                <a:gd name="T45" fmla="*/ 17 h 547"/>
                <a:gd name="T46" fmla="*/ 68 w 542"/>
                <a:gd name="T47" fmla="*/ 0 h 547"/>
                <a:gd name="T48" fmla="*/ 34 w 542"/>
                <a:gd name="T49" fmla="*/ 31 h 547"/>
                <a:gd name="T50" fmla="*/ 0 w 542"/>
                <a:gd name="T51" fmla="*/ 112 h 547"/>
                <a:gd name="T52" fmla="*/ 0 w 542"/>
                <a:gd name="T53" fmla="*/ 112 h 5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42"/>
                <a:gd name="T82" fmla="*/ 0 h 547"/>
                <a:gd name="T83" fmla="*/ 542 w 542"/>
                <a:gd name="T84" fmla="*/ 547 h 5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42" h="547">
                  <a:moveTo>
                    <a:pt x="0" y="224"/>
                  </a:moveTo>
                  <a:lnTo>
                    <a:pt x="150" y="40"/>
                  </a:lnTo>
                  <a:lnTo>
                    <a:pt x="190" y="34"/>
                  </a:lnTo>
                  <a:lnTo>
                    <a:pt x="470" y="74"/>
                  </a:lnTo>
                  <a:lnTo>
                    <a:pt x="502" y="123"/>
                  </a:lnTo>
                  <a:lnTo>
                    <a:pt x="352" y="374"/>
                  </a:lnTo>
                  <a:lnTo>
                    <a:pt x="297" y="403"/>
                  </a:lnTo>
                  <a:lnTo>
                    <a:pt x="29" y="357"/>
                  </a:lnTo>
                  <a:lnTo>
                    <a:pt x="297" y="426"/>
                  </a:lnTo>
                  <a:lnTo>
                    <a:pt x="363" y="397"/>
                  </a:lnTo>
                  <a:lnTo>
                    <a:pt x="502" y="173"/>
                  </a:lnTo>
                  <a:lnTo>
                    <a:pt x="375" y="429"/>
                  </a:lnTo>
                  <a:lnTo>
                    <a:pt x="302" y="452"/>
                  </a:lnTo>
                  <a:lnTo>
                    <a:pt x="147" y="446"/>
                  </a:lnTo>
                  <a:lnTo>
                    <a:pt x="308" y="486"/>
                  </a:lnTo>
                  <a:lnTo>
                    <a:pt x="234" y="498"/>
                  </a:lnTo>
                  <a:lnTo>
                    <a:pt x="17" y="458"/>
                  </a:lnTo>
                  <a:lnTo>
                    <a:pt x="35" y="498"/>
                  </a:lnTo>
                  <a:lnTo>
                    <a:pt x="335" y="547"/>
                  </a:lnTo>
                  <a:lnTo>
                    <a:pt x="396" y="498"/>
                  </a:lnTo>
                  <a:lnTo>
                    <a:pt x="542" y="167"/>
                  </a:lnTo>
                  <a:lnTo>
                    <a:pt x="542" y="89"/>
                  </a:lnTo>
                  <a:lnTo>
                    <a:pt x="475" y="34"/>
                  </a:lnTo>
                  <a:lnTo>
                    <a:pt x="135" y="0"/>
                  </a:lnTo>
                  <a:lnTo>
                    <a:pt x="67" y="62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6" name="Freeform 269"/>
            <p:cNvSpPr>
              <a:spLocks/>
            </p:cNvSpPr>
            <p:nvPr/>
          </p:nvSpPr>
          <p:spPr bwMode="auto">
            <a:xfrm>
              <a:off x="2717" y="1948"/>
              <a:ext cx="677" cy="534"/>
            </a:xfrm>
            <a:custGeom>
              <a:avLst/>
              <a:gdLst>
                <a:gd name="T0" fmla="*/ 0 w 1355"/>
                <a:gd name="T1" fmla="*/ 0 h 1066"/>
                <a:gd name="T2" fmla="*/ 64 w 1355"/>
                <a:gd name="T3" fmla="*/ 113 h 1066"/>
                <a:gd name="T4" fmla="*/ 213 w 1355"/>
                <a:gd name="T5" fmla="*/ 330 h 1066"/>
                <a:gd name="T6" fmla="*/ 258 w 1355"/>
                <a:gd name="T7" fmla="*/ 379 h 1066"/>
                <a:gd name="T8" fmla="*/ 297 w 1355"/>
                <a:gd name="T9" fmla="*/ 386 h 1066"/>
                <a:gd name="T10" fmla="*/ 326 w 1355"/>
                <a:gd name="T11" fmla="*/ 407 h 1066"/>
                <a:gd name="T12" fmla="*/ 490 w 1355"/>
                <a:gd name="T13" fmla="*/ 470 h 1066"/>
                <a:gd name="T14" fmla="*/ 579 w 1355"/>
                <a:gd name="T15" fmla="*/ 498 h 1066"/>
                <a:gd name="T16" fmla="*/ 677 w 1355"/>
                <a:gd name="T17" fmla="*/ 534 h 1066"/>
                <a:gd name="T18" fmla="*/ 535 w 1355"/>
                <a:gd name="T19" fmla="*/ 388 h 1066"/>
                <a:gd name="T20" fmla="*/ 384 w 1355"/>
                <a:gd name="T21" fmla="*/ 192 h 1066"/>
                <a:gd name="T22" fmla="*/ 287 w 1355"/>
                <a:gd name="T23" fmla="*/ 7 h 1066"/>
                <a:gd name="T24" fmla="*/ 234 w 1355"/>
                <a:gd name="T25" fmla="*/ 13 h 1066"/>
                <a:gd name="T26" fmla="*/ 64 w 1355"/>
                <a:gd name="T27" fmla="*/ 7 h 1066"/>
                <a:gd name="T28" fmla="*/ 0 w 1355"/>
                <a:gd name="T29" fmla="*/ 0 h 1066"/>
                <a:gd name="T30" fmla="*/ 0 w 1355"/>
                <a:gd name="T31" fmla="*/ 0 h 106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55"/>
                <a:gd name="T49" fmla="*/ 0 h 1066"/>
                <a:gd name="T50" fmla="*/ 1355 w 1355"/>
                <a:gd name="T51" fmla="*/ 1066 h 106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55" h="1066">
                  <a:moveTo>
                    <a:pt x="0" y="0"/>
                  </a:moveTo>
                  <a:lnTo>
                    <a:pt x="129" y="226"/>
                  </a:lnTo>
                  <a:lnTo>
                    <a:pt x="426" y="659"/>
                  </a:lnTo>
                  <a:lnTo>
                    <a:pt x="517" y="756"/>
                  </a:lnTo>
                  <a:lnTo>
                    <a:pt x="595" y="770"/>
                  </a:lnTo>
                  <a:lnTo>
                    <a:pt x="652" y="812"/>
                  </a:lnTo>
                  <a:lnTo>
                    <a:pt x="981" y="939"/>
                  </a:lnTo>
                  <a:lnTo>
                    <a:pt x="1158" y="994"/>
                  </a:lnTo>
                  <a:lnTo>
                    <a:pt x="1355" y="1066"/>
                  </a:lnTo>
                  <a:lnTo>
                    <a:pt x="1070" y="775"/>
                  </a:lnTo>
                  <a:lnTo>
                    <a:pt x="768" y="384"/>
                  </a:lnTo>
                  <a:lnTo>
                    <a:pt x="574" y="13"/>
                  </a:lnTo>
                  <a:lnTo>
                    <a:pt x="468" y="25"/>
                  </a:lnTo>
                  <a:lnTo>
                    <a:pt x="129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7" name="Freeform 270"/>
            <p:cNvSpPr>
              <a:spLocks/>
            </p:cNvSpPr>
            <p:nvPr/>
          </p:nvSpPr>
          <p:spPr bwMode="auto">
            <a:xfrm>
              <a:off x="3037" y="2397"/>
              <a:ext cx="75" cy="58"/>
            </a:xfrm>
            <a:custGeom>
              <a:avLst/>
              <a:gdLst>
                <a:gd name="T0" fmla="*/ 41 w 150"/>
                <a:gd name="T1" fmla="*/ 0 h 116"/>
                <a:gd name="T2" fmla="*/ 38 w 150"/>
                <a:gd name="T3" fmla="*/ 14 h 116"/>
                <a:gd name="T4" fmla="*/ 0 w 150"/>
                <a:gd name="T5" fmla="*/ 58 h 116"/>
                <a:gd name="T6" fmla="*/ 75 w 150"/>
                <a:gd name="T7" fmla="*/ 27 h 116"/>
                <a:gd name="T8" fmla="*/ 41 w 150"/>
                <a:gd name="T9" fmla="*/ 0 h 116"/>
                <a:gd name="T10" fmla="*/ 41 w 150"/>
                <a:gd name="T11" fmla="*/ 0 h 1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"/>
                <a:gd name="T19" fmla="*/ 0 h 116"/>
                <a:gd name="T20" fmla="*/ 150 w 150"/>
                <a:gd name="T21" fmla="*/ 116 h 1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" h="116">
                  <a:moveTo>
                    <a:pt x="83" y="0"/>
                  </a:moveTo>
                  <a:lnTo>
                    <a:pt x="76" y="27"/>
                  </a:lnTo>
                  <a:lnTo>
                    <a:pt x="0" y="116"/>
                  </a:lnTo>
                  <a:lnTo>
                    <a:pt x="150" y="53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8" name="Freeform 271"/>
            <p:cNvSpPr>
              <a:spLocks/>
            </p:cNvSpPr>
            <p:nvPr/>
          </p:nvSpPr>
          <p:spPr bwMode="auto">
            <a:xfrm>
              <a:off x="2723" y="1954"/>
              <a:ext cx="646" cy="512"/>
            </a:xfrm>
            <a:custGeom>
              <a:avLst/>
              <a:gdLst>
                <a:gd name="T0" fmla="*/ 0 w 1293"/>
                <a:gd name="T1" fmla="*/ 0 h 1025"/>
                <a:gd name="T2" fmla="*/ 93 w 1293"/>
                <a:gd name="T3" fmla="*/ 147 h 1025"/>
                <a:gd name="T4" fmla="*/ 220 w 1293"/>
                <a:gd name="T5" fmla="*/ 328 h 1025"/>
                <a:gd name="T6" fmla="*/ 371 w 1293"/>
                <a:gd name="T7" fmla="*/ 410 h 1025"/>
                <a:gd name="T8" fmla="*/ 646 w 1293"/>
                <a:gd name="T9" fmla="*/ 512 h 1025"/>
                <a:gd name="T10" fmla="*/ 511 w 1293"/>
                <a:gd name="T11" fmla="*/ 379 h 1025"/>
                <a:gd name="T12" fmla="*/ 371 w 1293"/>
                <a:gd name="T13" fmla="*/ 192 h 1025"/>
                <a:gd name="T14" fmla="*/ 276 w 1293"/>
                <a:gd name="T15" fmla="*/ 11 h 1025"/>
                <a:gd name="T16" fmla="*/ 167 w 1293"/>
                <a:gd name="T17" fmla="*/ 14 h 1025"/>
                <a:gd name="T18" fmla="*/ 0 w 1293"/>
                <a:gd name="T19" fmla="*/ 0 h 1025"/>
                <a:gd name="T20" fmla="*/ 0 w 1293"/>
                <a:gd name="T21" fmla="*/ 0 h 10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93"/>
                <a:gd name="T34" fmla="*/ 0 h 1025"/>
                <a:gd name="T35" fmla="*/ 1293 w 1293"/>
                <a:gd name="T36" fmla="*/ 1025 h 10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93" h="1025">
                  <a:moveTo>
                    <a:pt x="0" y="0"/>
                  </a:moveTo>
                  <a:lnTo>
                    <a:pt x="187" y="295"/>
                  </a:lnTo>
                  <a:lnTo>
                    <a:pt x="441" y="656"/>
                  </a:lnTo>
                  <a:lnTo>
                    <a:pt x="742" y="820"/>
                  </a:lnTo>
                  <a:lnTo>
                    <a:pt x="1293" y="1025"/>
                  </a:lnTo>
                  <a:lnTo>
                    <a:pt x="1023" y="759"/>
                  </a:lnTo>
                  <a:lnTo>
                    <a:pt x="743" y="384"/>
                  </a:lnTo>
                  <a:lnTo>
                    <a:pt x="553" y="23"/>
                  </a:lnTo>
                  <a:lnTo>
                    <a:pt x="335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9" name="Freeform 272"/>
            <p:cNvSpPr>
              <a:spLocks/>
            </p:cNvSpPr>
            <p:nvPr/>
          </p:nvSpPr>
          <p:spPr bwMode="auto">
            <a:xfrm>
              <a:off x="3062" y="2407"/>
              <a:ext cx="38" cy="32"/>
            </a:xfrm>
            <a:custGeom>
              <a:avLst/>
              <a:gdLst>
                <a:gd name="T0" fmla="*/ 18 w 74"/>
                <a:gd name="T1" fmla="*/ 0 h 63"/>
                <a:gd name="T2" fmla="*/ 0 w 74"/>
                <a:gd name="T3" fmla="*/ 32 h 63"/>
                <a:gd name="T4" fmla="*/ 38 w 74"/>
                <a:gd name="T5" fmla="*/ 15 h 63"/>
                <a:gd name="T6" fmla="*/ 18 w 74"/>
                <a:gd name="T7" fmla="*/ 0 h 63"/>
                <a:gd name="T8" fmla="*/ 18 w 7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63"/>
                <a:gd name="T17" fmla="*/ 74 w 7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63">
                  <a:moveTo>
                    <a:pt x="36" y="0"/>
                  </a:moveTo>
                  <a:lnTo>
                    <a:pt x="0" y="63"/>
                  </a:lnTo>
                  <a:lnTo>
                    <a:pt x="74" y="2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0" name="Freeform 273"/>
            <p:cNvSpPr>
              <a:spLocks/>
            </p:cNvSpPr>
            <p:nvPr/>
          </p:nvSpPr>
          <p:spPr bwMode="auto">
            <a:xfrm>
              <a:off x="3480" y="2299"/>
              <a:ext cx="205" cy="171"/>
            </a:xfrm>
            <a:custGeom>
              <a:avLst/>
              <a:gdLst>
                <a:gd name="T0" fmla="*/ 156 w 411"/>
                <a:gd name="T1" fmla="*/ 10 h 342"/>
                <a:gd name="T2" fmla="*/ 136 w 411"/>
                <a:gd name="T3" fmla="*/ 27 h 342"/>
                <a:gd name="T4" fmla="*/ 90 w 411"/>
                <a:gd name="T5" fmla="*/ 27 h 342"/>
                <a:gd name="T6" fmla="*/ 0 w 411"/>
                <a:gd name="T7" fmla="*/ 114 h 342"/>
                <a:gd name="T8" fmla="*/ 18 w 411"/>
                <a:gd name="T9" fmla="*/ 133 h 342"/>
                <a:gd name="T10" fmla="*/ 90 w 411"/>
                <a:gd name="T11" fmla="*/ 138 h 342"/>
                <a:gd name="T12" fmla="*/ 29 w 411"/>
                <a:gd name="T13" fmla="*/ 171 h 342"/>
                <a:gd name="T14" fmla="*/ 118 w 411"/>
                <a:gd name="T15" fmla="*/ 171 h 342"/>
                <a:gd name="T16" fmla="*/ 122 w 411"/>
                <a:gd name="T17" fmla="*/ 131 h 342"/>
                <a:gd name="T18" fmla="*/ 205 w 411"/>
                <a:gd name="T19" fmla="*/ 20 h 342"/>
                <a:gd name="T20" fmla="*/ 195 w 411"/>
                <a:gd name="T21" fmla="*/ 8 h 342"/>
                <a:gd name="T22" fmla="*/ 163 w 411"/>
                <a:gd name="T23" fmla="*/ 0 h 342"/>
                <a:gd name="T24" fmla="*/ 156 w 411"/>
                <a:gd name="T25" fmla="*/ 10 h 342"/>
                <a:gd name="T26" fmla="*/ 156 w 411"/>
                <a:gd name="T27" fmla="*/ 10 h 3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11"/>
                <a:gd name="T43" fmla="*/ 0 h 342"/>
                <a:gd name="T44" fmla="*/ 411 w 411"/>
                <a:gd name="T45" fmla="*/ 342 h 3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11" h="342">
                  <a:moveTo>
                    <a:pt x="312" y="19"/>
                  </a:moveTo>
                  <a:lnTo>
                    <a:pt x="272" y="55"/>
                  </a:lnTo>
                  <a:lnTo>
                    <a:pt x="181" y="55"/>
                  </a:lnTo>
                  <a:lnTo>
                    <a:pt x="0" y="228"/>
                  </a:lnTo>
                  <a:lnTo>
                    <a:pt x="36" y="265"/>
                  </a:lnTo>
                  <a:lnTo>
                    <a:pt x="181" y="276"/>
                  </a:lnTo>
                  <a:lnTo>
                    <a:pt x="59" y="342"/>
                  </a:lnTo>
                  <a:lnTo>
                    <a:pt x="236" y="342"/>
                  </a:lnTo>
                  <a:lnTo>
                    <a:pt x="245" y="261"/>
                  </a:lnTo>
                  <a:lnTo>
                    <a:pt x="411" y="40"/>
                  </a:lnTo>
                  <a:lnTo>
                    <a:pt x="390" y="16"/>
                  </a:lnTo>
                  <a:lnTo>
                    <a:pt x="327" y="0"/>
                  </a:lnTo>
                  <a:lnTo>
                    <a:pt x="312" y="19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1" name="Freeform 274"/>
            <p:cNvSpPr>
              <a:spLocks/>
            </p:cNvSpPr>
            <p:nvPr/>
          </p:nvSpPr>
          <p:spPr bwMode="auto">
            <a:xfrm>
              <a:off x="4607" y="2468"/>
              <a:ext cx="211" cy="158"/>
            </a:xfrm>
            <a:custGeom>
              <a:avLst/>
              <a:gdLst>
                <a:gd name="T0" fmla="*/ 66 w 421"/>
                <a:gd name="T1" fmla="*/ 0 h 315"/>
                <a:gd name="T2" fmla="*/ 18 w 421"/>
                <a:gd name="T3" fmla="*/ 59 h 315"/>
                <a:gd name="T4" fmla="*/ 0 w 421"/>
                <a:gd name="T5" fmla="*/ 138 h 315"/>
                <a:gd name="T6" fmla="*/ 115 w 421"/>
                <a:gd name="T7" fmla="*/ 158 h 315"/>
                <a:gd name="T8" fmla="*/ 150 w 421"/>
                <a:gd name="T9" fmla="*/ 136 h 315"/>
                <a:gd name="T10" fmla="*/ 211 w 421"/>
                <a:gd name="T11" fmla="*/ 30 h 315"/>
                <a:gd name="T12" fmla="*/ 198 w 421"/>
                <a:gd name="T13" fmla="*/ 12 h 315"/>
                <a:gd name="T14" fmla="*/ 66 w 421"/>
                <a:gd name="T15" fmla="*/ 0 h 315"/>
                <a:gd name="T16" fmla="*/ 66 w 421"/>
                <a:gd name="T17" fmla="*/ 0 h 3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1"/>
                <a:gd name="T28" fmla="*/ 0 h 315"/>
                <a:gd name="T29" fmla="*/ 421 w 421"/>
                <a:gd name="T30" fmla="*/ 315 h 3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1" h="315">
                  <a:moveTo>
                    <a:pt x="131" y="0"/>
                  </a:moveTo>
                  <a:lnTo>
                    <a:pt x="36" y="117"/>
                  </a:lnTo>
                  <a:lnTo>
                    <a:pt x="0" y="275"/>
                  </a:lnTo>
                  <a:lnTo>
                    <a:pt x="229" y="315"/>
                  </a:lnTo>
                  <a:lnTo>
                    <a:pt x="300" y="271"/>
                  </a:lnTo>
                  <a:lnTo>
                    <a:pt x="421" y="60"/>
                  </a:lnTo>
                  <a:lnTo>
                    <a:pt x="395" y="2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2" name="Freeform 275"/>
            <p:cNvSpPr>
              <a:spLocks/>
            </p:cNvSpPr>
            <p:nvPr/>
          </p:nvSpPr>
          <p:spPr bwMode="auto">
            <a:xfrm>
              <a:off x="4607" y="2626"/>
              <a:ext cx="93" cy="42"/>
            </a:xfrm>
            <a:custGeom>
              <a:avLst/>
              <a:gdLst>
                <a:gd name="T0" fmla="*/ 0 w 186"/>
                <a:gd name="T1" fmla="*/ 0 h 84"/>
                <a:gd name="T2" fmla="*/ 93 w 186"/>
                <a:gd name="T3" fmla="*/ 24 h 84"/>
                <a:gd name="T4" fmla="*/ 36 w 186"/>
                <a:gd name="T5" fmla="*/ 24 h 84"/>
                <a:gd name="T6" fmla="*/ 38 w 186"/>
                <a:gd name="T7" fmla="*/ 42 h 84"/>
                <a:gd name="T8" fmla="*/ 0 w 186"/>
                <a:gd name="T9" fmla="*/ 36 h 84"/>
                <a:gd name="T10" fmla="*/ 0 w 186"/>
                <a:gd name="T11" fmla="*/ 0 h 84"/>
                <a:gd name="T12" fmla="*/ 0 w 186"/>
                <a:gd name="T13" fmla="*/ 0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6"/>
                <a:gd name="T22" fmla="*/ 0 h 84"/>
                <a:gd name="T23" fmla="*/ 186 w 186"/>
                <a:gd name="T24" fmla="*/ 84 h 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6" h="84">
                  <a:moveTo>
                    <a:pt x="0" y="0"/>
                  </a:moveTo>
                  <a:lnTo>
                    <a:pt x="186" y="48"/>
                  </a:lnTo>
                  <a:lnTo>
                    <a:pt x="72" y="48"/>
                  </a:lnTo>
                  <a:lnTo>
                    <a:pt x="76" y="84"/>
                  </a:lnTo>
                  <a:lnTo>
                    <a:pt x="0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3" name="Freeform 276"/>
            <p:cNvSpPr>
              <a:spLocks/>
            </p:cNvSpPr>
            <p:nvPr/>
          </p:nvSpPr>
          <p:spPr bwMode="auto">
            <a:xfrm>
              <a:off x="3239" y="2687"/>
              <a:ext cx="610" cy="321"/>
            </a:xfrm>
            <a:custGeom>
              <a:avLst/>
              <a:gdLst>
                <a:gd name="T0" fmla="*/ 325 w 1221"/>
                <a:gd name="T1" fmla="*/ 0 h 642"/>
                <a:gd name="T2" fmla="*/ 0 w 1221"/>
                <a:gd name="T3" fmla="*/ 186 h 642"/>
                <a:gd name="T4" fmla="*/ 295 w 1221"/>
                <a:gd name="T5" fmla="*/ 321 h 642"/>
                <a:gd name="T6" fmla="*/ 610 w 1221"/>
                <a:gd name="T7" fmla="*/ 98 h 642"/>
                <a:gd name="T8" fmla="*/ 325 w 1221"/>
                <a:gd name="T9" fmla="*/ 0 h 642"/>
                <a:gd name="T10" fmla="*/ 325 w 1221"/>
                <a:gd name="T11" fmla="*/ 0 h 6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21"/>
                <a:gd name="T19" fmla="*/ 0 h 642"/>
                <a:gd name="T20" fmla="*/ 1221 w 1221"/>
                <a:gd name="T21" fmla="*/ 642 h 6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21" h="642">
                  <a:moveTo>
                    <a:pt x="650" y="0"/>
                  </a:moveTo>
                  <a:lnTo>
                    <a:pt x="0" y="372"/>
                  </a:lnTo>
                  <a:lnTo>
                    <a:pt x="590" y="642"/>
                  </a:lnTo>
                  <a:lnTo>
                    <a:pt x="1221" y="196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7974" name="Text Box 278"/>
          <p:cNvSpPr txBox="1">
            <a:spLocks noChangeArrowheads="1"/>
          </p:cNvSpPr>
          <p:nvPr/>
        </p:nvSpPr>
        <p:spPr bwMode="auto">
          <a:xfrm>
            <a:off x="1676400" y="609600"/>
            <a:ext cx="5791200" cy="836613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i="1" dirty="0">
                <a:latin typeface="Times New Roman" pitchFamily="18" charset="0"/>
              </a:rPr>
              <a:t>Targeted Users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Chapter 1 -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623CCC-5E96-4079-88EF-E24A06760B4A}" type="slidenum">
              <a:rPr lang="en-US" smtClean="0"/>
              <a:pPr/>
              <a:t>15</a:t>
            </a:fld>
            <a:endParaRPr lang="en-US" smtClean="0"/>
          </a:p>
        </p:txBody>
      </p:sp>
      <p:grpSp>
        <p:nvGrpSpPr>
          <p:cNvPr id="17412" name="Group 126"/>
          <p:cNvGrpSpPr>
            <a:grpSpLocks/>
          </p:cNvGrpSpPr>
          <p:nvPr/>
        </p:nvGrpSpPr>
        <p:grpSpPr bwMode="auto">
          <a:xfrm>
            <a:off x="1447800" y="2057400"/>
            <a:ext cx="2646363" cy="4148138"/>
            <a:chOff x="2046" y="1083"/>
            <a:chExt cx="1667" cy="2613"/>
          </a:xfrm>
        </p:grpSpPr>
        <p:sp>
          <p:nvSpPr>
            <p:cNvPr id="17415" name="Freeform 4"/>
            <p:cNvSpPr>
              <a:spLocks/>
            </p:cNvSpPr>
            <p:nvPr/>
          </p:nvSpPr>
          <p:spPr bwMode="auto">
            <a:xfrm>
              <a:off x="2406" y="1083"/>
              <a:ext cx="792" cy="796"/>
            </a:xfrm>
            <a:custGeom>
              <a:avLst/>
              <a:gdLst>
                <a:gd name="T0" fmla="*/ 230 w 1269"/>
                <a:gd name="T1" fmla="*/ 789 h 1310"/>
                <a:gd name="T2" fmla="*/ 154 w 1269"/>
                <a:gd name="T3" fmla="*/ 796 h 1310"/>
                <a:gd name="T4" fmla="*/ 108 w 1269"/>
                <a:gd name="T5" fmla="*/ 757 h 1310"/>
                <a:gd name="T6" fmla="*/ 89 w 1269"/>
                <a:gd name="T7" fmla="*/ 713 h 1310"/>
                <a:gd name="T8" fmla="*/ 69 w 1269"/>
                <a:gd name="T9" fmla="*/ 647 h 1310"/>
                <a:gd name="T10" fmla="*/ 28 w 1269"/>
                <a:gd name="T11" fmla="*/ 585 h 1310"/>
                <a:gd name="T12" fmla="*/ 16 w 1269"/>
                <a:gd name="T13" fmla="*/ 538 h 1310"/>
                <a:gd name="T14" fmla="*/ 0 w 1269"/>
                <a:gd name="T15" fmla="*/ 493 h 1310"/>
                <a:gd name="T16" fmla="*/ 0 w 1269"/>
                <a:gd name="T17" fmla="*/ 433 h 1310"/>
                <a:gd name="T18" fmla="*/ 20 w 1269"/>
                <a:gd name="T19" fmla="*/ 373 h 1310"/>
                <a:gd name="T20" fmla="*/ 16 w 1269"/>
                <a:gd name="T21" fmla="*/ 305 h 1310"/>
                <a:gd name="T22" fmla="*/ 32 w 1269"/>
                <a:gd name="T23" fmla="*/ 274 h 1310"/>
                <a:gd name="T24" fmla="*/ 52 w 1269"/>
                <a:gd name="T25" fmla="*/ 270 h 1310"/>
                <a:gd name="T26" fmla="*/ 56 w 1269"/>
                <a:gd name="T27" fmla="*/ 185 h 1310"/>
                <a:gd name="T28" fmla="*/ 96 w 1269"/>
                <a:gd name="T29" fmla="*/ 131 h 1310"/>
                <a:gd name="T30" fmla="*/ 134 w 1269"/>
                <a:gd name="T31" fmla="*/ 118 h 1310"/>
                <a:gd name="T32" fmla="*/ 160 w 1269"/>
                <a:gd name="T33" fmla="*/ 114 h 1310"/>
                <a:gd name="T34" fmla="*/ 164 w 1269"/>
                <a:gd name="T35" fmla="*/ 95 h 1310"/>
                <a:gd name="T36" fmla="*/ 210 w 1269"/>
                <a:gd name="T37" fmla="*/ 75 h 1310"/>
                <a:gd name="T38" fmla="*/ 256 w 1269"/>
                <a:gd name="T39" fmla="*/ 35 h 1310"/>
                <a:gd name="T40" fmla="*/ 298 w 1269"/>
                <a:gd name="T41" fmla="*/ 15 h 1310"/>
                <a:gd name="T42" fmla="*/ 344 w 1269"/>
                <a:gd name="T43" fmla="*/ 24 h 1310"/>
                <a:gd name="T44" fmla="*/ 394 w 1269"/>
                <a:gd name="T45" fmla="*/ 29 h 1310"/>
                <a:gd name="T46" fmla="*/ 452 w 1269"/>
                <a:gd name="T47" fmla="*/ 26 h 1310"/>
                <a:gd name="T48" fmla="*/ 461 w 1269"/>
                <a:gd name="T49" fmla="*/ 0 h 1310"/>
                <a:gd name="T50" fmla="*/ 531 w 1269"/>
                <a:gd name="T51" fmla="*/ 15 h 1310"/>
                <a:gd name="T52" fmla="*/ 537 w 1269"/>
                <a:gd name="T53" fmla="*/ 38 h 1310"/>
                <a:gd name="T54" fmla="*/ 587 w 1269"/>
                <a:gd name="T55" fmla="*/ 69 h 1310"/>
                <a:gd name="T56" fmla="*/ 650 w 1269"/>
                <a:gd name="T57" fmla="*/ 83 h 1310"/>
                <a:gd name="T58" fmla="*/ 715 w 1269"/>
                <a:gd name="T59" fmla="*/ 120 h 1310"/>
                <a:gd name="T60" fmla="*/ 715 w 1269"/>
                <a:gd name="T61" fmla="*/ 143 h 1310"/>
                <a:gd name="T62" fmla="*/ 695 w 1269"/>
                <a:gd name="T63" fmla="*/ 191 h 1310"/>
                <a:gd name="T64" fmla="*/ 736 w 1269"/>
                <a:gd name="T65" fmla="*/ 238 h 1310"/>
                <a:gd name="T66" fmla="*/ 736 w 1269"/>
                <a:gd name="T67" fmla="*/ 274 h 1310"/>
                <a:gd name="T68" fmla="*/ 767 w 1269"/>
                <a:gd name="T69" fmla="*/ 293 h 1310"/>
                <a:gd name="T70" fmla="*/ 783 w 1269"/>
                <a:gd name="T71" fmla="*/ 337 h 1310"/>
                <a:gd name="T72" fmla="*/ 779 w 1269"/>
                <a:gd name="T73" fmla="*/ 379 h 1310"/>
                <a:gd name="T74" fmla="*/ 792 w 1269"/>
                <a:gd name="T75" fmla="*/ 429 h 1310"/>
                <a:gd name="T76" fmla="*/ 771 w 1269"/>
                <a:gd name="T77" fmla="*/ 474 h 1310"/>
                <a:gd name="T78" fmla="*/ 767 w 1269"/>
                <a:gd name="T79" fmla="*/ 522 h 1310"/>
                <a:gd name="T80" fmla="*/ 758 w 1269"/>
                <a:gd name="T81" fmla="*/ 542 h 1310"/>
                <a:gd name="T82" fmla="*/ 736 w 1269"/>
                <a:gd name="T83" fmla="*/ 588 h 1310"/>
                <a:gd name="T84" fmla="*/ 756 w 1269"/>
                <a:gd name="T85" fmla="*/ 624 h 1310"/>
                <a:gd name="T86" fmla="*/ 741 w 1269"/>
                <a:gd name="T87" fmla="*/ 693 h 1310"/>
                <a:gd name="T88" fmla="*/ 701 w 1269"/>
                <a:gd name="T89" fmla="*/ 713 h 1310"/>
                <a:gd name="T90" fmla="*/ 635 w 1269"/>
                <a:gd name="T91" fmla="*/ 742 h 1310"/>
                <a:gd name="T92" fmla="*/ 230 w 1269"/>
                <a:gd name="T93" fmla="*/ 789 h 1310"/>
                <a:gd name="T94" fmla="*/ 230 w 1269"/>
                <a:gd name="T95" fmla="*/ 789 h 131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69"/>
                <a:gd name="T145" fmla="*/ 0 h 1310"/>
                <a:gd name="T146" fmla="*/ 1269 w 1269"/>
                <a:gd name="T147" fmla="*/ 1310 h 131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69" h="1310">
                  <a:moveTo>
                    <a:pt x="368" y="1299"/>
                  </a:moveTo>
                  <a:lnTo>
                    <a:pt x="247" y="1310"/>
                  </a:lnTo>
                  <a:lnTo>
                    <a:pt x="173" y="1245"/>
                  </a:lnTo>
                  <a:lnTo>
                    <a:pt x="142" y="1173"/>
                  </a:lnTo>
                  <a:lnTo>
                    <a:pt x="110" y="1065"/>
                  </a:lnTo>
                  <a:lnTo>
                    <a:pt x="45" y="962"/>
                  </a:lnTo>
                  <a:lnTo>
                    <a:pt x="26" y="886"/>
                  </a:lnTo>
                  <a:lnTo>
                    <a:pt x="0" y="812"/>
                  </a:lnTo>
                  <a:lnTo>
                    <a:pt x="0" y="713"/>
                  </a:lnTo>
                  <a:lnTo>
                    <a:pt x="32" y="614"/>
                  </a:lnTo>
                  <a:lnTo>
                    <a:pt x="26" y="502"/>
                  </a:lnTo>
                  <a:lnTo>
                    <a:pt x="51" y="451"/>
                  </a:lnTo>
                  <a:lnTo>
                    <a:pt x="83" y="445"/>
                  </a:lnTo>
                  <a:lnTo>
                    <a:pt x="89" y="304"/>
                  </a:lnTo>
                  <a:lnTo>
                    <a:pt x="154" y="215"/>
                  </a:lnTo>
                  <a:lnTo>
                    <a:pt x="215" y="194"/>
                  </a:lnTo>
                  <a:lnTo>
                    <a:pt x="256" y="188"/>
                  </a:lnTo>
                  <a:lnTo>
                    <a:pt x="262" y="156"/>
                  </a:lnTo>
                  <a:lnTo>
                    <a:pt x="336" y="124"/>
                  </a:lnTo>
                  <a:lnTo>
                    <a:pt x="410" y="57"/>
                  </a:lnTo>
                  <a:lnTo>
                    <a:pt x="477" y="25"/>
                  </a:lnTo>
                  <a:lnTo>
                    <a:pt x="551" y="40"/>
                  </a:lnTo>
                  <a:lnTo>
                    <a:pt x="631" y="48"/>
                  </a:lnTo>
                  <a:lnTo>
                    <a:pt x="724" y="42"/>
                  </a:lnTo>
                  <a:lnTo>
                    <a:pt x="739" y="0"/>
                  </a:lnTo>
                  <a:lnTo>
                    <a:pt x="851" y="25"/>
                  </a:lnTo>
                  <a:lnTo>
                    <a:pt x="861" y="63"/>
                  </a:lnTo>
                  <a:lnTo>
                    <a:pt x="940" y="114"/>
                  </a:lnTo>
                  <a:lnTo>
                    <a:pt x="1041" y="137"/>
                  </a:lnTo>
                  <a:lnTo>
                    <a:pt x="1146" y="198"/>
                  </a:lnTo>
                  <a:lnTo>
                    <a:pt x="1146" y="236"/>
                  </a:lnTo>
                  <a:lnTo>
                    <a:pt x="1113" y="314"/>
                  </a:lnTo>
                  <a:lnTo>
                    <a:pt x="1180" y="392"/>
                  </a:lnTo>
                  <a:lnTo>
                    <a:pt x="1180" y="451"/>
                  </a:lnTo>
                  <a:lnTo>
                    <a:pt x="1229" y="483"/>
                  </a:lnTo>
                  <a:lnTo>
                    <a:pt x="1254" y="555"/>
                  </a:lnTo>
                  <a:lnTo>
                    <a:pt x="1248" y="624"/>
                  </a:lnTo>
                  <a:lnTo>
                    <a:pt x="1269" y="706"/>
                  </a:lnTo>
                  <a:lnTo>
                    <a:pt x="1235" y="780"/>
                  </a:lnTo>
                  <a:lnTo>
                    <a:pt x="1229" y="859"/>
                  </a:lnTo>
                  <a:lnTo>
                    <a:pt x="1214" y="892"/>
                  </a:lnTo>
                  <a:lnTo>
                    <a:pt x="1180" y="968"/>
                  </a:lnTo>
                  <a:lnTo>
                    <a:pt x="1212" y="1027"/>
                  </a:lnTo>
                  <a:lnTo>
                    <a:pt x="1188" y="1141"/>
                  </a:lnTo>
                  <a:lnTo>
                    <a:pt x="1123" y="1173"/>
                  </a:lnTo>
                  <a:lnTo>
                    <a:pt x="1018" y="1221"/>
                  </a:lnTo>
                  <a:lnTo>
                    <a:pt x="368" y="1299"/>
                  </a:lnTo>
                  <a:close/>
                </a:path>
              </a:pathLst>
            </a:custGeom>
            <a:solidFill>
              <a:srgbClr val="8C5F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6" name="Freeform 5"/>
            <p:cNvSpPr>
              <a:spLocks/>
            </p:cNvSpPr>
            <p:nvPr/>
          </p:nvSpPr>
          <p:spPr bwMode="auto">
            <a:xfrm>
              <a:off x="2046" y="1874"/>
              <a:ext cx="1667" cy="1807"/>
            </a:xfrm>
            <a:custGeom>
              <a:avLst/>
              <a:gdLst>
                <a:gd name="T0" fmla="*/ 595 w 2674"/>
                <a:gd name="T1" fmla="*/ 0 h 2973"/>
                <a:gd name="T2" fmla="*/ 549 w 2674"/>
                <a:gd name="T3" fmla="*/ 33 h 2973"/>
                <a:gd name="T4" fmla="*/ 540 w 2674"/>
                <a:gd name="T5" fmla="*/ 101 h 2973"/>
                <a:gd name="T6" fmla="*/ 478 w 2674"/>
                <a:gd name="T7" fmla="*/ 183 h 2973"/>
                <a:gd name="T8" fmla="*/ 424 w 2674"/>
                <a:gd name="T9" fmla="*/ 191 h 2973"/>
                <a:gd name="T10" fmla="*/ 241 w 2674"/>
                <a:gd name="T11" fmla="*/ 292 h 2973"/>
                <a:gd name="T12" fmla="*/ 24 w 2674"/>
                <a:gd name="T13" fmla="*/ 438 h 2973"/>
                <a:gd name="T14" fmla="*/ 32 w 2674"/>
                <a:gd name="T15" fmla="*/ 906 h 2973"/>
                <a:gd name="T16" fmla="*/ 54 w 2674"/>
                <a:gd name="T17" fmla="*/ 1032 h 2973"/>
                <a:gd name="T18" fmla="*/ 20 w 2674"/>
                <a:gd name="T19" fmla="*/ 1084 h 2973"/>
                <a:gd name="T20" fmla="*/ 20 w 2674"/>
                <a:gd name="T21" fmla="*/ 1250 h 2973"/>
                <a:gd name="T22" fmla="*/ 0 w 2674"/>
                <a:gd name="T23" fmla="*/ 1352 h 2973"/>
                <a:gd name="T24" fmla="*/ 45 w 2674"/>
                <a:gd name="T25" fmla="*/ 1462 h 2973"/>
                <a:gd name="T26" fmla="*/ 174 w 2674"/>
                <a:gd name="T27" fmla="*/ 1523 h 2973"/>
                <a:gd name="T28" fmla="*/ 295 w 2674"/>
                <a:gd name="T29" fmla="*/ 1523 h 2973"/>
                <a:gd name="T30" fmla="*/ 299 w 2674"/>
                <a:gd name="T31" fmla="*/ 1743 h 2973"/>
                <a:gd name="T32" fmla="*/ 444 w 2674"/>
                <a:gd name="T33" fmla="*/ 1657 h 2973"/>
                <a:gd name="T34" fmla="*/ 632 w 2674"/>
                <a:gd name="T35" fmla="*/ 1746 h 2973"/>
                <a:gd name="T36" fmla="*/ 785 w 2674"/>
                <a:gd name="T37" fmla="*/ 1735 h 2973"/>
                <a:gd name="T38" fmla="*/ 1027 w 2674"/>
                <a:gd name="T39" fmla="*/ 1775 h 2973"/>
                <a:gd name="T40" fmla="*/ 1223 w 2674"/>
                <a:gd name="T41" fmla="*/ 1807 h 2973"/>
                <a:gd name="T42" fmla="*/ 1380 w 2674"/>
                <a:gd name="T43" fmla="*/ 1767 h 2973"/>
                <a:gd name="T44" fmla="*/ 1339 w 2674"/>
                <a:gd name="T45" fmla="*/ 1327 h 2973"/>
                <a:gd name="T46" fmla="*/ 1418 w 2674"/>
                <a:gd name="T47" fmla="*/ 1162 h 2973"/>
                <a:gd name="T48" fmla="*/ 1635 w 2674"/>
                <a:gd name="T49" fmla="*/ 1032 h 2973"/>
                <a:gd name="T50" fmla="*/ 1667 w 2674"/>
                <a:gd name="T51" fmla="*/ 897 h 2973"/>
                <a:gd name="T52" fmla="*/ 1620 w 2674"/>
                <a:gd name="T53" fmla="*/ 797 h 2973"/>
                <a:gd name="T54" fmla="*/ 1580 w 2674"/>
                <a:gd name="T55" fmla="*/ 765 h 2973"/>
                <a:gd name="T56" fmla="*/ 1573 w 2674"/>
                <a:gd name="T57" fmla="*/ 721 h 2973"/>
                <a:gd name="T58" fmla="*/ 1540 w 2674"/>
                <a:gd name="T59" fmla="*/ 711 h 2973"/>
                <a:gd name="T60" fmla="*/ 1529 w 2674"/>
                <a:gd name="T61" fmla="*/ 654 h 2973"/>
                <a:gd name="T62" fmla="*/ 1488 w 2674"/>
                <a:gd name="T63" fmla="*/ 609 h 2973"/>
                <a:gd name="T64" fmla="*/ 1466 w 2674"/>
                <a:gd name="T65" fmla="*/ 529 h 2973"/>
                <a:gd name="T66" fmla="*/ 1446 w 2674"/>
                <a:gd name="T67" fmla="*/ 430 h 2973"/>
                <a:gd name="T68" fmla="*/ 1449 w 2674"/>
                <a:gd name="T69" fmla="*/ 363 h 2973"/>
                <a:gd name="T70" fmla="*/ 1408 w 2674"/>
                <a:gd name="T71" fmla="*/ 268 h 2973"/>
                <a:gd name="T72" fmla="*/ 1341 w 2674"/>
                <a:gd name="T73" fmla="*/ 191 h 2973"/>
                <a:gd name="T74" fmla="*/ 1272 w 2674"/>
                <a:gd name="T75" fmla="*/ 168 h 2973"/>
                <a:gd name="T76" fmla="*/ 1104 w 2674"/>
                <a:gd name="T77" fmla="*/ 114 h 2973"/>
                <a:gd name="T78" fmla="*/ 983 w 2674"/>
                <a:gd name="T79" fmla="*/ 97 h 2973"/>
                <a:gd name="T80" fmla="*/ 921 w 2674"/>
                <a:gd name="T81" fmla="*/ 65 h 2973"/>
                <a:gd name="T82" fmla="*/ 595 w 2674"/>
                <a:gd name="T83" fmla="*/ 0 h 2973"/>
                <a:gd name="T84" fmla="*/ 595 w 2674"/>
                <a:gd name="T85" fmla="*/ 0 h 29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674"/>
                <a:gd name="T130" fmla="*/ 0 h 2973"/>
                <a:gd name="T131" fmla="*/ 2674 w 2674"/>
                <a:gd name="T132" fmla="*/ 2973 h 297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674" h="2973">
                  <a:moveTo>
                    <a:pt x="954" y="0"/>
                  </a:moveTo>
                  <a:lnTo>
                    <a:pt x="880" y="54"/>
                  </a:lnTo>
                  <a:lnTo>
                    <a:pt x="867" y="166"/>
                  </a:lnTo>
                  <a:lnTo>
                    <a:pt x="766" y="301"/>
                  </a:lnTo>
                  <a:lnTo>
                    <a:pt x="680" y="314"/>
                  </a:lnTo>
                  <a:lnTo>
                    <a:pt x="386" y="481"/>
                  </a:lnTo>
                  <a:lnTo>
                    <a:pt x="38" y="721"/>
                  </a:lnTo>
                  <a:lnTo>
                    <a:pt x="51" y="1491"/>
                  </a:lnTo>
                  <a:lnTo>
                    <a:pt x="86" y="1698"/>
                  </a:lnTo>
                  <a:lnTo>
                    <a:pt x="32" y="1783"/>
                  </a:lnTo>
                  <a:lnTo>
                    <a:pt x="32" y="2057"/>
                  </a:lnTo>
                  <a:lnTo>
                    <a:pt x="0" y="2224"/>
                  </a:lnTo>
                  <a:lnTo>
                    <a:pt x="72" y="2405"/>
                  </a:lnTo>
                  <a:lnTo>
                    <a:pt x="279" y="2506"/>
                  </a:lnTo>
                  <a:lnTo>
                    <a:pt x="473" y="2506"/>
                  </a:lnTo>
                  <a:lnTo>
                    <a:pt x="479" y="2867"/>
                  </a:lnTo>
                  <a:lnTo>
                    <a:pt x="713" y="2726"/>
                  </a:lnTo>
                  <a:lnTo>
                    <a:pt x="1013" y="2873"/>
                  </a:lnTo>
                  <a:lnTo>
                    <a:pt x="1260" y="2854"/>
                  </a:lnTo>
                  <a:lnTo>
                    <a:pt x="1648" y="2920"/>
                  </a:lnTo>
                  <a:lnTo>
                    <a:pt x="1961" y="2973"/>
                  </a:lnTo>
                  <a:lnTo>
                    <a:pt x="2214" y="2907"/>
                  </a:lnTo>
                  <a:lnTo>
                    <a:pt x="2148" y="2184"/>
                  </a:lnTo>
                  <a:lnTo>
                    <a:pt x="2275" y="1911"/>
                  </a:lnTo>
                  <a:lnTo>
                    <a:pt x="2623" y="1698"/>
                  </a:lnTo>
                  <a:lnTo>
                    <a:pt x="2674" y="1475"/>
                  </a:lnTo>
                  <a:lnTo>
                    <a:pt x="2598" y="1312"/>
                  </a:lnTo>
                  <a:lnTo>
                    <a:pt x="2535" y="1259"/>
                  </a:lnTo>
                  <a:lnTo>
                    <a:pt x="2524" y="1186"/>
                  </a:lnTo>
                  <a:lnTo>
                    <a:pt x="2471" y="1169"/>
                  </a:lnTo>
                  <a:lnTo>
                    <a:pt x="2452" y="1076"/>
                  </a:lnTo>
                  <a:lnTo>
                    <a:pt x="2387" y="1002"/>
                  </a:lnTo>
                  <a:lnTo>
                    <a:pt x="2351" y="871"/>
                  </a:lnTo>
                  <a:lnTo>
                    <a:pt x="2320" y="707"/>
                  </a:lnTo>
                  <a:lnTo>
                    <a:pt x="2324" y="597"/>
                  </a:lnTo>
                  <a:lnTo>
                    <a:pt x="2258" y="441"/>
                  </a:lnTo>
                  <a:lnTo>
                    <a:pt x="2151" y="314"/>
                  </a:lnTo>
                  <a:lnTo>
                    <a:pt x="2041" y="276"/>
                  </a:lnTo>
                  <a:lnTo>
                    <a:pt x="1771" y="187"/>
                  </a:lnTo>
                  <a:lnTo>
                    <a:pt x="1577" y="160"/>
                  </a:lnTo>
                  <a:lnTo>
                    <a:pt x="1477" y="107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7" name="Freeform 6"/>
            <p:cNvSpPr>
              <a:spLocks/>
            </p:cNvSpPr>
            <p:nvPr/>
          </p:nvSpPr>
          <p:spPr bwMode="auto">
            <a:xfrm>
              <a:off x="2442" y="2268"/>
              <a:ext cx="817" cy="956"/>
            </a:xfrm>
            <a:custGeom>
              <a:avLst/>
              <a:gdLst>
                <a:gd name="T0" fmla="*/ 14 w 1309"/>
                <a:gd name="T1" fmla="*/ 0 h 1573"/>
                <a:gd name="T2" fmla="*/ 14 w 1309"/>
                <a:gd name="T3" fmla="*/ 349 h 1573"/>
                <a:gd name="T4" fmla="*/ 0 w 1309"/>
                <a:gd name="T5" fmla="*/ 382 h 1573"/>
                <a:gd name="T6" fmla="*/ 19 w 1309"/>
                <a:gd name="T7" fmla="*/ 837 h 1573"/>
                <a:gd name="T8" fmla="*/ 49 w 1309"/>
                <a:gd name="T9" fmla="*/ 956 h 1573"/>
                <a:gd name="T10" fmla="*/ 798 w 1309"/>
                <a:gd name="T11" fmla="*/ 907 h 1573"/>
                <a:gd name="T12" fmla="*/ 817 w 1309"/>
                <a:gd name="T13" fmla="*/ 864 h 1573"/>
                <a:gd name="T14" fmla="*/ 803 w 1309"/>
                <a:gd name="T15" fmla="*/ 772 h 1573"/>
                <a:gd name="T16" fmla="*/ 795 w 1309"/>
                <a:gd name="T17" fmla="*/ 635 h 1573"/>
                <a:gd name="T18" fmla="*/ 795 w 1309"/>
                <a:gd name="T19" fmla="*/ 385 h 1573"/>
                <a:gd name="T20" fmla="*/ 795 w 1309"/>
                <a:gd name="T21" fmla="*/ 322 h 1573"/>
                <a:gd name="T22" fmla="*/ 783 w 1309"/>
                <a:gd name="T23" fmla="*/ 0 h 1573"/>
                <a:gd name="T24" fmla="*/ 14 w 1309"/>
                <a:gd name="T25" fmla="*/ 0 h 1573"/>
                <a:gd name="T26" fmla="*/ 14 w 1309"/>
                <a:gd name="T27" fmla="*/ 0 h 15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09"/>
                <a:gd name="T43" fmla="*/ 0 h 1573"/>
                <a:gd name="T44" fmla="*/ 1309 w 1309"/>
                <a:gd name="T45" fmla="*/ 1573 h 15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09" h="1573">
                  <a:moveTo>
                    <a:pt x="22" y="0"/>
                  </a:moveTo>
                  <a:lnTo>
                    <a:pt x="22" y="574"/>
                  </a:lnTo>
                  <a:lnTo>
                    <a:pt x="0" y="629"/>
                  </a:lnTo>
                  <a:lnTo>
                    <a:pt x="30" y="1378"/>
                  </a:lnTo>
                  <a:lnTo>
                    <a:pt x="78" y="1573"/>
                  </a:lnTo>
                  <a:lnTo>
                    <a:pt x="1279" y="1492"/>
                  </a:lnTo>
                  <a:lnTo>
                    <a:pt x="1309" y="1421"/>
                  </a:lnTo>
                  <a:lnTo>
                    <a:pt x="1286" y="1271"/>
                  </a:lnTo>
                  <a:lnTo>
                    <a:pt x="1273" y="1045"/>
                  </a:lnTo>
                  <a:lnTo>
                    <a:pt x="1273" y="634"/>
                  </a:lnTo>
                  <a:lnTo>
                    <a:pt x="1273" y="530"/>
                  </a:lnTo>
                  <a:lnTo>
                    <a:pt x="1254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8" name="Freeform 7"/>
            <p:cNvSpPr>
              <a:spLocks/>
            </p:cNvSpPr>
            <p:nvPr/>
          </p:nvSpPr>
          <p:spPr bwMode="auto">
            <a:xfrm>
              <a:off x="3207" y="2513"/>
              <a:ext cx="282" cy="383"/>
            </a:xfrm>
            <a:custGeom>
              <a:avLst/>
              <a:gdLst>
                <a:gd name="T0" fmla="*/ 7 w 453"/>
                <a:gd name="T1" fmla="*/ 32 h 631"/>
                <a:gd name="T2" fmla="*/ 72 w 453"/>
                <a:gd name="T3" fmla="*/ 8 h 631"/>
                <a:gd name="T4" fmla="*/ 111 w 453"/>
                <a:gd name="T5" fmla="*/ 0 h 631"/>
                <a:gd name="T6" fmla="*/ 189 w 453"/>
                <a:gd name="T7" fmla="*/ 3 h 631"/>
                <a:gd name="T8" fmla="*/ 242 w 453"/>
                <a:gd name="T9" fmla="*/ 10 h 631"/>
                <a:gd name="T10" fmla="*/ 263 w 453"/>
                <a:gd name="T11" fmla="*/ 21 h 631"/>
                <a:gd name="T12" fmla="*/ 270 w 453"/>
                <a:gd name="T13" fmla="*/ 62 h 631"/>
                <a:gd name="T14" fmla="*/ 282 w 453"/>
                <a:gd name="T15" fmla="*/ 114 h 631"/>
                <a:gd name="T16" fmla="*/ 260 w 453"/>
                <a:gd name="T17" fmla="*/ 231 h 631"/>
                <a:gd name="T18" fmla="*/ 237 w 453"/>
                <a:gd name="T19" fmla="*/ 253 h 631"/>
                <a:gd name="T20" fmla="*/ 224 w 453"/>
                <a:gd name="T21" fmla="*/ 309 h 631"/>
                <a:gd name="T22" fmla="*/ 161 w 453"/>
                <a:gd name="T23" fmla="*/ 383 h 631"/>
                <a:gd name="T24" fmla="*/ 76 w 453"/>
                <a:gd name="T25" fmla="*/ 365 h 631"/>
                <a:gd name="T26" fmla="*/ 51 w 453"/>
                <a:gd name="T27" fmla="*/ 309 h 631"/>
                <a:gd name="T28" fmla="*/ 56 w 453"/>
                <a:gd name="T29" fmla="*/ 255 h 631"/>
                <a:gd name="T30" fmla="*/ 40 w 453"/>
                <a:gd name="T31" fmla="*/ 215 h 631"/>
                <a:gd name="T32" fmla="*/ 32 w 453"/>
                <a:gd name="T33" fmla="*/ 89 h 631"/>
                <a:gd name="T34" fmla="*/ 0 w 453"/>
                <a:gd name="T35" fmla="*/ 58 h 631"/>
                <a:gd name="T36" fmla="*/ 7 w 453"/>
                <a:gd name="T37" fmla="*/ 32 h 631"/>
                <a:gd name="T38" fmla="*/ 7 w 453"/>
                <a:gd name="T39" fmla="*/ 32 h 63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53"/>
                <a:gd name="T61" fmla="*/ 0 h 631"/>
                <a:gd name="T62" fmla="*/ 453 w 453"/>
                <a:gd name="T63" fmla="*/ 631 h 63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53" h="631">
                  <a:moveTo>
                    <a:pt x="12" y="53"/>
                  </a:moveTo>
                  <a:lnTo>
                    <a:pt x="116" y="13"/>
                  </a:lnTo>
                  <a:lnTo>
                    <a:pt x="179" y="0"/>
                  </a:lnTo>
                  <a:lnTo>
                    <a:pt x="303" y="5"/>
                  </a:lnTo>
                  <a:lnTo>
                    <a:pt x="388" y="17"/>
                  </a:lnTo>
                  <a:lnTo>
                    <a:pt x="422" y="34"/>
                  </a:lnTo>
                  <a:lnTo>
                    <a:pt x="434" y="102"/>
                  </a:lnTo>
                  <a:lnTo>
                    <a:pt x="453" y="188"/>
                  </a:lnTo>
                  <a:lnTo>
                    <a:pt x="417" y="380"/>
                  </a:lnTo>
                  <a:lnTo>
                    <a:pt x="381" y="416"/>
                  </a:lnTo>
                  <a:lnTo>
                    <a:pt x="360" y="509"/>
                  </a:lnTo>
                  <a:lnTo>
                    <a:pt x="259" y="631"/>
                  </a:lnTo>
                  <a:lnTo>
                    <a:pt x="122" y="602"/>
                  </a:lnTo>
                  <a:lnTo>
                    <a:pt x="82" y="509"/>
                  </a:lnTo>
                  <a:lnTo>
                    <a:pt x="90" y="420"/>
                  </a:lnTo>
                  <a:lnTo>
                    <a:pt x="65" y="355"/>
                  </a:lnTo>
                  <a:lnTo>
                    <a:pt x="52" y="146"/>
                  </a:lnTo>
                  <a:lnTo>
                    <a:pt x="0" y="95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E5B2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9" name="Freeform 8"/>
            <p:cNvSpPr>
              <a:spLocks/>
            </p:cNvSpPr>
            <p:nvPr/>
          </p:nvSpPr>
          <p:spPr bwMode="auto">
            <a:xfrm>
              <a:off x="2213" y="2585"/>
              <a:ext cx="248" cy="466"/>
            </a:xfrm>
            <a:custGeom>
              <a:avLst/>
              <a:gdLst>
                <a:gd name="T0" fmla="*/ 244 w 397"/>
                <a:gd name="T1" fmla="*/ 12 h 766"/>
                <a:gd name="T2" fmla="*/ 194 w 397"/>
                <a:gd name="T3" fmla="*/ 0 h 766"/>
                <a:gd name="T4" fmla="*/ 108 w 397"/>
                <a:gd name="T5" fmla="*/ 7 h 766"/>
                <a:gd name="T6" fmla="*/ 0 w 397"/>
                <a:gd name="T7" fmla="*/ 89 h 766"/>
                <a:gd name="T8" fmla="*/ 9 w 397"/>
                <a:gd name="T9" fmla="*/ 163 h 766"/>
                <a:gd name="T10" fmla="*/ 33 w 397"/>
                <a:gd name="T11" fmla="*/ 219 h 766"/>
                <a:gd name="T12" fmla="*/ 54 w 397"/>
                <a:gd name="T13" fmla="*/ 242 h 766"/>
                <a:gd name="T14" fmla="*/ 63 w 397"/>
                <a:gd name="T15" fmla="*/ 294 h 766"/>
                <a:gd name="T16" fmla="*/ 151 w 397"/>
                <a:gd name="T17" fmla="*/ 354 h 766"/>
                <a:gd name="T18" fmla="*/ 159 w 397"/>
                <a:gd name="T19" fmla="*/ 454 h 766"/>
                <a:gd name="T20" fmla="*/ 242 w 397"/>
                <a:gd name="T21" fmla="*/ 466 h 766"/>
                <a:gd name="T22" fmla="*/ 239 w 397"/>
                <a:gd name="T23" fmla="*/ 221 h 766"/>
                <a:gd name="T24" fmla="*/ 234 w 397"/>
                <a:gd name="T25" fmla="*/ 44 h 766"/>
                <a:gd name="T26" fmla="*/ 248 w 397"/>
                <a:gd name="T27" fmla="*/ 23 h 766"/>
                <a:gd name="T28" fmla="*/ 244 w 397"/>
                <a:gd name="T29" fmla="*/ 12 h 766"/>
                <a:gd name="T30" fmla="*/ 244 w 397"/>
                <a:gd name="T31" fmla="*/ 12 h 76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97"/>
                <a:gd name="T49" fmla="*/ 0 h 766"/>
                <a:gd name="T50" fmla="*/ 397 w 397"/>
                <a:gd name="T51" fmla="*/ 766 h 76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97" h="766">
                  <a:moveTo>
                    <a:pt x="390" y="19"/>
                  </a:moveTo>
                  <a:lnTo>
                    <a:pt x="310" y="0"/>
                  </a:lnTo>
                  <a:lnTo>
                    <a:pt x="173" y="12"/>
                  </a:lnTo>
                  <a:lnTo>
                    <a:pt x="0" y="147"/>
                  </a:lnTo>
                  <a:lnTo>
                    <a:pt x="15" y="268"/>
                  </a:lnTo>
                  <a:lnTo>
                    <a:pt x="53" y="360"/>
                  </a:lnTo>
                  <a:lnTo>
                    <a:pt x="87" y="398"/>
                  </a:lnTo>
                  <a:lnTo>
                    <a:pt x="101" y="483"/>
                  </a:lnTo>
                  <a:lnTo>
                    <a:pt x="241" y="582"/>
                  </a:lnTo>
                  <a:lnTo>
                    <a:pt x="255" y="747"/>
                  </a:lnTo>
                  <a:lnTo>
                    <a:pt x="388" y="766"/>
                  </a:lnTo>
                  <a:lnTo>
                    <a:pt x="382" y="363"/>
                  </a:lnTo>
                  <a:lnTo>
                    <a:pt x="374" y="73"/>
                  </a:lnTo>
                  <a:lnTo>
                    <a:pt x="397" y="37"/>
                  </a:lnTo>
                  <a:lnTo>
                    <a:pt x="390" y="19"/>
                  </a:lnTo>
                  <a:close/>
                </a:path>
              </a:pathLst>
            </a:custGeom>
            <a:solidFill>
              <a:srgbClr val="E5B2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" name="Freeform 9"/>
            <p:cNvSpPr>
              <a:spLocks/>
            </p:cNvSpPr>
            <p:nvPr/>
          </p:nvSpPr>
          <p:spPr bwMode="auto">
            <a:xfrm>
              <a:off x="2551" y="1365"/>
              <a:ext cx="554" cy="899"/>
            </a:xfrm>
            <a:custGeom>
              <a:avLst/>
              <a:gdLst>
                <a:gd name="T0" fmla="*/ 26 w 887"/>
                <a:gd name="T1" fmla="*/ 356 h 1481"/>
                <a:gd name="T2" fmla="*/ 0 w 887"/>
                <a:gd name="T3" fmla="*/ 257 h 1481"/>
                <a:gd name="T4" fmla="*/ 26 w 887"/>
                <a:gd name="T5" fmla="*/ 228 h 1481"/>
                <a:gd name="T6" fmla="*/ 89 w 887"/>
                <a:gd name="T7" fmla="*/ 223 h 1481"/>
                <a:gd name="T8" fmla="*/ 159 w 887"/>
                <a:gd name="T9" fmla="*/ 107 h 1481"/>
                <a:gd name="T10" fmla="*/ 243 w 887"/>
                <a:gd name="T11" fmla="*/ 44 h 1481"/>
                <a:gd name="T12" fmla="*/ 325 w 887"/>
                <a:gd name="T13" fmla="*/ 23 h 1481"/>
                <a:gd name="T14" fmla="*/ 354 w 887"/>
                <a:gd name="T15" fmla="*/ 0 h 1481"/>
                <a:gd name="T16" fmla="*/ 397 w 887"/>
                <a:gd name="T17" fmla="*/ 21 h 1481"/>
                <a:gd name="T18" fmla="*/ 453 w 887"/>
                <a:gd name="T19" fmla="*/ 25 h 1481"/>
                <a:gd name="T20" fmla="*/ 480 w 887"/>
                <a:gd name="T21" fmla="*/ 52 h 1481"/>
                <a:gd name="T22" fmla="*/ 496 w 887"/>
                <a:gd name="T23" fmla="*/ 80 h 1481"/>
                <a:gd name="T24" fmla="*/ 529 w 887"/>
                <a:gd name="T25" fmla="*/ 93 h 1481"/>
                <a:gd name="T26" fmla="*/ 554 w 887"/>
                <a:gd name="T27" fmla="*/ 253 h 1481"/>
                <a:gd name="T28" fmla="*/ 541 w 887"/>
                <a:gd name="T29" fmla="*/ 391 h 1481"/>
                <a:gd name="T30" fmla="*/ 460 w 887"/>
                <a:gd name="T31" fmla="*/ 515 h 1481"/>
                <a:gd name="T32" fmla="*/ 390 w 887"/>
                <a:gd name="T33" fmla="*/ 600 h 1481"/>
                <a:gd name="T34" fmla="*/ 423 w 887"/>
                <a:gd name="T35" fmla="*/ 663 h 1481"/>
                <a:gd name="T36" fmla="*/ 442 w 887"/>
                <a:gd name="T37" fmla="*/ 794 h 1481"/>
                <a:gd name="T38" fmla="*/ 442 w 887"/>
                <a:gd name="T39" fmla="*/ 898 h 1481"/>
                <a:gd name="T40" fmla="*/ 231 w 887"/>
                <a:gd name="T41" fmla="*/ 899 h 1481"/>
                <a:gd name="T42" fmla="*/ 98 w 887"/>
                <a:gd name="T43" fmla="*/ 637 h 1481"/>
                <a:gd name="T44" fmla="*/ 120 w 887"/>
                <a:gd name="T45" fmla="*/ 511 h 1481"/>
                <a:gd name="T46" fmla="*/ 26 w 887"/>
                <a:gd name="T47" fmla="*/ 356 h 1481"/>
                <a:gd name="T48" fmla="*/ 26 w 887"/>
                <a:gd name="T49" fmla="*/ 356 h 14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87"/>
                <a:gd name="T76" fmla="*/ 0 h 1481"/>
                <a:gd name="T77" fmla="*/ 887 w 887"/>
                <a:gd name="T78" fmla="*/ 1481 h 14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87" h="1481">
                  <a:moveTo>
                    <a:pt x="41" y="587"/>
                  </a:moveTo>
                  <a:lnTo>
                    <a:pt x="0" y="424"/>
                  </a:lnTo>
                  <a:lnTo>
                    <a:pt x="41" y="376"/>
                  </a:lnTo>
                  <a:lnTo>
                    <a:pt x="142" y="367"/>
                  </a:lnTo>
                  <a:lnTo>
                    <a:pt x="254" y="177"/>
                  </a:lnTo>
                  <a:lnTo>
                    <a:pt x="389" y="72"/>
                  </a:lnTo>
                  <a:lnTo>
                    <a:pt x="520" y="38"/>
                  </a:lnTo>
                  <a:lnTo>
                    <a:pt x="566" y="0"/>
                  </a:lnTo>
                  <a:lnTo>
                    <a:pt x="636" y="34"/>
                  </a:lnTo>
                  <a:lnTo>
                    <a:pt x="726" y="42"/>
                  </a:lnTo>
                  <a:lnTo>
                    <a:pt x="769" y="86"/>
                  </a:lnTo>
                  <a:lnTo>
                    <a:pt x="794" y="131"/>
                  </a:lnTo>
                  <a:lnTo>
                    <a:pt x="847" y="154"/>
                  </a:lnTo>
                  <a:lnTo>
                    <a:pt x="887" y="416"/>
                  </a:lnTo>
                  <a:lnTo>
                    <a:pt x="866" y="644"/>
                  </a:lnTo>
                  <a:lnTo>
                    <a:pt x="737" y="848"/>
                  </a:lnTo>
                  <a:lnTo>
                    <a:pt x="625" y="989"/>
                  </a:lnTo>
                  <a:lnTo>
                    <a:pt x="678" y="1093"/>
                  </a:lnTo>
                  <a:lnTo>
                    <a:pt x="707" y="1308"/>
                  </a:lnTo>
                  <a:lnTo>
                    <a:pt x="707" y="1479"/>
                  </a:lnTo>
                  <a:lnTo>
                    <a:pt x="370" y="1481"/>
                  </a:lnTo>
                  <a:lnTo>
                    <a:pt x="157" y="1049"/>
                  </a:lnTo>
                  <a:lnTo>
                    <a:pt x="192" y="842"/>
                  </a:lnTo>
                  <a:lnTo>
                    <a:pt x="41" y="587"/>
                  </a:lnTo>
                  <a:close/>
                </a:path>
              </a:pathLst>
            </a:custGeom>
            <a:solidFill>
              <a:srgbClr val="E5B2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" name="Freeform 10"/>
            <p:cNvSpPr>
              <a:spLocks/>
            </p:cNvSpPr>
            <p:nvPr/>
          </p:nvSpPr>
          <p:spPr bwMode="auto">
            <a:xfrm>
              <a:off x="2794" y="1778"/>
              <a:ext cx="178" cy="56"/>
            </a:xfrm>
            <a:custGeom>
              <a:avLst/>
              <a:gdLst>
                <a:gd name="T0" fmla="*/ 0 w 287"/>
                <a:gd name="T1" fmla="*/ 3 h 91"/>
                <a:gd name="T2" fmla="*/ 84 w 287"/>
                <a:gd name="T3" fmla="*/ 0 h 91"/>
                <a:gd name="T4" fmla="*/ 178 w 287"/>
                <a:gd name="T5" fmla="*/ 4 h 91"/>
                <a:gd name="T6" fmla="*/ 177 w 287"/>
                <a:gd name="T7" fmla="*/ 34 h 91"/>
                <a:gd name="T8" fmla="*/ 127 w 287"/>
                <a:gd name="T9" fmla="*/ 56 h 91"/>
                <a:gd name="T10" fmla="*/ 71 w 287"/>
                <a:gd name="T11" fmla="*/ 50 h 91"/>
                <a:gd name="T12" fmla="*/ 30 w 287"/>
                <a:gd name="T13" fmla="*/ 35 h 91"/>
                <a:gd name="T14" fmla="*/ 0 w 287"/>
                <a:gd name="T15" fmla="*/ 3 h 91"/>
                <a:gd name="T16" fmla="*/ 0 w 287"/>
                <a:gd name="T17" fmla="*/ 3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7"/>
                <a:gd name="T28" fmla="*/ 0 h 91"/>
                <a:gd name="T29" fmla="*/ 287 w 287"/>
                <a:gd name="T30" fmla="*/ 91 h 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7" h="91">
                  <a:moveTo>
                    <a:pt x="0" y="5"/>
                  </a:moveTo>
                  <a:lnTo>
                    <a:pt x="135" y="0"/>
                  </a:lnTo>
                  <a:lnTo>
                    <a:pt x="287" y="7"/>
                  </a:lnTo>
                  <a:lnTo>
                    <a:pt x="285" y="55"/>
                  </a:lnTo>
                  <a:lnTo>
                    <a:pt x="205" y="91"/>
                  </a:lnTo>
                  <a:lnTo>
                    <a:pt x="114" y="81"/>
                  </a:lnTo>
                  <a:lnTo>
                    <a:pt x="48" y="5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Freeform 11"/>
            <p:cNvSpPr>
              <a:spLocks/>
            </p:cNvSpPr>
            <p:nvPr/>
          </p:nvSpPr>
          <p:spPr bwMode="auto">
            <a:xfrm>
              <a:off x="2957" y="1576"/>
              <a:ext cx="81" cy="27"/>
            </a:xfrm>
            <a:custGeom>
              <a:avLst/>
              <a:gdLst>
                <a:gd name="T0" fmla="*/ 0 w 132"/>
                <a:gd name="T1" fmla="*/ 12 h 44"/>
                <a:gd name="T2" fmla="*/ 21 w 132"/>
                <a:gd name="T3" fmla="*/ 0 h 44"/>
                <a:gd name="T4" fmla="*/ 55 w 132"/>
                <a:gd name="T5" fmla="*/ 0 h 44"/>
                <a:gd name="T6" fmla="*/ 81 w 132"/>
                <a:gd name="T7" fmla="*/ 17 h 44"/>
                <a:gd name="T8" fmla="*/ 76 w 132"/>
                <a:gd name="T9" fmla="*/ 25 h 44"/>
                <a:gd name="T10" fmla="*/ 42 w 132"/>
                <a:gd name="T11" fmla="*/ 27 h 44"/>
                <a:gd name="T12" fmla="*/ 0 w 132"/>
                <a:gd name="T13" fmla="*/ 12 h 44"/>
                <a:gd name="T14" fmla="*/ 0 w 132"/>
                <a:gd name="T15" fmla="*/ 12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2"/>
                <a:gd name="T25" fmla="*/ 0 h 44"/>
                <a:gd name="T26" fmla="*/ 132 w 132"/>
                <a:gd name="T27" fmla="*/ 44 h 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2" h="44">
                  <a:moveTo>
                    <a:pt x="0" y="19"/>
                  </a:moveTo>
                  <a:lnTo>
                    <a:pt x="35" y="0"/>
                  </a:lnTo>
                  <a:lnTo>
                    <a:pt x="90" y="0"/>
                  </a:lnTo>
                  <a:lnTo>
                    <a:pt x="132" y="28"/>
                  </a:lnTo>
                  <a:lnTo>
                    <a:pt x="124" y="40"/>
                  </a:lnTo>
                  <a:lnTo>
                    <a:pt x="69" y="44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Freeform 12"/>
            <p:cNvSpPr>
              <a:spLocks/>
            </p:cNvSpPr>
            <p:nvPr/>
          </p:nvSpPr>
          <p:spPr bwMode="auto">
            <a:xfrm>
              <a:off x="2727" y="1568"/>
              <a:ext cx="98" cy="25"/>
            </a:xfrm>
            <a:custGeom>
              <a:avLst/>
              <a:gdLst>
                <a:gd name="T0" fmla="*/ 8 w 158"/>
                <a:gd name="T1" fmla="*/ 8 h 41"/>
                <a:gd name="T2" fmla="*/ 45 w 158"/>
                <a:gd name="T3" fmla="*/ 0 h 41"/>
                <a:gd name="T4" fmla="*/ 84 w 158"/>
                <a:gd name="T5" fmla="*/ 4 h 41"/>
                <a:gd name="T6" fmla="*/ 98 w 158"/>
                <a:gd name="T7" fmla="*/ 16 h 41"/>
                <a:gd name="T8" fmla="*/ 63 w 158"/>
                <a:gd name="T9" fmla="*/ 25 h 41"/>
                <a:gd name="T10" fmla="*/ 35 w 158"/>
                <a:gd name="T11" fmla="*/ 25 h 41"/>
                <a:gd name="T12" fmla="*/ 0 w 158"/>
                <a:gd name="T13" fmla="*/ 20 h 41"/>
                <a:gd name="T14" fmla="*/ 8 w 158"/>
                <a:gd name="T15" fmla="*/ 8 h 41"/>
                <a:gd name="T16" fmla="*/ 8 w 158"/>
                <a:gd name="T17" fmla="*/ 8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"/>
                <a:gd name="T28" fmla="*/ 0 h 41"/>
                <a:gd name="T29" fmla="*/ 158 w 158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" h="41">
                  <a:moveTo>
                    <a:pt x="13" y="13"/>
                  </a:moveTo>
                  <a:lnTo>
                    <a:pt x="72" y="0"/>
                  </a:lnTo>
                  <a:lnTo>
                    <a:pt x="135" y="7"/>
                  </a:lnTo>
                  <a:lnTo>
                    <a:pt x="158" y="26"/>
                  </a:lnTo>
                  <a:lnTo>
                    <a:pt x="101" y="41"/>
                  </a:lnTo>
                  <a:lnTo>
                    <a:pt x="57" y="41"/>
                  </a:lnTo>
                  <a:lnTo>
                    <a:pt x="0" y="32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Freeform 13"/>
            <p:cNvSpPr>
              <a:spLocks/>
            </p:cNvSpPr>
            <p:nvPr/>
          </p:nvSpPr>
          <p:spPr bwMode="auto">
            <a:xfrm>
              <a:off x="2317" y="2838"/>
              <a:ext cx="139" cy="194"/>
            </a:xfrm>
            <a:custGeom>
              <a:avLst/>
              <a:gdLst>
                <a:gd name="T0" fmla="*/ 0 w 225"/>
                <a:gd name="T1" fmla="*/ 36 h 321"/>
                <a:gd name="T2" fmla="*/ 36 w 225"/>
                <a:gd name="T3" fmla="*/ 47 h 321"/>
                <a:gd name="T4" fmla="*/ 66 w 225"/>
                <a:gd name="T5" fmla="*/ 45 h 321"/>
                <a:gd name="T6" fmla="*/ 93 w 225"/>
                <a:gd name="T7" fmla="*/ 23 h 321"/>
                <a:gd name="T8" fmla="*/ 99 w 225"/>
                <a:gd name="T9" fmla="*/ 0 h 321"/>
                <a:gd name="T10" fmla="*/ 119 w 225"/>
                <a:gd name="T11" fmla="*/ 1 h 321"/>
                <a:gd name="T12" fmla="*/ 139 w 225"/>
                <a:gd name="T13" fmla="*/ 21 h 321"/>
                <a:gd name="T14" fmla="*/ 132 w 225"/>
                <a:gd name="T15" fmla="*/ 135 h 321"/>
                <a:gd name="T16" fmla="*/ 126 w 225"/>
                <a:gd name="T17" fmla="*/ 189 h 321"/>
                <a:gd name="T18" fmla="*/ 99 w 225"/>
                <a:gd name="T19" fmla="*/ 194 h 321"/>
                <a:gd name="T20" fmla="*/ 104 w 225"/>
                <a:gd name="T21" fmla="*/ 141 h 321"/>
                <a:gd name="T22" fmla="*/ 45 w 225"/>
                <a:gd name="T23" fmla="*/ 102 h 321"/>
                <a:gd name="T24" fmla="*/ 20 w 225"/>
                <a:gd name="T25" fmla="*/ 68 h 321"/>
                <a:gd name="T26" fmla="*/ 0 w 225"/>
                <a:gd name="T27" fmla="*/ 51 h 321"/>
                <a:gd name="T28" fmla="*/ 0 w 225"/>
                <a:gd name="T29" fmla="*/ 36 h 321"/>
                <a:gd name="T30" fmla="*/ 0 w 225"/>
                <a:gd name="T31" fmla="*/ 36 h 3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5"/>
                <a:gd name="T49" fmla="*/ 0 h 321"/>
                <a:gd name="T50" fmla="*/ 225 w 225"/>
                <a:gd name="T51" fmla="*/ 321 h 3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5" h="321">
                  <a:moveTo>
                    <a:pt x="0" y="60"/>
                  </a:moveTo>
                  <a:lnTo>
                    <a:pt x="59" y="78"/>
                  </a:lnTo>
                  <a:lnTo>
                    <a:pt x="107" y="74"/>
                  </a:lnTo>
                  <a:lnTo>
                    <a:pt x="150" y="38"/>
                  </a:lnTo>
                  <a:lnTo>
                    <a:pt x="160" y="0"/>
                  </a:lnTo>
                  <a:lnTo>
                    <a:pt x="192" y="2"/>
                  </a:lnTo>
                  <a:lnTo>
                    <a:pt x="225" y="34"/>
                  </a:lnTo>
                  <a:lnTo>
                    <a:pt x="213" y="224"/>
                  </a:lnTo>
                  <a:lnTo>
                    <a:pt x="204" y="313"/>
                  </a:lnTo>
                  <a:lnTo>
                    <a:pt x="160" y="321"/>
                  </a:lnTo>
                  <a:lnTo>
                    <a:pt x="169" y="233"/>
                  </a:lnTo>
                  <a:lnTo>
                    <a:pt x="73" y="169"/>
                  </a:lnTo>
                  <a:lnTo>
                    <a:pt x="33" y="112"/>
                  </a:lnTo>
                  <a:lnTo>
                    <a:pt x="0" y="85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CC7F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" name="Freeform 14"/>
            <p:cNvSpPr>
              <a:spLocks/>
            </p:cNvSpPr>
            <p:nvPr/>
          </p:nvSpPr>
          <p:spPr bwMode="auto">
            <a:xfrm>
              <a:off x="2284" y="2645"/>
              <a:ext cx="172" cy="209"/>
            </a:xfrm>
            <a:custGeom>
              <a:avLst/>
              <a:gdLst>
                <a:gd name="T0" fmla="*/ 0 w 276"/>
                <a:gd name="T1" fmla="*/ 83 h 344"/>
                <a:gd name="T2" fmla="*/ 19 w 276"/>
                <a:gd name="T3" fmla="*/ 61 h 344"/>
                <a:gd name="T4" fmla="*/ 50 w 276"/>
                <a:gd name="T5" fmla="*/ 53 h 344"/>
                <a:gd name="T6" fmla="*/ 85 w 276"/>
                <a:gd name="T7" fmla="*/ 30 h 344"/>
                <a:gd name="T8" fmla="*/ 109 w 276"/>
                <a:gd name="T9" fmla="*/ 29 h 344"/>
                <a:gd name="T10" fmla="*/ 128 w 276"/>
                <a:gd name="T11" fmla="*/ 22 h 344"/>
                <a:gd name="T12" fmla="*/ 136 w 276"/>
                <a:gd name="T13" fmla="*/ 0 h 344"/>
                <a:gd name="T14" fmla="*/ 167 w 276"/>
                <a:gd name="T15" fmla="*/ 18 h 344"/>
                <a:gd name="T16" fmla="*/ 165 w 276"/>
                <a:gd name="T17" fmla="*/ 73 h 344"/>
                <a:gd name="T18" fmla="*/ 172 w 276"/>
                <a:gd name="T19" fmla="*/ 202 h 344"/>
                <a:gd name="T20" fmla="*/ 130 w 276"/>
                <a:gd name="T21" fmla="*/ 193 h 344"/>
                <a:gd name="T22" fmla="*/ 92 w 276"/>
                <a:gd name="T23" fmla="*/ 207 h 344"/>
                <a:gd name="T24" fmla="*/ 67 w 276"/>
                <a:gd name="T25" fmla="*/ 209 h 344"/>
                <a:gd name="T26" fmla="*/ 67 w 276"/>
                <a:gd name="T27" fmla="*/ 193 h 344"/>
                <a:gd name="T28" fmla="*/ 88 w 276"/>
                <a:gd name="T29" fmla="*/ 191 h 344"/>
                <a:gd name="T30" fmla="*/ 107 w 276"/>
                <a:gd name="T31" fmla="*/ 177 h 344"/>
                <a:gd name="T32" fmla="*/ 121 w 276"/>
                <a:gd name="T33" fmla="*/ 156 h 344"/>
                <a:gd name="T34" fmla="*/ 140 w 276"/>
                <a:gd name="T35" fmla="*/ 170 h 344"/>
                <a:gd name="T36" fmla="*/ 150 w 276"/>
                <a:gd name="T37" fmla="*/ 150 h 344"/>
                <a:gd name="T38" fmla="*/ 147 w 276"/>
                <a:gd name="T39" fmla="*/ 135 h 344"/>
                <a:gd name="T40" fmla="*/ 136 w 276"/>
                <a:gd name="T41" fmla="*/ 118 h 344"/>
                <a:gd name="T42" fmla="*/ 112 w 276"/>
                <a:gd name="T43" fmla="*/ 115 h 344"/>
                <a:gd name="T44" fmla="*/ 36 w 276"/>
                <a:gd name="T45" fmla="*/ 140 h 344"/>
                <a:gd name="T46" fmla="*/ 88 w 276"/>
                <a:gd name="T47" fmla="*/ 108 h 344"/>
                <a:gd name="T48" fmla="*/ 109 w 276"/>
                <a:gd name="T49" fmla="*/ 97 h 344"/>
                <a:gd name="T50" fmla="*/ 117 w 276"/>
                <a:gd name="T51" fmla="*/ 86 h 344"/>
                <a:gd name="T52" fmla="*/ 117 w 276"/>
                <a:gd name="T53" fmla="*/ 70 h 344"/>
                <a:gd name="T54" fmla="*/ 113 w 276"/>
                <a:gd name="T55" fmla="*/ 51 h 344"/>
                <a:gd name="T56" fmla="*/ 95 w 276"/>
                <a:gd name="T57" fmla="*/ 46 h 344"/>
                <a:gd name="T58" fmla="*/ 33 w 276"/>
                <a:gd name="T59" fmla="*/ 78 h 344"/>
                <a:gd name="T60" fmla="*/ 0 w 276"/>
                <a:gd name="T61" fmla="*/ 83 h 344"/>
                <a:gd name="T62" fmla="*/ 0 w 276"/>
                <a:gd name="T63" fmla="*/ 83 h 3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76"/>
                <a:gd name="T97" fmla="*/ 0 h 344"/>
                <a:gd name="T98" fmla="*/ 276 w 276"/>
                <a:gd name="T99" fmla="*/ 344 h 34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76" h="344">
                  <a:moveTo>
                    <a:pt x="0" y="137"/>
                  </a:moveTo>
                  <a:lnTo>
                    <a:pt x="30" y="101"/>
                  </a:lnTo>
                  <a:lnTo>
                    <a:pt x="80" y="88"/>
                  </a:lnTo>
                  <a:lnTo>
                    <a:pt x="137" y="50"/>
                  </a:lnTo>
                  <a:lnTo>
                    <a:pt x="175" y="48"/>
                  </a:lnTo>
                  <a:lnTo>
                    <a:pt x="205" y="36"/>
                  </a:lnTo>
                  <a:lnTo>
                    <a:pt x="219" y="0"/>
                  </a:lnTo>
                  <a:lnTo>
                    <a:pt x="268" y="29"/>
                  </a:lnTo>
                  <a:lnTo>
                    <a:pt x="264" y="120"/>
                  </a:lnTo>
                  <a:lnTo>
                    <a:pt x="276" y="333"/>
                  </a:lnTo>
                  <a:lnTo>
                    <a:pt x="209" y="318"/>
                  </a:lnTo>
                  <a:lnTo>
                    <a:pt x="148" y="340"/>
                  </a:lnTo>
                  <a:lnTo>
                    <a:pt x="108" y="344"/>
                  </a:lnTo>
                  <a:lnTo>
                    <a:pt x="108" y="318"/>
                  </a:lnTo>
                  <a:lnTo>
                    <a:pt x="141" y="314"/>
                  </a:lnTo>
                  <a:lnTo>
                    <a:pt x="171" y="291"/>
                  </a:lnTo>
                  <a:lnTo>
                    <a:pt x="194" y="257"/>
                  </a:lnTo>
                  <a:lnTo>
                    <a:pt x="224" y="280"/>
                  </a:lnTo>
                  <a:lnTo>
                    <a:pt x="241" y="247"/>
                  </a:lnTo>
                  <a:lnTo>
                    <a:pt x="236" y="223"/>
                  </a:lnTo>
                  <a:lnTo>
                    <a:pt x="219" y="194"/>
                  </a:lnTo>
                  <a:lnTo>
                    <a:pt x="179" y="190"/>
                  </a:lnTo>
                  <a:lnTo>
                    <a:pt x="57" y="230"/>
                  </a:lnTo>
                  <a:lnTo>
                    <a:pt x="141" y="177"/>
                  </a:lnTo>
                  <a:lnTo>
                    <a:pt x="175" y="160"/>
                  </a:lnTo>
                  <a:lnTo>
                    <a:pt x="188" y="141"/>
                  </a:lnTo>
                  <a:lnTo>
                    <a:pt x="188" y="116"/>
                  </a:lnTo>
                  <a:lnTo>
                    <a:pt x="182" y="84"/>
                  </a:lnTo>
                  <a:lnTo>
                    <a:pt x="152" y="76"/>
                  </a:lnTo>
                  <a:lnTo>
                    <a:pt x="53" y="129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CC7F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Freeform 15"/>
            <p:cNvSpPr>
              <a:spLocks/>
            </p:cNvSpPr>
            <p:nvPr/>
          </p:nvSpPr>
          <p:spPr bwMode="auto">
            <a:xfrm>
              <a:off x="2259" y="2594"/>
              <a:ext cx="208" cy="73"/>
            </a:xfrm>
            <a:custGeom>
              <a:avLst/>
              <a:gdLst>
                <a:gd name="T0" fmla="*/ 0 w 335"/>
                <a:gd name="T1" fmla="*/ 73 h 119"/>
                <a:gd name="T2" fmla="*/ 50 w 335"/>
                <a:gd name="T3" fmla="*/ 33 h 119"/>
                <a:gd name="T4" fmla="*/ 84 w 335"/>
                <a:gd name="T5" fmla="*/ 21 h 119"/>
                <a:gd name="T6" fmla="*/ 131 w 335"/>
                <a:gd name="T7" fmla="*/ 29 h 119"/>
                <a:gd name="T8" fmla="*/ 161 w 335"/>
                <a:gd name="T9" fmla="*/ 36 h 119"/>
                <a:gd name="T10" fmla="*/ 181 w 335"/>
                <a:gd name="T11" fmla="*/ 35 h 119"/>
                <a:gd name="T12" fmla="*/ 191 w 335"/>
                <a:gd name="T13" fmla="*/ 22 h 119"/>
                <a:gd name="T14" fmla="*/ 190 w 335"/>
                <a:gd name="T15" fmla="*/ 0 h 119"/>
                <a:gd name="T16" fmla="*/ 201 w 335"/>
                <a:gd name="T17" fmla="*/ 0 h 119"/>
                <a:gd name="T18" fmla="*/ 208 w 335"/>
                <a:gd name="T19" fmla="*/ 25 h 119"/>
                <a:gd name="T20" fmla="*/ 183 w 335"/>
                <a:gd name="T21" fmla="*/ 52 h 119"/>
                <a:gd name="T22" fmla="*/ 92 w 335"/>
                <a:gd name="T23" fmla="*/ 36 h 119"/>
                <a:gd name="T24" fmla="*/ 24 w 335"/>
                <a:gd name="T25" fmla="*/ 71 h 119"/>
                <a:gd name="T26" fmla="*/ 0 w 335"/>
                <a:gd name="T27" fmla="*/ 73 h 119"/>
                <a:gd name="T28" fmla="*/ 0 w 335"/>
                <a:gd name="T29" fmla="*/ 73 h 1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5"/>
                <a:gd name="T46" fmla="*/ 0 h 119"/>
                <a:gd name="T47" fmla="*/ 335 w 335"/>
                <a:gd name="T48" fmla="*/ 119 h 1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5" h="119">
                  <a:moveTo>
                    <a:pt x="0" y="119"/>
                  </a:moveTo>
                  <a:lnTo>
                    <a:pt x="80" y="53"/>
                  </a:lnTo>
                  <a:lnTo>
                    <a:pt x="135" y="34"/>
                  </a:lnTo>
                  <a:lnTo>
                    <a:pt x="211" y="47"/>
                  </a:lnTo>
                  <a:lnTo>
                    <a:pt x="259" y="59"/>
                  </a:lnTo>
                  <a:lnTo>
                    <a:pt x="291" y="57"/>
                  </a:lnTo>
                  <a:lnTo>
                    <a:pt x="308" y="36"/>
                  </a:lnTo>
                  <a:lnTo>
                    <a:pt x="306" y="0"/>
                  </a:lnTo>
                  <a:lnTo>
                    <a:pt x="323" y="0"/>
                  </a:lnTo>
                  <a:lnTo>
                    <a:pt x="335" y="41"/>
                  </a:lnTo>
                  <a:lnTo>
                    <a:pt x="295" y="85"/>
                  </a:lnTo>
                  <a:lnTo>
                    <a:pt x="148" y="59"/>
                  </a:lnTo>
                  <a:lnTo>
                    <a:pt x="38" y="116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CC7F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" name="Freeform 16"/>
            <p:cNvSpPr>
              <a:spLocks/>
            </p:cNvSpPr>
            <p:nvPr/>
          </p:nvSpPr>
          <p:spPr bwMode="auto">
            <a:xfrm>
              <a:off x="3280" y="2704"/>
              <a:ext cx="150" cy="162"/>
            </a:xfrm>
            <a:custGeom>
              <a:avLst/>
              <a:gdLst>
                <a:gd name="T0" fmla="*/ 42 w 240"/>
                <a:gd name="T1" fmla="*/ 0 h 266"/>
                <a:gd name="T2" fmla="*/ 43 w 240"/>
                <a:gd name="T3" fmla="*/ 21 h 266"/>
                <a:gd name="T4" fmla="*/ 58 w 240"/>
                <a:gd name="T5" fmla="*/ 32 h 266"/>
                <a:gd name="T6" fmla="*/ 75 w 240"/>
                <a:gd name="T7" fmla="*/ 35 h 266"/>
                <a:gd name="T8" fmla="*/ 104 w 240"/>
                <a:gd name="T9" fmla="*/ 38 h 266"/>
                <a:gd name="T10" fmla="*/ 150 w 240"/>
                <a:gd name="T11" fmla="*/ 45 h 266"/>
                <a:gd name="T12" fmla="*/ 139 w 240"/>
                <a:gd name="T13" fmla="*/ 60 h 266"/>
                <a:gd name="T14" fmla="*/ 150 w 240"/>
                <a:gd name="T15" fmla="*/ 80 h 266"/>
                <a:gd name="T16" fmla="*/ 123 w 240"/>
                <a:gd name="T17" fmla="*/ 114 h 266"/>
                <a:gd name="T18" fmla="*/ 94 w 240"/>
                <a:gd name="T19" fmla="*/ 143 h 266"/>
                <a:gd name="T20" fmla="*/ 14 w 240"/>
                <a:gd name="T21" fmla="*/ 162 h 266"/>
                <a:gd name="T22" fmla="*/ 0 w 240"/>
                <a:gd name="T23" fmla="*/ 146 h 266"/>
                <a:gd name="T24" fmla="*/ 18 w 240"/>
                <a:gd name="T25" fmla="*/ 146 h 266"/>
                <a:gd name="T26" fmla="*/ 34 w 240"/>
                <a:gd name="T27" fmla="*/ 139 h 266"/>
                <a:gd name="T28" fmla="*/ 41 w 240"/>
                <a:gd name="T29" fmla="*/ 113 h 266"/>
                <a:gd name="T30" fmla="*/ 61 w 240"/>
                <a:gd name="T31" fmla="*/ 117 h 266"/>
                <a:gd name="T32" fmla="*/ 76 w 240"/>
                <a:gd name="T33" fmla="*/ 111 h 266"/>
                <a:gd name="T34" fmla="*/ 70 w 240"/>
                <a:gd name="T35" fmla="*/ 100 h 266"/>
                <a:gd name="T36" fmla="*/ 82 w 240"/>
                <a:gd name="T37" fmla="*/ 100 h 266"/>
                <a:gd name="T38" fmla="*/ 29 w 240"/>
                <a:gd name="T39" fmla="*/ 68 h 266"/>
                <a:gd name="T40" fmla="*/ 13 w 240"/>
                <a:gd name="T41" fmla="*/ 14 h 266"/>
                <a:gd name="T42" fmla="*/ 42 w 240"/>
                <a:gd name="T43" fmla="*/ 0 h 266"/>
                <a:gd name="T44" fmla="*/ 42 w 240"/>
                <a:gd name="T45" fmla="*/ 0 h 2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0"/>
                <a:gd name="T70" fmla="*/ 0 h 266"/>
                <a:gd name="T71" fmla="*/ 240 w 240"/>
                <a:gd name="T72" fmla="*/ 266 h 26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0" h="266">
                  <a:moveTo>
                    <a:pt x="67" y="0"/>
                  </a:moveTo>
                  <a:lnTo>
                    <a:pt x="69" y="34"/>
                  </a:lnTo>
                  <a:lnTo>
                    <a:pt x="92" y="53"/>
                  </a:lnTo>
                  <a:lnTo>
                    <a:pt x="120" y="57"/>
                  </a:lnTo>
                  <a:lnTo>
                    <a:pt x="166" y="63"/>
                  </a:lnTo>
                  <a:lnTo>
                    <a:pt x="240" y="74"/>
                  </a:lnTo>
                  <a:lnTo>
                    <a:pt x="223" y="99"/>
                  </a:lnTo>
                  <a:lnTo>
                    <a:pt x="240" y="131"/>
                  </a:lnTo>
                  <a:lnTo>
                    <a:pt x="196" y="188"/>
                  </a:lnTo>
                  <a:lnTo>
                    <a:pt x="150" y="234"/>
                  </a:lnTo>
                  <a:lnTo>
                    <a:pt x="23" y="266"/>
                  </a:lnTo>
                  <a:lnTo>
                    <a:pt x="0" y="240"/>
                  </a:lnTo>
                  <a:lnTo>
                    <a:pt x="29" y="240"/>
                  </a:lnTo>
                  <a:lnTo>
                    <a:pt x="54" y="228"/>
                  </a:lnTo>
                  <a:lnTo>
                    <a:pt x="65" y="186"/>
                  </a:lnTo>
                  <a:lnTo>
                    <a:pt x="97" y="192"/>
                  </a:lnTo>
                  <a:lnTo>
                    <a:pt x="122" y="183"/>
                  </a:lnTo>
                  <a:lnTo>
                    <a:pt x="112" y="164"/>
                  </a:lnTo>
                  <a:lnTo>
                    <a:pt x="131" y="164"/>
                  </a:lnTo>
                  <a:lnTo>
                    <a:pt x="46" y="112"/>
                  </a:lnTo>
                  <a:lnTo>
                    <a:pt x="21" y="2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CC7F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" name="Freeform 17"/>
            <p:cNvSpPr>
              <a:spLocks/>
            </p:cNvSpPr>
            <p:nvPr/>
          </p:nvSpPr>
          <p:spPr bwMode="auto">
            <a:xfrm>
              <a:off x="3269" y="2636"/>
              <a:ext cx="161" cy="87"/>
            </a:xfrm>
            <a:custGeom>
              <a:avLst/>
              <a:gdLst>
                <a:gd name="T0" fmla="*/ 47 w 259"/>
                <a:gd name="T1" fmla="*/ 0 h 143"/>
                <a:gd name="T2" fmla="*/ 40 w 259"/>
                <a:gd name="T3" fmla="*/ 19 h 143"/>
                <a:gd name="T4" fmla="*/ 44 w 259"/>
                <a:gd name="T5" fmla="*/ 33 h 143"/>
                <a:gd name="T6" fmla="*/ 52 w 259"/>
                <a:gd name="T7" fmla="*/ 44 h 143"/>
                <a:gd name="T8" fmla="*/ 71 w 259"/>
                <a:gd name="T9" fmla="*/ 47 h 143"/>
                <a:gd name="T10" fmla="*/ 108 w 259"/>
                <a:gd name="T11" fmla="*/ 41 h 143"/>
                <a:gd name="T12" fmla="*/ 143 w 259"/>
                <a:gd name="T13" fmla="*/ 44 h 143"/>
                <a:gd name="T14" fmla="*/ 161 w 259"/>
                <a:gd name="T15" fmla="*/ 66 h 143"/>
                <a:gd name="T16" fmla="*/ 119 w 259"/>
                <a:gd name="T17" fmla="*/ 58 h 143"/>
                <a:gd name="T18" fmla="*/ 84 w 259"/>
                <a:gd name="T19" fmla="*/ 55 h 143"/>
                <a:gd name="T20" fmla="*/ 60 w 259"/>
                <a:gd name="T21" fmla="*/ 64 h 143"/>
                <a:gd name="T22" fmla="*/ 30 w 259"/>
                <a:gd name="T23" fmla="*/ 87 h 143"/>
                <a:gd name="T24" fmla="*/ 1 w 259"/>
                <a:gd name="T25" fmla="*/ 81 h 143"/>
                <a:gd name="T26" fmla="*/ 0 w 259"/>
                <a:gd name="T27" fmla="*/ 37 h 143"/>
                <a:gd name="T28" fmla="*/ 17 w 259"/>
                <a:gd name="T29" fmla="*/ 13 h 143"/>
                <a:gd name="T30" fmla="*/ 47 w 259"/>
                <a:gd name="T31" fmla="*/ 0 h 143"/>
                <a:gd name="T32" fmla="*/ 47 w 259"/>
                <a:gd name="T33" fmla="*/ 0 h 1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"/>
                <a:gd name="T52" fmla="*/ 0 h 143"/>
                <a:gd name="T53" fmla="*/ 259 w 259"/>
                <a:gd name="T54" fmla="*/ 143 h 1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" h="143">
                  <a:moveTo>
                    <a:pt x="76" y="0"/>
                  </a:moveTo>
                  <a:lnTo>
                    <a:pt x="65" y="32"/>
                  </a:lnTo>
                  <a:lnTo>
                    <a:pt x="71" y="55"/>
                  </a:lnTo>
                  <a:lnTo>
                    <a:pt x="84" y="72"/>
                  </a:lnTo>
                  <a:lnTo>
                    <a:pt x="114" y="78"/>
                  </a:lnTo>
                  <a:lnTo>
                    <a:pt x="173" y="68"/>
                  </a:lnTo>
                  <a:lnTo>
                    <a:pt x="230" y="72"/>
                  </a:lnTo>
                  <a:lnTo>
                    <a:pt x="259" y="108"/>
                  </a:lnTo>
                  <a:lnTo>
                    <a:pt x="192" y="95"/>
                  </a:lnTo>
                  <a:lnTo>
                    <a:pt x="135" y="91"/>
                  </a:lnTo>
                  <a:lnTo>
                    <a:pt x="97" y="106"/>
                  </a:lnTo>
                  <a:lnTo>
                    <a:pt x="48" y="143"/>
                  </a:lnTo>
                  <a:lnTo>
                    <a:pt x="2" y="133"/>
                  </a:lnTo>
                  <a:lnTo>
                    <a:pt x="0" y="61"/>
                  </a:lnTo>
                  <a:lnTo>
                    <a:pt x="27" y="21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CC7F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Freeform 18"/>
            <p:cNvSpPr>
              <a:spLocks/>
            </p:cNvSpPr>
            <p:nvPr/>
          </p:nvSpPr>
          <p:spPr bwMode="auto">
            <a:xfrm>
              <a:off x="3240" y="2566"/>
              <a:ext cx="199" cy="112"/>
            </a:xfrm>
            <a:custGeom>
              <a:avLst/>
              <a:gdLst>
                <a:gd name="T0" fmla="*/ 82 w 317"/>
                <a:gd name="T1" fmla="*/ 2 h 184"/>
                <a:gd name="T2" fmla="*/ 57 w 317"/>
                <a:gd name="T3" fmla="*/ 28 h 184"/>
                <a:gd name="T4" fmla="*/ 51 w 317"/>
                <a:gd name="T5" fmla="*/ 40 h 184"/>
                <a:gd name="T6" fmla="*/ 60 w 317"/>
                <a:gd name="T7" fmla="*/ 50 h 184"/>
                <a:gd name="T8" fmla="*/ 81 w 317"/>
                <a:gd name="T9" fmla="*/ 52 h 184"/>
                <a:gd name="T10" fmla="*/ 109 w 317"/>
                <a:gd name="T11" fmla="*/ 45 h 184"/>
                <a:gd name="T12" fmla="*/ 155 w 317"/>
                <a:gd name="T13" fmla="*/ 47 h 184"/>
                <a:gd name="T14" fmla="*/ 174 w 317"/>
                <a:gd name="T15" fmla="*/ 50 h 184"/>
                <a:gd name="T16" fmla="*/ 199 w 317"/>
                <a:gd name="T17" fmla="*/ 66 h 184"/>
                <a:gd name="T18" fmla="*/ 130 w 317"/>
                <a:gd name="T19" fmla="*/ 60 h 184"/>
                <a:gd name="T20" fmla="*/ 77 w 317"/>
                <a:gd name="T21" fmla="*/ 66 h 184"/>
                <a:gd name="T22" fmla="*/ 18 w 317"/>
                <a:gd name="T23" fmla="*/ 112 h 184"/>
                <a:gd name="T24" fmla="*/ 3 w 317"/>
                <a:gd name="T25" fmla="*/ 93 h 184"/>
                <a:gd name="T26" fmla="*/ 0 w 317"/>
                <a:gd name="T27" fmla="*/ 50 h 184"/>
                <a:gd name="T28" fmla="*/ 31 w 317"/>
                <a:gd name="T29" fmla="*/ 18 h 184"/>
                <a:gd name="T30" fmla="*/ 72 w 317"/>
                <a:gd name="T31" fmla="*/ 0 h 184"/>
                <a:gd name="T32" fmla="*/ 82 w 317"/>
                <a:gd name="T33" fmla="*/ 2 h 184"/>
                <a:gd name="T34" fmla="*/ 82 w 317"/>
                <a:gd name="T35" fmla="*/ 2 h 18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17"/>
                <a:gd name="T55" fmla="*/ 0 h 184"/>
                <a:gd name="T56" fmla="*/ 317 w 317"/>
                <a:gd name="T57" fmla="*/ 184 h 18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17" h="184">
                  <a:moveTo>
                    <a:pt x="131" y="4"/>
                  </a:moveTo>
                  <a:lnTo>
                    <a:pt x="91" y="46"/>
                  </a:lnTo>
                  <a:lnTo>
                    <a:pt x="81" y="65"/>
                  </a:lnTo>
                  <a:lnTo>
                    <a:pt x="95" y="82"/>
                  </a:lnTo>
                  <a:lnTo>
                    <a:pt x="129" y="86"/>
                  </a:lnTo>
                  <a:lnTo>
                    <a:pt x="173" y="74"/>
                  </a:lnTo>
                  <a:lnTo>
                    <a:pt x="247" y="78"/>
                  </a:lnTo>
                  <a:lnTo>
                    <a:pt x="277" y="82"/>
                  </a:lnTo>
                  <a:lnTo>
                    <a:pt x="317" y="108"/>
                  </a:lnTo>
                  <a:lnTo>
                    <a:pt x="207" y="99"/>
                  </a:lnTo>
                  <a:lnTo>
                    <a:pt x="123" y="108"/>
                  </a:lnTo>
                  <a:lnTo>
                    <a:pt x="28" y="184"/>
                  </a:lnTo>
                  <a:lnTo>
                    <a:pt x="5" y="152"/>
                  </a:lnTo>
                  <a:lnTo>
                    <a:pt x="0" y="82"/>
                  </a:lnTo>
                  <a:lnTo>
                    <a:pt x="49" y="29"/>
                  </a:lnTo>
                  <a:lnTo>
                    <a:pt x="114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CC7F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Freeform 19"/>
            <p:cNvSpPr>
              <a:spLocks/>
            </p:cNvSpPr>
            <p:nvPr/>
          </p:nvSpPr>
          <p:spPr bwMode="auto">
            <a:xfrm>
              <a:off x="3206" y="2515"/>
              <a:ext cx="216" cy="81"/>
            </a:xfrm>
            <a:custGeom>
              <a:avLst/>
              <a:gdLst>
                <a:gd name="T0" fmla="*/ 16 w 347"/>
                <a:gd name="T1" fmla="*/ 34 h 135"/>
                <a:gd name="T2" fmla="*/ 12 w 347"/>
                <a:gd name="T3" fmla="*/ 41 h 135"/>
                <a:gd name="T4" fmla="*/ 17 w 347"/>
                <a:gd name="T5" fmla="*/ 47 h 135"/>
                <a:gd name="T6" fmla="*/ 39 w 347"/>
                <a:gd name="T7" fmla="*/ 50 h 135"/>
                <a:gd name="T8" fmla="*/ 49 w 347"/>
                <a:gd name="T9" fmla="*/ 49 h 135"/>
                <a:gd name="T10" fmla="*/ 57 w 347"/>
                <a:gd name="T11" fmla="*/ 22 h 135"/>
                <a:gd name="T12" fmla="*/ 91 w 347"/>
                <a:gd name="T13" fmla="*/ 2 h 135"/>
                <a:gd name="T14" fmla="*/ 113 w 347"/>
                <a:gd name="T15" fmla="*/ 0 h 135"/>
                <a:gd name="T16" fmla="*/ 96 w 347"/>
                <a:gd name="T17" fmla="*/ 14 h 135"/>
                <a:gd name="T18" fmla="*/ 96 w 347"/>
                <a:gd name="T19" fmla="*/ 31 h 135"/>
                <a:gd name="T20" fmla="*/ 113 w 347"/>
                <a:gd name="T21" fmla="*/ 37 h 135"/>
                <a:gd name="T22" fmla="*/ 195 w 347"/>
                <a:gd name="T23" fmla="*/ 44 h 135"/>
                <a:gd name="T24" fmla="*/ 216 w 347"/>
                <a:gd name="T25" fmla="*/ 52 h 135"/>
                <a:gd name="T26" fmla="*/ 108 w 347"/>
                <a:gd name="T27" fmla="*/ 47 h 135"/>
                <a:gd name="T28" fmla="*/ 40 w 347"/>
                <a:gd name="T29" fmla="*/ 81 h 135"/>
                <a:gd name="T30" fmla="*/ 0 w 347"/>
                <a:gd name="T31" fmla="*/ 63 h 135"/>
                <a:gd name="T32" fmla="*/ 1 w 347"/>
                <a:gd name="T33" fmla="*/ 43 h 135"/>
                <a:gd name="T34" fmla="*/ 6 w 347"/>
                <a:gd name="T35" fmla="*/ 31 h 135"/>
                <a:gd name="T36" fmla="*/ 22 w 347"/>
                <a:gd name="T37" fmla="*/ 23 h 135"/>
                <a:gd name="T38" fmla="*/ 35 w 347"/>
                <a:gd name="T39" fmla="*/ 26 h 135"/>
                <a:gd name="T40" fmla="*/ 16 w 347"/>
                <a:gd name="T41" fmla="*/ 34 h 135"/>
                <a:gd name="T42" fmla="*/ 16 w 347"/>
                <a:gd name="T43" fmla="*/ 34 h 1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47"/>
                <a:gd name="T67" fmla="*/ 0 h 135"/>
                <a:gd name="T68" fmla="*/ 347 w 347"/>
                <a:gd name="T69" fmla="*/ 135 h 13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47" h="135">
                  <a:moveTo>
                    <a:pt x="26" y="56"/>
                  </a:moveTo>
                  <a:lnTo>
                    <a:pt x="19" y="69"/>
                  </a:lnTo>
                  <a:lnTo>
                    <a:pt x="28" y="78"/>
                  </a:lnTo>
                  <a:lnTo>
                    <a:pt x="62" y="84"/>
                  </a:lnTo>
                  <a:lnTo>
                    <a:pt x="78" y="82"/>
                  </a:lnTo>
                  <a:lnTo>
                    <a:pt x="91" y="37"/>
                  </a:lnTo>
                  <a:lnTo>
                    <a:pt x="146" y="4"/>
                  </a:lnTo>
                  <a:lnTo>
                    <a:pt x="182" y="0"/>
                  </a:lnTo>
                  <a:lnTo>
                    <a:pt x="154" y="23"/>
                  </a:lnTo>
                  <a:lnTo>
                    <a:pt x="154" y="52"/>
                  </a:lnTo>
                  <a:lnTo>
                    <a:pt x="182" y="61"/>
                  </a:lnTo>
                  <a:lnTo>
                    <a:pt x="313" y="73"/>
                  </a:lnTo>
                  <a:lnTo>
                    <a:pt x="347" y="86"/>
                  </a:lnTo>
                  <a:lnTo>
                    <a:pt x="173" y="78"/>
                  </a:lnTo>
                  <a:lnTo>
                    <a:pt x="64" y="135"/>
                  </a:lnTo>
                  <a:lnTo>
                    <a:pt x="0" y="105"/>
                  </a:lnTo>
                  <a:lnTo>
                    <a:pt x="1" y="71"/>
                  </a:lnTo>
                  <a:lnTo>
                    <a:pt x="9" y="52"/>
                  </a:lnTo>
                  <a:lnTo>
                    <a:pt x="36" y="38"/>
                  </a:lnTo>
                  <a:lnTo>
                    <a:pt x="57" y="44"/>
                  </a:lnTo>
                  <a:lnTo>
                    <a:pt x="26" y="56"/>
                  </a:lnTo>
                  <a:close/>
                </a:path>
              </a:pathLst>
            </a:custGeom>
            <a:solidFill>
              <a:srgbClr val="CC7F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1" name="Freeform 20"/>
            <p:cNvSpPr>
              <a:spLocks/>
            </p:cNvSpPr>
            <p:nvPr/>
          </p:nvSpPr>
          <p:spPr bwMode="auto">
            <a:xfrm>
              <a:off x="2759" y="1768"/>
              <a:ext cx="107" cy="60"/>
            </a:xfrm>
            <a:custGeom>
              <a:avLst/>
              <a:gdLst>
                <a:gd name="T0" fmla="*/ 0 w 171"/>
                <a:gd name="T1" fmla="*/ 0 h 98"/>
                <a:gd name="T2" fmla="*/ 11 w 171"/>
                <a:gd name="T3" fmla="*/ 21 h 98"/>
                <a:gd name="T4" fmla="*/ 23 w 171"/>
                <a:gd name="T5" fmla="*/ 38 h 98"/>
                <a:gd name="T6" fmla="*/ 32 w 171"/>
                <a:gd name="T7" fmla="*/ 31 h 98"/>
                <a:gd name="T8" fmla="*/ 42 w 171"/>
                <a:gd name="T9" fmla="*/ 36 h 98"/>
                <a:gd name="T10" fmla="*/ 61 w 171"/>
                <a:gd name="T11" fmla="*/ 48 h 98"/>
                <a:gd name="T12" fmla="*/ 79 w 171"/>
                <a:gd name="T13" fmla="*/ 59 h 98"/>
                <a:gd name="T14" fmla="*/ 107 w 171"/>
                <a:gd name="T15" fmla="*/ 60 h 98"/>
                <a:gd name="T16" fmla="*/ 55 w 171"/>
                <a:gd name="T17" fmla="*/ 36 h 98"/>
                <a:gd name="T18" fmla="*/ 41 w 171"/>
                <a:gd name="T19" fmla="*/ 16 h 98"/>
                <a:gd name="T20" fmla="*/ 17 w 171"/>
                <a:gd name="T21" fmla="*/ 10 h 98"/>
                <a:gd name="T22" fmla="*/ 0 w 171"/>
                <a:gd name="T23" fmla="*/ 0 h 98"/>
                <a:gd name="T24" fmla="*/ 0 w 171"/>
                <a:gd name="T25" fmla="*/ 0 h 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1"/>
                <a:gd name="T40" fmla="*/ 0 h 98"/>
                <a:gd name="T41" fmla="*/ 171 w 171"/>
                <a:gd name="T42" fmla="*/ 98 h 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1" h="98">
                  <a:moveTo>
                    <a:pt x="0" y="0"/>
                  </a:moveTo>
                  <a:lnTo>
                    <a:pt x="17" y="34"/>
                  </a:lnTo>
                  <a:lnTo>
                    <a:pt x="36" y="62"/>
                  </a:lnTo>
                  <a:lnTo>
                    <a:pt x="51" y="51"/>
                  </a:lnTo>
                  <a:lnTo>
                    <a:pt x="67" y="58"/>
                  </a:lnTo>
                  <a:lnTo>
                    <a:pt x="97" y="79"/>
                  </a:lnTo>
                  <a:lnTo>
                    <a:pt x="126" y="96"/>
                  </a:lnTo>
                  <a:lnTo>
                    <a:pt x="171" y="98"/>
                  </a:lnTo>
                  <a:lnTo>
                    <a:pt x="88" y="58"/>
                  </a:lnTo>
                  <a:lnTo>
                    <a:pt x="65" y="26"/>
                  </a:lnTo>
                  <a:lnTo>
                    <a:pt x="27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7F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Freeform 21"/>
            <p:cNvSpPr>
              <a:spLocks/>
            </p:cNvSpPr>
            <p:nvPr/>
          </p:nvSpPr>
          <p:spPr bwMode="auto">
            <a:xfrm>
              <a:off x="2898" y="1768"/>
              <a:ext cx="81" cy="22"/>
            </a:xfrm>
            <a:custGeom>
              <a:avLst/>
              <a:gdLst>
                <a:gd name="T0" fmla="*/ 0 w 130"/>
                <a:gd name="T1" fmla="*/ 12 h 36"/>
                <a:gd name="T2" fmla="*/ 26 w 130"/>
                <a:gd name="T3" fmla="*/ 0 h 36"/>
                <a:gd name="T4" fmla="*/ 52 w 130"/>
                <a:gd name="T5" fmla="*/ 0 h 36"/>
                <a:gd name="T6" fmla="*/ 81 w 130"/>
                <a:gd name="T7" fmla="*/ 9 h 36"/>
                <a:gd name="T8" fmla="*/ 71 w 130"/>
                <a:gd name="T9" fmla="*/ 22 h 36"/>
                <a:gd name="T10" fmla="*/ 17 w 130"/>
                <a:gd name="T11" fmla="*/ 17 h 36"/>
                <a:gd name="T12" fmla="*/ 0 w 130"/>
                <a:gd name="T13" fmla="*/ 12 h 36"/>
                <a:gd name="T14" fmla="*/ 0 w 130"/>
                <a:gd name="T15" fmla="*/ 12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0"/>
                <a:gd name="T25" fmla="*/ 0 h 36"/>
                <a:gd name="T26" fmla="*/ 130 w 130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0" h="36">
                  <a:moveTo>
                    <a:pt x="0" y="19"/>
                  </a:moveTo>
                  <a:lnTo>
                    <a:pt x="42" y="0"/>
                  </a:lnTo>
                  <a:lnTo>
                    <a:pt x="84" y="0"/>
                  </a:lnTo>
                  <a:lnTo>
                    <a:pt x="130" y="15"/>
                  </a:lnTo>
                  <a:lnTo>
                    <a:pt x="114" y="36"/>
                  </a:lnTo>
                  <a:lnTo>
                    <a:pt x="27" y="28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CC7F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Freeform 22"/>
            <p:cNvSpPr>
              <a:spLocks/>
            </p:cNvSpPr>
            <p:nvPr/>
          </p:nvSpPr>
          <p:spPr bwMode="auto">
            <a:xfrm>
              <a:off x="2957" y="1665"/>
              <a:ext cx="80" cy="118"/>
            </a:xfrm>
            <a:custGeom>
              <a:avLst/>
              <a:gdLst>
                <a:gd name="T0" fmla="*/ 0 w 130"/>
                <a:gd name="T1" fmla="*/ 2 h 194"/>
                <a:gd name="T2" fmla="*/ 14 w 130"/>
                <a:gd name="T3" fmla="*/ 0 h 194"/>
                <a:gd name="T4" fmla="*/ 27 w 130"/>
                <a:gd name="T5" fmla="*/ 13 h 194"/>
                <a:gd name="T6" fmla="*/ 35 w 130"/>
                <a:gd name="T7" fmla="*/ 26 h 194"/>
                <a:gd name="T8" fmla="*/ 46 w 130"/>
                <a:gd name="T9" fmla="*/ 43 h 194"/>
                <a:gd name="T10" fmla="*/ 66 w 130"/>
                <a:gd name="T11" fmla="*/ 60 h 194"/>
                <a:gd name="T12" fmla="*/ 80 w 130"/>
                <a:gd name="T13" fmla="*/ 69 h 194"/>
                <a:gd name="T14" fmla="*/ 78 w 130"/>
                <a:gd name="T15" fmla="*/ 97 h 194"/>
                <a:gd name="T16" fmla="*/ 60 w 130"/>
                <a:gd name="T17" fmla="*/ 118 h 194"/>
                <a:gd name="T18" fmla="*/ 44 w 130"/>
                <a:gd name="T19" fmla="*/ 80 h 194"/>
                <a:gd name="T20" fmla="*/ 28 w 130"/>
                <a:gd name="T21" fmla="*/ 55 h 194"/>
                <a:gd name="T22" fmla="*/ 17 w 130"/>
                <a:gd name="T23" fmla="*/ 13 h 194"/>
                <a:gd name="T24" fmla="*/ 0 w 130"/>
                <a:gd name="T25" fmla="*/ 2 h 194"/>
                <a:gd name="T26" fmla="*/ 0 w 130"/>
                <a:gd name="T27" fmla="*/ 2 h 1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0"/>
                <a:gd name="T43" fmla="*/ 0 h 194"/>
                <a:gd name="T44" fmla="*/ 130 w 130"/>
                <a:gd name="T45" fmla="*/ 194 h 19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0" h="194">
                  <a:moveTo>
                    <a:pt x="0" y="4"/>
                  </a:moveTo>
                  <a:lnTo>
                    <a:pt x="23" y="0"/>
                  </a:lnTo>
                  <a:lnTo>
                    <a:pt x="44" y="21"/>
                  </a:lnTo>
                  <a:lnTo>
                    <a:pt x="57" y="42"/>
                  </a:lnTo>
                  <a:lnTo>
                    <a:pt x="75" y="71"/>
                  </a:lnTo>
                  <a:lnTo>
                    <a:pt x="107" y="99"/>
                  </a:lnTo>
                  <a:lnTo>
                    <a:pt x="130" y="114"/>
                  </a:lnTo>
                  <a:lnTo>
                    <a:pt x="126" y="160"/>
                  </a:lnTo>
                  <a:lnTo>
                    <a:pt x="97" y="194"/>
                  </a:lnTo>
                  <a:lnTo>
                    <a:pt x="71" y="131"/>
                  </a:lnTo>
                  <a:lnTo>
                    <a:pt x="46" y="90"/>
                  </a:lnTo>
                  <a:lnTo>
                    <a:pt x="27" y="2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C7F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" name="Freeform 23"/>
            <p:cNvSpPr>
              <a:spLocks/>
            </p:cNvSpPr>
            <p:nvPr/>
          </p:nvSpPr>
          <p:spPr bwMode="auto">
            <a:xfrm>
              <a:off x="2950" y="1587"/>
              <a:ext cx="66" cy="39"/>
            </a:xfrm>
            <a:custGeom>
              <a:avLst/>
              <a:gdLst>
                <a:gd name="T0" fmla="*/ 0 w 107"/>
                <a:gd name="T1" fmla="*/ 9 h 63"/>
                <a:gd name="T2" fmla="*/ 22 w 107"/>
                <a:gd name="T3" fmla="*/ 29 h 63"/>
                <a:gd name="T4" fmla="*/ 33 w 107"/>
                <a:gd name="T5" fmla="*/ 37 h 63"/>
                <a:gd name="T6" fmla="*/ 47 w 107"/>
                <a:gd name="T7" fmla="*/ 39 h 63"/>
                <a:gd name="T8" fmla="*/ 66 w 107"/>
                <a:gd name="T9" fmla="*/ 27 h 63"/>
                <a:gd name="T10" fmla="*/ 41 w 107"/>
                <a:gd name="T11" fmla="*/ 20 h 63"/>
                <a:gd name="T12" fmla="*/ 20 w 107"/>
                <a:gd name="T13" fmla="*/ 11 h 63"/>
                <a:gd name="T14" fmla="*/ 12 w 107"/>
                <a:gd name="T15" fmla="*/ 0 h 63"/>
                <a:gd name="T16" fmla="*/ 0 w 107"/>
                <a:gd name="T17" fmla="*/ 9 h 63"/>
                <a:gd name="T18" fmla="*/ 0 w 107"/>
                <a:gd name="T19" fmla="*/ 9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7"/>
                <a:gd name="T31" fmla="*/ 0 h 63"/>
                <a:gd name="T32" fmla="*/ 107 w 107"/>
                <a:gd name="T33" fmla="*/ 63 h 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7" h="63">
                  <a:moveTo>
                    <a:pt x="0" y="15"/>
                  </a:moveTo>
                  <a:lnTo>
                    <a:pt x="36" y="47"/>
                  </a:lnTo>
                  <a:lnTo>
                    <a:pt x="53" y="59"/>
                  </a:lnTo>
                  <a:lnTo>
                    <a:pt x="76" y="63"/>
                  </a:lnTo>
                  <a:lnTo>
                    <a:pt x="107" y="44"/>
                  </a:lnTo>
                  <a:lnTo>
                    <a:pt x="67" y="32"/>
                  </a:lnTo>
                  <a:lnTo>
                    <a:pt x="32" y="17"/>
                  </a:lnTo>
                  <a:lnTo>
                    <a:pt x="19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CC7F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" name="Freeform 24"/>
            <p:cNvSpPr>
              <a:spLocks/>
            </p:cNvSpPr>
            <p:nvPr/>
          </p:nvSpPr>
          <p:spPr bwMode="auto">
            <a:xfrm>
              <a:off x="2941" y="1508"/>
              <a:ext cx="105" cy="88"/>
            </a:xfrm>
            <a:custGeom>
              <a:avLst/>
              <a:gdLst>
                <a:gd name="T0" fmla="*/ 20 w 167"/>
                <a:gd name="T1" fmla="*/ 0 h 144"/>
                <a:gd name="T2" fmla="*/ 0 w 167"/>
                <a:gd name="T3" fmla="*/ 27 h 144"/>
                <a:gd name="T4" fmla="*/ 15 w 167"/>
                <a:gd name="T5" fmla="*/ 38 h 144"/>
                <a:gd name="T6" fmla="*/ 9 w 167"/>
                <a:gd name="T7" fmla="*/ 56 h 144"/>
                <a:gd name="T8" fmla="*/ 9 w 167"/>
                <a:gd name="T9" fmla="*/ 78 h 144"/>
                <a:gd name="T10" fmla="*/ 15 w 167"/>
                <a:gd name="T11" fmla="*/ 88 h 144"/>
                <a:gd name="T12" fmla="*/ 32 w 167"/>
                <a:gd name="T13" fmla="*/ 70 h 144"/>
                <a:gd name="T14" fmla="*/ 24 w 167"/>
                <a:gd name="T15" fmla="*/ 67 h 144"/>
                <a:gd name="T16" fmla="*/ 31 w 167"/>
                <a:gd name="T17" fmla="*/ 53 h 144"/>
                <a:gd name="T18" fmla="*/ 52 w 167"/>
                <a:gd name="T19" fmla="*/ 48 h 144"/>
                <a:gd name="T20" fmla="*/ 82 w 167"/>
                <a:gd name="T21" fmla="*/ 49 h 144"/>
                <a:gd name="T22" fmla="*/ 105 w 167"/>
                <a:gd name="T23" fmla="*/ 58 h 144"/>
                <a:gd name="T24" fmla="*/ 96 w 167"/>
                <a:gd name="T25" fmla="*/ 45 h 144"/>
                <a:gd name="T26" fmla="*/ 63 w 167"/>
                <a:gd name="T27" fmla="*/ 36 h 144"/>
                <a:gd name="T28" fmla="*/ 47 w 167"/>
                <a:gd name="T29" fmla="*/ 36 h 144"/>
                <a:gd name="T30" fmla="*/ 51 w 167"/>
                <a:gd name="T31" fmla="*/ 27 h 144"/>
                <a:gd name="T32" fmla="*/ 70 w 167"/>
                <a:gd name="T33" fmla="*/ 17 h 144"/>
                <a:gd name="T34" fmla="*/ 93 w 167"/>
                <a:gd name="T35" fmla="*/ 7 h 144"/>
                <a:gd name="T36" fmla="*/ 57 w 167"/>
                <a:gd name="T37" fmla="*/ 4 h 144"/>
                <a:gd name="T38" fmla="*/ 44 w 167"/>
                <a:gd name="T39" fmla="*/ 14 h 144"/>
                <a:gd name="T40" fmla="*/ 44 w 167"/>
                <a:gd name="T41" fmla="*/ 1 h 144"/>
                <a:gd name="T42" fmla="*/ 30 w 167"/>
                <a:gd name="T43" fmla="*/ 8 h 144"/>
                <a:gd name="T44" fmla="*/ 20 w 167"/>
                <a:gd name="T45" fmla="*/ 0 h 144"/>
                <a:gd name="T46" fmla="*/ 20 w 167"/>
                <a:gd name="T47" fmla="*/ 0 h 1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7"/>
                <a:gd name="T73" fmla="*/ 0 h 144"/>
                <a:gd name="T74" fmla="*/ 167 w 167"/>
                <a:gd name="T75" fmla="*/ 144 h 14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7" h="144">
                  <a:moveTo>
                    <a:pt x="32" y="0"/>
                  </a:moveTo>
                  <a:lnTo>
                    <a:pt x="0" y="45"/>
                  </a:lnTo>
                  <a:lnTo>
                    <a:pt x="24" y="63"/>
                  </a:lnTo>
                  <a:lnTo>
                    <a:pt x="15" y="91"/>
                  </a:lnTo>
                  <a:lnTo>
                    <a:pt x="15" y="127"/>
                  </a:lnTo>
                  <a:lnTo>
                    <a:pt x="24" y="144"/>
                  </a:lnTo>
                  <a:lnTo>
                    <a:pt x="51" y="114"/>
                  </a:lnTo>
                  <a:lnTo>
                    <a:pt x="38" y="110"/>
                  </a:lnTo>
                  <a:lnTo>
                    <a:pt x="49" y="87"/>
                  </a:lnTo>
                  <a:lnTo>
                    <a:pt x="83" y="78"/>
                  </a:lnTo>
                  <a:lnTo>
                    <a:pt x="131" y="80"/>
                  </a:lnTo>
                  <a:lnTo>
                    <a:pt x="167" y="95"/>
                  </a:lnTo>
                  <a:lnTo>
                    <a:pt x="152" y="74"/>
                  </a:lnTo>
                  <a:lnTo>
                    <a:pt x="100" y="59"/>
                  </a:lnTo>
                  <a:lnTo>
                    <a:pt x="74" y="59"/>
                  </a:lnTo>
                  <a:lnTo>
                    <a:pt x="81" y="44"/>
                  </a:lnTo>
                  <a:lnTo>
                    <a:pt x="112" y="28"/>
                  </a:lnTo>
                  <a:lnTo>
                    <a:pt x="148" y="11"/>
                  </a:lnTo>
                  <a:lnTo>
                    <a:pt x="91" y="7"/>
                  </a:lnTo>
                  <a:lnTo>
                    <a:pt x="70" y="23"/>
                  </a:lnTo>
                  <a:lnTo>
                    <a:pt x="70" y="2"/>
                  </a:lnTo>
                  <a:lnTo>
                    <a:pt x="47" y="1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CC7F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Freeform 25"/>
            <p:cNvSpPr>
              <a:spLocks/>
            </p:cNvSpPr>
            <p:nvPr/>
          </p:nvSpPr>
          <p:spPr bwMode="auto">
            <a:xfrm>
              <a:off x="2817" y="1681"/>
              <a:ext cx="138" cy="55"/>
            </a:xfrm>
            <a:custGeom>
              <a:avLst/>
              <a:gdLst>
                <a:gd name="T0" fmla="*/ 19 w 223"/>
                <a:gd name="T1" fmla="*/ 0 h 89"/>
                <a:gd name="T2" fmla="*/ 0 w 223"/>
                <a:gd name="T3" fmla="*/ 19 h 89"/>
                <a:gd name="T4" fmla="*/ 6 w 223"/>
                <a:gd name="T5" fmla="*/ 44 h 89"/>
                <a:gd name="T6" fmla="*/ 69 w 223"/>
                <a:gd name="T7" fmla="*/ 44 h 89"/>
                <a:gd name="T8" fmla="*/ 93 w 223"/>
                <a:gd name="T9" fmla="*/ 55 h 89"/>
                <a:gd name="T10" fmla="*/ 116 w 223"/>
                <a:gd name="T11" fmla="*/ 41 h 89"/>
                <a:gd name="T12" fmla="*/ 138 w 223"/>
                <a:gd name="T13" fmla="*/ 35 h 89"/>
                <a:gd name="T14" fmla="*/ 116 w 223"/>
                <a:gd name="T15" fmla="*/ 30 h 89"/>
                <a:gd name="T16" fmla="*/ 97 w 223"/>
                <a:gd name="T17" fmla="*/ 39 h 89"/>
                <a:gd name="T18" fmla="*/ 86 w 223"/>
                <a:gd name="T19" fmla="*/ 36 h 89"/>
                <a:gd name="T20" fmla="*/ 72 w 223"/>
                <a:gd name="T21" fmla="*/ 28 h 89"/>
                <a:gd name="T22" fmla="*/ 45 w 223"/>
                <a:gd name="T23" fmla="*/ 28 h 89"/>
                <a:gd name="T24" fmla="*/ 27 w 223"/>
                <a:gd name="T25" fmla="*/ 19 h 89"/>
                <a:gd name="T26" fmla="*/ 22 w 223"/>
                <a:gd name="T27" fmla="*/ 8 h 89"/>
                <a:gd name="T28" fmla="*/ 19 w 223"/>
                <a:gd name="T29" fmla="*/ 0 h 89"/>
                <a:gd name="T30" fmla="*/ 19 w 223"/>
                <a:gd name="T31" fmla="*/ 0 h 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3"/>
                <a:gd name="T49" fmla="*/ 0 h 89"/>
                <a:gd name="T50" fmla="*/ 223 w 223"/>
                <a:gd name="T51" fmla="*/ 89 h 8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3" h="89">
                  <a:moveTo>
                    <a:pt x="31" y="0"/>
                  </a:moveTo>
                  <a:lnTo>
                    <a:pt x="0" y="30"/>
                  </a:lnTo>
                  <a:lnTo>
                    <a:pt x="10" y="72"/>
                  </a:lnTo>
                  <a:lnTo>
                    <a:pt x="112" y="72"/>
                  </a:lnTo>
                  <a:lnTo>
                    <a:pt x="150" y="89"/>
                  </a:lnTo>
                  <a:lnTo>
                    <a:pt x="188" y="66"/>
                  </a:lnTo>
                  <a:lnTo>
                    <a:pt x="223" y="57"/>
                  </a:lnTo>
                  <a:lnTo>
                    <a:pt x="188" y="49"/>
                  </a:lnTo>
                  <a:lnTo>
                    <a:pt x="156" y="63"/>
                  </a:lnTo>
                  <a:lnTo>
                    <a:pt x="139" y="59"/>
                  </a:lnTo>
                  <a:lnTo>
                    <a:pt x="116" y="46"/>
                  </a:lnTo>
                  <a:lnTo>
                    <a:pt x="73" y="46"/>
                  </a:lnTo>
                  <a:lnTo>
                    <a:pt x="44" y="30"/>
                  </a:lnTo>
                  <a:lnTo>
                    <a:pt x="36" y="1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CC7F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Freeform 26"/>
            <p:cNvSpPr>
              <a:spLocks/>
            </p:cNvSpPr>
            <p:nvPr/>
          </p:nvSpPr>
          <p:spPr bwMode="auto">
            <a:xfrm>
              <a:off x="2777" y="1494"/>
              <a:ext cx="101" cy="116"/>
            </a:xfrm>
            <a:custGeom>
              <a:avLst/>
              <a:gdLst>
                <a:gd name="T0" fmla="*/ 0 w 161"/>
                <a:gd name="T1" fmla="*/ 11 h 194"/>
                <a:gd name="T2" fmla="*/ 19 w 161"/>
                <a:gd name="T3" fmla="*/ 0 h 194"/>
                <a:gd name="T4" fmla="*/ 31 w 161"/>
                <a:gd name="T5" fmla="*/ 14 h 194"/>
                <a:gd name="T6" fmla="*/ 46 w 161"/>
                <a:gd name="T7" fmla="*/ 0 h 194"/>
                <a:gd name="T8" fmla="*/ 66 w 161"/>
                <a:gd name="T9" fmla="*/ 28 h 194"/>
                <a:gd name="T10" fmla="*/ 87 w 161"/>
                <a:gd name="T11" fmla="*/ 43 h 194"/>
                <a:gd name="T12" fmla="*/ 95 w 161"/>
                <a:gd name="T13" fmla="*/ 62 h 194"/>
                <a:gd name="T14" fmla="*/ 101 w 161"/>
                <a:gd name="T15" fmla="*/ 77 h 194"/>
                <a:gd name="T16" fmla="*/ 76 w 161"/>
                <a:gd name="T17" fmla="*/ 116 h 194"/>
                <a:gd name="T18" fmla="*/ 76 w 161"/>
                <a:gd name="T19" fmla="*/ 94 h 194"/>
                <a:gd name="T20" fmla="*/ 51 w 161"/>
                <a:gd name="T21" fmla="*/ 74 h 194"/>
                <a:gd name="T22" fmla="*/ 48 w 161"/>
                <a:gd name="T23" fmla="*/ 39 h 194"/>
                <a:gd name="T24" fmla="*/ 0 w 161"/>
                <a:gd name="T25" fmla="*/ 11 h 194"/>
                <a:gd name="T26" fmla="*/ 0 w 161"/>
                <a:gd name="T27" fmla="*/ 11 h 1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1"/>
                <a:gd name="T43" fmla="*/ 0 h 194"/>
                <a:gd name="T44" fmla="*/ 161 w 161"/>
                <a:gd name="T45" fmla="*/ 194 h 19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1" h="194">
                  <a:moveTo>
                    <a:pt x="0" y="19"/>
                  </a:moveTo>
                  <a:lnTo>
                    <a:pt x="30" y="0"/>
                  </a:lnTo>
                  <a:lnTo>
                    <a:pt x="49" y="23"/>
                  </a:lnTo>
                  <a:lnTo>
                    <a:pt x="74" y="0"/>
                  </a:lnTo>
                  <a:lnTo>
                    <a:pt x="106" y="46"/>
                  </a:lnTo>
                  <a:lnTo>
                    <a:pt x="138" y="72"/>
                  </a:lnTo>
                  <a:lnTo>
                    <a:pt x="152" y="103"/>
                  </a:lnTo>
                  <a:lnTo>
                    <a:pt x="161" y="129"/>
                  </a:lnTo>
                  <a:lnTo>
                    <a:pt x="121" y="194"/>
                  </a:lnTo>
                  <a:lnTo>
                    <a:pt x="121" y="158"/>
                  </a:lnTo>
                  <a:lnTo>
                    <a:pt x="81" y="124"/>
                  </a:lnTo>
                  <a:lnTo>
                    <a:pt x="76" y="65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CC7F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Freeform 27"/>
            <p:cNvSpPr>
              <a:spLocks/>
            </p:cNvSpPr>
            <p:nvPr/>
          </p:nvSpPr>
          <p:spPr bwMode="auto">
            <a:xfrm>
              <a:off x="2827" y="1821"/>
              <a:ext cx="128" cy="42"/>
            </a:xfrm>
            <a:custGeom>
              <a:avLst/>
              <a:gdLst>
                <a:gd name="T0" fmla="*/ 0 w 206"/>
                <a:gd name="T1" fmla="*/ 16 h 70"/>
                <a:gd name="T2" fmla="*/ 48 w 206"/>
                <a:gd name="T3" fmla="*/ 26 h 70"/>
                <a:gd name="T4" fmla="*/ 78 w 206"/>
                <a:gd name="T5" fmla="*/ 26 h 70"/>
                <a:gd name="T6" fmla="*/ 90 w 206"/>
                <a:gd name="T7" fmla="*/ 24 h 70"/>
                <a:gd name="T8" fmla="*/ 97 w 206"/>
                <a:gd name="T9" fmla="*/ 10 h 70"/>
                <a:gd name="T10" fmla="*/ 128 w 206"/>
                <a:gd name="T11" fmla="*/ 0 h 70"/>
                <a:gd name="T12" fmla="*/ 123 w 206"/>
                <a:gd name="T13" fmla="*/ 29 h 70"/>
                <a:gd name="T14" fmla="*/ 94 w 206"/>
                <a:gd name="T15" fmla="*/ 42 h 70"/>
                <a:gd name="T16" fmla="*/ 45 w 206"/>
                <a:gd name="T17" fmla="*/ 42 h 70"/>
                <a:gd name="T18" fmla="*/ 14 w 206"/>
                <a:gd name="T19" fmla="*/ 29 h 70"/>
                <a:gd name="T20" fmla="*/ 0 w 206"/>
                <a:gd name="T21" fmla="*/ 16 h 70"/>
                <a:gd name="T22" fmla="*/ 0 w 206"/>
                <a:gd name="T23" fmla="*/ 16 h 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6"/>
                <a:gd name="T37" fmla="*/ 0 h 70"/>
                <a:gd name="T38" fmla="*/ 206 w 206"/>
                <a:gd name="T39" fmla="*/ 70 h 7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6" h="70">
                  <a:moveTo>
                    <a:pt x="0" y="27"/>
                  </a:moveTo>
                  <a:lnTo>
                    <a:pt x="78" y="44"/>
                  </a:lnTo>
                  <a:lnTo>
                    <a:pt x="126" y="44"/>
                  </a:lnTo>
                  <a:lnTo>
                    <a:pt x="145" y="40"/>
                  </a:lnTo>
                  <a:lnTo>
                    <a:pt x="156" y="17"/>
                  </a:lnTo>
                  <a:lnTo>
                    <a:pt x="206" y="0"/>
                  </a:lnTo>
                  <a:lnTo>
                    <a:pt x="198" y="48"/>
                  </a:lnTo>
                  <a:lnTo>
                    <a:pt x="151" y="70"/>
                  </a:lnTo>
                  <a:lnTo>
                    <a:pt x="73" y="70"/>
                  </a:lnTo>
                  <a:lnTo>
                    <a:pt x="23" y="48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CC7F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" name="Freeform 28"/>
            <p:cNvSpPr>
              <a:spLocks/>
            </p:cNvSpPr>
            <p:nvPr/>
          </p:nvSpPr>
          <p:spPr bwMode="auto">
            <a:xfrm>
              <a:off x="2572" y="1547"/>
              <a:ext cx="389" cy="644"/>
            </a:xfrm>
            <a:custGeom>
              <a:avLst/>
              <a:gdLst>
                <a:gd name="T0" fmla="*/ 194 w 623"/>
                <a:gd name="T1" fmla="*/ 64 h 1059"/>
                <a:gd name="T2" fmla="*/ 155 w 623"/>
                <a:gd name="T3" fmla="*/ 69 h 1059"/>
                <a:gd name="T4" fmla="*/ 130 w 623"/>
                <a:gd name="T5" fmla="*/ 64 h 1059"/>
                <a:gd name="T6" fmla="*/ 116 w 623"/>
                <a:gd name="T7" fmla="*/ 74 h 1059"/>
                <a:gd name="T8" fmla="*/ 112 w 623"/>
                <a:gd name="T9" fmla="*/ 111 h 1059"/>
                <a:gd name="T10" fmla="*/ 119 w 623"/>
                <a:gd name="T11" fmla="*/ 155 h 1059"/>
                <a:gd name="T12" fmla="*/ 133 w 623"/>
                <a:gd name="T13" fmla="*/ 185 h 1059"/>
                <a:gd name="T14" fmla="*/ 129 w 623"/>
                <a:gd name="T15" fmla="*/ 245 h 1059"/>
                <a:gd name="T16" fmla="*/ 141 w 623"/>
                <a:gd name="T17" fmla="*/ 295 h 1059"/>
                <a:gd name="T18" fmla="*/ 167 w 623"/>
                <a:gd name="T19" fmla="*/ 327 h 1059"/>
                <a:gd name="T20" fmla="*/ 199 w 623"/>
                <a:gd name="T21" fmla="*/ 351 h 1059"/>
                <a:gd name="T22" fmla="*/ 239 w 623"/>
                <a:gd name="T23" fmla="*/ 378 h 1059"/>
                <a:gd name="T24" fmla="*/ 280 w 623"/>
                <a:gd name="T25" fmla="*/ 395 h 1059"/>
                <a:gd name="T26" fmla="*/ 306 w 623"/>
                <a:gd name="T27" fmla="*/ 400 h 1059"/>
                <a:gd name="T28" fmla="*/ 336 w 623"/>
                <a:gd name="T29" fmla="*/ 398 h 1059"/>
                <a:gd name="T30" fmla="*/ 389 w 623"/>
                <a:gd name="T31" fmla="*/ 384 h 1059"/>
                <a:gd name="T32" fmla="*/ 339 w 623"/>
                <a:gd name="T33" fmla="*/ 431 h 1059"/>
                <a:gd name="T34" fmla="*/ 363 w 623"/>
                <a:gd name="T35" fmla="*/ 541 h 1059"/>
                <a:gd name="T36" fmla="*/ 376 w 623"/>
                <a:gd name="T37" fmla="*/ 600 h 1059"/>
                <a:gd name="T38" fmla="*/ 356 w 623"/>
                <a:gd name="T39" fmla="*/ 566 h 1059"/>
                <a:gd name="T40" fmla="*/ 306 w 623"/>
                <a:gd name="T41" fmla="*/ 644 h 1059"/>
                <a:gd name="T42" fmla="*/ 300 w 623"/>
                <a:gd name="T43" fmla="*/ 573 h 1059"/>
                <a:gd name="T44" fmla="*/ 286 w 623"/>
                <a:gd name="T45" fmla="*/ 527 h 1059"/>
                <a:gd name="T46" fmla="*/ 248 w 623"/>
                <a:gd name="T47" fmla="*/ 497 h 1059"/>
                <a:gd name="T48" fmla="*/ 203 w 623"/>
                <a:gd name="T49" fmla="*/ 473 h 1059"/>
                <a:gd name="T50" fmla="*/ 167 w 623"/>
                <a:gd name="T51" fmla="*/ 449 h 1059"/>
                <a:gd name="T52" fmla="*/ 139 w 623"/>
                <a:gd name="T53" fmla="*/ 421 h 1059"/>
                <a:gd name="T54" fmla="*/ 121 w 623"/>
                <a:gd name="T55" fmla="*/ 419 h 1059"/>
                <a:gd name="T56" fmla="*/ 102 w 623"/>
                <a:gd name="T57" fmla="*/ 434 h 1059"/>
                <a:gd name="T58" fmla="*/ 103 w 623"/>
                <a:gd name="T59" fmla="*/ 467 h 1059"/>
                <a:gd name="T60" fmla="*/ 121 w 623"/>
                <a:gd name="T61" fmla="*/ 532 h 1059"/>
                <a:gd name="T62" fmla="*/ 66 w 623"/>
                <a:gd name="T63" fmla="*/ 438 h 1059"/>
                <a:gd name="T64" fmla="*/ 77 w 623"/>
                <a:gd name="T65" fmla="*/ 291 h 1059"/>
                <a:gd name="T66" fmla="*/ 74 w 623"/>
                <a:gd name="T67" fmla="*/ 196 h 1059"/>
                <a:gd name="T68" fmla="*/ 4 w 623"/>
                <a:gd name="T69" fmla="*/ 171 h 1059"/>
                <a:gd name="T70" fmla="*/ 0 w 623"/>
                <a:gd name="T71" fmla="*/ 144 h 1059"/>
                <a:gd name="T72" fmla="*/ 24 w 623"/>
                <a:gd name="T73" fmla="*/ 160 h 1059"/>
                <a:gd name="T74" fmla="*/ 46 w 623"/>
                <a:gd name="T75" fmla="*/ 168 h 1059"/>
                <a:gd name="T76" fmla="*/ 65 w 623"/>
                <a:gd name="T77" fmla="*/ 168 h 1059"/>
                <a:gd name="T78" fmla="*/ 83 w 623"/>
                <a:gd name="T79" fmla="*/ 160 h 1059"/>
                <a:gd name="T80" fmla="*/ 77 w 623"/>
                <a:gd name="T81" fmla="*/ 105 h 1059"/>
                <a:gd name="T82" fmla="*/ 86 w 623"/>
                <a:gd name="T83" fmla="*/ 0 h 1059"/>
                <a:gd name="T84" fmla="*/ 144 w 623"/>
                <a:gd name="T85" fmla="*/ 26 h 1059"/>
                <a:gd name="T86" fmla="*/ 177 w 623"/>
                <a:gd name="T87" fmla="*/ 50 h 1059"/>
                <a:gd name="T88" fmla="*/ 203 w 623"/>
                <a:gd name="T89" fmla="*/ 56 h 1059"/>
                <a:gd name="T90" fmla="*/ 194 w 623"/>
                <a:gd name="T91" fmla="*/ 64 h 1059"/>
                <a:gd name="T92" fmla="*/ 194 w 623"/>
                <a:gd name="T93" fmla="*/ 64 h 10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23"/>
                <a:gd name="T142" fmla="*/ 0 h 1059"/>
                <a:gd name="T143" fmla="*/ 623 w 623"/>
                <a:gd name="T144" fmla="*/ 1059 h 10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23" h="1059">
                  <a:moveTo>
                    <a:pt x="311" y="105"/>
                  </a:moveTo>
                  <a:lnTo>
                    <a:pt x="249" y="113"/>
                  </a:lnTo>
                  <a:lnTo>
                    <a:pt x="209" y="105"/>
                  </a:lnTo>
                  <a:lnTo>
                    <a:pt x="186" y="122"/>
                  </a:lnTo>
                  <a:lnTo>
                    <a:pt x="180" y="183"/>
                  </a:lnTo>
                  <a:lnTo>
                    <a:pt x="190" y="255"/>
                  </a:lnTo>
                  <a:lnTo>
                    <a:pt x="213" y="305"/>
                  </a:lnTo>
                  <a:lnTo>
                    <a:pt x="207" y="403"/>
                  </a:lnTo>
                  <a:lnTo>
                    <a:pt x="226" y="485"/>
                  </a:lnTo>
                  <a:lnTo>
                    <a:pt x="268" y="538"/>
                  </a:lnTo>
                  <a:lnTo>
                    <a:pt x="319" y="578"/>
                  </a:lnTo>
                  <a:lnTo>
                    <a:pt x="382" y="622"/>
                  </a:lnTo>
                  <a:lnTo>
                    <a:pt x="448" y="649"/>
                  </a:lnTo>
                  <a:lnTo>
                    <a:pt x="490" y="658"/>
                  </a:lnTo>
                  <a:lnTo>
                    <a:pt x="538" y="654"/>
                  </a:lnTo>
                  <a:lnTo>
                    <a:pt x="623" y="632"/>
                  </a:lnTo>
                  <a:lnTo>
                    <a:pt x="543" y="708"/>
                  </a:lnTo>
                  <a:lnTo>
                    <a:pt x="581" y="890"/>
                  </a:lnTo>
                  <a:lnTo>
                    <a:pt x="602" y="987"/>
                  </a:lnTo>
                  <a:lnTo>
                    <a:pt x="570" y="930"/>
                  </a:lnTo>
                  <a:lnTo>
                    <a:pt x="490" y="1059"/>
                  </a:lnTo>
                  <a:lnTo>
                    <a:pt x="481" y="943"/>
                  </a:lnTo>
                  <a:lnTo>
                    <a:pt x="458" y="867"/>
                  </a:lnTo>
                  <a:lnTo>
                    <a:pt x="397" y="818"/>
                  </a:lnTo>
                  <a:lnTo>
                    <a:pt x="325" y="778"/>
                  </a:lnTo>
                  <a:lnTo>
                    <a:pt x="268" y="738"/>
                  </a:lnTo>
                  <a:lnTo>
                    <a:pt x="222" y="692"/>
                  </a:lnTo>
                  <a:lnTo>
                    <a:pt x="194" y="689"/>
                  </a:lnTo>
                  <a:lnTo>
                    <a:pt x="163" y="713"/>
                  </a:lnTo>
                  <a:lnTo>
                    <a:pt x="165" y="768"/>
                  </a:lnTo>
                  <a:lnTo>
                    <a:pt x="194" y="875"/>
                  </a:lnTo>
                  <a:lnTo>
                    <a:pt x="106" y="721"/>
                  </a:lnTo>
                  <a:lnTo>
                    <a:pt x="123" y="478"/>
                  </a:lnTo>
                  <a:lnTo>
                    <a:pt x="118" y="322"/>
                  </a:lnTo>
                  <a:lnTo>
                    <a:pt x="7" y="282"/>
                  </a:lnTo>
                  <a:lnTo>
                    <a:pt x="0" y="236"/>
                  </a:lnTo>
                  <a:lnTo>
                    <a:pt x="38" y="263"/>
                  </a:lnTo>
                  <a:lnTo>
                    <a:pt x="74" y="276"/>
                  </a:lnTo>
                  <a:lnTo>
                    <a:pt x="104" y="276"/>
                  </a:lnTo>
                  <a:lnTo>
                    <a:pt x="133" y="263"/>
                  </a:lnTo>
                  <a:lnTo>
                    <a:pt x="123" y="173"/>
                  </a:lnTo>
                  <a:lnTo>
                    <a:pt x="137" y="0"/>
                  </a:lnTo>
                  <a:lnTo>
                    <a:pt x="230" y="42"/>
                  </a:lnTo>
                  <a:lnTo>
                    <a:pt x="283" y="82"/>
                  </a:lnTo>
                  <a:lnTo>
                    <a:pt x="325" y="92"/>
                  </a:lnTo>
                  <a:lnTo>
                    <a:pt x="311" y="105"/>
                  </a:lnTo>
                  <a:close/>
                </a:path>
              </a:pathLst>
            </a:custGeom>
            <a:solidFill>
              <a:srgbClr val="CC7F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Freeform 29"/>
            <p:cNvSpPr>
              <a:spLocks/>
            </p:cNvSpPr>
            <p:nvPr/>
          </p:nvSpPr>
          <p:spPr bwMode="auto">
            <a:xfrm>
              <a:off x="2717" y="1542"/>
              <a:ext cx="57" cy="42"/>
            </a:xfrm>
            <a:custGeom>
              <a:avLst/>
              <a:gdLst>
                <a:gd name="T0" fmla="*/ 57 w 93"/>
                <a:gd name="T1" fmla="*/ 0 h 66"/>
                <a:gd name="T2" fmla="*/ 43 w 93"/>
                <a:gd name="T3" fmla="*/ 17 h 66"/>
                <a:gd name="T4" fmla="*/ 45 w 93"/>
                <a:gd name="T5" fmla="*/ 31 h 66"/>
                <a:gd name="T6" fmla="*/ 4 w 93"/>
                <a:gd name="T7" fmla="*/ 42 h 66"/>
                <a:gd name="T8" fmla="*/ 0 w 93"/>
                <a:gd name="T9" fmla="*/ 28 h 66"/>
                <a:gd name="T10" fmla="*/ 18 w 93"/>
                <a:gd name="T11" fmla="*/ 7 h 66"/>
                <a:gd name="T12" fmla="*/ 57 w 93"/>
                <a:gd name="T13" fmla="*/ 0 h 66"/>
                <a:gd name="T14" fmla="*/ 57 w 93"/>
                <a:gd name="T15" fmla="*/ 0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3"/>
                <a:gd name="T25" fmla="*/ 0 h 66"/>
                <a:gd name="T26" fmla="*/ 93 w 93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3" h="66">
                  <a:moveTo>
                    <a:pt x="93" y="0"/>
                  </a:moveTo>
                  <a:lnTo>
                    <a:pt x="70" y="26"/>
                  </a:lnTo>
                  <a:lnTo>
                    <a:pt x="74" y="49"/>
                  </a:lnTo>
                  <a:lnTo>
                    <a:pt x="7" y="66"/>
                  </a:lnTo>
                  <a:lnTo>
                    <a:pt x="0" y="44"/>
                  </a:lnTo>
                  <a:lnTo>
                    <a:pt x="30" y="1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CC7F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" name="Freeform 30"/>
            <p:cNvSpPr>
              <a:spLocks/>
            </p:cNvSpPr>
            <p:nvPr/>
          </p:nvSpPr>
          <p:spPr bwMode="auto">
            <a:xfrm>
              <a:off x="2686" y="1394"/>
              <a:ext cx="164" cy="173"/>
            </a:xfrm>
            <a:custGeom>
              <a:avLst/>
              <a:gdLst>
                <a:gd name="T0" fmla="*/ 164 w 264"/>
                <a:gd name="T1" fmla="*/ 0 h 285"/>
                <a:gd name="T2" fmla="*/ 93 w 264"/>
                <a:gd name="T3" fmla="*/ 36 h 285"/>
                <a:gd name="T4" fmla="*/ 72 w 264"/>
                <a:gd name="T5" fmla="*/ 61 h 285"/>
                <a:gd name="T6" fmla="*/ 61 w 264"/>
                <a:gd name="T7" fmla="*/ 98 h 285"/>
                <a:gd name="T8" fmla="*/ 56 w 264"/>
                <a:gd name="T9" fmla="*/ 118 h 285"/>
                <a:gd name="T10" fmla="*/ 72 w 264"/>
                <a:gd name="T11" fmla="*/ 127 h 285"/>
                <a:gd name="T12" fmla="*/ 98 w 264"/>
                <a:gd name="T13" fmla="*/ 138 h 285"/>
                <a:gd name="T14" fmla="*/ 139 w 264"/>
                <a:gd name="T15" fmla="*/ 138 h 285"/>
                <a:gd name="T16" fmla="*/ 152 w 264"/>
                <a:gd name="T17" fmla="*/ 171 h 285"/>
                <a:gd name="T18" fmla="*/ 111 w 264"/>
                <a:gd name="T19" fmla="*/ 152 h 285"/>
                <a:gd name="T20" fmla="*/ 59 w 264"/>
                <a:gd name="T21" fmla="*/ 150 h 285"/>
                <a:gd name="T22" fmla="*/ 0 w 264"/>
                <a:gd name="T23" fmla="*/ 173 h 285"/>
                <a:gd name="T24" fmla="*/ 5 w 264"/>
                <a:gd name="T25" fmla="*/ 95 h 285"/>
                <a:gd name="T26" fmla="*/ 51 w 264"/>
                <a:gd name="T27" fmla="*/ 36 h 285"/>
                <a:gd name="T28" fmla="*/ 105 w 264"/>
                <a:gd name="T29" fmla="*/ 4 h 285"/>
                <a:gd name="T30" fmla="*/ 164 w 264"/>
                <a:gd name="T31" fmla="*/ 0 h 285"/>
                <a:gd name="T32" fmla="*/ 164 w 264"/>
                <a:gd name="T33" fmla="*/ 0 h 2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4"/>
                <a:gd name="T52" fmla="*/ 0 h 285"/>
                <a:gd name="T53" fmla="*/ 264 w 264"/>
                <a:gd name="T54" fmla="*/ 285 h 2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4" h="285">
                  <a:moveTo>
                    <a:pt x="264" y="0"/>
                  </a:moveTo>
                  <a:lnTo>
                    <a:pt x="150" y="60"/>
                  </a:lnTo>
                  <a:lnTo>
                    <a:pt x="116" y="100"/>
                  </a:lnTo>
                  <a:lnTo>
                    <a:pt x="99" y="161"/>
                  </a:lnTo>
                  <a:lnTo>
                    <a:pt x="90" y="194"/>
                  </a:lnTo>
                  <a:lnTo>
                    <a:pt x="116" y="209"/>
                  </a:lnTo>
                  <a:lnTo>
                    <a:pt x="158" y="228"/>
                  </a:lnTo>
                  <a:lnTo>
                    <a:pt x="223" y="228"/>
                  </a:lnTo>
                  <a:lnTo>
                    <a:pt x="244" y="281"/>
                  </a:lnTo>
                  <a:lnTo>
                    <a:pt x="179" y="251"/>
                  </a:lnTo>
                  <a:lnTo>
                    <a:pt x="95" y="247"/>
                  </a:lnTo>
                  <a:lnTo>
                    <a:pt x="0" y="285"/>
                  </a:lnTo>
                  <a:lnTo>
                    <a:pt x="8" y="156"/>
                  </a:lnTo>
                  <a:lnTo>
                    <a:pt x="82" y="60"/>
                  </a:lnTo>
                  <a:lnTo>
                    <a:pt x="169" y="7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CC7F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" name="Freeform 31"/>
            <p:cNvSpPr>
              <a:spLocks/>
            </p:cNvSpPr>
            <p:nvPr/>
          </p:nvSpPr>
          <p:spPr bwMode="auto">
            <a:xfrm>
              <a:off x="2820" y="1406"/>
              <a:ext cx="211" cy="106"/>
            </a:xfrm>
            <a:custGeom>
              <a:avLst/>
              <a:gdLst>
                <a:gd name="T0" fmla="*/ 17 w 336"/>
                <a:gd name="T1" fmla="*/ 81 h 173"/>
                <a:gd name="T2" fmla="*/ 0 w 336"/>
                <a:gd name="T3" fmla="*/ 57 h 173"/>
                <a:gd name="T4" fmla="*/ 11 w 336"/>
                <a:gd name="T5" fmla="*/ 37 h 173"/>
                <a:gd name="T6" fmla="*/ 38 w 336"/>
                <a:gd name="T7" fmla="*/ 13 h 173"/>
                <a:gd name="T8" fmla="*/ 63 w 336"/>
                <a:gd name="T9" fmla="*/ 8 h 173"/>
                <a:gd name="T10" fmla="*/ 93 w 336"/>
                <a:gd name="T11" fmla="*/ 0 h 173"/>
                <a:gd name="T12" fmla="*/ 134 w 336"/>
                <a:gd name="T13" fmla="*/ 0 h 173"/>
                <a:gd name="T14" fmla="*/ 174 w 336"/>
                <a:gd name="T15" fmla="*/ 9 h 173"/>
                <a:gd name="T16" fmla="*/ 195 w 336"/>
                <a:gd name="T17" fmla="*/ 32 h 173"/>
                <a:gd name="T18" fmla="*/ 211 w 336"/>
                <a:gd name="T19" fmla="*/ 59 h 173"/>
                <a:gd name="T20" fmla="*/ 200 w 336"/>
                <a:gd name="T21" fmla="*/ 83 h 173"/>
                <a:gd name="T22" fmla="*/ 179 w 336"/>
                <a:gd name="T23" fmla="*/ 94 h 173"/>
                <a:gd name="T24" fmla="*/ 142 w 336"/>
                <a:gd name="T25" fmla="*/ 95 h 173"/>
                <a:gd name="T26" fmla="*/ 119 w 336"/>
                <a:gd name="T27" fmla="*/ 106 h 173"/>
                <a:gd name="T28" fmla="*/ 94 w 336"/>
                <a:gd name="T29" fmla="*/ 106 h 173"/>
                <a:gd name="T30" fmla="*/ 65 w 336"/>
                <a:gd name="T31" fmla="*/ 95 h 173"/>
                <a:gd name="T32" fmla="*/ 46 w 336"/>
                <a:gd name="T33" fmla="*/ 97 h 173"/>
                <a:gd name="T34" fmla="*/ 17 w 336"/>
                <a:gd name="T35" fmla="*/ 81 h 173"/>
                <a:gd name="T36" fmla="*/ 17 w 336"/>
                <a:gd name="T37" fmla="*/ 81 h 1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6"/>
                <a:gd name="T58" fmla="*/ 0 h 173"/>
                <a:gd name="T59" fmla="*/ 336 w 336"/>
                <a:gd name="T60" fmla="*/ 173 h 1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6" h="173">
                  <a:moveTo>
                    <a:pt x="27" y="133"/>
                  </a:moveTo>
                  <a:lnTo>
                    <a:pt x="0" y="93"/>
                  </a:lnTo>
                  <a:lnTo>
                    <a:pt x="17" y="60"/>
                  </a:lnTo>
                  <a:lnTo>
                    <a:pt x="61" y="22"/>
                  </a:lnTo>
                  <a:lnTo>
                    <a:pt x="101" y="13"/>
                  </a:lnTo>
                  <a:lnTo>
                    <a:pt x="148" y="0"/>
                  </a:lnTo>
                  <a:lnTo>
                    <a:pt x="213" y="0"/>
                  </a:lnTo>
                  <a:lnTo>
                    <a:pt x="277" y="15"/>
                  </a:lnTo>
                  <a:lnTo>
                    <a:pt x="310" y="53"/>
                  </a:lnTo>
                  <a:lnTo>
                    <a:pt x="336" y="96"/>
                  </a:lnTo>
                  <a:lnTo>
                    <a:pt x="319" y="135"/>
                  </a:lnTo>
                  <a:lnTo>
                    <a:pt x="285" y="154"/>
                  </a:lnTo>
                  <a:lnTo>
                    <a:pt x="226" y="155"/>
                  </a:lnTo>
                  <a:lnTo>
                    <a:pt x="190" y="173"/>
                  </a:lnTo>
                  <a:lnTo>
                    <a:pt x="150" y="173"/>
                  </a:lnTo>
                  <a:lnTo>
                    <a:pt x="103" y="155"/>
                  </a:lnTo>
                  <a:lnTo>
                    <a:pt x="74" y="159"/>
                  </a:lnTo>
                  <a:lnTo>
                    <a:pt x="27" y="133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" name="Freeform 32"/>
            <p:cNvSpPr>
              <a:spLocks/>
            </p:cNvSpPr>
            <p:nvPr/>
          </p:nvSpPr>
          <p:spPr bwMode="auto">
            <a:xfrm>
              <a:off x="2848" y="1589"/>
              <a:ext cx="111" cy="121"/>
            </a:xfrm>
            <a:custGeom>
              <a:avLst/>
              <a:gdLst>
                <a:gd name="T0" fmla="*/ 66 w 176"/>
                <a:gd name="T1" fmla="*/ 121 h 199"/>
                <a:gd name="T2" fmla="*/ 42 w 176"/>
                <a:gd name="T3" fmla="*/ 106 h 199"/>
                <a:gd name="T4" fmla="*/ 18 w 176"/>
                <a:gd name="T5" fmla="*/ 106 h 199"/>
                <a:gd name="T6" fmla="*/ 0 w 176"/>
                <a:gd name="T7" fmla="*/ 85 h 199"/>
                <a:gd name="T8" fmla="*/ 6 w 176"/>
                <a:gd name="T9" fmla="*/ 71 h 199"/>
                <a:gd name="T10" fmla="*/ 27 w 176"/>
                <a:gd name="T11" fmla="*/ 52 h 199"/>
                <a:gd name="T12" fmla="*/ 32 w 176"/>
                <a:gd name="T13" fmla="*/ 32 h 199"/>
                <a:gd name="T14" fmla="*/ 47 w 176"/>
                <a:gd name="T15" fmla="*/ 5 h 199"/>
                <a:gd name="T16" fmla="*/ 61 w 176"/>
                <a:gd name="T17" fmla="*/ 0 h 199"/>
                <a:gd name="T18" fmla="*/ 81 w 176"/>
                <a:gd name="T19" fmla="*/ 4 h 199"/>
                <a:gd name="T20" fmla="*/ 92 w 176"/>
                <a:gd name="T21" fmla="*/ 22 h 199"/>
                <a:gd name="T22" fmla="*/ 95 w 176"/>
                <a:gd name="T23" fmla="*/ 49 h 199"/>
                <a:gd name="T24" fmla="*/ 95 w 176"/>
                <a:gd name="T25" fmla="*/ 76 h 199"/>
                <a:gd name="T26" fmla="*/ 111 w 176"/>
                <a:gd name="T27" fmla="*/ 95 h 199"/>
                <a:gd name="T28" fmla="*/ 107 w 176"/>
                <a:gd name="T29" fmla="*/ 109 h 199"/>
                <a:gd name="T30" fmla="*/ 96 w 176"/>
                <a:gd name="T31" fmla="*/ 116 h 199"/>
                <a:gd name="T32" fmla="*/ 84 w 176"/>
                <a:gd name="T33" fmla="*/ 114 h 199"/>
                <a:gd name="T34" fmla="*/ 66 w 176"/>
                <a:gd name="T35" fmla="*/ 121 h 199"/>
                <a:gd name="T36" fmla="*/ 66 w 176"/>
                <a:gd name="T37" fmla="*/ 121 h 19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199"/>
                <a:gd name="T59" fmla="*/ 176 w 176"/>
                <a:gd name="T60" fmla="*/ 199 h 19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199">
                  <a:moveTo>
                    <a:pt x="104" y="199"/>
                  </a:moveTo>
                  <a:lnTo>
                    <a:pt x="66" y="175"/>
                  </a:lnTo>
                  <a:lnTo>
                    <a:pt x="28" y="175"/>
                  </a:lnTo>
                  <a:lnTo>
                    <a:pt x="0" y="139"/>
                  </a:lnTo>
                  <a:lnTo>
                    <a:pt x="9" y="116"/>
                  </a:lnTo>
                  <a:lnTo>
                    <a:pt x="43" y="85"/>
                  </a:lnTo>
                  <a:lnTo>
                    <a:pt x="51" y="53"/>
                  </a:lnTo>
                  <a:lnTo>
                    <a:pt x="74" y="9"/>
                  </a:lnTo>
                  <a:lnTo>
                    <a:pt x="97" y="0"/>
                  </a:lnTo>
                  <a:lnTo>
                    <a:pt x="129" y="7"/>
                  </a:lnTo>
                  <a:lnTo>
                    <a:pt x="146" y="36"/>
                  </a:lnTo>
                  <a:lnTo>
                    <a:pt x="150" y="80"/>
                  </a:lnTo>
                  <a:lnTo>
                    <a:pt x="150" y="125"/>
                  </a:lnTo>
                  <a:lnTo>
                    <a:pt x="176" y="156"/>
                  </a:lnTo>
                  <a:lnTo>
                    <a:pt x="169" y="180"/>
                  </a:lnTo>
                  <a:lnTo>
                    <a:pt x="152" y="190"/>
                  </a:lnTo>
                  <a:lnTo>
                    <a:pt x="133" y="188"/>
                  </a:lnTo>
                  <a:lnTo>
                    <a:pt x="104" y="199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" name="Freeform 33"/>
            <p:cNvSpPr>
              <a:spLocks/>
            </p:cNvSpPr>
            <p:nvPr/>
          </p:nvSpPr>
          <p:spPr bwMode="auto">
            <a:xfrm>
              <a:off x="2989" y="1613"/>
              <a:ext cx="89" cy="91"/>
            </a:xfrm>
            <a:custGeom>
              <a:avLst/>
              <a:gdLst>
                <a:gd name="T0" fmla="*/ 0 w 142"/>
                <a:gd name="T1" fmla="*/ 30 h 148"/>
                <a:gd name="T2" fmla="*/ 28 w 142"/>
                <a:gd name="T3" fmla="*/ 14 h 148"/>
                <a:gd name="T4" fmla="*/ 44 w 142"/>
                <a:gd name="T5" fmla="*/ 3 h 148"/>
                <a:gd name="T6" fmla="*/ 61 w 142"/>
                <a:gd name="T7" fmla="*/ 0 h 148"/>
                <a:gd name="T8" fmla="*/ 80 w 142"/>
                <a:gd name="T9" fmla="*/ 6 h 148"/>
                <a:gd name="T10" fmla="*/ 89 w 142"/>
                <a:gd name="T11" fmla="*/ 30 h 148"/>
                <a:gd name="T12" fmla="*/ 83 w 142"/>
                <a:gd name="T13" fmla="*/ 68 h 148"/>
                <a:gd name="T14" fmla="*/ 73 w 142"/>
                <a:gd name="T15" fmla="*/ 86 h 148"/>
                <a:gd name="T16" fmla="*/ 50 w 142"/>
                <a:gd name="T17" fmla="*/ 91 h 148"/>
                <a:gd name="T18" fmla="*/ 31 w 142"/>
                <a:gd name="T19" fmla="*/ 83 h 148"/>
                <a:gd name="T20" fmla="*/ 13 w 142"/>
                <a:gd name="T21" fmla="*/ 57 h 148"/>
                <a:gd name="T22" fmla="*/ 0 w 142"/>
                <a:gd name="T23" fmla="*/ 30 h 148"/>
                <a:gd name="T24" fmla="*/ 0 w 142"/>
                <a:gd name="T25" fmla="*/ 30 h 1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2"/>
                <a:gd name="T40" fmla="*/ 0 h 148"/>
                <a:gd name="T41" fmla="*/ 142 w 142"/>
                <a:gd name="T42" fmla="*/ 148 h 1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2" h="148">
                  <a:moveTo>
                    <a:pt x="0" y="49"/>
                  </a:moveTo>
                  <a:lnTo>
                    <a:pt x="44" y="23"/>
                  </a:lnTo>
                  <a:lnTo>
                    <a:pt x="70" y="5"/>
                  </a:lnTo>
                  <a:lnTo>
                    <a:pt x="97" y="0"/>
                  </a:lnTo>
                  <a:lnTo>
                    <a:pt x="127" y="9"/>
                  </a:lnTo>
                  <a:lnTo>
                    <a:pt x="142" y="49"/>
                  </a:lnTo>
                  <a:lnTo>
                    <a:pt x="133" y="110"/>
                  </a:lnTo>
                  <a:lnTo>
                    <a:pt x="116" y="140"/>
                  </a:lnTo>
                  <a:lnTo>
                    <a:pt x="80" y="148"/>
                  </a:lnTo>
                  <a:lnTo>
                    <a:pt x="49" y="135"/>
                  </a:lnTo>
                  <a:lnTo>
                    <a:pt x="21" y="93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" name="Freeform 34"/>
            <p:cNvSpPr>
              <a:spLocks/>
            </p:cNvSpPr>
            <p:nvPr/>
          </p:nvSpPr>
          <p:spPr bwMode="auto">
            <a:xfrm>
              <a:off x="2701" y="1613"/>
              <a:ext cx="142" cy="91"/>
            </a:xfrm>
            <a:custGeom>
              <a:avLst/>
              <a:gdLst>
                <a:gd name="T0" fmla="*/ 5 w 228"/>
                <a:gd name="T1" fmla="*/ 60 h 150"/>
                <a:gd name="T2" fmla="*/ 0 w 228"/>
                <a:gd name="T3" fmla="*/ 27 h 150"/>
                <a:gd name="T4" fmla="*/ 18 w 228"/>
                <a:gd name="T5" fmla="*/ 12 h 150"/>
                <a:gd name="T6" fmla="*/ 51 w 228"/>
                <a:gd name="T7" fmla="*/ 8 h 150"/>
                <a:gd name="T8" fmla="*/ 96 w 228"/>
                <a:gd name="T9" fmla="*/ 10 h 150"/>
                <a:gd name="T10" fmla="*/ 123 w 228"/>
                <a:gd name="T11" fmla="*/ 3 h 150"/>
                <a:gd name="T12" fmla="*/ 142 w 228"/>
                <a:gd name="T13" fmla="*/ 0 h 150"/>
                <a:gd name="T14" fmla="*/ 126 w 228"/>
                <a:gd name="T15" fmla="*/ 30 h 150"/>
                <a:gd name="T16" fmla="*/ 104 w 228"/>
                <a:gd name="T17" fmla="*/ 62 h 150"/>
                <a:gd name="T18" fmla="*/ 88 w 228"/>
                <a:gd name="T19" fmla="*/ 77 h 150"/>
                <a:gd name="T20" fmla="*/ 57 w 228"/>
                <a:gd name="T21" fmla="*/ 91 h 150"/>
                <a:gd name="T22" fmla="*/ 27 w 228"/>
                <a:gd name="T23" fmla="*/ 84 h 150"/>
                <a:gd name="T24" fmla="*/ 13 w 228"/>
                <a:gd name="T25" fmla="*/ 76 h 150"/>
                <a:gd name="T26" fmla="*/ 5 w 228"/>
                <a:gd name="T27" fmla="*/ 60 h 150"/>
                <a:gd name="T28" fmla="*/ 5 w 228"/>
                <a:gd name="T29" fmla="*/ 60 h 1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8"/>
                <a:gd name="T46" fmla="*/ 0 h 150"/>
                <a:gd name="T47" fmla="*/ 228 w 228"/>
                <a:gd name="T48" fmla="*/ 150 h 15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8" h="150">
                  <a:moveTo>
                    <a:pt x="8" y="99"/>
                  </a:moveTo>
                  <a:lnTo>
                    <a:pt x="0" y="45"/>
                  </a:lnTo>
                  <a:lnTo>
                    <a:pt x="29" y="19"/>
                  </a:lnTo>
                  <a:lnTo>
                    <a:pt x="82" y="13"/>
                  </a:lnTo>
                  <a:lnTo>
                    <a:pt x="154" y="17"/>
                  </a:lnTo>
                  <a:lnTo>
                    <a:pt x="198" y="5"/>
                  </a:lnTo>
                  <a:lnTo>
                    <a:pt x="228" y="0"/>
                  </a:lnTo>
                  <a:lnTo>
                    <a:pt x="203" y="49"/>
                  </a:lnTo>
                  <a:lnTo>
                    <a:pt x="167" y="102"/>
                  </a:lnTo>
                  <a:lnTo>
                    <a:pt x="141" y="127"/>
                  </a:lnTo>
                  <a:lnTo>
                    <a:pt x="91" y="150"/>
                  </a:lnTo>
                  <a:lnTo>
                    <a:pt x="44" y="139"/>
                  </a:lnTo>
                  <a:lnTo>
                    <a:pt x="21" y="125"/>
                  </a:lnTo>
                  <a:lnTo>
                    <a:pt x="8" y="99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" name="Freeform 35"/>
            <p:cNvSpPr>
              <a:spLocks/>
            </p:cNvSpPr>
            <p:nvPr/>
          </p:nvSpPr>
          <p:spPr bwMode="auto">
            <a:xfrm>
              <a:off x="2770" y="1705"/>
              <a:ext cx="133" cy="63"/>
            </a:xfrm>
            <a:custGeom>
              <a:avLst/>
              <a:gdLst>
                <a:gd name="T0" fmla="*/ 0 w 213"/>
                <a:gd name="T1" fmla="*/ 48 h 103"/>
                <a:gd name="T2" fmla="*/ 6 w 213"/>
                <a:gd name="T3" fmla="*/ 24 h 103"/>
                <a:gd name="T4" fmla="*/ 21 w 213"/>
                <a:gd name="T5" fmla="*/ 16 h 103"/>
                <a:gd name="T6" fmla="*/ 33 w 213"/>
                <a:gd name="T7" fmla="*/ 0 h 103"/>
                <a:gd name="T8" fmla="*/ 41 w 213"/>
                <a:gd name="T9" fmla="*/ 17 h 103"/>
                <a:gd name="T10" fmla="*/ 54 w 213"/>
                <a:gd name="T11" fmla="*/ 26 h 103"/>
                <a:gd name="T12" fmla="*/ 87 w 213"/>
                <a:gd name="T13" fmla="*/ 29 h 103"/>
                <a:gd name="T14" fmla="*/ 114 w 213"/>
                <a:gd name="T15" fmla="*/ 31 h 103"/>
                <a:gd name="T16" fmla="*/ 133 w 213"/>
                <a:gd name="T17" fmla="*/ 48 h 103"/>
                <a:gd name="T18" fmla="*/ 92 w 213"/>
                <a:gd name="T19" fmla="*/ 51 h 103"/>
                <a:gd name="T20" fmla="*/ 51 w 213"/>
                <a:gd name="T21" fmla="*/ 57 h 103"/>
                <a:gd name="T22" fmla="*/ 21 w 213"/>
                <a:gd name="T23" fmla="*/ 63 h 103"/>
                <a:gd name="T24" fmla="*/ 0 w 213"/>
                <a:gd name="T25" fmla="*/ 48 h 103"/>
                <a:gd name="T26" fmla="*/ 0 w 213"/>
                <a:gd name="T27" fmla="*/ 48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3"/>
                <a:gd name="T43" fmla="*/ 0 h 103"/>
                <a:gd name="T44" fmla="*/ 213 w 213"/>
                <a:gd name="T45" fmla="*/ 103 h 10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3" h="103">
                  <a:moveTo>
                    <a:pt x="0" y="78"/>
                  </a:moveTo>
                  <a:lnTo>
                    <a:pt x="10" y="40"/>
                  </a:lnTo>
                  <a:lnTo>
                    <a:pt x="33" y="26"/>
                  </a:lnTo>
                  <a:lnTo>
                    <a:pt x="53" y="0"/>
                  </a:lnTo>
                  <a:lnTo>
                    <a:pt x="65" y="28"/>
                  </a:lnTo>
                  <a:lnTo>
                    <a:pt x="86" y="42"/>
                  </a:lnTo>
                  <a:lnTo>
                    <a:pt x="139" y="47"/>
                  </a:lnTo>
                  <a:lnTo>
                    <a:pt x="183" y="51"/>
                  </a:lnTo>
                  <a:lnTo>
                    <a:pt x="213" y="78"/>
                  </a:lnTo>
                  <a:lnTo>
                    <a:pt x="148" y="83"/>
                  </a:lnTo>
                  <a:lnTo>
                    <a:pt x="82" y="93"/>
                  </a:lnTo>
                  <a:lnTo>
                    <a:pt x="33" y="103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" name="Freeform 36"/>
            <p:cNvSpPr>
              <a:spLocks/>
            </p:cNvSpPr>
            <p:nvPr/>
          </p:nvSpPr>
          <p:spPr bwMode="auto">
            <a:xfrm>
              <a:off x="2578" y="1648"/>
              <a:ext cx="70" cy="56"/>
            </a:xfrm>
            <a:custGeom>
              <a:avLst/>
              <a:gdLst>
                <a:gd name="T0" fmla="*/ 0 w 112"/>
                <a:gd name="T1" fmla="*/ 4 h 93"/>
                <a:gd name="T2" fmla="*/ 4 w 112"/>
                <a:gd name="T3" fmla="*/ 26 h 93"/>
                <a:gd name="T4" fmla="*/ 16 w 112"/>
                <a:gd name="T5" fmla="*/ 45 h 93"/>
                <a:gd name="T6" fmla="*/ 33 w 112"/>
                <a:gd name="T7" fmla="*/ 56 h 93"/>
                <a:gd name="T8" fmla="*/ 55 w 112"/>
                <a:gd name="T9" fmla="*/ 56 h 93"/>
                <a:gd name="T10" fmla="*/ 69 w 112"/>
                <a:gd name="T11" fmla="*/ 46 h 93"/>
                <a:gd name="T12" fmla="*/ 70 w 112"/>
                <a:gd name="T13" fmla="*/ 30 h 93"/>
                <a:gd name="T14" fmla="*/ 61 w 112"/>
                <a:gd name="T15" fmla="*/ 24 h 93"/>
                <a:gd name="T16" fmla="*/ 38 w 112"/>
                <a:gd name="T17" fmla="*/ 30 h 93"/>
                <a:gd name="T18" fmla="*/ 23 w 112"/>
                <a:gd name="T19" fmla="*/ 17 h 93"/>
                <a:gd name="T20" fmla="*/ 18 w 112"/>
                <a:gd name="T21" fmla="*/ 0 h 93"/>
                <a:gd name="T22" fmla="*/ 0 w 112"/>
                <a:gd name="T23" fmla="*/ 4 h 93"/>
                <a:gd name="T24" fmla="*/ 0 w 112"/>
                <a:gd name="T25" fmla="*/ 4 h 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2"/>
                <a:gd name="T40" fmla="*/ 0 h 93"/>
                <a:gd name="T41" fmla="*/ 112 w 112"/>
                <a:gd name="T42" fmla="*/ 93 h 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2" h="93">
                  <a:moveTo>
                    <a:pt x="0" y="6"/>
                  </a:moveTo>
                  <a:lnTo>
                    <a:pt x="6" y="44"/>
                  </a:lnTo>
                  <a:lnTo>
                    <a:pt x="25" y="74"/>
                  </a:lnTo>
                  <a:lnTo>
                    <a:pt x="52" y="93"/>
                  </a:lnTo>
                  <a:lnTo>
                    <a:pt x="88" y="93"/>
                  </a:lnTo>
                  <a:lnTo>
                    <a:pt x="111" y="76"/>
                  </a:lnTo>
                  <a:lnTo>
                    <a:pt x="112" y="49"/>
                  </a:lnTo>
                  <a:lnTo>
                    <a:pt x="97" y="40"/>
                  </a:lnTo>
                  <a:lnTo>
                    <a:pt x="61" y="49"/>
                  </a:lnTo>
                  <a:lnTo>
                    <a:pt x="36" y="28"/>
                  </a:lnTo>
                  <a:lnTo>
                    <a:pt x="29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" name="Freeform 37"/>
            <p:cNvSpPr>
              <a:spLocks/>
            </p:cNvSpPr>
            <p:nvPr/>
          </p:nvSpPr>
          <p:spPr bwMode="auto">
            <a:xfrm>
              <a:off x="2804" y="1843"/>
              <a:ext cx="152" cy="88"/>
            </a:xfrm>
            <a:custGeom>
              <a:avLst/>
              <a:gdLst>
                <a:gd name="T0" fmla="*/ 2 w 244"/>
                <a:gd name="T1" fmla="*/ 0 h 147"/>
                <a:gd name="T2" fmla="*/ 38 w 244"/>
                <a:gd name="T3" fmla="*/ 19 h 147"/>
                <a:gd name="T4" fmla="*/ 85 w 244"/>
                <a:gd name="T5" fmla="*/ 34 h 147"/>
                <a:gd name="T6" fmla="*/ 121 w 244"/>
                <a:gd name="T7" fmla="*/ 35 h 147"/>
                <a:gd name="T8" fmla="*/ 146 w 244"/>
                <a:gd name="T9" fmla="*/ 22 h 147"/>
                <a:gd name="T10" fmla="*/ 152 w 244"/>
                <a:gd name="T11" fmla="*/ 41 h 147"/>
                <a:gd name="T12" fmla="*/ 143 w 244"/>
                <a:gd name="T13" fmla="*/ 65 h 147"/>
                <a:gd name="T14" fmla="*/ 118 w 244"/>
                <a:gd name="T15" fmla="*/ 83 h 147"/>
                <a:gd name="T16" fmla="*/ 83 w 244"/>
                <a:gd name="T17" fmla="*/ 88 h 147"/>
                <a:gd name="T18" fmla="*/ 47 w 244"/>
                <a:gd name="T19" fmla="*/ 81 h 147"/>
                <a:gd name="T20" fmla="*/ 17 w 244"/>
                <a:gd name="T21" fmla="*/ 63 h 147"/>
                <a:gd name="T22" fmla="*/ 0 w 244"/>
                <a:gd name="T23" fmla="*/ 34 h 147"/>
                <a:gd name="T24" fmla="*/ 2 w 244"/>
                <a:gd name="T25" fmla="*/ 0 h 147"/>
                <a:gd name="T26" fmla="*/ 2 w 244"/>
                <a:gd name="T27" fmla="*/ 0 h 1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4"/>
                <a:gd name="T43" fmla="*/ 0 h 147"/>
                <a:gd name="T44" fmla="*/ 244 w 244"/>
                <a:gd name="T45" fmla="*/ 147 h 14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4" h="147">
                  <a:moveTo>
                    <a:pt x="4" y="0"/>
                  </a:moveTo>
                  <a:lnTo>
                    <a:pt x="61" y="31"/>
                  </a:lnTo>
                  <a:lnTo>
                    <a:pt x="137" y="57"/>
                  </a:lnTo>
                  <a:lnTo>
                    <a:pt x="194" y="59"/>
                  </a:lnTo>
                  <a:lnTo>
                    <a:pt x="234" y="36"/>
                  </a:lnTo>
                  <a:lnTo>
                    <a:pt x="244" y="69"/>
                  </a:lnTo>
                  <a:lnTo>
                    <a:pt x="230" y="109"/>
                  </a:lnTo>
                  <a:lnTo>
                    <a:pt x="190" y="139"/>
                  </a:lnTo>
                  <a:lnTo>
                    <a:pt x="133" y="147"/>
                  </a:lnTo>
                  <a:lnTo>
                    <a:pt x="76" y="135"/>
                  </a:lnTo>
                  <a:lnTo>
                    <a:pt x="27" y="105"/>
                  </a:lnTo>
                  <a:lnTo>
                    <a:pt x="0" y="5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" name="Freeform 38"/>
            <p:cNvSpPr>
              <a:spLocks/>
            </p:cNvSpPr>
            <p:nvPr/>
          </p:nvSpPr>
          <p:spPr bwMode="auto">
            <a:xfrm>
              <a:off x="2692" y="1998"/>
              <a:ext cx="270" cy="263"/>
            </a:xfrm>
            <a:custGeom>
              <a:avLst/>
              <a:gdLst>
                <a:gd name="T0" fmla="*/ 240 w 435"/>
                <a:gd name="T1" fmla="*/ 263 h 431"/>
                <a:gd name="T2" fmla="*/ 261 w 435"/>
                <a:gd name="T3" fmla="*/ 224 h 431"/>
                <a:gd name="T4" fmla="*/ 270 w 435"/>
                <a:gd name="T5" fmla="*/ 170 h 431"/>
                <a:gd name="T6" fmla="*/ 265 w 435"/>
                <a:gd name="T7" fmla="*/ 139 h 431"/>
                <a:gd name="T8" fmla="*/ 246 w 435"/>
                <a:gd name="T9" fmla="*/ 182 h 431"/>
                <a:gd name="T10" fmla="*/ 237 w 435"/>
                <a:gd name="T11" fmla="*/ 150 h 431"/>
                <a:gd name="T12" fmla="*/ 212 w 435"/>
                <a:gd name="T13" fmla="*/ 184 h 431"/>
                <a:gd name="T14" fmla="*/ 181 w 435"/>
                <a:gd name="T15" fmla="*/ 210 h 431"/>
                <a:gd name="T16" fmla="*/ 163 w 435"/>
                <a:gd name="T17" fmla="*/ 166 h 431"/>
                <a:gd name="T18" fmla="*/ 163 w 435"/>
                <a:gd name="T19" fmla="*/ 123 h 431"/>
                <a:gd name="T20" fmla="*/ 140 w 435"/>
                <a:gd name="T21" fmla="*/ 90 h 431"/>
                <a:gd name="T22" fmla="*/ 112 w 435"/>
                <a:gd name="T23" fmla="*/ 63 h 431"/>
                <a:gd name="T24" fmla="*/ 83 w 435"/>
                <a:gd name="T25" fmla="*/ 40 h 431"/>
                <a:gd name="T26" fmla="*/ 50 w 435"/>
                <a:gd name="T27" fmla="*/ 18 h 431"/>
                <a:gd name="T28" fmla="*/ 16 w 435"/>
                <a:gd name="T29" fmla="*/ 0 h 431"/>
                <a:gd name="T30" fmla="*/ 6 w 435"/>
                <a:gd name="T31" fmla="*/ 7 h 431"/>
                <a:gd name="T32" fmla="*/ 0 w 435"/>
                <a:gd name="T33" fmla="*/ 23 h 431"/>
                <a:gd name="T34" fmla="*/ 7 w 435"/>
                <a:gd name="T35" fmla="*/ 56 h 431"/>
                <a:gd name="T36" fmla="*/ 37 w 435"/>
                <a:gd name="T37" fmla="*/ 112 h 431"/>
                <a:gd name="T38" fmla="*/ 81 w 435"/>
                <a:gd name="T39" fmla="*/ 202 h 431"/>
                <a:gd name="T40" fmla="*/ 106 w 435"/>
                <a:gd name="T41" fmla="*/ 234 h 431"/>
                <a:gd name="T42" fmla="*/ 140 w 435"/>
                <a:gd name="T43" fmla="*/ 256 h 431"/>
                <a:gd name="T44" fmla="*/ 187 w 435"/>
                <a:gd name="T45" fmla="*/ 261 h 431"/>
                <a:gd name="T46" fmla="*/ 240 w 435"/>
                <a:gd name="T47" fmla="*/ 263 h 431"/>
                <a:gd name="T48" fmla="*/ 240 w 435"/>
                <a:gd name="T49" fmla="*/ 263 h 4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35"/>
                <a:gd name="T76" fmla="*/ 0 h 431"/>
                <a:gd name="T77" fmla="*/ 435 w 435"/>
                <a:gd name="T78" fmla="*/ 431 h 4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35" h="431">
                  <a:moveTo>
                    <a:pt x="386" y="431"/>
                  </a:moveTo>
                  <a:lnTo>
                    <a:pt x="420" y="367"/>
                  </a:lnTo>
                  <a:lnTo>
                    <a:pt x="435" y="279"/>
                  </a:lnTo>
                  <a:lnTo>
                    <a:pt x="427" y="228"/>
                  </a:lnTo>
                  <a:lnTo>
                    <a:pt x="397" y="298"/>
                  </a:lnTo>
                  <a:lnTo>
                    <a:pt x="382" y="245"/>
                  </a:lnTo>
                  <a:lnTo>
                    <a:pt x="342" y="302"/>
                  </a:lnTo>
                  <a:lnTo>
                    <a:pt x="292" y="344"/>
                  </a:lnTo>
                  <a:lnTo>
                    <a:pt x="262" y="272"/>
                  </a:lnTo>
                  <a:lnTo>
                    <a:pt x="262" y="201"/>
                  </a:lnTo>
                  <a:lnTo>
                    <a:pt x="226" y="148"/>
                  </a:lnTo>
                  <a:lnTo>
                    <a:pt x="180" y="104"/>
                  </a:lnTo>
                  <a:lnTo>
                    <a:pt x="133" y="66"/>
                  </a:lnTo>
                  <a:lnTo>
                    <a:pt x="81" y="30"/>
                  </a:lnTo>
                  <a:lnTo>
                    <a:pt x="26" y="0"/>
                  </a:lnTo>
                  <a:lnTo>
                    <a:pt x="9" y="11"/>
                  </a:lnTo>
                  <a:lnTo>
                    <a:pt x="0" y="38"/>
                  </a:lnTo>
                  <a:lnTo>
                    <a:pt x="11" y="91"/>
                  </a:lnTo>
                  <a:lnTo>
                    <a:pt x="59" y="184"/>
                  </a:lnTo>
                  <a:lnTo>
                    <a:pt x="131" y="331"/>
                  </a:lnTo>
                  <a:lnTo>
                    <a:pt x="171" y="384"/>
                  </a:lnTo>
                  <a:lnTo>
                    <a:pt x="226" y="420"/>
                  </a:lnTo>
                  <a:lnTo>
                    <a:pt x="302" y="427"/>
                  </a:lnTo>
                  <a:lnTo>
                    <a:pt x="386" y="431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" name="Freeform 39"/>
            <p:cNvSpPr>
              <a:spLocks/>
            </p:cNvSpPr>
            <p:nvPr/>
          </p:nvSpPr>
          <p:spPr bwMode="auto">
            <a:xfrm>
              <a:off x="2285" y="2664"/>
              <a:ext cx="63" cy="35"/>
            </a:xfrm>
            <a:custGeom>
              <a:avLst/>
              <a:gdLst>
                <a:gd name="T0" fmla="*/ 58 w 101"/>
                <a:gd name="T1" fmla="*/ 0 h 57"/>
                <a:gd name="T2" fmla="*/ 25 w 101"/>
                <a:gd name="T3" fmla="*/ 4 h 57"/>
                <a:gd name="T4" fmla="*/ 8 w 101"/>
                <a:gd name="T5" fmla="*/ 22 h 57"/>
                <a:gd name="T6" fmla="*/ 0 w 101"/>
                <a:gd name="T7" fmla="*/ 35 h 57"/>
                <a:gd name="T8" fmla="*/ 39 w 101"/>
                <a:gd name="T9" fmla="*/ 28 h 57"/>
                <a:gd name="T10" fmla="*/ 63 w 101"/>
                <a:gd name="T11" fmla="*/ 9 h 57"/>
                <a:gd name="T12" fmla="*/ 58 w 101"/>
                <a:gd name="T13" fmla="*/ 0 h 57"/>
                <a:gd name="T14" fmla="*/ 58 w 101"/>
                <a:gd name="T15" fmla="*/ 0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1"/>
                <a:gd name="T25" fmla="*/ 0 h 57"/>
                <a:gd name="T26" fmla="*/ 101 w 101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1" h="57">
                  <a:moveTo>
                    <a:pt x="93" y="0"/>
                  </a:moveTo>
                  <a:lnTo>
                    <a:pt x="40" y="7"/>
                  </a:lnTo>
                  <a:lnTo>
                    <a:pt x="13" y="36"/>
                  </a:lnTo>
                  <a:lnTo>
                    <a:pt x="0" y="57"/>
                  </a:lnTo>
                  <a:lnTo>
                    <a:pt x="63" y="45"/>
                  </a:lnTo>
                  <a:lnTo>
                    <a:pt x="101" y="15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" name="Freeform 40"/>
            <p:cNvSpPr>
              <a:spLocks/>
            </p:cNvSpPr>
            <p:nvPr/>
          </p:nvSpPr>
          <p:spPr bwMode="auto">
            <a:xfrm>
              <a:off x="2279" y="2705"/>
              <a:ext cx="110" cy="79"/>
            </a:xfrm>
            <a:custGeom>
              <a:avLst/>
              <a:gdLst>
                <a:gd name="T0" fmla="*/ 96 w 175"/>
                <a:gd name="T1" fmla="*/ 0 h 129"/>
                <a:gd name="T2" fmla="*/ 71 w 175"/>
                <a:gd name="T3" fmla="*/ 15 h 129"/>
                <a:gd name="T4" fmla="*/ 19 w 175"/>
                <a:gd name="T5" fmla="*/ 40 h 129"/>
                <a:gd name="T6" fmla="*/ 0 w 175"/>
                <a:gd name="T7" fmla="*/ 65 h 129"/>
                <a:gd name="T8" fmla="*/ 9 w 175"/>
                <a:gd name="T9" fmla="*/ 79 h 129"/>
                <a:gd name="T10" fmla="*/ 46 w 175"/>
                <a:gd name="T11" fmla="*/ 67 h 129"/>
                <a:gd name="T12" fmla="*/ 75 w 175"/>
                <a:gd name="T13" fmla="*/ 41 h 129"/>
                <a:gd name="T14" fmla="*/ 102 w 175"/>
                <a:gd name="T15" fmla="*/ 30 h 129"/>
                <a:gd name="T16" fmla="*/ 110 w 175"/>
                <a:gd name="T17" fmla="*/ 13 h 129"/>
                <a:gd name="T18" fmla="*/ 96 w 175"/>
                <a:gd name="T19" fmla="*/ 0 h 129"/>
                <a:gd name="T20" fmla="*/ 96 w 175"/>
                <a:gd name="T21" fmla="*/ 0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5"/>
                <a:gd name="T34" fmla="*/ 0 h 129"/>
                <a:gd name="T35" fmla="*/ 175 w 175"/>
                <a:gd name="T36" fmla="*/ 129 h 1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5" h="129">
                  <a:moveTo>
                    <a:pt x="152" y="0"/>
                  </a:moveTo>
                  <a:lnTo>
                    <a:pt x="113" y="25"/>
                  </a:lnTo>
                  <a:lnTo>
                    <a:pt x="31" y="65"/>
                  </a:lnTo>
                  <a:lnTo>
                    <a:pt x="0" y="106"/>
                  </a:lnTo>
                  <a:lnTo>
                    <a:pt x="14" y="129"/>
                  </a:lnTo>
                  <a:lnTo>
                    <a:pt x="73" y="110"/>
                  </a:lnTo>
                  <a:lnTo>
                    <a:pt x="120" y="67"/>
                  </a:lnTo>
                  <a:lnTo>
                    <a:pt x="162" y="49"/>
                  </a:lnTo>
                  <a:lnTo>
                    <a:pt x="175" y="21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" name="Freeform 41"/>
            <p:cNvSpPr>
              <a:spLocks/>
            </p:cNvSpPr>
            <p:nvPr/>
          </p:nvSpPr>
          <p:spPr bwMode="auto">
            <a:xfrm>
              <a:off x="2297" y="2767"/>
              <a:ext cx="108" cy="75"/>
            </a:xfrm>
            <a:custGeom>
              <a:avLst/>
              <a:gdLst>
                <a:gd name="T0" fmla="*/ 0 w 175"/>
                <a:gd name="T1" fmla="*/ 62 h 121"/>
                <a:gd name="T2" fmla="*/ 19 w 175"/>
                <a:gd name="T3" fmla="*/ 38 h 121"/>
                <a:gd name="T4" fmla="*/ 41 w 175"/>
                <a:gd name="T5" fmla="*/ 24 h 121"/>
                <a:gd name="T6" fmla="*/ 75 w 175"/>
                <a:gd name="T7" fmla="*/ 15 h 121"/>
                <a:gd name="T8" fmla="*/ 102 w 175"/>
                <a:gd name="T9" fmla="*/ 0 h 121"/>
                <a:gd name="T10" fmla="*/ 108 w 175"/>
                <a:gd name="T11" fmla="*/ 8 h 121"/>
                <a:gd name="T12" fmla="*/ 106 w 175"/>
                <a:gd name="T13" fmla="*/ 22 h 121"/>
                <a:gd name="T14" fmla="*/ 89 w 175"/>
                <a:gd name="T15" fmla="*/ 37 h 121"/>
                <a:gd name="T16" fmla="*/ 67 w 175"/>
                <a:gd name="T17" fmla="*/ 50 h 121"/>
                <a:gd name="T18" fmla="*/ 42 w 175"/>
                <a:gd name="T19" fmla="*/ 59 h 121"/>
                <a:gd name="T20" fmla="*/ 8 w 175"/>
                <a:gd name="T21" fmla="*/ 75 h 121"/>
                <a:gd name="T22" fmla="*/ 0 w 175"/>
                <a:gd name="T23" fmla="*/ 62 h 121"/>
                <a:gd name="T24" fmla="*/ 0 w 175"/>
                <a:gd name="T25" fmla="*/ 62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5"/>
                <a:gd name="T40" fmla="*/ 0 h 121"/>
                <a:gd name="T41" fmla="*/ 175 w 175"/>
                <a:gd name="T42" fmla="*/ 121 h 1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5" h="121">
                  <a:moveTo>
                    <a:pt x="0" y="100"/>
                  </a:moveTo>
                  <a:lnTo>
                    <a:pt x="30" y="61"/>
                  </a:lnTo>
                  <a:lnTo>
                    <a:pt x="67" y="38"/>
                  </a:lnTo>
                  <a:lnTo>
                    <a:pt x="122" y="24"/>
                  </a:lnTo>
                  <a:lnTo>
                    <a:pt x="165" y="0"/>
                  </a:lnTo>
                  <a:lnTo>
                    <a:pt x="175" y="13"/>
                  </a:lnTo>
                  <a:lnTo>
                    <a:pt x="171" y="36"/>
                  </a:lnTo>
                  <a:lnTo>
                    <a:pt x="144" y="59"/>
                  </a:lnTo>
                  <a:lnTo>
                    <a:pt x="108" y="81"/>
                  </a:lnTo>
                  <a:lnTo>
                    <a:pt x="68" y="95"/>
                  </a:lnTo>
                  <a:lnTo>
                    <a:pt x="13" y="121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" name="Freeform 42"/>
            <p:cNvSpPr>
              <a:spLocks/>
            </p:cNvSpPr>
            <p:nvPr/>
          </p:nvSpPr>
          <p:spPr bwMode="auto">
            <a:xfrm>
              <a:off x="3318" y="2522"/>
              <a:ext cx="122" cy="35"/>
            </a:xfrm>
            <a:custGeom>
              <a:avLst/>
              <a:gdLst>
                <a:gd name="T0" fmla="*/ 0 w 198"/>
                <a:gd name="T1" fmla="*/ 13 h 57"/>
                <a:gd name="T2" fmla="*/ 9 w 198"/>
                <a:gd name="T3" fmla="*/ 4 h 57"/>
                <a:gd name="T4" fmla="*/ 32 w 198"/>
                <a:gd name="T5" fmla="*/ 0 h 57"/>
                <a:gd name="T6" fmla="*/ 82 w 198"/>
                <a:gd name="T7" fmla="*/ 2 h 57"/>
                <a:gd name="T8" fmla="*/ 113 w 198"/>
                <a:gd name="T9" fmla="*/ 16 h 57"/>
                <a:gd name="T10" fmla="*/ 122 w 198"/>
                <a:gd name="T11" fmla="*/ 30 h 57"/>
                <a:gd name="T12" fmla="*/ 102 w 198"/>
                <a:gd name="T13" fmla="*/ 35 h 57"/>
                <a:gd name="T14" fmla="*/ 78 w 198"/>
                <a:gd name="T15" fmla="*/ 25 h 57"/>
                <a:gd name="T16" fmla="*/ 19 w 198"/>
                <a:gd name="T17" fmla="*/ 23 h 57"/>
                <a:gd name="T18" fmla="*/ 0 w 198"/>
                <a:gd name="T19" fmla="*/ 13 h 57"/>
                <a:gd name="T20" fmla="*/ 0 w 198"/>
                <a:gd name="T21" fmla="*/ 13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8"/>
                <a:gd name="T34" fmla="*/ 0 h 57"/>
                <a:gd name="T35" fmla="*/ 198 w 198"/>
                <a:gd name="T36" fmla="*/ 57 h 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8" h="57">
                  <a:moveTo>
                    <a:pt x="0" y="21"/>
                  </a:moveTo>
                  <a:lnTo>
                    <a:pt x="15" y="7"/>
                  </a:lnTo>
                  <a:lnTo>
                    <a:pt x="52" y="0"/>
                  </a:lnTo>
                  <a:lnTo>
                    <a:pt x="133" y="4"/>
                  </a:lnTo>
                  <a:lnTo>
                    <a:pt x="183" y="26"/>
                  </a:lnTo>
                  <a:lnTo>
                    <a:pt x="198" y="49"/>
                  </a:lnTo>
                  <a:lnTo>
                    <a:pt x="166" y="57"/>
                  </a:lnTo>
                  <a:lnTo>
                    <a:pt x="126" y="40"/>
                  </a:lnTo>
                  <a:lnTo>
                    <a:pt x="31" y="38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" name="Freeform 43"/>
            <p:cNvSpPr>
              <a:spLocks/>
            </p:cNvSpPr>
            <p:nvPr/>
          </p:nvSpPr>
          <p:spPr bwMode="auto">
            <a:xfrm>
              <a:off x="3314" y="2572"/>
              <a:ext cx="132" cy="37"/>
            </a:xfrm>
            <a:custGeom>
              <a:avLst/>
              <a:gdLst>
                <a:gd name="T0" fmla="*/ 0 w 212"/>
                <a:gd name="T1" fmla="*/ 21 h 61"/>
                <a:gd name="T2" fmla="*/ 11 w 212"/>
                <a:gd name="T3" fmla="*/ 5 h 61"/>
                <a:gd name="T4" fmla="*/ 47 w 212"/>
                <a:gd name="T5" fmla="*/ 0 h 61"/>
                <a:gd name="T6" fmla="*/ 90 w 212"/>
                <a:gd name="T7" fmla="*/ 1 h 61"/>
                <a:gd name="T8" fmla="*/ 108 w 212"/>
                <a:gd name="T9" fmla="*/ 8 h 61"/>
                <a:gd name="T10" fmla="*/ 131 w 212"/>
                <a:gd name="T11" fmla="*/ 13 h 61"/>
                <a:gd name="T12" fmla="*/ 132 w 212"/>
                <a:gd name="T13" fmla="*/ 29 h 61"/>
                <a:gd name="T14" fmla="*/ 123 w 212"/>
                <a:gd name="T15" fmla="*/ 37 h 61"/>
                <a:gd name="T16" fmla="*/ 100 w 212"/>
                <a:gd name="T17" fmla="*/ 35 h 61"/>
                <a:gd name="T18" fmla="*/ 42 w 212"/>
                <a:gd name="T19" fmla="*/ 27 h 61"/>
                <a:gd name="T20" fmla="*/ 11 w 212"/>
                <a:gd name="T21" fmla="*/ 35 h 61"/>
                <a:gd name="T22" fmla="*/ 0 w 212"/>
                <a:gd name="T23" fmla="*/ 21 h 61"/>
                <a:gd name="T24" fmla="*/ 0 w 212"/>
                <a:gd name="T25" fmla="*/ 21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2"/>
                <a:gd name="T40" fmla="*/ 0 h 61"/>
                <a:gd name="T41" fmla="*/ 212 w 212"/>
                <a:gd name="T42" fmla="*/ 61 h 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2" h="61">
                  <a:moveTo>
                    <a:pt x="0" y="35"/>
                  </a:moveTo>
                  <a:lnTo>
                    <a:pt x="17" y="8"/>
                  </a:lnTo>
                  <a:lnTo>
                    <a:pt x="76" y="0"/>
                  </a:lnTo>
                  <a:lnTo>
                    <a:pt x="144" y="2"/>
                  </a:lnTo>
                  <a:lnTo>
                    <a:pt x="174" y="14"/>
                  </a:lnTo>
                  <a:lnTo>
                    <a:pt x="210" y="21"/>
                  </a:lnTo>
                  <a:lnTo>
                    <a:pt x="212" y="48"/>
                  </a:lnTo>
                  <a:lnTo>
                    <a:pt x="197" y="61"/>
                  </a:lnTo>
                  <a:lnTo>
                    <a:pt x="161" y="58"/>
                  </a:lnTo>
                  <a:lnTo>
                    <a:pt x="68" y="44"/>
                  </a:lnTo>
                  <a:lnTo>
                    <a:pt x="17" y="5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" name="Freeform 44"/>
            <p:cNvSpPr>
              <a:spLocks/>
            </p:cNvSpPr>
            <p:nvPr/>
          </p:nvSpPr>
          <p:spPr bwMode="auto">
            <a:xfrm>
              <a:off x="3328" y="2642"/>
              <a:ext cx="117" cy="31"/>
            </a:xfrm>
            <a:custGeom>
              <a:avLst/>
              <a:gdLst>
                <a:gd name="T0" fmla="*/ 0 w 188"/>
                <a:gd name="T1" fmla="*/ 14 h 50"/>
                <a:gd name="T2" fmla="*/ 19 w 188"/>
                <a:gd name="T3" fmla="*/ 0 h 50"/>
                <a:gd name="T4" fmla="*/ 50 w 188"/>
                <a:gd name="T5" fmla="*/ 0 h 50"/>
                <a:gd name="T6" fmla="*/ 84 w 188"/>
                <a:gd name="T7" fmla="*/ 0 h 50"/>
                <a:gd name="T8" fmla="*/ 98 w 188"/>
                <a:gd name="T9" fmla="*/ 0 h 50"/>
                <a:gd name="T10" fmla="*/ 117 w 188"/>
                <a:gd name="T11" fmla="*/ 13 h 50"/>
                <a:gd name="T12" fmla="*/ 113 w 188"/>
                <a:gd name="T13" fmla="*/ 27 h 50"/>
                <a:gd name="T14" fmla="*/ 87 w 188"/>
                <a:gd name="T15" fmla="*/ 31 h 50"/>
                <a:gd name="T16" fmla="*/ 40 w 188"/>
                <a:gd name="T17" fmla="*/ 23 h 50"/>
                <a:gd name="T18" fmla="*/ 9 w 188"/>
                <a:gd name="T19" fmla="*/ 29 h 50"/>
                <a:gd name="T20" fmla="*/ 0 w 188"/>
                <a:gd name="T21" fmla="*/ 14 h 50"/>
                <a:gd name="T22" fmla="*/ 0 w 188"/>
                <a:gd name="T23" fmla="*/ 14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8"/>
                <a:gd name="T37" fmla="*/ 0 h 50"/>
                <a:gd name="T38" fmla="*/ 188 w 188"/>
                <a:gd name="T39" fmla="*/ 50 h 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8" h="50">
                  <a:moveTo>
                    <a:pt x="0" y="23"/>
                  </a:moveTo>
                  <a:lnTo>
                    <a:pt x="31" y="0"/>
                  </a:lnTo>
                  <a:lnTo>
                    <a:pt x="80" y="0"/>
                  </a:lnTo>
                  <a:lnTo>
                    <a:pt x="135" y="0"/>
                  </a:lnTo>
                  <a:lnTo>
                    <a:pt x="158" y="0"/>
                  </a:lnTo>
                  <a:lnTo>
                    <a:pt x="188" y="21"/>
                  </a:lnTo>
                  <a:lnTo>
                    <a:pt x="181" y="44"/>
                  </a:lnTo>
                  <a:lnTo>
                    <a:pt x="139" y="50"/>
                  </a:lnTo>
                  <a:lnTo>
                    <a:pt x="65" y="37"/>
                  </a:lnTo>
                  <a:lnTo>
                    <a:pt x="14" y="4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" name="Freeform 45"/>
            <p:cNvSpPr>
              <a:spLocks/>
            </p:cNvSpPr>
            <p:nvPr/>
          </p:nvSpPr>
          <p:spPr bwMode="auto">
            <a:xfrm>
              <a:off x="3334" y="2701"/>
              <a:ext cx="120" cy="35"/>
            </a:xfrm>
            <a:custGeom>
              <a:avLst/>
              <a:gdLst>
                <a:gd name="T0" fmla="*/ 0 w 192"/>
                <a:gd name="T1" fmla="*/ 14 h 59"/>
                <a:gd name="T2" fmla="*/ 16 w 192"/>
                <a:gd name="T3" fmla="*/ 2 h 59"/>
                <a:gd name="T4" fmla="*/ 41 w 192"/>
                <a:gd name="T5" fmla="*/ 2 h 59"/>
                <a:gd name="T6" fmla="*/ 66 w 192"/>
                <a:gd name="T7" fmla="*/ 0 h 59"/>
                <a:gd name="T8" fmla="*/ 94 w 192"/>
                <a:gd name="T9" fmla="*/ 14 h 59"/>
                <a:gd name="T10" fmla="*/ 120 w 192"/>
                <a:gd name="T11" fmla="*/ 14 h 59"/>
                <a:gd name="T12" fmla="*/ 120 w 192"/>
                <a:gd name="T13" fmla="*/ 26 h 59"/>
                <a:gd name="T14" fmla="*/ 109 w 192"/>
                <a:gd name="T15" fmla="*/ 32 h 59"/>
                <a:gd name="T16" fmla="*/ 89 w 192"/>
                <a:gd name="T17" fmla="*/ 35 h 59"/>
                <a:gd name="T18" fmla="*/ 64 w 192"/>
                <a:gd name="T19" fmla="*/ 30 h 59"/>
                <a:gd name="T20" fmla="*/ 31 w 192"/>
                <a:gd name="T21" fmla="*/ 26 h 59"/>
                <a:gd name="T22" fmla="*/ 8 w 192"/>
                <a:gd name="T23" fmla="*/ 28 h 59"/>
                <a:gd name="T24" fmla="*/ 0 w 192"/>
                <a:gd name="T25" fmla="*/ 14 h 59"/>
                <a:gd name="T26" fmla="*/ 0 w 192"/>
                <a:gd name="T27" fmla="*/ 14 h 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2"/>
                <a:gd name="T43" fmla="*/ 0 h 59"/>
                <a:gd name="T44" fmla="*/ 192 w 192"/>
                <a:gd name="T45" fmla="*/ 59 h 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2" h="59">
                  <a:moveTo>
                    <a:pt x="0" y="23"/>
                  </a:moveTo>
                  <a:lnTo>
                    <a:pt x="26" y="4"/>
                  </a:lnTo>
                  <a:lnTo>
                    <a:pt x="66" y="4"/>
                  </a:lnTo>
                  <a:lnTo>
                    <a:pt x="106" y="0"/>
                  </a:lnTo>
                  <a:lnTo>
                    <a:pt x="150" y="23"/>
                  </a:lnTo>
                  <a:lnTo>
                    <a:pt x="192" y="23"/>
                  </a:lnTo>
                  <a:lnTo>
                    <a:pt x="192" y="44"/>
                  </a:lnTo>
                  <a:lnTo>
                    <a:pt x="175" y="54"/>
                  </a:lnTo>
                  <a:lnTo>
                    <a:pt x="142" y="59"/>
                  </a:lnTo>
                  <a:lnTo>
                    <a:pt x="102" y="50"/>
                  </a:lnTo>
                  <a:lnTo>
                    <a:pt x="49" y="44"/>
                  </a:lnTo>
                  <a:lnTo>
                    <a:pt x="13" y="4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" name="Freeform 46"/>
            <p:cNvSpPr>
              <a:spLocks/>
            </p:cNvSpPr>
            <p:nvPr/>
          </p:nvSpPr>
          <p:spPr bwMode="auto">
            <a:xfrm>
              <a:off x="2131" y="2143"/>
              <a:ext cx="437" cy="451"/>
            </a:xfrm>
            <a:custGeom>
              <a:avLst/>
              <a:gdLst>
                <a:gd name="T0" fmla="*/ 183 w 701"/>
                <a:gd name="T1" fmla="*/ 451 h 744"/>
                <a:gd name="T2" fmla="*/ 66 w 701"/>
                <a:gd name="T3" fmla="*/ 378 h 744"/>
                <a:gd name="T4" fmla="*/ 20 w 701"/>
                <a:gd name="T5" fmla="*/ 313 h 744"/>
                <a:gd name="T6" fmla="*/ 0 w 701"/>
                <a:gd name="T7" fmla="*/ 216 h 744"/>
                <a:gd name="T8" fmla="*/ 159 w 701"/>
                <a:gd name="T9" fmla="*/ 399 h 744"/>
                <a:gd name="T10" fmla="*/ 116 w 701"/>
                <a:gd name="T11" fmla="*/ 229 h 744"/>
                <a:gd name="T12" fmla="*/ 129 w 701"/>
                <a:gd name="T13" fmla="*/ 150 h 744"/>
                <a:gd name="T14" fmla="*/ 188 w 701"/>
                <a:gd name="T15" fmla="*/ 93 h 744"/>
                <a:gd name="T16" fmla="*/ 276 w 701"/>
                <a:gd name="T17" fmla="*/ 110 h 744"/>
                <a:gd name="T18" fmla="*/ 304 w 701"/>
                <a:gd name="T19" fmla="*/ 37 h 744"/>
                <a:gd name="T20" fmla="*/ 363 w 701"/>
                <a:gd name="T21" fmla="*/ 0 h 744"/>
                <a:gd name="T22" fmla="*/ 437 w 701"/>
                <a:gd name="T23" fmla="*/ 119 h 744"/>
                <a:gd name="T24" fmla="*/ 325 w 701"/>
                <a:gd name="T25" fmla="*/ 135 h 744"/>
                <a:gd name="T26" fmla="*/ 325 w 701"/>
                <a:gd name="T27" fmla="*/ 451 h 744"/>
                <a:gd name="T28" fmla="*/ 238 w 701"/>
                <a:gd name="T29" fmla="*/ 443 h 744"/>
                <a:gd name="T30" fmla="*/ 183 w 701"/>
                <a:gd name="T31" fmla="*/ 451 h 744"/>
                <a:gd name="T32" fmla="*/ 183 w 701"/>
                <a:gd name="T33" fmla="*/ 451 h 7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01"/>
                <a:gd name="T52" fmla="*/ 0 h 744"/>
                <a:gd name="T53" fmla="*/ 701 w 701"/>
                <a:gd name="T54" fmla="*/ 744 h 7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01" h="744">
                  <a:moveTo>
                    <a:pt x="293" y="744"/>
                  </a:moveTo>
                  <a:lnTo>
                    <a:pt x="106" y="624"/>
                  </a:lnTo>
                  <a:lnTo>
                    <a:pt x="32" y="517"/>
                  </a:lnTo>
                  <a:lnTo>
                    <a:pt x="0" y="356"/>
                  </a:lnTo>
                  <a:lnTo>
                    <a:pt x="255" y="658"/>
                  </a:lnTo>
                  <a:lnTo>
                    <a:pt x="186" y="377"/>
                  </a:lnTo>
                  <a:lnTo>
                    <a:pt x="207" y="247"/>
                  </a:lnTo>
                  <a:lnTo>
                    <a:pt x="302" y="154"/>
                  </a:lnTo>
                  <a:lnTo>
                    <a:pt x="443" y="181"/>
                  </a:lnTo>
                  <a:lnTo>
                    <a:pt x="488" y="61"/>
                  </a:lnTo>
                  <a:lnTo>
                    <a:pt x="583" y="0"/>
                  </a:lnTo>
                  <a:lnTo>
                    <a:pt x="701" y="196"/>
                  </a:lnTo>
                  <a:lnTo>
                    <a:pt x="522" y="223"/>
                  </a:lnTo>
                  <a:lnTo>
                    <a:pt x="522" y="744"/>
                  </a:lnTo>
                  <a:lnTo>
                    <a:pt x="382" y="730"/>
                  </a:lnTo>
                  <a:lnTo>
                    <a:pt x="293" y="744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" name="Freeform 47"/>
            <p:cNvSpPr>
              <a:spLocks/>
            </p:cNvSpPr>
            <p:nvPr/>
          </p:nvSpPr>
          <p:spPr bwMode="auto">
            <a:xfrm>
              <a:off x="2575" y="2024"/>
              <a:ext cx="183" cy="245"/>
            </a:xfrm>
            <a:custGeom>
              <a:avLst/>
              <a:gdLst>
                <a:gd name="T0" fmla="*/ 37 w 294"/>
                <a:gd name="T1" fmla="*/ 245 h 404"/>
                <a:gd name="T2" fmla="*/ 0 w 294"/>
                <a:gd name="T3" fmla="*/ 106 h 404"/>
                <a:gd name="T4" fmla="*/ 0 w 294"/>
                <a:gd name="T5" fmla="*/ 33 h 404"/>
                <a:gd name="T6" fmla="*/ 8 w 294"/>
                <a:gd name="T7" fmla="*/ 0 h 404"/>
                <a:gd name="T8" fmla="*/ 50 w 294"/>
                <a:gd name="T9" fmla="*/ 118 h 404"/>
                <a:gd name="T10" fmla="*/ 87 w 294"/>
                <a:gd name="T11" fmla="*/ 181 h 404"/>
                <a:gd name="T12" fmla="*/ 74 w 294"/>
                <a:gd name="T13" fmla="*/ 49 h 404"/>
                <a:gd name="T14" fmla="*/ 137 w 294"/>
                <a:gd name="T15" fmla="*/ 176 h 404"/>
                <a:gd name="T16" fmla="*/ 183 w 294"/>
                <a:gd name="T17" fmla="*/ 241 h 404"/>
                <a:gd name="T18" fmla="*/ 37 w 294"/>
                <a:gd name="T19" fmla="*/ 245 h 404"/>
                <a:gd name="T20" fmla="*/ 37 w 294"/>
                <a:gd name="T21" fmla="*/ 245 h 4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4"/>
                <a:gd name="T34" fmla="*/ 0 h 404"/>
                <a:gd name="T35" fmla="*/ 294 w 294"/>
                <a:gd name="T36" fmla="*/ 404 h 4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4" h="404">
                  <a:moveTo>
                    <a:pt x="59" y="404"/>
                  </a:moveTo>
                  <a:lnTo>
                    <a:pt x="0" y="174"/>
                  </a:lnTo>
                  <a:lnTo>
                    <a:pt x="0" y="55"/>
                  </a:lnTo>
                  <a:lnTo>
                    <a:pt x="13" y="0"/>
                  </a:lnTo>
                  <a:lnTo>
                    <a:pt x="81" y="195"/>
                  </a:lnTo>
                  <a:lnTo>
                    <a:pt x="140" y="298"/>
                  </a:lnTo>
                  <a:lnTo>
                    <a:pt x="119" y="81"/>
                  </a:lnTo>
                  <a:lnTo>
                    <a:pt x="220" y="290"/>
                  </a:lnTo>
                  <a:lnTo>
                    <a:pt x="294" y="397"/>
                  </a:lnTo>
                  <a:lnTo>
                    <a:pt x="59" y="404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" name="Freeform 48"/>
            <p:cNvSpPr>
              <a:spLocks/>
            </p:cNvSpPr>
            <p:nvPr/>
          </p:nvSpPr>
          <p:spPr bwMode="auto">
            <a:xfrm>
              <a:off x="3015" y="2024"/>
              <a:ext cx="173" cy="238"/>
            </a:xfrm>
            <a:custGeom>
              <a:avLst/>
              <a:gdLst>
                <a:gd name="T0" fmla="*/ 34 w 277"/>
                <a:gd name="T1" fmla="*/ 238 h 391"/>
                <a:gd name="T2" fmla="*/ 21 w 277"/>
                <a:gd name="T3" fmla="*/ 184 h 391"/>
                <a:gd name="T4" fmla="*/ 21 w 277"/>
                <a:gd name="T5" fmla="*/ 114 h 391"/>
                <a:gd name="T6" fmla="*/ 0 w 277"/>
                <a:gd name="T7" fmla="*/ 0 h 391"/>
                <a:gd name="T8" fmla="*/ 64 w 277"/>
                <a:gd name="T9" fmla="*/ 67 h 391"/>
                <a:gd name="T10" fmla="*/ 98 w 277"/>
                <a:gd name="T11" fmla="*/ 140 h 391"/>
                <a:gd name="T12" fmla="*/ 173 w 277"/>
                <a:gd name="T13" fmla="*/ 234 h 391"/>
                <a:gd name="T14" fmla="*/ 122 w 277"/>
                <a:gd name="T15" fmla="*/ 234 h 391"/>
                <a:gd name="T16" fmla="*/ 71 w 277"/>
                <a:gd name="T17" fmla="*/ 171 h 391"/>
                <a:gd name="T18" fmla="*/ 92 w 277"/>
                <a:gd name="T19" fmla="*/ 238 h 391"/>
                <a:gd name="T20" fmla="*/ 34 w 277"/>
                <a:gd name="T21" fmla="*/ 238 h 391"/>
                <a:gd name="T22" fmla="*/ 34 w 277"/>
                <a:gd name="T23" fmla="*/ 238 h 3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7"/>
                <a:gd name="T37" fmla="*/ 0 h 391"/>
                <a:gd name="T38" fmla="*/ 277 w 277"/>
                <a:gd name="T39" fmla="*/ 391 h 3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7" h="391">
                  <a:moveTo>
                    <a:pt x="55" y="391"/>
                  </a:moveTo>
                  <a:lnTo>
                    <a:pt x="34" y="302"/>
                  </a:lnTo>
                  <a:lnTo>
                    <a:pt x="34" y="188"/>
                  </a:lnTo>
                  <a:lnTo>
                    <a:pt x="0" y="0"/>
                  </a:lnTo>
                  <a:lnTo>
                    <a:pt x="102" y="110"/>
                  </a:lnTo>
                  <a:lnTo>
                    <a:pt x="157" y="230"/>
                  </a:lnTo>
                  <a:lnTo>
                    <a:pt x="277" y="384"/>
                  </a:lnTo>
                  <a:lnTo>
                    <a:pt x="195" y="384"/>
                  </a:lnTo>
                  <a:lnTo>
                    <a:pt x="114" y="281"/>
                  </a:lnTo>
                  <a:lnTo>
                    <a:pt x="148" y="391"/>
                  </a:lnTo>
                  <a:lnTo>
                    <a:pt x="55" y="391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" name="Freeform 49"/>
            <p:cNvSpPr>
              <a:spLocks/>
            </p:cNvSpPr>
            <p:nvPr/>
          </p:nvSpPr>
          <p:spPr bwMode="auto">
            <a:xfrm>
              <a:off x="2123" y="2526"/>
              <a:ext cx="103" cy="239"/>
            </a:xfrm>
            <a:custGeom>
              <a:avLst/>
              <a:gdLst>
                <a:gd name="T0" fmla="*/ 0 w 165"/>
                <a:gd name="T1" fmla="*/ 0 h 394"/>
                <a:gd name="T2" fmla="*/ 15 w 165"/>
                <a:gd name="T3" fmla="*/ 102 h 394"/>
                <a:gd name="T4" fmla="*/ 49 w 165"/>
                <a:gd name="T5" fmla="*/ 179 h 394"/>
                <a:gd name="T6" fmla="*/ 103 w 165"/>
                <a:gd name="T7" fmla="*/ 239 h 394"/>
                <a:gd name="T8" fmla="*/ 96 w 165"/>
                <a:gd name="T9" fmla="*/ 195 h 394"/>
                <a:gd name="T10" fmla="*/ 79 w 165"/>
                <a:gd name="T11" fmla="*/ 138 h 394"/>
                <a:gd name="T12" fmla="*/ 0 w 165"/>
                <a:gd name="T13" fmla="*/ 0 h 394"/>
                <a:gd name="T14" fmla="*/ 0 w 165"/>
                <a:gd name="T15" fmla="*/ 0 h 3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5"/>
                <a:gd name="T25" fmla="*/ 0 h 394"/>
                <a:gd name="T26" fmla="*/ 165 w 165"/>
                <a:gd name="T27" fmla="*/ 394 h 3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5" h="394">
                  <a:moveTo>
                    <a:pt x="0" y="0"/>
                  </a:moveTo>
                  <a:lnTo>
                    <a:pt x="24" y="168"/>
                  </a:lnTo>
                  <a:lnTo>
                    <a:pt x="79" y="295"/>
                  </a:lnTo>
                  <a:lnTo>
                    <a:pt x="165" y="394"/>
                  </a:lnTo>
                  <a:lnTo>
                    <a:pt x="153" y="322"/>
                  </a:lnTo>
                  <a:lnTo>
                    <a:pt x="127" y="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" name="Freeform 50"/>
            <p:cNvSpPr>
              <a:spLocks/>
            </p:cNvSpPr>
            <p:nvPr/>
          </p:nvSpPr>
          <p:spPr bwMode="auto">
            <a:xfrm>
              <a:off x="3128" y="2027"/>
              <a:ext cx="294" cy="499"/>
            </a:xfrm>
            <a:custGeom>
              <a:avLst/>
              <a:gdLst>
                <a:gd name="T0" fmla="*/ 143 w 473"/>
                <a:gd name="T1" fmla="*/ 499 h 821"/>
                <a:gd name="T2" fmla="*/ 117 w 473"/>
                <a:gd name="T3" fmla="*/ 364 h 821"/>
                <a:gd name="T4" fmla="*/ 189 w 473"/>
                <a:gd name="T5" fmla="*/ 388 h 821"/>
                <a:gd name="T6" fmla="*/ 169 w 473"/>
                <a:gd name="T7" fmla="*/ 311 h 821"/>
                <a:gd name="T8" fmla="*/ 124 w 473"/>
                <a:gd name="T9" fmla="*/ 242 h 821"/>
                <a:gd name="T10" fmla="*/ 172 w 473"/>
                <a:gd name="T11" fmla="*/ 280 h 821"/>
                <a:gd name="T12" fmla="*/ 143 w 473"/>
                <a:gd name="T13" fmla="*/ 209 h 821"/>
                <a:gd name="T14" fmla="*/ 60 w 473"/>
                <a:gd name="T15" fmla="*/ 87 h 821"/>
                <a:gd name="T16" fmla="*/ 0 w 473"/>
                <a:gd name="T17" fmla="*/ 0 h 821"/>
                <a:gd name="T18" fmla="*/ 80 w 473"/>
                <a:gd name="T19" fmla="*/ 18 h 821"/>
                <a:gd name="T20" fmla="*/ 147 w 473"/>
                <a:gd name="T21" fmla="*/ 51 h 821"/>
                <a:gd name="T22" fmla="*/ 198 w 473"/>
                <a:gd name="T23" fmla="*/ 102 h 821"/>
                <a:gd name="T24" fmla="*/ 236 w 473"/>
                <a:gd name="T25" fmla="*/ 178 h 821"/>
                <a:gd name="T26" fmla="*/ 249 w 473"/>
                <a:gd name="T27" fmla="*/ 326 h 821"/>
                <a:gd name="T28" fmla="*/ 294 w 473"/>
                <a:gd name="T29" fmla="*/ 496 h 821"/>
                <a:gd name="T30" fmla="*/ 198 w 473"/>
                <a:gd name="T31" fmla="*/ 487 h 821"/>
                <a:gd name="T32" fmla="*/ 143 w 473"/>
                <a:gd name="T33" fmla="*/ 499 h 821"/>
                <a:gd name="T34" fmla="*/ 143 w 473"/>
                <a:gd name="T35" fmla="*/ 499 h 8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73"/>
                <a:gd name="T55" fmla="*/ 0 h 821"/>
                <a:gd name="T56" fmla="*/ 473 w 473"/>
                <a:gd name="T57" fmla="*/ 821 h 8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73" h="821">
                  <a:moveTo>
                    <a:pt x="230" y="821"/>
                  </a:moveTo>
                  <a:lnTo>
                    <a:pt x="188" y="599"/>
                  </a:lnTo>
                  <a:lnTo>
                    <a:pt x="304" y="639"/>
                  </a:lnTo>
                  <a:lnTo>
                    <a:pt x="272" y="512"/>
                  </a:lnTo>
                  <a:lnTo>
                    <a:pt x="200" y="398"/>
                  </a:lnTo>
                  <a:lnTo>
                    <a:pt x="276" y="460"/>
                  </a:lnTo>
                  <a:lnTo>
                    <a:pt x="230" y="344"/>
                  </a:lnTo>
                  <a:lnTo>
                    <a:pt x="97" y="143"/>
                  </a:lnTo>
                  <a:lnTo>
                    <a:pt x="0" y="0"/>
                  </a:lnTo>
                  <a:lnTo>
                    <a:pt x="129" y="29"/>
                  </a:lnTo>
                  <a:lnTo>
                    <a:pt x="236" y="84"/>
                  </a:lnTo>
                  <a:lnTo>
                    <a:pt x="319" y="168"/>
                  </a:lnTo>
                  <a:lnTo>
                    <a:pt x="380" y="293"/>
                  </a:lnTo>
                  <a:lnTo>
                    <a:pt x="401" y="536"/>
                  </a:lnTo>
                  <a:lnTo>
                    <a:pt x="473" y="816"/>
                  </a:lnTo>
                  <a:lnTo>
                    <a:pt x="319" y="801"/>
                  </a:lnTo>
                  <a:lnTo>
                    <a:pt x="230" y="821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" name="Freeform 51"/>
            <p:cNvSpPr>
              <a:spLocks/>
            </p:cNvSpPr>
            <p:nvPr/>
          </p:nvSpPr>
          <p:spPr bwMode="auto">
            <a:xfrm>
              <a:off x="3391" y="2180"/>
              <a:ext cx="108" cy="375"/>
            </a:xfrm>
            <a:custGeom>
              <a:avLst/>
              <a:gdLst>
                <a:gd name="T0" fmla="*/ 42 w 171"/>
                <a:gd name="T1" fmla="*/ 0 h 616"/>
                <a:gd name="T2" fmla="*/ 52 w 171"/>
                <a:gd name="T3" fmla="*/ 51 h 616"/>
                <a:gd name="T4" fmla="*/ 68 w 171"/>
                <a:gd name="T5" fmla="*/ 58 h 616"/>
                <a:gd name="T6" fmla="*/ 61 w 171"/>
                <a:gd name="T7" fmla="*/ 104 h 616"/>
                <a:gd name="T8" fmla="*/ 73 w 171"/>
                <a:gd name="T9" fmla="*/ 122 h 616"/>
                <a:gd name="T10" fmla="*/ 53 w 171"/>
                <a:gd name="T11" fmla="*/ 184 h 616"/>
                <a:gd name="T12" fmla="*/ 91 w 171"/>
                <a:gd name="T13" fmla="*/ 173 h 616"/>
                <a:gd name="T14" fmla="*/ 71 w 171"/>
                <a:gd name="T15" fmla="*/ 278 h 616"/>
                <a:gd name="T16" fmla="*/ 108 w 171"/>
                <a:gd name="T17" fmla="*/ 295 h 616"/>
                <a:gd name="T18" fmla="*/ 108 w 171"/>
                <a:gd name="T19" fmla="*/ 375 h 616"/>
                <a:gd name="T20" fmla="*/ 64 w 171"/>
                <a:gd name="T21" fmla="*/ 346 h 616"/>
                <a:gd name="T22" fmla="*/ 4 w 171"/>
                <a:gd name="T23" fmla="*/ 164 h 616"/>
                <a:gd name="T24" fmla="*/ 0 w 171"/>
                <a:gd name="T25" fmla="*/ 107 h 616"/>
                <a:gd name="T26" fmla="*/ 42 w 171"/>
                <a:gd name="T27" fmla="*/ 0 h 616"/>
                <a:gd name="T28" fmla="*/ 42 w 171"/>
                <a:gd name="T29" fmla="*/ 0 h 6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616"/>
                <a:gd name="T47" fmla="*/ 171 w 171"/>
                <a:gd name="T48" fmla="*/ 616 h 6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616">
                  <a:moveTo>
                    <a:pt x="66" y="0"/>
                  </a:moveTo>
                  <a:lnTo>
                    <a:pt x="82" y="84"/>
                  </a:lnTo>
                  <a:lnTo>
                    <a:pt x="108" y="95"/>
                  </a:lnTo>
                  <a:lnTo>
                    <a:pt x="97" y="171"/>
                  </a:lnTo>
                  <a:lnTo>
                    <a:pt x="116" y="200"/>
                  </a:lnTo>
                  <a:lnTo>
                    <a:pt x="84" y="302"/>
                  </a:lnTo>
                  <a:lnTo>
                    <a:pt x="144" y="285"/>
                  </a:lnTo>
                  <a:lnTo>
                    <a:pt x="112" y="456"/>
                  </a:lnTo>
                  <a:lnTo>
                    <a:pt x="171" y="485"/>
                  </a:lnTo>
                  <a:lnTo>
                    <a:pt x="171" y="616"/>
                  </a:lnTo>
                  <a:lnTo>
                    <a:pt x="101" y="568"/>
                  </a:lnTo>
                  <a:lnTo>
                    <a:pt x="6" y="270"/>
                  </a:lnTo>
                  <a:lnTo>
                    <a:pt x="0" y="175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" name="Freeform 52"/>
            <p:cNvSpPr>
              <a:spLocks/>
            </p:cNvSpPr>
            <p:nvPr/>
          </p:nvSpPr>
          <p:spPr bwMode="auto">
            <a:xfrm>
              <a:off x="3486" y="2594"/>
              <a:ext cx="168" cy="173"/>
            </a:xfrm>
            <a:custGeom>
              <a:avLst/>
              <a:gdLst>
                <a:gd name="T0" fmla="*/ 9 w 272"/>
                <a:gd name="T1" fmla="*/ 26 h 285"/>
                <a:gd name="T2" fmla="*/ 53 w 272"/>
                <a:gd name="T3" fmla="*/ 0 h 285"/>
                <a:gd name="T4" fmla="*/ 68 w 272"/>
                <a:gd name="T5" fmla="*/ 59 h 285"/>
                <a:gd name="T6" fmla="*/ 113 w 272"/>
                <a:gd name="T7" fmla="*/ 26 h 285"/>
                <a:gd name="T8" fmla="*/ 113 w 272"/>
                <a:gd name="T9" fmla="*/ 77 h 285"/>
                <a:gd name="T10" fmla="*/ 136 w 272"/>
                <a:gd name="T11" fmla="*/ 73 h 285"/>
                <a:gd name="T12" fmla="*/ 168 w 272"/>
                <a:gd name="T13" fmla="*/ 140 h 285"/>
                <a:gd name="T14" fmla="*/ 150 w 272"/>
                <a:gd name="T15" fmla="*/ 173 h 285"/>
                <a:gd name="T16" fmla="*/ 121 w 272"/>
                <a:gd name="T17" fmla="*/ 144 h 285"/>
                <a:gd name="T18" fmla="*/ 65 w 272"/>
                <a:gd name="T19" fmla="*/ 107 h 285"/>
                <a:gd name="T20" fmla="*/ 26 w 272"/>
                <a:gd name="T21" fmla="*/ 127 h 285"/>
                <a:gd name="T22" fmla="*/ 39 w 272"/>
                <a:gd name="T23" fmla="*/ 29 h 285"/>
                <a:gd name="T24" fmla="*/ 0 w 272"/>
                <a:gd name="T25" fmla="*/ 64 h 285"/>
                <a:gd name="T26" fmla="*/ 9 w 272"/>
                <a:gd name="T27" fmla="*/ 26 h 285"/>
                <a:gd name="T28" fmla="*/ 9 w 272"/>
                <a:gd name="T29" fmla="*/ 26 h 28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2"/>
                <a:gd name="T46" fmla="*/ 0 h 285"/>
                <a:gd name="T47" fmla="*/ 272 w 272"/>
                <a:gd name="T48" fmla="*/ 285 h 28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2" h="285">
                  <a:moveTo>
                    <a:pt x="15" y="43"/>
                  </a:moveTo>
                  <a:lnTo>
                    <a:pt x="86" y="0"/>
                  </a:lnTo>
                  <a:lnTo>
                    <a:pt x="110" y="98"/>
                  </a:lnTo>
                  <a:lnTo>
                    <a:pt x="183" y="43"/>
                  </a:lnTo>
                  <a:lnTo>
                    <a:pt x="183" y="127"/>
                  </a:lnTo>
                  <a:lnTo>
                    <a:pt x="221" y="121"/>
                  </a:lnTo>
                  <a:lnTo>
                    <a:pt x="272" y="230"/>
                  </a:lnTo>
                  <a:lnTo>
                    <a:pt x="243" y="285"/>
                  </a:lnTo>
                  <a:lnTo>
                    <a:pt x="196" y="237"/>
                  </a:lnTo>
                  <a:lnTo>
                    <a:pt x="105" y="176"/>
                  </a:lnTo>
                  <a:lnTo>
                    <a:pt x="42" y="209"/>
                  </a:lnTo>
                  <a:lnTo>
                    <a:pt x="63" y="47"/>
                  </a:lnTo>
                  <a:lnTo>
                    <a:pt x="0" y="106"/>
                  </a:lnTo>
                  <a:lnTo>
                    <a:pt x="15" y="43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" name="Freeform 53"/>
            <p:cNvSpPr>
              <a:spLocks/>
            </p:cNvSpPr>
            <p:nvPr/>
          </p:nvSpPr>
          <p:spPr bwMode="auto">
            <a:xfrm>
              <a:off x="3427" y="2748"/>
              <a:ext cx="196" cy="137"/>
            </a:xfrm>
            <a:custGeom>
              <a:avLst/>
              <a:gdLst>
                <a:gd name="T0" fmla="*/ 54 w 314"/>
                <a:gd name="T1" fmla="*/ 0 h 227"/>
                <a:gd name="T2" fmla="*/ 16 w 314"/>
                <a:gd name="T3" fmla="*/ 48 h 227"/>
                <a:gd name="T4" fmla="*/ 0 w 314"/>
                <a:gd name="T5" fmla="*/ 122 h 227"/>
                <a:gd name="T6" fmla="*/ 41 w 314"/>
                <a:gd name="T7" fmla="*/ 75 h 227"/>
                <a:gd name="T8" fmla="*/ 63 w 314"/>
                <a:gd name="T9" fmla="*/ 137 h 227"/>
                <a:gd name="T10" fmla="*/ 89 w 314"/>
                <a:gd name="T11" fmla="*/ 80 h 227"/>
                <a:gd name="T12" fmla="*/ 102 w 314"/>
                <a:gd name="T13" fmla="*/ 126 h 227"/>
                <a:gd name="T14" fmla="*/ 127 w 314"/>
                <a:gd name="T15" fmla="*/ 75 h 227"/>
                <a:gd name="T16" fmla="*/ 158 w 314"/>
                <a:gd name="T17" fmla="*/ 88 h 227"/>
                <a:gd name="T18" fmla="*/ 166 w 314"/>
                <a:gd name="T19" fmla="*/ 51 h 227"/>
                <a:gd name="T20" fmla="*/ 196 w 314"/>
                <a:gd name="T21" fmla="*/ 46 h 227"/>
                <a:gd name="T22" fmla="*/ 180 w 314"/>
                <a:gd name="T23" fmla="*/ 8 h 227"/>
                <a:gd name="T24" fmla="*/ 54 w 314"/>
                <a:gd name="T25" fmla="*/ 0 h 227"/>
                <a:gd name="T26" fmla="*/ 54 w 314"/>
                <a:gd name="T27" fmla="*/ 0 h 2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14"/>
                <a:gd name="T43" fmla="*/ 0 h 227"/>
                <a:gd name="T44" fmla="*/ 314 w 314"/>
                <a:gd name="T45" fmla="*/ 227 h 22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14" h="227">
                  <a:moveTo>
                    <a:pt x="87" y="0"/>
                  </a:moveTo>
                  <a:lnTo>
                    <a:pt x="25" y="80"/>
                  </a:lnTo>
                  <a:lnTo>
                    <a:pt x="0" y="202"/>
                  </a:lnTo>
                  <a:lnTo>
                    <a:pt x="65" y="124"/>
                  </a:lnTo>
                  <a:lnTo>
                    <a:pt x="101" y="227"/>
                  </a:lnTo>
                  <a:lnTo>
                    <a:pt x="143" y="132"/>
                  </a:lnTo>
                  <a:lnTo>
                    <a:pt x="163" y="208"/>
                  </a:lnTo>
                  <a:lnTo>
                    <a:pt x="203" y="124"/>
                  </a:lnTo>
                  <a:lnTo>
                    <a:pt x="253" y="145"/>
                  </a:lnTo>
                  <a:lnTo>
                    <a:pt x="266" y="84"/>
                  </a:lnTo>
                  <a:lnTo>
                    <a:pt x="314" y="76"/>
                  </a:lnTo>
                  <a:lnTo>
                    <a:pt x="289" y="1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" name="Freeform 54"/>
            <p:cNvSpPr>
              <a:spLocks/>
            </p:cNvSpPr>
            <p:nvPr/>
          </p:nvSpPr>
          <p:spPr bwMode="auto">
            <a:xfrm>
              <a:off x="2159" y="2794"/>
              <a:ext cx="110" cy="87"/>
            </a:xfrm>
            <a:custGeom>
              <a:avLst/>
              <a:gdLst>
                <a:gd name="T0" fmla="*/ 78 w 175"/>
                <a:gd name="T1" fmla="*/ 0 h 143"/>
                <a:gd name="T2" fmla="*/ 34 w 175"/>
                <a:gd name="T3" fmla="*/ 51 h 143"/>
                <a:gd name="T4" fmla="*/ 0 w 175"/>
                <a:gd name="T5" fmla="*/ 66 h 143"/>
                <a:gd name="T6" fmla="*/ 53 w 175"/>
                <a:gd name="T7" fmla="*/ 87 h 143"/>
                <a:gd name="T8" fmla="*/ 110 w 175"/>
                <a:gd name="T9" fmla="*/ 61 h 143"/>
                <a:gd name="T10" fmla="*/ 106 w 175"/>
                <a:gd name="T11" fmla="*/ 20 h 143"/>
                <a:gd name="T12" fmla="*/ 78 w 175"/>
                <a:gd name="T13" fmla="*/ 0 h 143"/>
                <a:gd name="T14" fmla="*/ 78 w 175"/>
                <a:gd name="T15" fmla="*/ 0 h 1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5"/>
                <a:gd name="T25" fmla="*/ 0 h 143"/>
                <a:gd name="T26" fmla="*/ 175 w 175"/>
                <a:gd name="T27" fmla="*/ 143 h 1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5" h="143">
                  <a:moveTo>
                    <a:pt x="124" y="0"/>
                  </a:moveTo>
                  <a:lnTo>
                    <a:pt x="54" y="84"/>
                  </a:lnTo>
                  <a:lnTo>
                    <a:pt x="0" y="109"/>
                  </a:lnTo>
                  <a:lnTo>
                    <a:pt x="84" y="143"/>
                  </a:lnTo>
                  <a:lnTo>
                    <a:pt x="175" y="101"/>
                  </a:lnTo>
                  <a:lnTo>
                    <a:pt x="168" y="3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" name="Freeform 55"/>
            <p:cNvSpPr>
              <a:spLocks/>
            </p:cNvSpPr>
            <p:nvPr/>
          </p:nvSpPr>
          <p:spPr bwMode="auto">
            <a:xfrm>
              <a:off x="2100" y="2916"/>
              <a:ext cx="132" cy="46"/>
            </a:xfrm>
            <a:custGeom>
              <a:avLst/>
              <a:gdLst>
                <a:gd name="T0" fmla="*/ 82 w 212"/>
                <a:gd name="T1" fmla="*/ 46 h 78"/>
                <a:gd name="T2" fmla="*/ 0 w 212"/>
                <a:gd name="T3" fmla="*/ 46 h 78"/>
                <a:gd name="T4" fmla="*/ 77 w 212"/>
                <a:gd name="T5" fmla="*/ 4 h 78"/>
                <a:gd name="T6" fmla="*/ 132 w 212"/>
                <a:gd name="T7" fmla="*/ 0 h 78"/>
                <a:gd name="T8" fmla="*/ 130 w 212"/>
                <a:gd name="T9" fmla="*/ 19 h 78"/>
                <a:gd name="T10" fmla="*/ 64 w 212"/>
                <a:gd name="T11" fmla="*/ 29 h 78"/>
                <a:gd name="T12" fmla="*/ 82 w 212"/>
                <a:gd name="T13" fmla="*/ 46 h 78"/>
                <a:gd name="T14" fmla="*/ 82 w 212"/>
                <a:gd name="T15" fmla="*/ 46 h 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2"/>
                <a:gd name="T25" fmla="*/ 0 h 78"/>
                <a:gd name="T26" fmla="*/ 212 w 212"/>
                <a:gd name="T27" fmla="*/ 78 h 7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2" h="78">
                  <a:moveTo>
                    <a:pt x="131" y="78"/>
                  </a:moveTo>
                  <a:lnTo>
                    <a:pt x="0" y="78"/>
                  </a:lnTo>
                  <a:lnTo>
                    <a:pt x="123" y="6"/>
                  </a:lnTo>
                  <a:lnTo>
                    <a:pt x="212" y="0"/>
                  </a:lnTo>
                  <a:lnTo>
                    <a:pt x="209" y="32"/>
                  </a:lnTo>
                  <a:lnTo>
                    <a:pt x="102" y="49"/>
                  </a:lnTo>
                  <a:lnTo>
                    <a:pt x="131" y="78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" name="Freeform 56"/>
            <p:cNvSpPr>
              <a:spLocks/>
            </p:cNvSpPr>
            <p:nvPr/>
          </p:nvSpPr>
          <p:spPr bwMode="auto">
            <a:xfrm>
              <a:off x="2130" y="2932"/>
              <a:ext cx="177" cy="295"/>
            </a:xfrm>
            <a:custGeom>
              <a:avLst/>
              <a:gdLst>
                <a:gd name="T0" fmla="*/ 177 w 285"/>
                <a:gd name="T1" fmla="*/ 0 h 486"/>
                <a:gd name="T2" fmla="*/ 42 w 285"/>
                <a:gd name="T3" fmla="*/ 71 h 486"/>
                <a:gd name="T4" fmla="*/ 0 w 285"/>
                <a:gd name="T5" fmla="*/ 144 h 486"/>
                <a:gd name="T6" fmla="*/ 68 w 285"/>
                <a:gd name="T7" fmla="*/ 93 h 486"/>
                <a:gd name="T8" fmla="*/ 81 w 285"/>
                <a:gd name="T9" fmla="*/ 168 h 486"/>
                <a:gd name="T10" fmla="*/ 147 w 285"/>
                <a:gd name="T11" fmla="*/ 295 h 486"/>
                <a:gd name="T12" fmla="*/ 145 w 285"/>
                <a:gd name="T13" fmla="*/ 151 h 486"/>
                <a:gd name="T14" fmla="*/ 163 w 285"/>
                <a:gd name="T15" fmla="*/ 71 h 486"/>
                <a:gd name="T16" fmla="*/ 177 w 285"/>
                <a:gd name="T17" fmla="*/ 0 h 486"/>
                <a:gd name="T18" fmla="*/ 177 w 285"/>
                <a:gd name="T19" fmla="*/ 0 h 4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5"/>
                <a:gd name="T31" fmla="*/ 0 h 486"/>
                <a:gd name="T32" fmla="*/ 285 w 285"/>
                <a:gd name="T33" fmla="*/ 486 h 4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5" h="486">
                  <a:moveTo>
                    <a:pt x="285" y="0"/>
                  </a:moveTo>
                  <a:lnTo>
                    <a:pt x="68" y="117"/>
                  </a:lnTo>
                  <a:lnTo>
                    <a:pt x="0" y="237"/>
                  </a:lnTo>
                  <a:lnTo>
                    <a:pt x="110" y="154"/>
                  </a:lnTo>
                  <a:lnTo>
                    <a:pt x="131" y="277"/>
                  </a:lnTo>
                  <a:lnTo>
                    <a:pt x="236" y="486"/>
                  </a:lnTo>
                  <a:lnTo>
                    <a:pt x="234" y="249"/>
                  </a:lnTo>
                  <a:lnTo>
                    <a:pt x="262" y="117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" name="Freeform 57"/>
            <p:cNvSpPr>
              <a:spLocks/>
            </p:cNvSpPr>
            <p:nvPr/>
          </p:nvSpPr>
          <p:spPr bwMode="auto">
            <a:xfrm>
              <a:off x="2116" y="3100"/>
              <a:ext cx="147" cy="222"/>
            </a:xfrm>
            <a:custGeom>
              <a:avLst/>
              <a:gdLst>
                <a:gd name="T0" fmla="*/ 26 w 236"/>
                <a:gd name="T1" fmla="*/ 0 h 365"/>
                <a:gd name="T2" fmla="*/ 0 w 236"/>
                <a:gd name="T3" fmla="*/ 33 h 365"/>
                <a:gd name="T4" fmla="*/ 18 w 236"/>
                <a:gd name="T5" fmla="*/ 132 h 365"/>
                <a:gd name="T6" fmla="*/ 62 w 236"/>
                <a:gd name="T7" fmla="*/ 212 h 365"/>
                <a:gd name="T8" fmla="*/ 52 w 236"/>
                <a:gd name="T9" fmla="*/ 123 h 365"/>
                <a:gd name="T10" fmla="*/ 147 w 236"/>
                <a:gd name="T11" fmla="*/ 222 h 365"/>
                <a:gd name="T12" fmla="*/ 26 w 236"/>
                <a:gd name="T13" fmla="*/ 0 h 365"/>
                <a:gd name="T14" fmla="*/ 26 w 236"/>
                <a:gd name="T15" fmla="*/ 0 h 3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6"/>
                <a:gd name="T25" fmla="*/ 0 h 365"/>
                <a:gd name="T26" fmla="*/ 236 w 236"/>
                <a:gd name="T27" fmla="*/ 365 h 3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6" h="365">
                  <a:moveTo>
                    <a:pt x="42" y="0"/>
                  </a:moveTo>
                  <a:lnTo>
                    <a:pt x="0" y="55"/>
                  </a:lnTo>
                  <a:lnTo>
                    <a:pt x="29" y="217"/>
                  </a:lnTo>
                  <a:lnTo>
                    <a:pt x="99" y="348"/>
                  </a:lnTo>
                  <a:lnTo>
                    <a:pt x="84" y="202"/>
                  </a:lnTo>
                  <a:lnTo>
                    <a:pt x="236" y="365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" name="Freeform 58"/>
            <p:cNvSpPr>
              <a:spLocks/>
            </p:cNvSpPr>
            <p:nvPr/>
          </p:nvSpPr>
          <p:spPr bwMode="auto">
            <a:xfrm>
              <a:off x="2526" y="3218"/>
              <a:ext cx="384" cy="395"/>
            </a:xfrm>
            <a:custGeom>
              <a:avLst/>
              <a:gdLst>
                <a:gd name="T0" fmla="*/ 135 w 615"/>
                <a:gd name="T1" fmla="*/ 8 h 648"/>
                <a:gd name="T2" fmla="*/ 0 w 615"/>
                <a:gd name="T3" fmla="*/ 129 h 648"/>
                <a:gd name="T4" fmla="*/ 3 w 615"/>
                <a:gd name="T5" fmla="*/ 276 h 648"/>
                <a:gd name="T6" fmla="*/ 50 w 615"/>
                <a:gd name="T7" fmla="*/ 262 h 648"/>
                <a:gd name="T8" fmla="*/ 149 w 615"/>
                <a:gd name="T9" fmla="*/ 344 h 648"/>
                <a:gd name="T10" fmla="*/ 149 w 615"/>
                <a:gd name="T11" fmla="*/ 123 h 648"/>
                <a:gd name="T12" fmla="*/ 175 w 615"/>
                <a:gd name="T13" fmla="*/ 75 h 648"/>
                <a:gd name="T14" fmla="*/ 219 w 615"/>
                <a:gd name="T15" fmla="*/ 366 h 648"/>
                <a:gd name="T16" fmla="*/ 311 w 615"/>
                <a:gd name="T17" fmla="*/ 358 h 648"/>
                <a:gd name="T18" fmla="*/ 384 w 615"/>
                <a:gd name="T19" fmla="*/ 395 h 648"/>
                <a:gd name="T20" fmla="*/ 299 w 615"/>
                <a:gd name="T21" fmla="*/ 0 h 648"/>
                <a:gd name="T22" fmla="*/ 135 w 615"/>
                <a:gd name="T23" fmla="*/ 8 h 648"/>
                <a:gd name="T24" fmla="*/ 135 w 615"/>
                <a:gd name="T25" fmla="*/ 8 h 6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15"/>
                <a:gd name="T40" fmla="*/ 0 h 648"/>
                <a:gd name="T41" fmla="*/ 615 w 615"/>
                <a:gd name="T42" fmla="*/ 648 h 6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15" h="648">
                  <a:moveTo>
                    <a:pt x="216" y="13"/>
                  </a:moveTo>
                  <a:lnTo>
                    <a:pt x="0" y="211"/>
                  </a:lnTo>
                  <a:lnTo>
                    <a:pt x="5" y="452"/>
                  </a:lnTo>
                  <a:lnTo>
                    <a:pt x="80" y="430"/>
                  </a:lnTo>
                  <a:lnTo>
                    <a:pt x="239" y="564"/>
                  </a:lnTo>
                  <a:lnTo>
                    <a:pt x="239" y="201"/>
                  </a:lnTo>
                  <a:lnTo>
                    <a:pt x="281" y="123"/>
                  </a:lnTo>
                  <a:lnTo>
                    <a:pt x="351" y="601"/>
                  </a:lnTo>
                  <a:lnTo>
                    <a:pt x="498" y="587"/>
                  </a:lnTo>
                  <a:lnTo>
                    <a:pt x="615" y="648"/>
                  </a:lnTo>
                  <a:lnTo>
                    <a:pt x="479" y="0"/>
                  </a:lnTo>
                  <a:lnTo>
                    <a:pt x="216" y="13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" name="Freeform 59"/>
            <p:cNvSpPr>
              <a:spLocks/>
            </p:cNvSpPr>
            <p:nvPr/>
          </p:nvSpPr>
          <p:spPr bwMode="auto">
            <a:xfrm>
              <a:off x="2914" y="3189"/>
              <a:ext cx="284" cy="478"/>
            </a:xfrm>
            <a:custGeom>
              <a:avLst/>
              <a:gdLst>
                <a:gd name="T0" fmla="*/ 0 w 456"/>
                <a:gd name="T1" fmla="*/ 9 h 786"/>
                <a:gd name="T2" fmla="*/ 70 w 456"/>
                <a:gd name="T3" fmla="*/ 431 h 786"/>
                <a:gd name="T4" fmla="*/ 153 w 456"/>
                <a:gd name="T5" fmla="*/ 417 h 786"/>
                <a:gd name="T6" fmla="*/ 284 w 456"/>
                <a:gd name="T7" fmla="*/ 478 h 786"/>
                <a:gd name="T8" fmla="*/ 178 w 456"/>
                <a:gd name="T9" fmla="*/ 261 h 786"/>
                <a:gd name="T10" fmla="*/ 140 w 456"/>
                <a:gd name="T11" fmla="*/ 321 h 786"/>
                <a:gd name="T12" fmla="*/ 109 w 456"/>
                <a:gd name="T13" fmla="*/ 353 h 786"/>
                <a:gd name="T14" fmla="*/ 49 w 456"/>
                <a:gd name="T15" fmla="*/ 49 h 786"/>
                <a:gd name="T16" fmla="*/ 21 w 456"/>
                <a:gd name="T17" fmla="*/ 0 h 786"/>
                <a:gd name="T18" fmla="*/ 0 w 456"/>
                <a:gd name="T19" fmla="*/ 9 h 786"/>
                <a:gd name="T20" fmla="*/ 0 w 456"/>
                <a:gd name="T21" fmla="*/ 9 h 7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6"/>
                <a:gd name="T34" fmla="*/ 0 h 786"/>
                <a:gd name="T35" fmla="*/ 456 w 456"/>
                <a:gd name="T36" fmla="*/ 786 h 7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6" h="786">
                  <a:moveTo>
                    <a:pt x="0" y="15"/>
                  </a:moveTo>
                  <a:lnTo>
                    <a:pt x="112" y="709"/>
                  </a:lnTo>
                  <a:lnTo>
                    <a:pt x="245" y="686"/>
                  </a:lnTo>
                  <a:lnTo>
                    <a:pt x="456" y="786"/>
                  </a:lnTo>
                  <a:lnTo>
                    <a:pt x="285" y="429"/>
                  </a:lnTo>
                  <a:lnTo>
                    <a:pt x="224" y="528"/>
                  </a:lnTo>
                  <a:lnTo>
                    <a:pt x="175" y="581"/>
                  </a:lnTo>
                  <a:lnTo>
                    <a:pt x="78" y="81"/>
                  </a:lnTo>
                  <a:lnTo>
                    <a:pt x="34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" name="Freeform 60"/>
            <p:cNvSpPr>
              <a:spLocks/>
            </p:cNvSpPr>
            <p:nvPr/>
          </p:nvSpPr>
          <p:spPr bwMode="auto">
            <a:xfrm>
              <a:off x="2972" y="1941"/>
              <a:ext cx="397" cy="439"/>
            </a:xfrm>
            <a:custGeom>
              <a:avLst/>
              <a:gdLst>
                <a:gd name="T0" fmla="*/ 0 w 637"/>
                <a:gd name="T1" fmla="*/ 0 h 722"/>
                <a:gd name="T2" fmla="*/ 24 w 637"/>
                <a:gd name="T3" fmla="*/ 48 h 722"/>
                <a:gd name="T4" fmla="*/ 60 w 637"/>
                <a:gd name="T5" fmla="*/ 78 h 722"/>
                <a:gd name="T6" fmla="*/ 93 w 637"/>
                <a:gd name="T7" fmla="*/ 106 h 722"/>
                <a:gd name="T8" fmla="*/ 178 w 637"/>
                <a:gd name="T9" fmla="*/ 232 h 722"/>
                <a:gd name="T10" fmla="*/ 226 w 637"/>
                <a:gd name="T11" fmla="*/ 297 h 722"/>
                <a:gd name="T12" fmla="*/ 300 w 637"/>
                <a:gd name="T13" fmla="*/ 406 h 722"/>
                <a:gd name="T14" fmla="*/ 281 w 637"/>
                <a:gd name="T15" fmla="*/ 409 h 722"/>
                <a:gd name="T16" fmla="*/ 247 w 637"/>
                <a:gd name="T17" fmla="*/ 392 h 722"/>
                <a:gd name="T18" fmla="*/ 247 w 637"/>
                <a:gd name="T19" fmla="*/ 421 h 722"/>
                <a:gd name="T20" fmla="*/ 314 w 637"/>
                <a:gd name="T21" fmla="*/ 439 h 722"/>
                <a:gd name="T22" fmla="*/ 318 w 637"/>
                <a:gd name="T23" fmla="*/ 417 h 722"/>
                <a:gd name="T24" fmla="*/ 246 w 637"/>
                <a:gd name="T25" fmla="*/ 296 h 722"/>
                <a:gd name="T26" fmla="*/ 300 w 637"/>
                <a:gd name="T27" fmla="*/ 336 h 722"/>
                <a:gd name="T28" fmla="*/ 244 w 637"/>
                <a:gd name="T29" fmla="*/ 269 h 722"/>
                <a:gd name="T30" fmla="*/ 187 w 637"/>
                <a:gd name="T31" fmla="*/ 216 h 722"/>
                <a:gd name="T32" fmla="*/ 121 w 637"/>
                <a:gd name="T33" fmla="*/ 121 h 722"/>
                <a:gd name="T34" fmla="*/ 58 w 637"/>
                <a:gd name="T35" fmla="*/ 59 h 722"/>
                <a:gd name="T36" fmla="*/ 32 w 637"/>
                <a:gd name="T37" fmla="*/ 29 h 722"/>
                <a:gd name="T38" fmla="*/ 107 w 637"/>
                <a:gd name="T39" fmla="*/ 49 h 722"/>
                <a:gd name="T40" fmla="*/ 232 w 637"/>
                <a:gd name="T41" fmla="*/ 69 h 722"/>
                <a:gd name="T42" fmla="*/ 346 w 637"/>
                <a:gd name="T43" fmla="*/ 116 h 722"/>
                <a:gd name="T44" fmla="*/ 397 w 637"/>
                <a:gd name="T45" fmla="*/ 176 h 722"/>
                <a:gd name="T46" fmla="*/ 353 w 637"/>
                <a:gd name="T47" fmla="*/ 100 h 722"/>
                <a:gd name="T48" fmla="*/ 205 w 637"/>
                <a:gd name="T49" fmla="*/ 49 h 722"/>
                <a:gd name="T50" fmla="*/ 88 w 637"/>
                <a:gd name="T51" fmla="*/ 30 h 722"/>
                <a:gd name="T52" fmla="*/ 0 w 637"/>
                <a:gd name="T53" fmla="*/ 0 h 722"/>
                <a:gd name="T54" fmla="*/ 0 w 637"/>
                <a:gd name="T55" fmla="*/ 0 h 72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37"/>
                <a:gd name="T85" fmla="*/ 0 h 722"/>
                <a:gd name="T86" fmla="*/ 637 w 637"/>
                <a:gd name="T87" fmla="*/ 722 h 72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37" h="722">
                  <a:moveTo>
                    <a:pt x="0" y="0"/>
                  </a:moveTo>
                  <a:lnTo>
                    <a:pt x="38" y="79"/>
                  </a:lnTo>
                  <a:lnTo>
                    <a:pt x="97" y="129"/>
                  </a:lnTo>
                  <a:lnTo>
                    <a:pt x="150" y="175"/>
                  </a:lnTo>
                  <a:lnTo>
                    <a:pt x="285" y="382"/>
                  </a:lnTo>
                  <a:lnTo>
                    <a:pt x="363" y="488"/>
                  </a:lnTo>
                  <a:lnTo>
                    <a:pt x="481" y="667"/>
                  </a:lnTo>
                  <a:lnTo>
                    <a:pt x="451" y="673"/>
                  </a:lnTo>
                  <a:lnTo>
                    <a:pt x="397" y="644"/>
                  </a:lnTo>
                  <a:lnTo>
                    <a:pt x="397" y="692"/>
                  </a:lnTo>
                  <a:lnTo>
                    <a:pt x="504" y="722"/>
                  </a:lnTo>
                  <a:lnTo>
                    <a:pt x="511" y="686"/>
                  </a:lnTo>
                  <a:lnTo>
                    <a:pt x="395" y="486"/>
                  </a:lnTo>
                  <a:lnTo>
                    <a:pt x="481" y="553"/>
                  </a:lnTo>
                  <a:lnTo>
                    <a:pt x="392" y="443"/>
                  </a:lnTo>
                  <a:lnTo>
                    <a:pt x="300" y="355"/>
                  </a:lnTo>
                  <a:lnTo>
                    <a:pt x="194" y="199"/>
                  </a:lnTo>
                  <a:lnTo>
                    <a:pt x="93" y="97"/>
                  </a:lnTo>
                  <a:lnTo>
                    <a:pt x="51" y="47"/>
                  </a:lnTo>
                  <a:lnTo>
                    <a:pt x="171" y="81"/>
                  </a:lnTo>
                  <a:lnTo>
                    <a:pt x="373" y="114"/>
                  </a:lnTo>
                  <a:lnTo>
                    <a:pt x="555" y="190"/>
                  </a:lnTo>
                  <a:lnTo>
                    <a:pt x="637" y="289"/>
                  </a:lnTo>
                  <a:lnTo>
                    <a:pt x="567" y="165"/>
                  </a:lnTo>
                  <a:lnTo>
                    <a:pt x="329" y="81"/>
                  </a:lnTo>
                  <a:lnTo>
                    <a:pt x="141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2" name="Freeform 61"/>
            <p:cNvSpPr>
              <a:spLocks/>
            </p:cNvSpPr>
            <p:nvPr/>
          </p:nvSpPr>
          <p:spPr bwMode="auto">
            <a:xfrm>
              <a:off x="2050" y="2019"/>
              <a:ext cx="493" cy="783"/>
            </a:xfrm>
            <a:custGeom>
              <a:avLst/>
              <a:gdLst>
                <a:gd name="T0" fmla="*/ 476 w 792"/>
                <a:gd name="T1" fmla="*/ 43 h 1289"/>
                <a:gd name="T2" fmla="*/ 433 w 792"/>
                <a:gd name="T3" fmla="*/ 44 h 1289"/>
                <a:gd name="T4" fmla="*/ 381 w 792"/>
                <a:gd name="T5" fmla="*/ 87 h 1289"/>
                <a:gd name="T6" fmla="*/ 235 w 792"/>
                <a:gd name="T7" fmla="*/ 155 h 1289"/>
                <a:gd name="T8" fmla="*/ 155 w 792"/>
                <a:gd name="T9" fmla="*/ 222 h 1289"/>
                <a:gd name="T10" fmla="*/ 99 w 792"/>
                <a:gd name="T11" fmla="*/ 250 h 1289"/>
                <a:gd name="T12" fmla="*/ 212 w 792"/>
                <a:gd name="T13" fmla="*/ 485 h 1289"/>
                <a:gd name="T14" fmla="*/ 74 w 792"/>
                <a:gd name="T15" fmla="*/ 314 h 1289"/>
                <a:gd name="T16" fmla="*/ 50 w 792"/>
                <a:gd name="T17" fmla="*/ 299 h 1289"/>
                <a:gd name="T18" fmla="*/ 35 w 792"/>
                <a:gd name="T19" fmla="*/ 333 h 1289"/>
                <a:gd name="T20" fmla="*/ 49 w 792"/>
                <a:gd name="T21" fmla="*/ 391 h 1289"/>
                <a:gd name="T22" fmla="*/ 50 w 792"/>
                <a:gd name="T23" fmla="*/ 436 h 1289"/>
                <a:gd name="T24" fmla="*/ 65 w 792"/>
                <a:gd name="T25" fmla="*/ 615 h 1289"/>
                <a:gd name="T26" fmla="*/ 79 w 792"/>
                <a:gd name="T27" fmla="*/ 783 h 1289"/>
                <a:gd name="T28" fmla="*/ 46 w 792"/>
                <a:gd name="T29" fmla="*/ 635 h 1289"/>
                <a:gd name="T30" fmla="*/ 14 w 792"/>
                <a:gd name="T31" fmla="*/ 500 h 1289"/>
                <a:gd name="T32" fmla="*/ 0 w 792"/>
                <a:gd name="T33" fmla="*/ 366 h 1289"/>
                <a:gd name="T34" fmla="*/ 11 w 792"/>
                <a:gd name="T35" fmla="*/ 293 h 1289"/>
                <a:gd name="T36" fmla="*/ 59 w 792"/>
                <a:gd name="T37" fmla="*/ 251 h 1289"/>
                <a:gd name="T38" fmla="*/ 90 w 792"/>
                <a:gd name="T39" fmla="*/ 239 h 1289"/>
                <a:gd name="T40" fmla="*/ 246 w 792"/>
                <a:gd name="T41" fmla="*/ 131 h 1289"/>
                <a:gd name="T42" fmla="*/ 384 w 792"/>
                <a:gd name="T43" fmla="*/ 55 h 1289"/>
                <a:gd name="T44" fmla="*/ 493 w 792"/>
                <a:gd name="T45" fmla="*/ 0 h 1289"/>
                <a:gd name="T46" fmla="*/ 476 w 792"/>
                <a:gd name="T47" fmla="*/ 43 h 1289"/>
                <a:gd name="T48" fmla="*/ 476 w 792"/>
                <a:gd name="T49" fmla="*/ 43 h 128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92"/>
                <a:gd name="T76" fmla="*/ 0 h 1289"/>
                <a:gd name="T77" fmla="*/ 792 w 792"/>
                <a:gd name="T78" fmla="*/ 1289 h 128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92" h="1289">
                  <a:moveTo>
                    <a:pt x="764" y="70"/>
                  </a:moveTo>
                  <a:lnTo>
                    <a:pt x="695" y="72"/>
                  </a:lnTo>
                  <a:lnTo>
                    <a:pt x="612" y="144"/>
                  </a:lnTo>
                  <a:lnTo>
                    <a:pt x="378" y="255"/>
                  </a:lnTo>
                  <a:lnTo>
                    <a:pt x="249" y="365"/>
                  </a:lnTo>
                  <a:lnTo>
                    <a:pt x="159" y="411"/>
                  </a:lnTo>
                  <a:lnTo>
                    <a:pt x="340" y="798"/>
                  </a:lnTo>
                  <a:lnTo>
                    <a:pt x="119" y="517"/>
                  </a:lnTo>
                  <a:lnTo>
                    <a:pt x="81" y="492"/>
                  </a:lnTo>
                  <a:lnTo>
                    <a:pt x="57" y="549"/>
                  </a:lnTo>
                  <a:lnTo>
                    <a:pt x="78" y="644"/>
                  </a:lnTo>
                  <a:lnTo>
                    <a:pt x="80" y="718"/>
                  </a:lnTo>
                  <a:lnTo>
                    <a:pt x="104" y="1013"/>
                  </a:lnTo>
                  <a:lnTo>
                    <a:pt x="127" y="1289"/>
                  </a:lnTo>
                  <a:lnTo>
                    <a:pt x="74" y="1045"/>
                  </a:lnTo>
                  <a:lnTo>
                    <a:pt x="23" y="823"/>
                  </a:lnTo>
                  <a:lnTo>
                    <a:pt x="0" y="603"/>
                  </a:lnTo>
                  <a:lnTo>
                    <a:pt x="17" y="483"/>
                  </a:lnTo>
                  <a:lnTo>
                    <a:pt x="95" y="414"/>
                  </a:lnTo>
                  <a:lnTo>
                    <a:pt x="144" y="393"/>
                  </a:lnTo>
                  <a:lnTo>
                    <a:pt x="395" y="215"/>
                  </a:lnTo>
                  <a:lnTo>
                    <a:pt x="617" y="91"/>
                  </a:lnTo>
                  <a:lnTo>
                    <a:pt x="792" y="0"/>
                  </a:lnTo>
                  <a:lnTo>
                    <a:pt x="764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3" name="Freeform 62"/>
            <p:cNvSpPr>
              <a:spLocks/>
            </p:cNvSpPr>
            <p:nvPr/>
          </p:nvSpPr>
          <p:spPr bwMode="auto">
            <a:xfrm>
              <a:off x="2209" y="2582"/>
              <a:ext cx="194" cy="364"/>
            </a:xfrm>
            <a:custGeom>
              <a:avLst/>
              <a:gdLst>
                <a:gd name="T0" fmla="*/ 9 w 310"/>
                <a:gd name="T1" fmla="*/ 104 h 600"/>
                <a:gd name="T2" fmla="*/ 17 w 310"/>
                <a:gd name="T3" fmla="*/ 129 h 600"/>
                <a:gd name="T4" fmla="*/ 17 w 310"/>
                <a:gd name="T5" fmla="*/ 155 h 600"/>
                <a:gd name="T6" fmla="*/ 34 w 310"/>
                <a:gd name="T7" fmla="*/ 184 h 600"/>
                <a:gd name="T8" fmla="*/ 38 w 310"/>
                <a:gd name="T9" fmla="*/ 213 h 600"/>
                <a:gd name="T10" fmla="*/ 58 w 310"/>
                <a:gd name="T11" fmla="*/ 231 h 600"/>
                <a:gd name="T12" fmla="*/ 66 w 310"/>
                <a:gd name="T13" fmla="*/ 266 h 600"/>
                <a:gd name="T14" fmla="*/ 86 w 310"/>
                <a:gd name="T15" fmla="*/ 281 h 600"/>
                <a:gd name="T16" fmla="*/ 105 w 310"/>
                <a:gd name="T17" fmla="*/ 272 h 600"/>
                <a:gd name="T18" fmla="*/ 126 w 310"/>
                <a:gd name="T19" fmla="*/ 263 h 600"/>
                <a:gd name="T20" fmla="*/ 123 w 310"/>
                <a:gd name="T21" fmla="*/ 283 h 600"/>
                <a:gd name="T22" fmla="*/ 115 w 310"/>
                <a:gd name="T23" fmla="*/ 301 h 600"/>
                <a:gd name="T24" fmla="*/ 135 w 310"/>
                <a:gd name="T25" fmla="*/ 311 h 600"/>
                <a:gd name="T26" fmla="*/ 160 w 310"/>
                <a:gd name="T27" fmla="*/ 317 h 600"/>
                <a:gd name="T28" fmla="*/ 176 w 310"/>
                <a:gd name="T29" fmla="*/ 355 h 600"/>
                <a:gd name="T30" fmla="*/ 146 w 310"/>
                <a:gd name="T31" fmla="*/ 364 h 600"/>
                <a:gd name="T32" fmla="*/ 126 w 310"/>
                <a:gd name="T33" fmla="*/ 351 h 600"/>
                <a:gd name="T34" fmla="*/ 106 w 310"/>
                <a:gd name="T35" fmla="*/ 335 h 600"/>
                <a:gd name="T36" fmla="*/ 103 w 310"/>
                <a:gd name="T37" fmla="*/ 302 h 600"/>
                <a:gd name="T38" fmla="*/ 75 w 310"/>
                <a:gd name="T39" fmla="*/ 288 h 600"/>
                <a:gd name="T40" fmla="*/ 56 w 310"/>
                <a:gd name="T41" fmla="*/ 264 h 600"/>
                <a:gd name="T42" fmla="*/ 53 w 310"/>
                <a:gd name="T43" fmla="*/ 237 h 600"/>
                <a:gd name="T44" fmla="*/ 33 w 310"/>
                <a:gd name="T45" fmla="*/ 218 h 600"/>
                <a:gd name="T46" fmla="*/ 23 w 310"/>
                <a:gd name="T47" fmla="*/ 190 h 600"/>
                <a:gd name="T48" fmla="*/ 0 w 310"/>
                <a:gd name="T49" fmla="*/ 158 h 600"/>
                <a:gd name="T50" fmla="*/ 4 w 310"/>
                <a:gd name="T51" fmla="*/ 131 h 600"/>
                <a:gd name="T52" fmla="*/ 0 w 310"/>
                <a:gd name="T53" fmla="*/ 108 h 600"/>
                <a:gd name="T54" fmla="*/ 11 w 310"/>
                <a:gd name="T55" fmla="*/ 83 h 600"/>
                <a:gd name="T56" fmla="*/ 86 w 310"/>
                <a:gd name="T57" fmla="*/ 22 h 600"/>
                <a:gd name="T58" fmla="*/ 112 w 310"/>
                <a:gd name="T59" fmla="*/ 3 h 600"/>
                <a:gd name="T60" fmla="*/ 194 w 310"/>
                <a:gd name="T61" fmla="*/ 0 h 600"/>
                <a:gd name="T62" fmla="*/ 157 w 310"/>
                <a:gd name="T63" fmla="*/ 9 h 600"/>
                <a:gd name="T64" fmla="*/ 99 w 310"/>
                <a:gd name="T65" fmla="*/ 29 h 600"/>
                <a:gd name="T66" fmla="*/ 36 w 310"/>
                <a:gd name="T67" fmla="*/ 73 h 600"/>
                <a:gd name="T68" fmla="*/ 9 w 310"/>
                <a:gd name="T69" fmla="*/ 104 h 600"/>
                <a:gd name="T70" fmla="*/ 9 w 310"/>
                <a:gd name="T71" fmla="*/ 104 h 6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0"/>
                <a:gd name="T109" fmla="*/ 0 h 600"/>
                <a:gd name="T110" fmla="*/ 310 w 310"/>
                <a:gd name="T111" fmla="*/ 600 h 6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0" h="600">
                  <a:moveTo>
                    <a:pt x="15" y="171"/>
                  </a:moveTo>
                  <a:lnTo>
                    <a:pt x="27" y="213"/>
                  </a:lnTo>
                  <a:lnTo>
                    <a:pt x="27" y="256"/>
                  </a:lnTo>
                  <a:lnTo>
                    <a:pt x="55" y="304"/>
                  </a:lnTo>
                  <a:lnTo>
                    <a:pt x="61" y="351"/>
                  </a:lnTo>
                  <a:lnTo>
                    <a:pt x="93" y="380"/>
                  </a:lnTo>
                  <a:lnTo>
                    <a:pt x="105" y="439"/>
                  </a:lnTo>
                  <a:lnTo>
                    <a:pt x="137" y="463"/>
                  </a:lnTo>
                  <a:lnTo>
                    <a:pt x="168" y="448"/>
                  </a:lnTo>
                  <a:lnTo>
                    <a:pt x="202" y="433"/>
                  </a:lnTo>
                  <a:lnTo>
                    <a:pt x="196" y="467"/>
                  </a:lnTo>
                  <a:lnTo>
                    <a:pt x="183" y="496"/>
                  </a:lnTo>
                  <a:lnTo>
                    <a:pt x="215" y="513"/>
                  </a:lnTo>
                  <a:lnTo>
                    <a:pt x="255" y="522"/>
                  </a:lnTo>
                  <a:lnTo>
                    <a:pt x="282" y="585"/>
                  </a:lnTo>
                  <a:lnTo>
                    <a:pt x="234" y="600"/>
                  </a:lnTo>
                  <a:lnTo>
                    <a:pt x="202" y="579"/>
                  </a:lnTo>
                  <a:lnTo>
                    <a:pt x="169" y="553"/>
                  </a:lnTo>
                  <a:lnTo>
                    <a:pt x="164" y="498"/>
                  </a:lnTo>
                  <a:lnTo>
                    <a:pt x="120" y="475"/>
                  </a:lnTo>
                  <a:lnTo>
                    <a:pt x="90" y="435"/>
                  </a:lnTo>
                  <a:lnTo>
                    <a:pt x="84" y="391"/>
                  </a:lnTo>
                  <a:lnTo>
                    <a:pt x="52" y="359"/>
                  </a:lnTo>
                  <a:lnTo>
                    <a:pt x="36" y="313"/>
                  </a:lnTo>
                  <a:lnTo>
                    <a:pt x="0" y="260"/>
                  </a:lnTo>
                  <a:lnTo>
                    <a:pt x="6" y="216"/>
                  </a:lnTo>
                  <a:lnTo>
                    <a:pt x="0" y="178"/>
                  </a:lnTo>
                  <a:lnTo>
                    <a:pt x="17" y="137"/>
                  </a:lnTo>
                  <a:lnTo>
                    <a:pt x="137" y="36"/>
                  </a:lnTo>
                  <a:lnTo>
                    <a:pt x="179" y="5"/>
                  </a:lnTo>
                  <a:lnTo>
                    <a:pt x="310" y="0"/>
                  </a:lnTo>
                  <a:lnTo>
                    <a:pt x="251" y="15"/>
                  </a:lnTo>
                  <a:lnTo>
                    <a:pt x="158" y="47"/>
                  </a:lnTo>
                  <a:lnTo>
                    <a:pt x="57" y="121"/>
                  </a:lnTo>
                  <a:lnTo>
                    <a:pt x="15" y="1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4" name="Freeform 63"/>
            <p:cNvSpPr>
              <a:spLocks/>
            </p:cNvSpPr>
            <p:nvPr/>
          </p:nvSpPr>
          <p:spPr bwMode="auto">
            <a:xfrm>
              <a:off x="2359" y="2755"/>
              <a:ext cx="100" cy="99"/>
            </a:xfrm>
            <a:custGeom>
              <a:avLst/>
              <a:gdLst>
                <a:gd name="T0" fmla="*/ 0 w 159"/>
                <a:gd name="T1" fmla="*/ 98 h 161"/>
                <a:gd name="T2" fmla="*/ 33 w 159"/>
                <a:gd name="T3" fmla="*/ 99 h 161"/>
                <a:gd name="T4" fmla="*/ 58 w 159"/>
                <a:gd name="T5" fmla="*/ 90 h 161"/>
                <a:gd name="T6" fmla="*/ 77 w 159"/>
                <a:gd name="T7" fmla="*/ 90 h 161"/>
                <a:gd name="T8" fmla="*/ 98 w 159"/>
                <a:gd name="T9" fmla="*/ 82 h 161"/>
                <a:gd name="T10" fmla="*/ 100 w 159"/>
                <a:gd name="T11" fmla="*/ 29 h 161"/>
                <a:gd name="T12" fmla="*/ 70 w 159"/>
                <a:gd name="T13" fmla="*/ 0 h 161"/>
                <a:gd name="T14" fmla="*/ 81 w 159"/>
                <a:gd name="T15" fmla="*/ 18 h 161"/>
                <a:gd name="T16" fmla="*/ 92 w 159"/>
                <a:gd name="T17" fmla="*/ 47 h 161"/>
                <a:gd name="T18" fmla="*/ 85 w 159"/>
                <a:gd name="T19" fmla="*/ 71 h 161"/>
                <a:gd name="T20" fmla="*/ 68 w 159"/>
                <a:gd name="T21" fmla="*/ 76 h 161"/>
                <a:gd name="T22" fmla="*/ 48 w 159"/>
                <a:gd name="T23" fmla="*/ 60 h 161"/>
                <a:gd name="T24" fmla="*/ 37 w 159"/>
                <a:gd name="T25" fmla="*/ 89 h 161"/>
                <a:gd name="T26" fmla="*/ 0 w 159"/>
                <a:gd name="T27" fmla="*/ 98 h 161"/>
                <a:gd name="T28" fmla="*/ 0 w 159"/>
                <a:gd name="T29" fmla="*/ 98 h 1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9"/>
                <a:gd name="T46" fmla="*/ 0 h 161"/>
                <a:gd name="T47" fmla="*/ 159 w 159"/>
                <a:gd name="T48" fmla="*/ 161 h 16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9" h="161">
                  <a:moveTo>
                    <a:pt x="0" y="159"/>
                  </a:moveTo>
                  <a:lnTo>
                    <a:pt x="53" y="161"/>
                  </a:lnTo>
                  <a:lnTo>
                    <a:pt x="93" y="146"/>
                  </a:lnTo>
                  <a:lnTo>
                    <a:pt x="123" y="146"/>
                  </a:lnTo>
                  <a:lnTo>
                    <a:pt x="156" y="133"/>
                  </a:lnTo>
                  <a:lnTo>
                    <a:pt x="159" y="47"/>
                  </a:lnTo>
                  <a:lnTo>
                    <a:pt x="112" y="0"/>
                  </a:lnTo>
                  <a:lnTo>
                    <a:pt x="129" y="30"/>
                  </a:lnTo>
                  <a:lnTo>
                    <a:pt x="146" y="76"/>
                  </a:lnTo>
                  <a:lnTo>
                    <a:pt x="135" y="116"/>
                  </a:lnTo>
                  <a:lnTo>
                    <a:pt x="108" y="123"/>
                  </a:lnTo>
                  <a:lnTo>
                    <a:pt x="76" y="97"/>
                  </a:lnTo>
                  <a:lnTo>
                    <a:pt x="59" y="144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5" name="Freeform 64"/>
            <p:cNvSpPr>
              <a:spLocks/>
            </p:cNvSpPr>
            <p:nvPr/>
          </p:nvSpPr>
          <p:spPr bwMode="auto">
            <a:xfrm>
              <a:off x="2317" y="2743"/>
              <a:ext cx="114" cy="44"/>
            </a:xfrm>
            <a:custGeom>
              <a:avLst/>
              <a:gdLst>
                <a:gd name="T0" fmla="*/ 114 w 185"/>
                <a:gd name="T1" fmla="*/ 20 h 72"/>
                <a:gd name="T2" fmla="*/ 81 w 185"/>
                <a:gd name="T3" fmla="*/ 20 h 72"/>
                <a:gd name="T4" fmla="*/ 43 w 185"/>
                <a:gd name="T5" fmla="*/ 32 h 72"/>
                <a:gd name="T6" fmla="*/ 0 w 185"/>
                <a:gd name="T7" fmla="*/ 44 h 72"/>
                <a:gd name="T8" fmla="*/ 43 w 185"/>
                <a:gd name="T9" fmla="*/ 23 h 72"/>
                <a:gd name="T10" fmla="*/ 73 w 185"/>
                <a:gd name="T11" fmla="*/ 10 h 72"/>
                <a:gd name="T12" fmla="*/ 88 w 185"/>
                <a:gd name="T13" fmla="*/ 0 h 72"/>
                <a:gd name="T14" fmla="*/ 114 w 185"/>
                <a:gd name="T15" fmla="*/ 20 h 72"/>
                <a:gd name="T16" fmla="*/ 114 w 185"/>
                <a:gd name="T17" fmla="*/ 20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"/>
                <a:gd name="T28" fmla="*/ 0 h 72"/>
                <a:gd name="T29" fmla="*/ 185 w 185"/>
                <a:gd name="T30" fmla="*/ 72 h 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" h="72">
                  <a:moveTo>
                    <a:pt x="185" y="32"/>
                  </a:moveTo>
                  <a:lnTo>
                    <a:pt x="131" y="32"/>
                  </a:lnTo>
                  <a:lnTo>
                    <a:pt x="69" y="53"/>
                  </a:lnTo>
                  <a:lnTo>
                    <a:pt x="0" y="72"/>
                  </a:lnTo>
                  <a:lnTo>
                    <a:pt x="69" y="38"/>
                  </a:lnTo>
                  <a:lnTo>
                    <a:pt x="118" y="17"/>
                  </a:lnTo>
                  <a:lnTo>
                    <a:pt x="143" y="0"/>
                  </a:lnTo>
                  <a:lnTo>
                    <a:pt x="185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6" name="Freeform 65"/>
            <p:cNvSpPr>
              <a:spLocks/>
            </p:cNvSpPr>
            <p:nvPr/>
          </p:nvSpPr>
          <p:spPr bwMode="auto">
            <a:xfrm>
              <a:off x="2263" y="2625"/>
              <a:ext cx="194" cy="164"/>
            </a:xfrm>
            <a:custGeom>
              <a:avLst/>
              <a:gdLst>
                <a:gd name="T0" fmla="*/ 179 w 311"/>
                <a:gd name="T1" fmla="*/ 145 h 270"/>
                <a:gd name="T2" fmla="*/ 187 w 311"/>
                <a:gd name="T3" fmla="*/ 117 h 270"/>
                <a:gd name="T4" fmla="*/ 158 w 311"/>
                <a:gd name="T5" fmla="*/ 87 h 270"/>
                <a:gd name="T6" fmla="*/ 143 w 311"/>
                <a:gd name="T7" fmla="*/ 63 h 270"/>
                <a:gd name="T8" fmla="*/ 103 w 311"/>
                <a:gd name="T9" fmla="*/ 73 h 270"/>
                <a:gd name="T10" fmla="*/ 64 w 311"/>
                <a:gd name="T11" fmla="*/ 100 h 270"/>
                <a:gd name="T12" fmla="*/ 20 w 311"/>
                <a:gd name="T13" fmla="*/ 106 h 270"/>
                <a:gd name="T14" fmla="*/ 42 w 311"/>
                <a:gd name="T15" fmla="*/ 89 h 270"/>
                <a:gd name="T16" fmla="*/ 77 w 311"/>
                <a:gd name="T17" fmla="*/ 82 h 270"/>
                <a:gd name="T18" fmla="*/ 111 w 311"/>
                <a:gd name="T19" fmla="*/ 59 h 270"/>
                <a:gd name="T20" fmla="*/ 146 w 311"/>
                <a:gd name="T21" fmla="*/ 59 h 270"/>
                <a:gd name="T22" fmla="*/ 173 w 311"/>
                <a:gd name="T23" fmla="*/ 73 h 270"/>
                <a:gd name="T24" fmla="*/ 188 w 311"/>
                <a:gd name="T25" fmla="*/ 49 h 270"/>
                <a:gd name="T26" fmla="*/ 170 w 311"/>
                <a:gd name="T27" fmla="*/ 28 h 270"/>
                <a:gd name="T28" fmla="*/ 117 w 311"/>
                <a:gd name="T29" fmla="*/ 15 h 270"/>
                <a:gd name="T30" fmla="*/ 100 w 311"/>
                <a:gd name="T31" fmla="*/ 8 h 270"/>
                <a:gd name="T32" fmla="*/ 80 w 311"/>
                <a:gd name="T33" fmla="*/ 18 h 270"/>
                <a:gd name="T34" fmla="*/ 78 w 311"/>
                <a:gd name="T35" fmla="*/ 35 h 270"/>
                <a:gd name="T36" fmla="*/ 64 w 311"/>
                <a:gd name="T37" fmla="*/ 31 h 270"/>
                <a:gd name="T38" fmla="*/ 32 w 311"/>
                <a:gd name="T39" fmla="*/ 38 h 270"/>
                <a:gd name="T40" fmla="*/ 19 w 311"/>
                <a:gd name="T41" fmla="*/ 59 h 270"/>
                <a:gd name="T42" fmla="*/ 0 w 311"/>
                <a:gd name="T43" fmla="*/ 38 h 270"/>
                <a:gd name="T44" fmla="*/ 39 w 311"/>
                <a:gd name="T45" fmla="*/ 17 h 270"/>
                <a:gd name="T46" fmla="*/ 74 w 311"/>
                <a:gd name="T47" fmla="*/ 0 h 270"/>
                <a:gd name="T48" fmla="*/ 114 w 311"/>
                <a:gd name="T49" fmla="*/ 4 h 270"/>
                <a:gd name="T50" fmla="*/ 142 w 311"/>
                <a:gd name="T51" fmla="*/ 14 h 270"/>
                <a:gd name="T52" fmla="*/ 172 w 311"/>
                <a:gd name="T53" fmla="*/ 14 h 270"/>
                <a:gd name="T54" fmla="*/ 186 w 311"/>
                <a:gd name="T55" fmla="*/ 15 h 270"/>
                <a:gd name="T56" fmla="*/ 192 w 311"/>
                <a:gd name="T57" fmla="*/ 46 h 270"/>
                <a:gd name="T58" fmla="*/ 194 w 311"/>
                <a:gd name="T59" fmla="*/ 164 h 270"/>
                <a:gd name="T60" fmla="*/ 186 w 311"/>
                <a:gd name="T61" fmla="*/ 162 h 270"/>
                <a:gd name="T62" fmla="*/ 179 w 311"/>
                <a:gd name="T63" fmla="*/ 145 h 270"/>
                <a:gd name="T64" fmla="*/ 179 w 311"/>
                <a:gd name="T65" fmla="*/ 145 h 2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1"/>
                <a:gd name="T100" fmla="*/ 0 h 270"/>
                <a:gd name="T101" fmla="*/ 311 w 311"/>
                <a:gd name="T102" fmla="*/ 270 h 2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1" h="270">
                  <a:moveTo>
                    <a:pt x="287" y="238"/>
                  </a:moveTo>
                  <a:lnTo>
                    <a:pt x="300" y="192"/>
                  </a:lnTo>
                  <a:lnTo>
                    <a:pt x="253" y="144"/>
                  </a:lnTo>
                  <a:lnTo>
                    <a:pt x="230" y="104"/>
                  </a:lnTo>
                  <a:lnTo>
                    <a:pt x="165" y="120"/>
                  </a:lnTo>
                  <a:lnTo>
                    <a:pt x="102" y="165"/>
                  </a:lnTo>
                  <a:lnTo>
                    <a:pt x="32" y="175"/>
                  </a:lnTo>
                  <a:lnTo>
                    <a:pt x="68" y="146"/>
                  </a:lnTo>
                  <a:lnTo>
                    <a:pt x="123" y="135"/>
                  </a:lnTo>
                  <a:lnTo>
                    <a:pt x="178" y="97"/>
                  </a:lnTo>
                  <a:lnTo>
                    <a:pt x="234" y="97"/>
                  </a:lnTo>
                  <a:lnTo>
                    <a:pt x="277" y="120"/>
                  </a:lnTo>
                  <a:lnTo>
                    <a:pt x="302" y="80"/>
                  </a:lnTo>
                  <a:lnTo>
                    <a:pt x="272" y="46"/>
                  </a:lnTo>
                  <a:lnTo>
                    <a:pt x="188" y="25"/>
                  </a:lnTo>
                  <a:lnTo>
                    <a:pt x="161" y="13"/>
                  </a:lnTo>
                  <a:lnTo>
                    <a:pt x="129" y="30"/>
                  </a:lnTo>
                  <a:lnTo>
                    <a:pt x="125" y="57"/>
                  </a:lnTo>
                  <a:lnTo>
                    <a:pt x="102" y="51"/>
                  </a:lnTo>
                  <a:lnTo>
                    <a:pt x="51" y="63"/>
                  </a:lnTo>
                  <a:lnTo>
                    <a:pt x="30" y="97"/>
                  </a:lnTo>
                  <a:lnTo>
                    <a:pt x="0" y="63"/>
                  </a:lnTo>
                  <a:lnTo>
                    <a:pt x="63" y="28"/>
                  </a:lnTo>
                  <a:lnTo>
                    <a:pt x="118" y="0"/>
                  </a:lnTo>
                  <a:lnTo>
                    <a:pt x="182" y="6"/>
                  </a:lnTo>
                  <a:lnTo>
                    <a:pt x="228" y="23"/>
                  </a:lnTo>
                  <a:lnTo>
                    <a:pt x="275" y="23"/>
                  </a:lnTo>
                  <a:lnTo>
                    <a:pt x="298" y="25"/>
                  </a:lnTo>
                  <a:lnTo>
                    <a:pt x="308" y="76"/>
                  </a:lnTo>
                  <a:lnTo>
                    <a:pt x="311" y="270"/>
                  </a:lnTo>
                  <a:lnTo>
                    <a:pt x="298" y="266"/>
                  </a:lnTo>
                  <a:lnTo>
                    <a:pt x="287" y="2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7" name="Freeform 66"/>
            <p:cNvSpPr>
              <a:spLocks/>
            </p:cNvSpPr>
            <p:nvPr/>
          </p:nvSpPr>
          <p:spPr bwMode="auto">
            <a:xfrm>
              <a:off x="2297" y="2579"/>
              <a:ext cx="174" cy="71"/>
            </a:xfrm>
            <a:custGeom>
              <a:avLst/>
              <a:gdLst>
                <a:gd name="T0" fmla="*/ 6 w 281"/>
                <a:gd name="T1" fmla="*/ 23 h 116"/>
                <a:gd name="T2" fmla="*/ 74 w 281"/>
                <a:gd name="T3" fmla="*/ 6 h 116"/>
                <a:gd name="T4" fmla="*/ 114 w 281"/>
                <a:gd name="T5" fmla="*/ 0 h 116"/>
                <a:gd name="T6" fmla="*/ 128 w 281"/>
                <a:gd name="T7" fmla="*/ 7 h 116"/>
                <a:gd name="T8" fmla="*/ 163 w 281"/>
                <a:gd name="T9" fmla="*/ 7 h 116"/>
                <a:gd name="T10" fmla="*/ 174 w 281"/>
                <a:gd name="T11" fmla="*/ 26 h 116"/>
                <a:gd name="T12" fmla="*/ 174 w 281"/>
                <a:gd name="T13" fmla="*/ 47 h 116"/>
                <a:gd name="T14" fmla="*/ 146 w 281"/>
                <a:gd name="T15" fmla="*/ 71 h 116"/>
                <a:gd name="T16" fmla="*/ 124 w 281"/>
                <a:gd name="T17" fmla="*/ 67 h 116"/>
                <a:gd name="T18" fmla="*/ 158 w 281"/>
                <a:gd name="T19" fmla="*/ 50 h 116"/>
                <a:gd name="T20" fmla="*/ 161 w 281"/>
                <a:gd name="T21" fmla="*/ 35 h 116"/>
                <a:gd name="T22" fmla="*/ 160 w 281"/>
                <a:gd name="T23" fmla="*/ 18 h 116"/>
                <a:gd name="T24" fmla="*/ 124 w 281"/>
                <a:gd name="T25" fmla="*/ 10 h 116"/>
                <a:gd name="T26" fmla="*/ 119 w 281"/>
                <a:gd name="T27" fmla="*/ 28 h 116"/>
                <a:gd name="T28" fmla="*/ 142 w 281"/>
                <a:gd name="T29" fmla="*/ 36 h 116"/>
                <a:gd name="T30" fmla="*/ 102 w 281"/>
                <a:gd name="T31" fmla="*/ 43 h 116"/>
                <a:gd name="T32" fmla="*/ 106 w 281"/>
                <a:gd name="T33" fmla="*/ 21 h 116"/>
                <a:gd name="T34" fmla="*/ 103 w 281"/>
                <a:gd name="T35" fmla="*/ 12 h 116"/>
                <a:gd name="T36" fmla="*/ 50 w 281"/>
                <a:gd name="T37" fmla="*/ 15 h 116"/>
                <a:gd name="T38" fmla="*/ 24 w 281"/>
                <a:gd name="T39" fmla="*/ 35 h 116"/>
                <a:gd name="T40" fmla="*/ 0 w 281"/>
                <a:gd name="T41" fmla="*/ 40 h 116"/>
                <a:gd name="T42" fmla="*/ 6 w 281"/>
                <a:gd name="T43" fmla="*/ 23 h 116"/>
                <a:gd name="T44" fmla="*/ 6 w 281"/>
                <a:gd name="T45" fmla="*/ 23 h 1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81"/>
                <a:gd name="T70" fmla="*/ 0 h 116"/>
                <a:gd name="T71" fmla="*/ 281 w 281"/>
                <a:gd name="T72" fmla="*/ 116 h 1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81" h="116">
                  <a:moveTo>
                    <a:pt x="10" y="38"/>
                  </a:moveTo>
                  <a:lnTo>
                    <a:pt x="120" y="9"/>
                  </a:lnTo>
                  <a:lnTo>
                    <a:pt x="184" y="0"/>
                  </a:lnTo>
                  <a:lnTo>
                    <a:pt x="207" y="11"/>
                  </a:lnTo>
                  <a:lnTo>
                    <a:pt x="264" y="11"/>
                  </a:lnTo>
                  <a:lnTo>
                    <a:pt x="281" y="42"/>
                  </a:lnTo>
                  <a:lnTo>
                    <a:pt x="281" y="76"/>
                  </a:lnTo>
                  <a:lnTo>
                    <a:pt x="236" y="116"/>
                  </a:lnTo>
                  <a:lnTo>
                    <a:pt x="201" y="110"/>
                  </a:lnTo>
                  <a:lnTo>
                    <a:pt x="255" y="82"/>
                  </a:lnTo>
                  <a:lnTo>
                    <a:pt x="260" y="57"/>
                  </a:lnTo>
                  <a:lnTo>
                    <a:pt x="258" y="30"/>
                  </a:lnTo>
                  <a:lnTo>
                    <a:pt x="200" y="17"/>
                  </a:lnTo>
                  <a:lnTo>
                    <a:pt x="192" y="46"/>
                  </a:lnTo>
                  <a:lnTo>
                    <a:pt x="230" y="59"/>
                  </a:lnTo>
                  <a:lnTo>
                    <a:pt x="165" y="70"/>
                  </a:lnTo>
                  <a:lnTo>
                    <a:pt x="171" y="34"/>
                  </a:lnTo>
                  <a:lnTo>
                    <a:pt x="167" y="19"/>
                  </a:lnTo>
                  <a:lnTo>
                    <a:pt x="80" y="25"/>
                  </a:lnTo>
                  <a:lnTo>
                    <a:pt x="38" y="57"/>
                  </a:lnTo>
                  <a:lnTo>
                    <a:pt x="0" y="65"/>
                  </a:lnTo>
                  <a:lnTo>
                    <a:pt x="1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8" name="Freeform 67"/>
            <p:cNvSpPr>
              <a:spLocks/>
            </p:cNvSpPr>
            <p:nvPr/>
          </p:nvSpPr>
          <p:spPr bwMode="auto">
            <a:xfrm>
              <a:off x="2341" y="2823"/>
              <a:ext cx="121" cy="275"/>
            </a:xfrm>
            <a:custGeom>
              <a:avLst/>
              <a:gdLst>
                <a:gd name="T0" fmla="*/ 86 w 196"/>
                <a:gd name="T1" fmla="*/ 18 h 450"/>
                <a:gd name="T2" fmla="*/ 106 w 196"/>
                <a:gd name="T3" fmla="*/ 40 h 450"/>
                <a:gd name="T4" fmla="*/ 109 w 196"/>
                <a:gd name="T5" fmla="*/ 73 h 450"/>
                <a:gd name="T6" fmla="*/ 107 w 196"/>
                <a:gd name="T7" fmla="*/ 120 h 450"/>
                <a:gd name="T8" fmla="*/ 91 w 196"/>
                <a:gd name="T9" fmla="*/ 133 h 450"/>
                <a:gd name="T10" fmla="*/ 61 w 196"/>
                <a:gd name="T11" fmla="*/ 125 h 450"/>
                <a:gd name="T12" fmla="*/ 96 w 196"/>
                <a:gd name="T13" fmla="*/ 156 h 450"/>
                <a:gd name="T14" fmla="*/ 91 w 196"/>
                <a:gd name="T15" fmla="*/ 191 h 450"/>
                <a:gd name="T16" fmla="*/ 33 w 196"/>
                <a:gd name="T17" fmla="*/ 213 h 450"/>
                <a:gd name="T18" fmla="*/ 59 w 196"/>
                <a:gd name="T19" fmla="*/ 156 h 450"/>
                <a:gd name="T20" fmla="*/ 56 w 196"/>
                <a:gd name="T21" fmla="*/ 137 h 450"/>
                <a:gd name="T22" fmla="*/ 0 w 196"/>
                <a:gd name="T23" fmla="*/ 87 h 450"/>
                <a:gd name="T24" fmla="*/ 17 w 196"/>
                <a:gd name="T25" fmla="*/ 156 h 450"/>
                <a:gd name="T26" fmla="*/ 27 w 196"/>
                <a:gd name="T27" fmla="*/ 213 h 450"/>
                <a:gd name="T28" fmla="*/ 54 w 196"/>
                <a:gd name="T29" fmla="*/ 255 h 450"/>
                <a:gd name="T30" fmla="*/ 78 w 196"/>
                <a:gd name="T31" fmla="*/ 275 h 450"/>
                <a:gd name="T32" fmla="*/ 101 w 196"/>
                <a:gd name="T33" fmla="*/ 238 h 450"/>
                <a:gd name="T34" fmla="*/ 121 w 196"/>
                <a:gd name="T35" fmla="*/ 213 h 450"/>
                <a:gd name="T36" fmla="*/ 116 w 196"/>
                <a:gd name="T37" fmla="*/ 0 h 450"/>
                <a:gd name="T38" fmla="*/ 86 w 196"/>
                <a:gd name="T39" fmla="*/ 18 h 450"/>
                <a:gd name="T40" fmla="*/ 86 w 196"/>
                <a:gd name="T41" fmla="*/ 18 h 4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6"/>
                <a:gd name="T64" fmla="*/ 0 h 450"/>
                <a:gd name="T65" fmla="*/ 196 w 196"/>
                <a:gd name="T66" fmla="*/ 450 h 4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6" h="450">
                  <a:moveTo>
                    <a:pt x="139" y="30"/>
                  </a:moveTo>
                  <a:lnTo>
                    <a:pt x="171" y="66"/>
                  </a:lnTo>
                  <a:lnTo>
                    <a:pt x="177" y="120"/>
                  </a:lnTo>
                  <a:lnTo>
                    <a:pt x="173" y="196"/>
                  </a:lnTo>
                  <a:lnTo>
                    <a:pt x="147" y="218"/>
                  </a:lnTo>
                  <a:lnTo>
                    <a:pt x="99" y="205"/>
                  </a:lnTo>
                  <a:lnTo>
                    <a:pt x="156" y="256"/>
                  </a:lnTo>
                  <a:lnTo>
                    <a:pt x="147" y="313"/>
                  </a:lnTo>
                  <a:lnTo>
                    <a:pt x="53" y="348"/>
                  </a:lnTo>
                  <a:lnTo>
                    <a:pt x="95" y="255"/>
                  </a:lnTo>
                  <a:lnTo>
                    <a:pt x="91" y="224"/>
                  </a:lnTo>
                  <a:lnTo>
                    <a:pt x="0" y="142"/>
                  </a:lnTo>
                  <a:lnTo>
                    <a:pt x="27" y="256"/>
                  </a:lnTo>
                  <a:lnTo>
                    <a:pt x="44" y="348"/>
                  </a:lnTo>
                  <a:lnTo>
                    <a:pt x="88" y="418"/>
                  </a:lnTo>
                  <a:lnTo>
                    <a:pt x="126" y="450"/>
                  </a:lnTo>
                  <a:lnTo>
                    <a:pt x="164" y="390"/>
                  </a:lnTo>
                  <a:lnTo>
                    <a:pt x="196" y="348"/>
                  </a:lnTo>
                  <a:lnTo>
                    <a:pt x="188" y="0"/>
                  </a:lnTo>
                  <a:lnTo>
                    <a:pt x="139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9" name="Freeform 68"/>
            <p:cNvSpPr>
              <a:spLocks/>
            </p:cNvSpPr>
            <p:nvPr/>
          </p:nvSpPr>
          <p:spPr bwMode="auto">
            <a:xfrm>
              <a:off x="3234" y="2582"/>
              <a:ext cx="184" cy="209"/>
            </a:xfrm>
            <a:custGeom>
              <a:avLst/>
              <a:gdLst>
                <a:gd name="T0" fmla="*/ 50 w 295"/>
                <a:gd name="T1" fmla="*/ 0 h 344"/>
                <a:gd name="T2" fmla="*/ 29 w 295"/>
                <a:gd name="T3" fmla="*/ 26 h 344"/>
                <a:gd name="T4" fmla="*/ 19 w 295"/>
                <a:gd name="T5" fmla="*/ 43 h 344"/>
                <a:gd name="T6" fmla="*/ 16 w 295"/>
                <a:gd name="T7" fmla="*/ 55 h 344"/>
                <a:gd name="T8" fmla="*/ 21 w 295"/>
                <a:gd name="T9" fmla="*/ 78 h 344"/>
                <a:gd name="T10" fmla="*/ 45 w 295"/>
                <a:gd name="T11" fmla="*/ 77 h 344"/>
                <a:gd name="T12" fmla="*/ 42 w 295"/>
                <a:gd name="T13" fmla="*/ 59 h 344"/>
                <a:gd name="T14" fmla="*/ 88 w 295"/>
                <a:gd name="T15" fmla="*/ 45 h 344"/>
                <a:gd name="T16" fmla="*/ 112 w 295"/>
                <a:gd name="T17" fmla="*/ 37 h 344"/>
                <a:gd name="T18" fmla="*/ 175 w 295"/>
                <a:gd name="T19" fmla="*/ 39 h 344"/>
                <a:gd name="T20" fmla="*/ 183 w 295"/>
                <a:gd name="T21" fmla="*/ 46 h 344"/>
                <a:gd name="T22" fmla="*/ 145 w 295"/>
                <a:gd name="T23" fmla="*/ 47 h 344"/>
                <a:gd name="T24" fmla="*/ 84 w 295"/>
                <a:gd name="T25" fmla="*/ 52 h 344"/>
                <a:gd name="T26" fmla="*/ 71 w 295"/>
                <a:gd name="T27" fmla="*/ 68 h 344"/>
                <a:gd name="T28" fmla="*/ 61 w 295"/>
                <a:gd name="T29" fmla="*/ 78 h 344"/>
                <a:gd name="T30" fmla="*/ 47 w 295"/>
                <a:gd name="T31" fmla="*/ 86 h 344"/>
                <a:gd name="T32" fmla="*/ 45 w 295"/>
                <a:gd name="T33" fmla="*/ 111 h 344"/>
                <a:gd name="T34" fmla="*/ 56 w 295"/>
                <a:gd name="T35" fmla="*/ 123 h 344"/>
                <a:gd name="T36" fmla="*/ 57 w 295"/>
                <a:gd name="T37" fmla="*/ 135 h 344"/>
                <a:gd name="T38" fmla="*/ 89 w 295"/>
                <a:gd name="T39" fmla="*/ 118 h 344"/>
                <a:gd name="T40" fmla="*/ 82 w 295"/>
                <a:gd name="T41" fmla="*/ 137 h 344"/>
                <a:gd name="T42" fmla="*/ 83 w 295"/>
                <a:gd name="T43" fmla="*/ 158 h 344"/>
                <a:gd name="T44" fmla="*/ 97 w 295"/>
                <a:gd name="T45" fmla="*/ 171 h 344"/>
                <a:gd name="T46" fmla="*/ 117 w 295"/>
                <a:gd name="T47" fmla="*/ 172 h 344"/>
                <a:gd name="T48" fmla="*/ 141 w 295"/>
                <a:gd name="T49" fmla="*/ 176 h 344"/>
                <a:gd name="T50" fmla="*/ 184 w 295"/>
                <a:gd name="T51" fmla="*/ 176 h 344"/>
                <a:gd name="T52" fmla="*/ 160 w 295"/>
                <a:gd name="T53" fmla="*/ 188 h 344"/>
                <a:gd name="T54" fmla="*/ 163 w 295"/>
                <a:gd name="T55" fmla="*/ 202 h 344"/>
                <a:gd name="T56" fmla="*/ 146 w 295"/>
                <a:gd name="T57" fmla="*/ 191 h 344"/>
                <a:gd name="T58" fmla="*/ 128 w 295"/>
                <a:gd name="T59" fmla="*/ 209 h 344"/>
                <a:gd name="T60" fmla="*/ 67 w 295"/>
                <a:gd name="T61" fmla="*/ 194 h 344"/>
                <a:gd name="T62" fmla="*/ 49 w 295"/>
                <a:gd name="T63" fmla="*/ 172 h 344"/>
                <a:gd name="T64" fmla="*/ 34 w 295"/>
                <a:gd name="T65" fmla="*/ 168 h 344"/>
                <a:gd name="T66" fmla="*/ 8 w 295"/>
                <a:gd name="T67" fmla="*/ 135 h 344"/>
                <a:gd name="T68" fmla="*/ 1 w 295"/>
                <a:gd name="T69" fmla="*/ 98 h 344"/>
                <a:gd name="T70" fmla="*/ 0 w 295"/>
                <a:gd name="T71" fmla="*/ 72 h 344"/>
                <a:gd name="T72" fmla="*/ 2 w 295"/>
                <a:gd name="T73" fmla="*/ 22 h 344"/>
                <a:gd name="T74" fmla="*/ 50 w 295"/>
                <a:gd name="T75" fmla="*/ 0 h 344"/>
                <a:gd name="T76" fmla="*/ 50 w 295"/>
                <a:gd name="T77" fmla="*/ 0 h 34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95"/>
                <a:gd name="T118" fmla="*/ 0 h 344"/>
                <a:gd name="T119" fmla="*/ 295 w 295"/>
                <a:gd name="T120" fmla="*/ 344 h 34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95" h="344">
                  <a:moveTo>
                    <a:pt x="80" y="0"/>
                  </a:moveTo>
                  <a:lnTo>
                    <a:pt x="46" y="42"/>
                  </a:lnTo>
                  <a:lnTo>
                    <a:pt x="31" y="70"/>
                  </a:lnTo>
                  <a:lnTo>
                    <a:pt x="25" y="91"/>
                  </a:lnTo>
                  <a:lnTo>
                    <a:pt x="33" y="129"/>
                  </a:lnTo>
                  <a:lnTo>
                    <a:pt x="72" y="127"/>
                  </a:lnTo>
                  <a:lnTo>
                    <a:pt x="67" y="97"/>
                  </a:lnTo>
                  <a:lnTo>
                    <a:pt x="141" y="74"/>
                  </a:lnTo>
                  <a:lnTo>
                    <a:pt x="179" y="61"/>
                  </a:lnTo>
                  <a:lnTo>
                    <a:pt x="281" y="64"/>
                  </a:lnTo>
                  <a:lnTo>
                    <a:pt x="293" y="76"/>
                  </a:lnTo>
                  <a:lnTo>
                    <a:pt x="232" y="78"/>
                  </a:lnTo>
                  <a:lnTo>
                    <a:pt x="135" y="85"/>
                  </a:lnTo>
                  <a:lnTo>
                    <a:pt x="114" y="112"/>
                  </a:lnTo>
                  <a:lnTo>
                    <a:pt x="97" y="129"/>
                  </a:lnTo>
                  <a:lnTo>
                    <a:pt x="76" y="142"/>
                  </a:lnTo>
                  <a:lnTo>
                    <a:pt x="72" y="182"/>
                  </a:lnTo>
                  <a:lnTo>
                    <a:pt x="90" y="203"/>
                  </a:lnTo>
                  <a:lnTo>
                    <a:pt x="91" y="222"/>
                  </a:lnTo>
                  <a:lnTo>
                    <a:pt x="143" y="194"/>
                  </a:lnTo>
                  <a:lnTo>
                    <a:pt x="131" y="226"/>
                  </a:lnTo>
                  <a:lnTo>
                    <a:pt x="133" y="260"/>
                  </a:lnTo>
                  <a:lnTo>
                    <a:pt x="156" y="281"/>
                  </a:lnTo>
                  <a:lnTo>
                    <a:pt x="188" y="283"/>
                  </a:lnTo>
                  <a:lnTo>
                    <a:pt x="226" y="289"/>
                  </a:lnTo>
                  <a:lnTo>
                    <a:pt x="295" y="289"/>
                  </a:lnTo>
                  <a:lnTo>
                    <a:pt x="257" y="310"/>
                  </a:lnTo>
                  <a:lnTo>
                    <a:pt x="261" y="332"/>
                  </a:lnTo>
                  <a:lnTo>
                    <a:pt x="234" y="315"/>
                  </a:lnTo>
                  <a:lnTo>
                    <a:pt x="205" y="344"/>
                  </a:lnTo>
                  <a:lnTo>
                    <a:pt x="107" y="319"/>
                  </a:lnTo>
                  <a:lnTo>
                    <a:pt x="78" y="283"/>
                  </a:lnTo>
                  <a:lnTo>
                    <a:pt x="55" y="277"/>
                  </a:lnTo>
                  <a:lnTo>
                    <a:pt x="13" y="222"/>
                  </a:lnTo>
                  <a:lnTo>
                    <a:pt x="2" y="161"/>
                  </a:lnTo>
                  <a:lnTo>
                    <a:pt x="0" y="118"/>
                  </a:lnTo>
                  <a:lnTo>
                    <a:pt x="4" y="3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0" name="Freeform 69"/>
            <p:cNvSpPr>
              <a:spLocks/>
            </p:cNvSpPr>
            <p:nvPr/>
          </p:nvSpPr>
          <p:spPr bwMode="auto">
            <a:xfrm>
              <a:off x="3309" y="2685"/>
              <a:ext cx="111" cy="44"/>
            </a:xfrm>
            <a:custGeom>
              <a:avLst/>
              <a:gdLst>
                <a:gd name="T0" fmla="*/ 2 w 179"/>
                <a:gd name="T1" fmla="*/ 23 h 72"/>
                <a:gd name="T2" fmla="*/ 26 w 179"/>
                <a:gd name="T3" fmla="*/ 7 h 72"/>
                <a:gd name="T4" fmla="*/ 50 w 179"/>
                <a:gd name="T5" fmla="*/ 3 h 72"/>
                <a:gd name="T6" fmla="*/ 104 w 179"/>
                <a:gd name="T7" fmla="*/ 0 h 72"/>
                <a:gd name="T8" fmla="*/ 111 w 179"/>
                <a:gd name="T9" fmla="*/ 12 h 72"/>
                <a:gd name="T10" fmla="*/ 76 w 179"/>
                <a:gd name="T11" fmla="*/ 8 h 72"/>
                <a:gd name="T12" fmla="*/ 40 w 179"/>
                <a:gd name="T13" fmla="*/ 8 h 72"/>
                <a:gd name="T14" fmla="*/ 16 w 179"/>
                <a:gd name="T15" fmla="*/ 20 h 72"/>
                <a:gd name="T16" fmla="*/ 0 w 179"/>
                <a:gd name="T17" fmla="*/ 44 h 72"/>
                <a:gd name="T18" fmla="*/ 2 w 179"/>
                <a:gd name="T19" fmla="*/ 23 h 72"/>
                <a:gd name="T20" fmla="*/ 2 w 179"/>
                <a:gd name="T21" fmla="*/ 23 h 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"/>
                <a:gd name="T34" fmla="*/ 0 h 72"/>
                <a:gd name="T35" fmla="*/ 179 w 179"/>
                <a:gd name="T36" fmla="*/ 72 h 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" h="72">
                  <a:moveTo>
                    <a:pt x="4" y="38"/>
                  </a:moveTo>
                  <a:lnTo>
                    <a:pt x="42" y="11"/>
                  </a:lnTo>
                  <a:lnTo>
                    <a:pt x="80" y="5"/>
                  </a:lnTo>
                  <a:lnTo>
                    <a:pt x="167" y="0"/>
                  </a:lnTo>
                  <a:lnTo>
                    <a:pt x="179" y="19"/>
                  </a:lnTo>
                  <a:lnTo>
                    <a:pt x="123" y="13"/>
                  </a:lnTo>
                  <a:lnTo>
                    <a:pt x="65" y="13"/>
                  </a:lnTo>
                  <a:lnTo>
                    <a:pt x="25" y="32"/>
                  </a:lnTo>
                  <a:lnTo>
                    <a:pt x="0" y="72"/>
                  </a:lnTo>
                  <a:lnTo>
                    <a:pt x="4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1" name="Freeform 70"/>
            <p:cNvSpPr>
              <a:spLocks/>
            </p:cNvSpPr>
            <p:nvPr/>
          </p:nvSpPr>
          <p:spPr bwMode="auto">
            <a:xfrm>
              <a:off x="3242" y="2522"/>
              <a:ext cx="242" cy="349"/>
            </a:xfrm>
            <a:custGeom>
              <a:avLst/>
              <a:gdLst>
                <a:gd name="T0" fmla="*/ 2 w 387"/>
                <a:gd name="T1" fmla="*/ 193 h 574"/>
                <a:gd name="T2" fmla="*/ 27 w 387"/>
                <a:gd name="T3" fmla="*/ 243 h 574"/>
                <a:gd name="T4" fmla="*/ 27 w 387"/>
                <a:gd name="T5" fmla="*/ 264 h 574"/>
                <a:gd name="T6" fmla="*/ 27 w 387"/>
                <a:gd name="T7" fmla="*/ 306 h 574"/>
                <a:gd name="T8" fmla="*/ 49 w 387"/>
                <a:gd name="T9" fmla="*/ 335 h 574"/>
                <a:gd name="T10" fmla="*/ 79 w 387"/>
                <a:gd name="T11" fmla="*/ 335 h 574"/>
                <a:gd name="T12" fmla="*/ 83 w 387"/>
                <a:gd name="T13" fmla="*/ 307 h 574"/>
                <a:gd name="T14" fmla="*/ 108 w 387"/>
                <a:gd name="T15" fmla="*/ 320 h 574"/>
                <a:gd name="T16" fmla="*/ 122 w 387"/>
                <a:gd name="T17" fmla="*/ 305 h 574"/>
                <a:gd name="T18" fmla="*/ 124 w 387"/>
                <a:gd name="T19" fmla="*/ 295 h 574"/>
                <a:gd name="T20" fmla="*/ 140 w 387"/>
                <a:gd name="T21" fmla="*/ 304 h 574"/>
                <a:gd name="T22" fmla="*/ 138 w 387"/>
                <a:gd name="T23" fmla="*/ 286 h 574"/>
                <a:gd name="T24" fmla="*/ 158 w 387"/>
                <a:gd name="T25" fmla="*/ 297 h 574"/>
                <a:gd name="T26" fmla="*/ 164 w 387"/>
                <a:gd name="T27" fmla="*/ 269 h 574"/>
                <a:gd name="T28" fmla="*/ 190 w 387"/>
                <a:gd name="T29" fmla="*/ 253 h 574"/>
                <a:gd name="T30" fmla="*/ 198 w 387"/>
                <a:gd name="T31" fmla="*/ 238 h 574"/>
                <a:gd name="T32" fmla="*/ 217 w 387"/>
                <a:gd name="T33" fmla="*/ 218 h 574"/>
                <a:gd name="T34" fmla="*/ 222 w 387"/>
                <a:gd name="T35" fmla="*/ 193 h 574"/>
                <a:gd name="T36" fmla="*/ 218 w 387"/>
                <a:gd name="T37" fmla="*/ 176 h 574"/>
                <a:gd name="T38" fmla="*/ 230 w 387"/>
                <a:gd name="T39" fmla="*/ 153 h 574"/>
                <a:gd name="T40" fmla="*/ 227 w 387"/>
                <a:gd name="T41" fmla="*/ 139 h 574"/>
                <a:gd name="T42" fmla="*/ 226 w 387"/>
                <a:gd name="T43" fmla="*/ 118 h 574"/>
                <a:gd name="T44" fmla="*/ 233 w 387"/>
                <a:gd name="T45" fmla="*/ 104 h 574"/>
                <a:gd name="T46" fmla="*/ 234 w 387"/>
                <a:gd name="T47" fmla="*/ 85 h 574"/>
                <a:gd name="T48" fmla="*/ 227 w 387"/>
                <a:gd name="T49" fmla="*/ 66 h 574"/>
                <a:gd name="T50" fmla="*/ 214 w 387"/>
                <a:gd name="T51" fmla="*/ 43 h 574"/>
                <a:gd name="T52" fmla="*/ 218 w 387"/>
                <a:gd name="T53" fmla="*/ 26 h 574"/>
                <a:gd name="T54" fmla="*/ 218 w 387"/>
                <a:gd name="T55" fmla="*/ 14 h 574"/>
                <a:gd name="T56" fmla="*/ 203 w 387"/>
                <a:gd name="T57" fmla="*/ 0 h 574"/>
                <a:gd name="T58" fmla="*/ 226 w 387"/>
                <a:gd name="T59" fmla="*/ 9 h 574"/>
                <a:gd name="T60" fmla="*/ 227 w 387"/>
                <a:gd name="T61" fmla="*/ 32 h 574"/>
                <a:gd name="T62" fmla="*/ 227 w 387"/>
                <a:gd name="T63" fmla="*/ 46 h 574"/>
                <a:gd name="T64" fmla="*/ 242 w 387"/>
                <a:gd name="T65" fmla="*/ 91 h 574"/>
                <a:gd name="T66" fmla="*/ 235 w 387"/>
                <a:gd name="T67" fmla="*/ 122 h 574"/>
                <a:gd name="T68" fmla="*/ 238 w 387"/>
                <a:gd name="T69" fmla="*/ 161 h 574"/>
                <a:gd name="T70" fmla="*/ 229 w 387"/>
                <a:gd name="T71" fmla="*/ 186 h 574"/>
                <a:gd name="T72" fmla="*/ 224 w 387"/>
                <a:gd name="T73" fmla="*/ 236 h 574"/>
                <a:gd name="T74" fmla="*/ 203 w 387"/>
                <a:gd name="T75" fmla="*/ 253 h 574"/>
                <a:gd name="T76" fmla="*/ 197 w 387"/>
                <a:gd name="T77" fmla="*/ 267 h 574"/>
                <a:gd name="T78" fmla="*/ 148 w 387"/>
                <a:gd name="T79" fmla="*/ 317 h 574"/>
                <a:gd name="T80" fmla="*/ 144 w 387"/>
                <a:gd name="T81" fmla="*/ 339 h 574"/>
                <a:gd name="T82" fmla="*/ 109 w 387"/>
                <a:gd name="T83" fmla="*/ 347 h 574"/>
                <a:gd name="T84" fmla="*/ 66 w 387"/>
                <a:gd name="T85" fmla="*/ 349 h 574"/>
                <a:gd name="T86" fmla="*/ 37 w 387"/>
                <a:gd name="T87" fmla="*/ 334 h 574"/>
                <a:gd name="T88" fmla="*/ 14 w 387"/>
                <a:gd name="T89" fmla="*/ 308 h 574"/>
                <a:gd name="T90" fmla="*/ 16 w 387"/>
                <a:gd name="T91" fmla="*/ 251 h 574"/>
                <a:gd name="T92" fmla="*/ 6 w 387"/>
                <a:gd name="T93" fmla="*/ 226 h 574"/>
                <a:gd name="T94" fmla="*/ 0 w 387"/>
                <a:gd name="T95" fmla="*/ 172 h 574"/>
                <a:gd name="T96" fmla="*/ 2 w 387"/>
                <a:gd name="T97" fmla="*/ 193 h 574"/>
                <a:gd name="T98" fmla="*/ 2 w 387"/>
                <a:gd name="T99" fmla="*/ 193 h 57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87"/>
                <a:gd name="T151" fmla="*/ 0 h 574"/>
                <a:gd name="T152" fmla="*/ 387 w 387"/>
                <a:gd name="T153" fmla="*/ 574 h 57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87" h="574">
                  <a:moveTo>
                    <a:pt x="3" y="317"/>
                  </a:moveTo>
                  <a:lnTo>
                    <a:pt x="43" y="399"/>
                  </a:lnTo>
                  <a:lnTo>
                    <a:pt x="43" y="435"/>
                  </a:lnTo>
                  <a:lnTo>
                    <a:pt x="43" y="503"/>
                  </a:lnTo>
                  <a:lnTo>
                    <a:pt x="78" y="551"/>
                  </a:lnTo>
                  <a:lnTo>
                    <a:pt x="127" y="551"/>
                  </a:lnTo>
                  <a:lnTo>
                    <a:pt x="133" y="505"/>
                  </a:lnTo>
                  <a:lnTo>
                    <a:pt x="173" y="526"/>
                  </a:lnTo>
                  <a:lnTo>
                    <a:pt x="195" y="502"/>
                  </a:lnTo>
                  <a:lnTo>
                    <a:pt x="199" y="486"/>
                  </a:lnTo>
                  <a:lnTo>
                    <a:pt x="224" y="500"/>
                  </a:lnTo>
                  <a:lnTo>
                    <a:pt x="220" y="471"/>
                  </a:lnTo>
                  <a:lnTo>
                    <a:pt x="252" y="488"/>
                  </a:lnTo>
                  <a:lnTo>
                    <a:pt x="262" y="443"/>
                  </a:lnTo>
                  <a:lnTo>
                    <a:pt x="304" y="416"/>
                  </a:lnTo>
                  <a:lnTo>
                    <a:pt x="317" y="391"/>
                  </a:lnTo>
                  <a:lnTo>
                    <a:pt x="347" y="359"/>
                  </a:lnTo>
                  <a:lnTo>
                    <a:pt x="355" y="317"/>
                  </a:lnTo>
                  <a:lnTo>
                    <a:pt x="349" y="289"/>
                  </a:lnTo>
                  <a:lnTo>
                    <a:pt x="368" y="251"/>
                  </a:lnTo>
                  <a:lnTo>
                    <a:pt x="363" y="228"/>
                  </a:lnTo>
                  <a:lnTo>
                    <a:pt x="361" y="194"/>
                  </a:lnTo>
                  <a:lnTo>
                    <a:pt x="372" y="171"/>
                  </a:lnTo>
                  <a:lnTo>
                    <a:pt x="374" y="139"/>
                  </a:lnTo>
                  <a:lnTo>
                    <a:pt x="363" y="108"/>
                  </a:lnTo>
                  <a:lnTo>
                    <a:pt x="342" y="70"/>
                  </a:lnTo>
                  <a:lnTo>
                    <a:pt x="349" y="42"/>
                  </a:lnTo>
                  <a:lnTo>
                    <a:pt x="349" y="23"/>
                  </a:lnTo>
                  <a:lnTo>
                    <a:pt x="325" y="0"/>
                  </a:lnTo>
                  <a:lnTo>
                    <a:pt x="361" y="15"/>
                  </a:lnTo>
                  <a:lnTo>
                    <a:pt x="363" y="53"/>
                  </a:lnTo>
                  <a:lnTo>
                    <a:pt x="363" y="76"/>
                  </a:lnTo>
                  <a:lnTo>
                    <a:pt x="387" y="150"/>
                  </a:lnTo>
                  <a:lnTo>
                    <a:pt x="376" y="201"/>
                  </a:lnTo>
                  <a:lnTo>
                    <a:pt x="380" y="264"/>
                  </a:lnTo>
                  <a:lnTo>
                    <a:pt x="366" y="306"/>
                  </a:lnTo>
                  <a:lnTo>
                    <a:pt x="359" y="388"/>
                  </a:lnTo>
                  <a:lnTo>
                    <a:pt x="325" y="416"/>
                  </a:lnTo>
                  <a:lnTo>
                    <a:pt x="315" y="439"/>
                  </a:lnTo>
                  <a:lnTo>
                    <a:pt x="237" y="521"/>
                  </a:lnTo>
                  <a:lnTo>
                    <a:pt x="231" y="557"/>
                  </a:lnTo>
                  <a:lnTo>
                    <a:pt x="174" y="570"/>
                  </a:lnTo>
                  <a:lnTo>
                    <a:pt x="106" y="574"/>
                  </a:lnTo>
                  <a:lnTo>
                    <a:pt x="59" y="549"/>
                  </a:lnTo>
                  <a:lnTo>
                    <a:pt x="22" y="507"/>
                  </a:lnTo>
                  <a:lnTo>
                    <a:pt x="26" y="412"/>
                  </a:lnTo>
                  <a:lnTo>
                    <a:pt x="9" y="372"/>
                  </a:lnTo>
                  <a:lnTo>
                    <a:pt x="0" y="283"/>
                  </a:lnTo>
                  <a:lnTo>
                    <a:pt x="3" y="3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2" name="Freeform 71"/>
            <p:cNvSpPr>
              <a:spLocks/>
            </p:cNvSpPr>
            <p:nvPr/>
          </p:nvSpPr>
          <p:spPr bwMode="auto">
            <a:xfrm>
              <a:off x="3214" y="2511"/>
              <a:ext cx="251" cy="58"/>
            </a:xfrm>
            <a:custGeom>
              <a:avLst/>
              <a:gdLst>
                <a:gd name="T0" fmla="*/ 0 w 403"/>
                <a:gd name="T1" fmla="*/ 41 h 97"/>
                <a:gd name="T2" fmla="*/ 36 w 403"/>
                <a:gd name="T3" fmla="*/ 29 h 97"/>
                <a:gd name="T4" fmla="*/ 39 w 403"/>
                <a:gd name="T5" fmla="*/ 58 h 97"/>
                <a:gd name="T6" fmla="*/ 50 w 403"/>
                <a:gd name="T7" fmla="*/ 29 h 97"/>
                <a:gd name="T8" fmla="*/ 76 w 403"/>
                <a:gd name="T9" fmla="*/ 28 h 97"/>
                <a:gd name="T10" fmla="*/ 78 w 403"/>
                <a:gd name="T11" fmla="*/ 10 h 97"/>
                <a:gd name="T12" fmla="*/ 97 w 403"/>
                <a:gd name="T13" fmla="*/ 8 h 97"/>
                <a:gd name="T14" fmla="*/ 131 w 403"/>
                <a:gd name="T15" fmla="*/ 8 h 97"/>
                <a:gd name="T16" fmla="*/ 159 w 403"/>
                <a:gd name="T17" fmla="*/ 8 h 97"/>
                <a:gd name="T18" fmla="*/ 200 w 403"/>
                <a:gd name="T19" fmla="*/ 13 h 97"/>
                <a:gd name="T20" fmla="*/ 229 w 403"/>
                <a:gd name="T21" fmla="*/ 16 h 97"/>
                <a:gd name="T22" fmla="*/ 251 w 403"/>
                <a:gd name="T23" fmla="*/ 25 h 97"/>
                <a:gd name="T24" fmla="*/ 234 w 403"/>
                <a:gd name="T25" fmla="*/ 11 h 97"/>
                <a:gd name="T26" fmla="*/ 215 w 403"/>
                <a:gd name="T27" fmla="*/ 8 h 97"/>
                <a:gd name="T28" fmla="*/ 192 w 403"/>
                <a:gd name="T29" fmla="*/ 8 h 97"/>
                <a:gd name="T30" fmla="*/ 128 w 403"/>
                <a:gd name="T31" fmla="*/ 0 h 97"/>
                <a:gd name="T32" fmla="*/ 77 w 403"/>
                <a:gd name="T33" fmla="*/ 2 h 97"/>
                <a:gd name="T34" fmla="*/ 28 w 403"/>
                <a:gd name="T35" fmla="*/ 20 h 97"/>
                <a:gd name="T36" fmla="*/ 0 w 403"/>
                <a:gd name="T37" fmla="*/ 41 h 97"/>
                <a:gd name="T38" fmla="*/ 0 w 403"/>
                <a:gd name="T39" fmla="*/ 41 h 9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3"/>
                <a:gd name="T61" fmla="*/ 0 h 97"/>
                <a:gd name="T62" fmla="*/ 403 w 403"/>
                <a:gd name="T63" fmla="*/ 97 h 9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3" h="97">
                  <a:moveTo>
                    <a:pt x="0" y="68"/>
                  </a:moveTo>
                  <a:lnTo>
                    <a:pt x="57" y="49"/>
                  </a:lnTo>
                  <a:lnTo>
                    <a:pt x="63" y="97"/>
                  </a:lnTo>
                  <a:lnTo>
                    <a:pt x="80" y="49"/>
                  </a:lnTo>
                  <a:lnTo>
                    <a:pt x="122" y="47"/>
                  </a:lnTo>
                  <a:lnTo>
                    <a:pt x="125" y="17"/>
                  </a:lnTo>
                  <a:lnTo>
                    <a:pt x="156" y="13"/>
                  </a:lnTo>
                  <a:lnTo>
                    <a:pt x="211" y="13"/>
                  </a:lnTo>
                  <a:lnTo>
                    <a:pt x="255" y="13"/>
                  </a:lnTo>
                  <a:lnTo>
                    <a:pt x="321" y="21"/>
                  </a:lnTo>
                  <a:lnTo>
                    <a:pt x="367" y="26"/>
                  </a:lnTo>
                  <a:lnTo>
                    <a:pt x="403" y="42"/>
                  </a:lnTo>
                  <a:lnTo>
                    <a:pt x="376" y="19"/>
                  </a:lnTo>
                  <a:lnTo>
                    <a:pt x="346" y="13"/>
                  </a:lnTo>
                  <a:lnTo>
                    <a:pt x="308" y="13"/>
                  </a:lnTo>
                  <a:lnTo>
                    <a:pt x="205" y="0"/>
                  </a:lnTo>
                  <a:lnTo>
                    <a:pt x="123" y="4"/>
                  </a:lnTo>
                  <a:lnTo>
                    <a:pt x="45" y="34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3" name="Freeform 72"/>
            <p:cNvSpPr>
              <a:spLocks/>
            </p:cNvSpPr>
            <p:nvPr/>
          </p:nvSpPr>
          <p:spPr bwMode="auto">
            <a:xfrm>
              <a:off x="3201" y="2526"/>
              <a:ext cx="207" cy="80"/>
            </a:xfrm>
            <a:custGeom>
              <a:avLst/>
              <a:gdLst>
                <a:gd name="T0" fmla="*/ 67 w 333"/>
                <a:gd name="T1" fmla="*/ 0 h 132"/>
                <a:gd name="T2" fmla="*/ 14 w 333"/>
                <a:gd name="T3" fmla="*/ 21 h 132"/>
                <a:gd name="T4" fmla="*/ 11 w 333"/>
                <a:gd name="T5" fmla="*/ 36 h 132"/>
                <a:gd name="T6" fmla="*/ 21 w 333"/>
                <a:gd name="T7" fmla="*/ 39 h 132"/>
                <a:gd name="T8" fmla="*/ 50 w 333"/>
                <a:gd name="T9" fmla="*/ 43 h 132"/>
                <a:gd name="T10" fmla="*/ 12 w 333"/>
                <a:gd name="T11" fmla="*/ 47 h 132"/>
                <a:gd name="T12" fmla="*/ 17 w 333"/>
                <a:gd name="T13" fmla="*/ 53 h 132"/>
                <a:gd name="T14" fmla="*/ 42 w 333"/>
                <a:gd name="T15" fmla="*/ 59 h 132"/>
                <a:gd name="T16" fmla="*/ 60 w 333"/>
                <a:gd name="T17" fmla="*/ 55 h 132"/>
                <a:gd name="T18" fmla="*/ 65 w 333"/>
                <a:gd name="T19" fmla="*/ 44 h 132"/>
                <a:gd name="T20" fmla="*/ 90 w 333"/>
                <a:gd name="T21" fmla="*/ 37 h 132"/>
                <a:gd name="T22" fmla="*/ 114 w 333"/>
                <a:gd name="T23" fmla="*/ 34 h 132"/>
                <a:gd name="T24" fmla="*/ 157 w 333"/>
                <a:gd name="T25" fmla="*/ 35 h 132"/>
                <a:gd name="T26" fmla="*/ 207 w 333"/>
                <a:gd name="T27" fmla="*/ 39 h 132"/>
                <a:gd name="T28" fmla="*/ 136 w 333"/>
                <a:gd name="T29" fmla="*/ 39 h 132"/>
                <a:gd name="T30" fmla="*/ 114 w 333"/>
                <a:gd name="T31" fmla="*/ 44 h 132"/>
                <a:gd name="T32" fmla="*/ 90 w 333"/>
                <a:gd name="T33" fmla="*/ 60 h 132"/>
                <a:gd name="T34" fmla="*/ 64 w 333"/>
                <a:gd name="T35" fmla="*/ 72 h 132"/>
                <a:gd name="T36" fmla="*/ 37 w 333"/>
                <a:gd name="T37" fmla="*/ 80 h 132"/>
                <a:gd name="T38" fmla="*/ 0 w 333"/>
                <a:gd name="T39" fmla="*/ 50 h 132"/>
                <a:gd name="T40" fmla="*/ 4 w 333"/>
                <a:gd name="T41" fmla="*/ 32 h 132"/>
                <a:gd name="T42" fmla="*/ 9 w 333"/>
                <a:gd name="T43" fmla="*/ 19 h 132"/>
                <a:gd name="T44" fmla="*/ 67 w 333"/>
                <a:gd name="T45" fmla="*/ 0 h 132"/>
                <a:gd name="T46" fmla="*/ 67 w 333"/>
                <a:gd name="T47" fmla="*/ 0 h 1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33"/>
                <a:gd name="T73" fmla="*/ 0 h 132"/>
                <a:gd name="T74" fmla="*/ 333 w 333"/>
                <a:gd name="T75" fmla="*/ 132 h 13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33" h="132">
                  <a:moveTo>
                    <a:pt x="107" y="0"/>
                  </a:moveTo>
                  <a:lnTo>
                    <a:pt x="23" y="35"/>
                  </a:lnTo>
                  <a:lnTo>
                    <a:pt x="17" y="59"/>
                  </a:lnTo>
                  <a:lnTo>
                    <a:pt x="34" y="65"/>
                  </a:lnTo>
                  <a:lnTo>
                    <a:pt x="80" y="71"/>
                  </a:lnTo>
                  <a:lnTo>
                    <a:pt x="19" y="78"/>
                  </a:lnTo>
                  <a:lnTo>
                    <a:pt x="27" y="88"/>
                  </a:lnTo>
                  <a:lnTo>
                    <a:pt x="68" y="97"/>
                  </a:lnTo>
                  <a:lnTo>
                    <a:pt x="97" y="90"/>
                  </a:lnTo>
                  <a:lnTo>
                    <a:pt x="105" y="73"/>
                  </a:lnTo>
                  <a:lnTo>
                    <a:pt x="145" y="61"/>
                  </a:lnTo>
                  <a:lnTo>
                    <a:pt x="184" y="56"/>
                  </a:lnTo>
                  <a:lnTo>
                    <a:pt x="253" y="57"/>
                  </a:lnTo>
                  <a:lnTo>
                    <a:pt x="333" y="65"/>
                  </a:lnTo>
                  <a:lnTo>
                    <a:pt x="219" y="65"/>
                  </a:lnTo>
                  <a:lnTo>
                    <a:pt x="183" y="73"/>
                  </a:lnTo>
                  <a:lnTo>
                    <a:pt x="145" y="99"/>
                  </a:lnTo>
                  <a:lnTo>
                    <a:pt x="103" y="118"/>
                  </a:lnTo>
                  <a:lnTo>
                    <a:pt x="59" y="132"/>
                  </a:lnTo>
                  <a:lnTo>
                    <a:pt x="0" y="82"/>
                  </a:lnTo>
                  <a:lnTo>
                    <a:pt x="6" y="52"/>
                  </a:lnTo>
                  <a:lnTo>
                    <a:pt x="15" y="31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4" name="Freeform 73"/>
            <p:cNvSpPr>
              <a:spLocks/>
            </p:cNvSpPr>
            <p:nvPr/>
          </p:nvSpPr>
          <p:spPr bwMode="auto">
            <a:xfrm>
              <a:off x="3263" y="2792"/>
              <a:ext cx="177" cy="260"/>
            </a:xfrm>
            <a:custGeom>
              <a:avLst/>
              <a:gdLst>
                <a:gd name="T0" fmla="*/ 0 w 285"/>
                <a:gd name="T1" fmla="*/ 40 h 427"/>
                <a:gd name="T2" fmla="*/ 4 w 285"/>
                <a:gd name="T3" fmla="*/ 160 h 427"/>
                <a:gd name="T4" fmla="*/ 26 w 285"/>
                <a:gd name="T5" fmla="*/ 255 h 427"/>
                <a:gd name="T6" fmla="*/ 61 w 285"/>
                <a:gd name="T7" fmla="*/ 260 h 427"/>
                <a:gd name="T8" fmla="*/ 112 w 285"/>
                <a:gd name="T9" fmla="*/ 241 h 427"/>
                <a:gd name="T10" fmla="*/ 127 w 285"/>
                <a:gd name="T11" fmla="*/ 215 h 427"/>
                <a:gd name="T12" fmla="*/ 140 w 285"/>
                <a:gd name="T13" fmla="*/ 193 h 427"/>
                <a:gd name="T14" fmla="*/ 152 w 285"/>
                <a:gd name="T15" fmla="*/ 142 h 427"/>
                <a:gd name="T16" fmla="*/ 164 w 285"/>
                <a:gd name="T17" fmla="*/ 86 h 427"/>
                <a:gd name="T18" fmla="*/ 177 w 285"/>
                <a:gd name="T19" fmla="*/ 0 h 427"/>
                <a:gd name="T20" fmla="*/ 132 w 285"/>
                <a:gd name="T21" fmla="*/ 59 h 427"/>
                <a:gd name="T22" fmla="*/ 114 w 285"/>
                <a:gd name="T23" fmla="*/ 79 h 427"/>
                <a:gd name="T24" fmla="*/ 45 w 285"/>
                <a:gd name="T25" fmla="*/ 80 h 427"/>
                <a:gd name="T26" fmla="*/ 0 w 285"/>
                <a:gd name="T27" fmla="*/ 40 h 427"/>
                <a:gd name="T28" fmla="*/ 0 w 285"/>
                <a:gd name="T29" fmla="*/ 40 h 4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5"/>
                <a:gd name="T46" fmla="*/ 0 h 427"/>
                <a:gd name="T47" fmla="*/ 285 w 285"/>
                <a:gd name="T48" fmla="*/ 427 h 4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5" h="427">
                  <a:moveTo>
                    <a:pt x="0" y="66"/>
                  </a:moveTo>
                  <a:lnTo>
                    <a:pt x="7" y="262"/>
                  </a:lnTo>
                  <a:lnTo>
                    <a:pt x="42" y="418"/>
                  </a:lnTo>
                  <a:lnTo>
                    <a:pt x="99" y="427"/>
                  </a:lnTo>
                  <a:lnTo>
                    <a:pt x="180" y="395"/>
                  </a:lnTo>
                  <a:lnTo>
                    <a:pt x="205" y="353"/>
                  </a:lnTo>
                  <a:lnTo>
                    <a:pt x="226" y="317"/>
                  </a:lnTo>
                  <a:lnTo>
                    <a:pt x="245" y="233"/>
                  </a:lnTo>
                  <a:lnTo>
                    <a:pt x="264" y="142"/>
                  </a:lnTo>
                  <a:lnTo>
                    <a:pt x="285" y="0"/>
                  </a:lnTo>
                  <a:lnTo>
                    <a:pt x="213" y="97"/>
                  </a:lnTo>
                  <a:lnTo>
                    <a:pt x="184" y="129"/>
                  </a:lnTo>
                  <a:lnTo>
                    <a:pt x="72" y="131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5" name="Freeform 74"/>
            <p:cNvSpPr>
              <a:spLocks/>
            </p:cNvSpPr>
            <p:nvPr/>
          </p:nvSpPr>
          <p:spPr bwMode="auto">
            <a:xfrm>
              <a:off x="3229" y="2780"/>
              <a:ext cx="450" cy="313"/>
            </a:xfrm>
            <a:custGeom>
              <a:avLst/>
              <a:gdLst>
                <a:gd name="T0" fmla="*/ 22 w 722"/>
                <a:gd name="T1" fmla="*/ 44 h 515"/>
                <a:gd name="T2" fmla="*/ 15 w 722"/>
                <a:gd name="T3" fmla="*/ 219 h 515"/>
                <a:gd name="T4" fmla="*/ 44 w 722"/>
                <a:gd name="T5" fmla="*/ 285 h 515"/>
                <a:gd name="T6" fmla="*/ 44 w 722"/>
                <a:gd name="T7" fmla="*/ 291 h 515"/>
                <a:gd name="T8" fmla="*/ 158 w 722"/>
                <a:gd name="T9" fmla="*/ 281 h 515"/>
                <a:gd name="T10" fmla="*/ 176 w 722"/>
                <a:gd name="T11" fmla="*/ 252 h 515"/>
                <a:gd name="T12" fmla="*/ 195 w 722"/>
                <a:gd name="T13" fmla="*/ 218 h 515"/>
                <a:gd name="T14" fmla="*/ 224 w 722"/>
                <a:gd name="T15" fmla="*/ 69 h 515"/>
                <a:gd name="T16" fmla="*/ 236 w 722"/>
                <a:gd name="T17" fmla="*/ 163 h 515"/>
                <a:gd name="T18" fmla="*/ 266 w 722"/>
                <a:gd name="T19" fmla="*/ 115 h 515"/>
                <a:gd name="T20" fmla="*/ 283 w 722"/>
                <a:gd name="T21" fmla="*/ 99 h 515"/>
                <a:gd name="T22" fmla="*/ 283 w 722"/>
                <a:gd name="T23" fmla="*/ 187 h 515"/>
                <a:gd name="T24" fmla="*/ 338 w 722"/>
                <a:gd name="T25" fmla="*/ 60 h 515"/>
                <a:gd name="T26" fmla="*/ 361 w 722"/>
                <a:gd name="T27" fmla="*/ 94 h 515"/>
                <a:gd name="T28" fmla="*/ 367 w 722"/>
                <a:gd name="T29" fmla="*/ 38 h 515"/>
                <a:gd name="T30" fmla="*/ 407 w 722"/>
                <a:gd name="T31" fmla="*/ 41 h 515"/>
                <a:gd name="T32" fmla="*/ 418 w 722"/>
                <a:gd name="T33" fmla="*/ 0 h 515"/>
                <a:gd name="T34" fmla="*/ 450 w 722"/>
                <a:gd name="T35" fmla="*/ 85 h 515"/>
                <a:gd name="T36" fmla="*/ 421 w 722"/>
                <a:gd name="T37" fmla="*/ 174 h 515"/>
                <a:gd name="T38" fmla="*/ 350 w 722"/>
                <a:gd name="T39" fmla="*/ 238 h 515"/>
                <a:gd name="T40" fmla="*/ 160 w 722"/>
                <a:gd name="T41" fmla="*/ 307 h 515"/>
                <a:gd name="T42" fmla="*/ 71 w 722"/>
                <a:gd name="T43" fmla="*/ 313 h 515"/>
                <a:gd name="T44" fmla="*/ 0 w 722"/>
                <a:gd name="T45" fmla="*/ 299 h 515"/>
                <a:gd name="T46" fmla="*/ 0 w 722"/>
                <a:gd name="T47" fmla="*/ 146 h 515"/>
                <a:gd name="T48" fmla="*/ 12 w 722"/>
                <a:gd name="T49" fmla="*/ 91 h 515"/>
                <a:gd name="T50" fmla="*/ 22 w 722"/>
                <a:gd name="T51" fmla="*/ 44 h 515"/>
                <a:gd name="T52" fmla="*/ 22 w 722"/>
                <a:gd name="T53" fmla="*/ 44 h 5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22"/>
                <a:gd name="T82" fmla="*/ 0 h 515"/>
                <a:gd name="T83" fmla="*/ 722 w 722"/>
                <a:gd name="T84" fmla="*/ 515 h 51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22" h="515">
                  <a:moveTo>
                    <a:pt x="36" y="72"/>
                  </a:moveTo>
                  <a:lnTo>
                    <a:pt x="24" y="361"/>
                  </a:lnTo>
                  <a:lnTo>
                    <a:pt x="70" y="469"/>
                  </a:lnTo>
                  <a:lnTo>
                    <a:pt x="70" y="479"/>
                  </a:lnTo>
                  <a:lnTo>
                    <a:pt x="254" y="463"/>
                  </a:lnTo>
                  <a:lnTo>
                    <a:pt x="283" y="414"/>
                  </a:lnTo>
                  <a:lnTo>
                    <a:pt x="313" y="359"/>
                  </a:lnTo>
                  <a:lnTo>
                    <a:pt x="359" y="114"/>
                  </a:lnTo>
                  <a:lnTo>
                    <a:pt x="378" y="268"/>
                  </a:lnTo>
                  <a:lnTo>
                    <a:pt x="427" y="190"/>
                  </a:lnTo>
                  <a:lnTo>
                    <a:pt x="454" y="163"/>
                  </a:lnTo>
                  <a:lnTo>
                    <a:pt x="454" y="308"/>
                  </a:lnTo>
                  <a:lnTo>
                    <a:pt x="543" y="98"/>
                  </a:lnTo>
                  <a:lnTo>
                    <a:pt x="579" y="154"/>
                  </a:lnTo>
                  <a:lnTo>
                    <a:pt x="589" y="62"/>
                  </a:lnTo>
                  <a:lnTo>
                    <a:pt x="653" y="68"/>
                  </a:lnTo>
                  <a:lnTo>
                    <a:pt x="670" y="0"/>
                  </a:lnTo>
                  <a:lnTo>
                    <a:pt x="722" y="140"/>
                  </a:lnTo>
                  <a:lnTo>
                    <a:pt x="676" y="287"/>
                  </a:lnTo>
                  <a:lnTo>
                    <a:pt x="562" y="391"/>
                  </a:lnTo>
                  <a:lnTo>
                    <a:pt x="256" y="505"/>
                  </a:lnTo>
                  <a:lnTo>
                    <a:pt x="114" y="515"/>
                  </a:lnTo>
                  <a:lnTo>
                    <a:pt x="0" y="492"/>
                  </a:lnTo>
                  <a:lnTo>
                    <a:pt x="0" y="241"/>
                  </a:lnTo>
                  <a:lnTo>
                    <a:pt x="19" y="150"/>
                  </a:lnTo>
                  <a:lnTo>
                    <a:pt x="36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6" name="Freeform 75"/>
            <p:cNvSpPr>
              <a:spLocks/>
            </p:cNvSpPr>
            <p:nvPr/>
          </p:nvSpPr>
          <p:spPr bwMode="auto">
            <a:xfrm>
              <a:off x="3390" y="2125"/>
              <a:ext cx="227" cy="641"/>
            </a:xfrm>
            <a:custGeom>
              <a:avLst/>
              <a:gdLst>
                <a:gd name="T0" fmla="*/ 79 w 365"/>
                <a:gd name="T1" fmla="*/ 622 h 1055"/>
                <a:gd name="T2" fmla="*/ 170 w 365"/>
                <a:gd name="T3" fmla="*/ 641 h 1055"/>
                <a:gd name="T4" fmla="*/ 227 w 365"/>
                <a:gd name="T5" fmla="*/ 635 h 1055"/>
                <a:gd name="T6" fmla="*/ 151 w 365"/>
                <a:gd name="T7" fmla="*/ 599 h 1055"/>
                <a:gd name="T8" fmla="*/ 116 w 365"/>
                <a:gd name="T9" fmla="*/ 609 h 1055"/>
                <a:gd name="T10" fmla="*/ 124 w 365"/>
                <a:gd name="T11" fmla="*/ 521 h 1055"/>
                <a:gd name="T12" fmla="*/ 93 w 365"/>
                <a:gd name="T13" fmla="*/ 574 h 1055"/>
                <a:gd name="T14" fmla="*/ 114 w 365"/>
                <a:gd name="T15" fmla="*/ 458 h 1055"/>
                <a:gd name="T16" fmla="*/ 170 w 365"/>
                <a:gd name="T17" fmla="*/ 477 h 1055"/>
                <a:gd name="T18" fmla="*/ 139 w 365"/>
                <a:gd name="T19" fmla="*/ 427 h 1055"/>
                <a:gd name="T20" fmla="*/ 102 w 365"/>
                <a:gd name="T21" fmla="*/ 423 h 1055"/>
                <a:gd name="T22" fmla="*/ 59 w 365"/>
                <a:gd name="T23" fmla="*/ 374 h 1055"/>
                <a:gd name="T24" fmla="*/ 51 w 365"/>
                <a:gd name="T25" fmla="*/ 299 h 1055"/>
                <a:gd name="T26" fmla="*/ 79 w 365"/>
                <a:gd name="T27" fmla="*/ 236 h 1055"/>
                <a:gd name="T28" fmla="*/ 34 w 365"/>
                <a:gd name="T29" fmla="*/ 277 h 1055"/>
                <a:gd name="T30" fmla="*/ 22 w 365"/>
                <a:gd name="T31" fmla="*/ 241 h 1055"/>
                <a:gd name="T32" fmla="*/ 73 w 365"/>
                <a:gd name="T33" fmla="*/ 188 h 1055"/>
                <a:gd name="T34" fmla="*/ 14 w 365"/>
                <a:gd name="T35" fmla="*/ 216 h 1055"/>
                <a:gd name="T36" fmla="*/ 57 w 365"/>
                <a:gd name="T37" fmla="*/ 155 h 1055"/>
                <a:gd name="T38" fmla="*/ 57 w 365"/>
                <a:gd name="T39" fmla="*/ 119 h 1055"/>
                <a:gd name="T40" fmla="*/ 14 w 365"/>
                <a:gd name="T41" fmla="*/ 177 h 1055"/>
                <a:gd name="T42" fmla="*/ 49 w 365"/>
                <a:gd name="T43" fmla="*/ 74 h 1055"/>
                <a:gd name="T44" fmla="*/ 25 w 365"/>
                <a:gd name="T45" fmla="*/ 0 h 1055"/>
                <a:gd name="T46" fmla="*/ 25 w 365"/>
                <a:gd name="T47" fmla="*/ 97 h 1055"/>
                <a:gd name="T48" fmla="*/ 0 w 365"/>
                <a:gd name="T49" fmla="*/ 155 h 1055"/>
                <a:gd name="T50" fmla="*/ 11 w 365"/>
                <a:gd name="T51" fmla="*/ 260 h 1055"/>
                <a:gd name="T52" fmla="*/ 43 w 365"/>
                <a:gd name="T53" fmla="*/ 372 h 1055"/>
                <a:gd name="T54" fmla="*/ 46 w 365"/>
                <a:gd name="T55" fmla="*/ 397 h 1055"/>
                <a:gd name="T56" fmla="*/ 73 w 365"/>
                <a:gd name="T57" fmla="*/ 408 h 1055"/>
                <a:gd name="T58" fmla="*/ 67 w 365"/>
                <a:gd name="T59" fmla="*/ 437 h 1055"/>
                <a:gd name="T60" fmla="*/ 86 w 365"/>
                <a:gd name="T61" fmla="*/ 484 h 1055"/>
                <a:gd name="T62" fmla="*/ 80 w 365"/>
                <a:gd name="T63" fmla="*/ 507 h 1055"/>
                <a:gd name="T64" fmla="*/ 86 w 365"/>
                <a:gd name="T65" fmla="*/ 550 h 1055"/>
                <a:gd name="T66" fmla="*/ 73 w 365"/>
                <a:gd name="T67" fmla="*/ 576 h 1055"/>
                <a:gd name="T68" fmla="*/ 73 w 365"/>
                <a:gd name="T69" fmla="*/ 609 h 1055"/>
                <a:gd name="T70" fmla="*/ 79 w 365"/>
                <a:gd name="T71" fmla="*/ 622 h 1055"/>
                <a:gd name="T72" fmla="*/ 79 w 365"/>
                <a:gd name="T73" fmla="*/ 622 h 10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65"/>
                <a:gd name="T112" fmla="*/ 0 h 1055"/>
                <a:gd name="T113" fmla="*/ 365 w 365"/>
                <a:gd name="T114" fmla="*/ 1055 h 10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65" h="1055">
                  <a:moveTo>
                    <a:pt x="127" y="1023"/>
                  </a:moveTo>
                  <a:lnTo>
                    <a:pt x="274" y="1055"/>
                  </a:lnTo>
                  <a:lnTo>
                    <a:pt x="365" y="1045"/>
                  </a:lnTo>
                  <a:lnTo>
                    <a:pt x="242" y="986"/>
                  </a:lnTo>
                  <a:lnTo>
                    <a:pt x="186" y="1003"/>
                  </a:lnTo>
                  <a:lnTo>
                    <a:pt x="200" y="857"/>
                  </a:lnTo>
                  <a:lnTo>
                    <a:pt x="150" y="945"/>
                  </a:lnTo>
                  <a:lnTo>
                    <a:pt x="183" y="753"/>
                  </a:lnTo>
                  <a:lnTo>
                    <a:pt x="274" y="785"/>
                  </a:lnTo>
                  <a:lnTo>
                    <a:pt x="223" y="703"/>
                  </a:lnTo>
                  <a:lnTo>
                    <a:pt x="164" y="697"/>
                  </a:lnTo>
                  <a:lnTo>
                    <a:pt x="95" y="616"/>
                  </a:lnTo>
                  <a:lnTo>
                    <a:pt x="82" y="492"/>
                  </a:lnTo>
                  <a:lnTo>
                    <a:pt x="127" y="388"/>
                  </a:lnTo>
                  <a:lnTo>
                    <a:pt x="55" y="456"/>
                  </a:lnTo>
                  <a:lnTo>
                    <a:pt x="36" y="397"/>
                  </a:lnTo>
                  <a:lnTo>
                    <a:pt x="118" y="310"/>
                  </a:lnTo>
                  <a:lnTo>
                    <a:pt x="23" y="355"/>
                  </a:lnTo>
                  <a:lnTo>
                    <a:pt x="91" y="255"/>
                  </a:lnTo>
                  <a:lnTo>
                    <a:pt x="91" y="196"/>
                  </a:lnTo>
                  <a:lnTo>
                    <a:pt x="23" y="291"/>
                  </a:lnTo>
                  <a:lnTo>
                    <a:pt x="78" y="122"/>
                  </a:lnTo>
                  <a:lnTo>
                    <a:pt x="40" y="0"/>
                  </a:lnTo>
                  <a:lnTo>
                    <a:pt x="40" y="160"/>
                  </a:lnTo>
                  <a:lnTo>
                    <a:pt x="0" y="255"/>
                  </a:lnTo>
                  <a:lnTo>
                    <a:pt x="17" y="428"/>
                  </a:lnTo>
                  <a:lnTo>
                    <a:pt x="69" y="612"/>
                  </a:lnTo>
                  <a:lnTo>
                    <a:pt x="74" y="654"/>
                  </a:lnTo>
                  <a:lnTo>
                    <a:pt x="118" y="671"/>
                  </a:lnTo>
                  <a:lnTo>
                    <a:pt x="108" y="720"/>
                  </a:lnTo>
                  <a:lnTo>
                    <a:pt x="139" y="796"/>
                  </a:lnTo>
                  <a:lnTo>
                    <a:pt x="129" y="834"/>
                  </a:lnTo>
                  <a:lnTo>
                    <a:pt x="139" y="905"/>
                  </a:lnTo>
                  <a:lnTo>
                    <a:pt x="118" y="948"/>
                  </a:lnTo>
                  <a:lnTo>
                    <a:pt x="118" y="1003"/>
                  </a:lnTo>
                  <a:lnTo>
                    <a:pt x="127" y="10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7" name="Freeform 76"/>
            <p:cNvSpPr>
              <a:spLocks/>
            </p:cNvSpPr>
            <p:nvPr/>
          </p:nvSpPr>
          <p:spPr bwMode="auto">
            <a:xfrm>
              <a:off x="3270" y="2026"/>
              <a:ext cx="443" cy="955"/>
            </a:xfrm>
            <a:custGeom>
              <a:avLst/>
              <a:gdLst>
                <a:gd name="T0" fmla="*/ 112 w 711"/>
                <a:gd name="T1" fmla="*/ 41 h 1572"/>
                <a:gd name="T2" fmla="*/ 129 w 711"/>
                <a:gd name="T3" fmla="*/ 67 h 1572"/>
                <a:gd name="T4" fmla="*/ 164 w 711"/>
                <a:gd name="T5" fmla="*/ 115 h 1572"/>
                <a:gd name="T6" fmla="*/ 198 w 711"/>
                <a:gd name="T7" fmla="*/ 170 h 1572"/>
                <a:gd name="T8" fmla="*/ 205 w 711"/>
                <a:gd name="T9" fmla="*/ 209 h 1572"/>
                <a:gd name="T10" fmla="*/ 222 w 711"/>
                <a:gd name="T11" fmla="*/ 238 h 1572"/>
                <a:gd name="T12" fmla="*/ 206 w 711"/>
                <a:gd name="T13" fmla="*/ 281 h 1572"/>
                <a:gd name="T14" fmla="*/ 221 w 711"/>
                <a:gd name="T15" fmla="*/ 297 h 1572"/>
                <a:gd name="T16" fmla="*/ 230 w 711"/>
                <a:gd name="T17" fmla="*/ 337 h 1572"/>
                <a:gd name="T18" fmla="*/ 211 w 711"/>
                <a:gd name="T19" fmla="*/ 418 h 1572"/>
                <a:gd name="T20" fmla="*/ 247 w 711"/>
                <a:gd name="T21" fmla="*/ 400 h 1572"/>
                <a:gd name="T22" fmla="*/ 244 w 711"/>
                <a:gd name="T23" fmla="*/ 498 h 1572"/>
                <a:gd name="T24" fmla="*/ 250 w 711"/>
                <a:gd name="T25" fmla="*/ 514 h 1572"/>
                <a:gd name="T26" fmla="*/ 283 w 711"/>
                <a:gd name="T27" fmla="*/ 512 h 1572"/>
                <a:gd name="T28" fmla="*/ 251 w 711"/>
                <a:gd name="T29" fmla="*/ 484 h 1572"/>
                <a:gd name="T30" fmla="*/ 255 w 711"/>
                <a:gd name="T31" fmla="*/ 462 h 1572"/>
                <a:gd name="T32" fmla="*/ 308 w 711"/>
                <a:gd name="T33" fmla="*/ 514 h 1572"/>
                <a:gd name="T34" fmla="*/ 308 w 711"/>
                <a:gd name="T35" fmla="*/ 560 h 1572"/>
                <a:gd name="T36" fmla="*/ 348 w 711"/>
                <a:gd name="T37" fmla="*/ 579 h 1572"/>
                <a:gd name="T38" fmla="*/ 353 w 711"/>
                <a:gd name="T39" fmla="*/ 618 h 1572"/>
                <a:gd name="T40" fmla="*/ 391 w 711"/>
                <a:gd name="T41" fmla="*/ 655 h 1572"/>
                <a:gd name="T42" fmla="*/ 389 w 711"/>
                <a:gd name="T43" fmla="*/ 684 h 1572"/>
                <a:gd name="T44" fmla="*/ 419 w 711"/>
                <a:gd name="T45" fmla="*/ 742 h 1572"/>
                <a:gd name="T46" fmla="*/ 359 w 711"/>
                <a:gd name="T47" fmla="*/ 955 h 1572"/>
                <a:gd name="T48" fmla="*/ 401 w 711"/>
                <a:gd name="T49" fmla="*/ 900 h 1572"/>
                <a:gd name="T50" fmla="*/ 443 w 711"/>
                <a:gd name="T51" fmla="*/ 832 h 1572"/>
                <a:gd name="T52" fmla="*/ 443 w 711"/>
                <a:gd name="T53" fmla="*/ 739 h 1572"/>
                <a:gd name="T54" fmla="*/ 414 w 711"/>
                <a:gd name="T55" fmla="*/ 683 h 1572"/>
                <a:gd name="T56" fmla="*/ 406 w 711"/>
                <a:gd name="T57" fmla="*/ 642 h 1572"/>
                <a:gd name="T58" fmla="*/ 356 w 711"/>
                <a:gd name="T59" fmla="*/ 605 h 1572"/>
                <a:gd name="T60" fmla="*/ 356 w 711"/>
                <a:gd name="T61" fmla="*/ 560 h 1572"/>
                <a:gd name="T62" fmla="*/ 320 w 711"/>
                <a:gd name="T63" fmla="*/ 552 h 1572"/>
                <a:gd name="T64" fmla="*/ 312 w 711"/>
                <a:gd name="T65" fmla="*/ 507 h 1572"/>
                <a:gd name="T66" fmla="*/ 257 w 711"/>
                <a:gd name="T67" fmla="*/ 424 h 1572"/>
                <a:gd name="T68" fmla="*/ 249 w 711"/>
                <a:gd name="T69" fmla="*/ 375 h 1572"/>
                <a:gd name="T70" fmla="*/ 232 w 711"/>
                <a:gd name="T71" fmla="*/ 287 h 1572"/>
                <a:gd name="T72" fmla="*/ 232 w 711"/>
                <a:gd name="T73" fmla="*/ 214 h 1572"/>
                <a:gd name="T74" fmla="*/ 219 w 711"/>
                <a:gd name="T75" fmla="*/ 180 h 1572"/>
                <a:gd name="T76" fmla="*/ 185 w 711"/>
                <a:gd name="T77" fmla="*/ 112 h 1572"/>
                <a:gd name="T78" fmla="*/ 150 w 711"/>
                <a:gd name="T79" fmla="*/ 75 h 1572"/>
                <a:gd name="T80" fmla="*/ 123 w 711"/>
                <a:gd name="T81" fmla="*/ 35 h 1572"/>
                <a:gd name="T82" fmla="*/ 0 w 711"/>
                <a:gd name="T83" fmla="*/ 0 h 1572"/>
                <a:gd name="T84" fmla="*/ 112 w 711"/>
                <a:gd name="T85" fmla="*/ 41 h 1572"/>
                <a:gd name="T86" fmla="*/ 112 w 711"/>
                <a:gd name="T87" fmla="*/ 41 h 15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11"/>
                <a:gd name="T133" fmla="*/ 0 h 1572"/>
                <a:gd name="T134" fmla="*/ 711 w 711"/>
                <a:gd name="T135" fmla="*/ 1572 h 15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11" h="1572">
                  <a:moveTo>
                    <a:pt x="179" y="67"/>
                  </a:moveTo>
                  <a:lnTo>
                    <a:pt x="207" y="111"/>
                  </a:lnTo>
                  <a:lnTo>
                    <a:pt x="264" y="189"/>
                  </a:lnTo>
                  <a:lnTo>
                    <a:pt x="318" y="280"/>
                  </a:lnTo>
                  <a:lnTo>
                    <a:pt x="329" y="344"/>
                  </a:lnTo>
                  <a:lnTo>
                    <a:pt x="356" y="392"/>
                  </a:lnTo>
                  <a:lnTo>
                    <a:pt x="331" y="462"/>
                  </a:lnTo>
                  <a:lnTo>
                    <a:pt x="354" y="489"/>
                  </a:lnTo>
                  <a:lnTo>
                    <a:pt x="369" y="554"/>
                  </a:lnTo>
                  <a:lnTo>
                    <a:pt x="338" y="688"/>
                  </a:lnTo>
                  <a:lnTo>
                    <a:pt x="396" y="658"/>
                  </a:lnTo>
                  <a:lnTo>
                    <a:pt x="392" y="820"/>
                  </a:lnTo>
                  <a:lnTo>
                    <a:pt x="401" y="846"/>
                  </a:lnTo>
                  <a:lnTo>
                    <a:pt x="454" y="842"/>
                  </a:lnTo>
                  <a:lnTo>
                    <a:pt x="403" y="797"/>
                  </a:lnTo>
                  <a:lnTo>
                    <a:pt x="409" y="761"/>
                  </a:lnTo>
                  <a:lnTo>
                    <a:pt x="494" y="846"/>
                  </a:lnTo>
                  <a:lnTo>
                    <a:pt x="494" y="922"/>
                  </a:lnTo>
                  <a:lnTo>
                    <a:pt x="559" y="953"/>
                  </a:lnTo>
                  <a:lnTo>
                    <a:pt x="567" y="1017"/>
                  </a:lnTo>
                  <a:lnTo>
                    <a:pt x="627" y="1078"/>
                  </a:lnTo>
                  <a:lnTo>
                    <a:pt x="625" y="1126"/>
                  </a:lnTo>
                  <a:lnTo>
                    <a:pt x="673" y="1221"/>
                  </a:lnTo>
                  <a:lnTo>
                    <a:pt x="576" y="1572"/>
                  </a:lnTo>
                  <a:lnTo>
                    <a:pt x="644" y="1481"/>
                  </a:lnTo>
                  <a:lnTo>
                    <a:pt x="711" y="1369"/>
                  </a:lnTo>
                  <a:lnTo>
                    <a:pt x="711" y="1217"/>
                  </a:lnTo>
                  <a:lnTo>
                    <a:pt x="665" y="1124"/>
                  </a:lnTo>
                  <a:lnTo>
                    <a:pt x="652" y="1057"/>
                  </a:lnTo>
                  <a:lnTo>
                    <a:pt x="572" y="996"/>
                  </a:lnTo>
                  <a:lnTo>
                    <a:pt x="572" y="922"/>
                  </a:lnTo>
                  <a:lnTo>
                    <a:pt x="513" y="909"/>
                  </a:lnTo>
                  <a:lnTo>
                    <a:pt x="500" y="835"/>
                  </a:lnTo>
                  <a:lnTo>
                    <a:pt x="413" y="698"/>
                  </a:lnTo>
                  <a:lnTo>
                    <a:pt x="399" y="618"/>
                  </a:lnTo>
                  <a:lnTo>
                    <a:pt x="373" y="472"/>
                  </a:lnTo>
                  <a:lnTo>
                    <a:pt x="373" y="352"/>
                  </a:lnTo>
                  <a:lnTo>
                    <a:pt x="352" y="297"/>
                  </a:lnTo>
                  <a:lnTo>
                    <a:pt x="297" y="185"/>
                  </a:lnTo>
                  <a:lnTo>
                    <a:pt x="240" y="124"/>
                  </a:lnTo>
                  <a:lnTo>
                    <a:pt x="198" y="57"/>
                  </a:lnTo>
                  <a:lnTo>
                    <a:pt x="0" y="0"/>
                  </a:lnTo>
                  <a:lnTo>
                    <a:pt x="179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8" name="Freeform 77"/>
            <p:cNvSpPr>
              <a:spLocks/>
            </p:cNvSpPr>
            <p:nvPr/>
          </p:nvSpPr>
          <p:spPr bwMode="auto">
            <a:xfrm>
              <a:off x="2451" y="2262"/>
              <a:ext cx="783" cy="324"/>
            </a:xfrm>
            <a:custGeom>
              <a:avLst/>
              <a:gdLst>
                <a:gd name="T0" fmla="*/ 779 w 1256"/>
                <a:gd name="T1" fmla="*/ 14 h 534"/>
                <a:gd name="T2" fmla="*/ 783 w 1256"/>
                <a:gd name="T3" fmla="*/ 271 h 534"/>
                <a:gd name="T4" fmla="*/ 774 w 1256"/>
                <a:gd name="T5" fmla="*/ 277 h 534"/>
                <a:gd name="T6" fmla="*/ 770 w 1256"/>
                <a:gd name="T7" fmla="*/ 7 h 534"/>
                <a:gd name="T8" fmla="*/ 421 w 1256"/>
                <a:gd name="T9" fmla="*/ 9 h 534"/>
                <a:gd name="T10" fmla="*/ 11 w 1256"/>
                <a:gd name="T11" fmla="*/ 14 h 534"/>
                <a:gd name="T12" fmla="*/ 11 w 1256"/>
                <a:gd name="T13" fmla="*/ 324 h 534"/>
                <a:gd name="T14" fmla="*/ 0 w 1256"/>
                <a:gd name="T15" fmla="*/ 323 h 534"/>
                <a:gd name="T16" fmla="*/ 1 w 1256"/>
                <a:gd name="T17" fmla="*/ 0 h 534"/>
                <a:gd name="T18" fmla="*/ 779 w 1256"/>
                <a:gd name="T19" fmla="*/ 4 h 534"/>
                <a:gd name="T20" fmla="*/ 779 w 1256"/>
                <a:gd name="T21" fmla="*/ 14 h 534"/>
                <a:gd name="T22" fmla="*/ 779 w 1256"/>
                <a:gd name="T23" fmla="*/ 14 h 5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56"/>
                <a:gd name="T37" fmla="*/ 0 h 534"/>
                <a:gd name="T38" fmla="*/ 1256 w 1256"/>
                <a:gd name="T39" fmla="*/ 534 h 5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56" h="534">
                  <a:moveTo>
                    <a:pt x="1249" y="23"/>
                  </a:moveTo>
                  <a:lnTo>
                    <a:pt x="1256" y="447"/>
                  </a:lnTo>
                  <a:lnTo>
                    <a:pt x="1241" y="456"/>
                  </a:lnTo>
                  <a:lnTo>
                    <a:pt x="1235" y="12"/>
                  </a:lnTo>
                  <a:lnTo>
                    <a:pt x="675" y="15"/>
                  </a:lnTo>
                  <a:lnTo>
                    <a:pt x="17" y="23"/>
                  </a:lnTo>
                  <a:lnTo>
                    <a:pt x="17" y="534"/>
                  </a:lnTo>
                  <a:lnTo>
                    <a:pt x="0" y="532"/>
                  </a:lnTo>
                  <a:lnTo>
                    <a:pt x="2" y="0"/>
                  </a:lnTo>
                  <a:lnTo>
                    <a:pt x="1250" y="6"/>
                  </a:lnTo>
                  <a:lnTo>
                    <a:pt x="1249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9" name="Freeform 78"/>
            <p:cNvSpPr>
              <a:spLocks/>
            </p:cNvSpPr>
            <p:nvPr/>
          </p:nvSpPr>
          <p:spPr bwMode="auto">
            <a:xfrm>
              <a:off x="2420" y="2992"/>
              <a:ext cx="64" cy="156"/>
            </a:xfrm>
            <a:custGeom>
              <a:avLst/>
              <a:gdLst>
                <a:gd name="T0" fmla="*/ 0 w 100"/>
                <a:gd name="T1" fmla="*/ 99 h 255"/>
                <a:gd name="T2" fmla="*/ 64 w 100"/>
                <a:gd name="T3" fmla="*/ 156 h 255"/>
                <a:gd name="T4" fmla="*/ 47 w 100"/>
                <a:gd name="T5" fmla="*/ 0 h 255"/>
                <a:gd name="T6" fmla="*/ 0 w 100"/>
                <a:gd name="T7" fmla="*/ 99 h 255"/>
                <a:gd name="T8" fmla="*/ 0 w 100"/>
                <a:gd name="T9" fmla="*/ 99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"/>
                <a:gd name="T16" fmla="*/ 0 h 255"/>
                <a:gd name="T17" fmla="*/ 100 w 100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" h="255">
                  <a:moveTo>
                    <a:pt x="0" y="162"/>
                  </a:moveTo>
                  <a:lnTo>
                    <a:pt x="100" y="255"/>
                  </a:lnTo>
                  <a:lnTo>
                    <a:pt x="74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0" name="Freeform 79"/>
            <p:cNvSpPr>
              <a:spLocks/>
            </p:cNvSpPr>
            <p:nvPr/>
          </p:nvSpPr>
          <p:spPr bwMode="auto">
            <a:xfrm>
              <a:off x="2050" y="3076"/>
              <a:ext cx="449" cy="343"/>
            </a:xfrm>
            <a:custGeom>
              <a:avLst/>
              <a:gdLst>
                <a:gd name="T0" fmla="*/ 449 w 720"/>
                <a:gd name="T1" fmla="*/ 144 h 565"/>
                <a:gd name="T2" fmla="*/ 384 w 720"/>
                <a:gd name="T3" fmla="*/ 275 h 565"/>
                <a:gd name="T4" fmla="*/ 281 w 720"/>
                <a:gd name="T5" fmla="*/ 328 h 565"/>
                <a:gd name="T6" fmla="*/ 211 w 720"/>
                <a:gd name="T7" fmla="*/ 343 h 565"/>
                <a:gd name="T8" fmla="*/ 92 w 720"/>
                <a:gd name="T9" fmla="*/ 319 h 565"/>
                <a:gd name="T10" fmla="*/ 27 w 720"/>
                <a:gd name="T11" fmla="*/ 251 h 565"/>
                <a:gd name="T12" fmla="*/ 0 w 720"/>
                <a:gd name="T13" fmla="*/ 152 h 565"/>
                <a:gd name="T14" fmla="*/ 11 w 720"/>
                <a:gd name="T15" fmla="*/ 93 h 565"/>
                <a:gd name="T16" fmla="*/ 17 w 720"/>
                <a:gd name="T17" fmla="*/ 166 h 565"/>
                <a:gd name="T18" fmla="*/ 37 w 720"/>
                <a:gd name="T19" fmla="*/ 219 h 565"/>
                <a:gd name="T20" fmla="*/ 53 w 720"/>
                <a:gd name="T21" fmla="*/ 253 h 565"/>
                <a:gd name="T22" fmla="*/ 40 w 720"/>
                <a:gd name="T23" fmla="*/ 98 h 565"/>
                <a:gd name="T24" fmla="*/ 87 w 720"/>
                <a:gd name="T25" fmla="*/ 236 h 565"/>
                <a:gd name="T26" fmla="*/ 118 w 720"/>
                <a:gd name="T27" fmla="*/ 267 h 565"/>
                <a:gd name="T28" fmla="*/ 150 w 720"/>
                <a:gd name="T29" fmla="*/ 225 h 565"/>
                <a:gd name="T30" fmla="*/ 175 w 720"/>
                <a:gd name="T31" fmla="*/ 275 h 565"/>
                <a:gd name="T32" fmla="*/ 236 w 720"/>
                <a:gd name="T33" fmla="*/ 311 h 565"/>
                <a:gd name="T34" fmla="*/ 357 w 720"/>
                <a:gd name="T35" fmla="*/ 270 h 565"/>
                <a:gd name="T36" fmla="*/ 386 w 720"/>
                <a:gd name="T37" fmla="*/ 216 h 565"/>
                <a:gd name="T38" fmla="*/ 224 w 720"/>
                <a:gd name="T39" fmla="*/ 179 h 565"/>
                <a:gd name="T40" fmla="*/ 352 w 720"/>
                <a:gd name="T41" fmla="*/ 177 h 565"/>
                <a:gd name="T42" fmla="*/ 283 w 720"/>
                <a:gd name="T43" fmla="*/ 137 h 565"/>
                <a:gd name="T44" fmla="*/ 319 w 720"/>
                <a:gd name="T45" fmla="*/ 114 h 565"/>
                <a:gd name="T46" fmla="*/ 366 w 720"/>
                <a:gd name="T47" fmla="*/ 123 h 565"/>
                <a:gd name="T48" fmla="*/ 404 w 720"/>
                <a:gd name="T49" fmla="*/ 144 h 565"/>
                <a:gd name="T50" fmla="*/ 413 w 720"/>
                <a:gd name="T51" fmla="*/ 111 h 565"/>
                <a:gd name="T52" fmla="*/ 341 w 720"/>
                <a:gd name="T53" fmla="*/ 67 h 565"/>
                <a:gd name="T54" fmla="*/ 319 w 720"/>
                <a:gd name="T55" fmla="*/ 0 h 565"/>
                <a:gd name="T56" fmla="*/ 402 w 720"/>
                <a:gd name="T57" fmla="*/ 69 h 565"/>
                <a:gd name="T58" fmla="*/ 366 w 720"/>
                <a:gd name="T59" fmla="*/ 18 h 565"/>
                <a:gd name="T60" fmla="*/ 427 w 720"/>
                <a:gd name="T61" fmla="*/ 69 h 565"/>
                <a:gd name="T62" fmla="*/ 449 w 720"/>
                <a:gd name="T63" fmla="*/ 144 h 565"/>
                <a:gd name="T64" fmla="*/ 449 w 720"/>
                <a:gd name="T65" fmla="*/ 144 h 56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0"/>
                <a:gd name="T100" fmla="*/ 0 h 565"/>
                <a:gd name="T101" fmla="*/ 720 w 720"/>
                <a:gd name="T102" fmla="*/ 565 h 56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0" h="565">
                  <a:moveTo>
                    <a:pt x="720" y="238"/>
                  </a:moveTo>
                  <a:lnTo>
                    <a:pt x="615" y="453"/>
                  </a:lnTo>
                  <a:lnTo>
                    <a:pt x="450" y="540"/>
                  </a:lnTo>
                  <a:lnTo>
                    <a:pt x="338" y="565"/>
                  </a:lnTo>
                  <a:lnTo>
                    <a:pt x="148" y="525"/>
                  </a:lnTo>
                  <a:lnTo>
                    <a:pt x="43" y="413"/>
                  </a:lnTo>
                  <a:lnTo>
                    <a:pt x="0" y="251"/>
                  </a:lnTo>
                  <a:lnTo>
                    <a:pt x="17" y="154"/>
                  </a:lnTo>
                  <a:lnTo>
                    <a:pt x="28" y="274"/>
                  </a:lnTo>
                  <a:lnTo>
                    <a:pt x="59" y="361"/>
                  </a:lnTo>
                  <a:lnTo>
                    <a:pt x="85" y="417"/>
                  </a:lnTo>
                  <a:lnTo>
                    <a:pt x="64" y="162"/>
                  </a:lnTo>
                  <a:lnTo>
                    <a:pt x="140" y="388"/>
                  </a:lnTo>
                  <a:lnTo>
                    <a:pt x="190" y="439"/>
                  </a:lnTo>
                  <a:lnTo>
                    <a:pt x="241" y="371"/>
                  </a:lnTo>
                  <a:lnTo>
                    <a:pt x="281" y="453"/>
                  </a:lnTo>
                  <a:lnTo>
                    <a:pt x="378" y="513"/>
                  </a:lnTo>
                  <a:lnTo>
                    <a:pt x="572" y="445"/>
                  </a:lnTo>
                  <a:lnTo>
                    <a:pt x="619" y="356"/>
                  </a:lnTo>
                  <a:lnTo>
                    <a:pt x="359" y="295"/>
                  </a:lnTo>
                  <a:lnTo>
                    <a:pt x="564" y="291"/>
                  </a:lnTo>
                  <a:lnTo>
                    <a:pt x="454" y="226"/>
                  </a:lnTo>
                  <a:lnTo>
                    <a:pt x="511" y="187"/>
                  </a:lnTo>
                  <a:lnTo>
                    <a:pt x="587" y="202"/>
                  </a:lnTo>
                  <a:lnTo>
                    <a:pt x="648" y="238"/>
                  </a:lnTo>
                  <a:lnTo>
                    <a:pt x="663" y="183"/>
                  </a:lnTo>
                  <a:lnTo>
                    <a:pt x="547" y="110"/>
                  </a:lnTo>
                  <a:lnTo>
                    <a:pt x="511" y="0"/>
                  </a:lnTo>
                  <a:lnTo>
                    <a:pt x="644" y="114"/>
                  </a:lnTo>
                  <a:lnTo>
                    <a:pt x="587" y="29"/>
                  </a:lnTo>
                  <a:lnTo>
                    <a:pt x="684" y="114"/>
                  </a:lnTo>
                  <a:lnTo>
                    <a:pt x="720" y="2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1" name="Freeform 80"/>
            <p:cNvSpPr>
              <a:spLocks/>
            </p:cNvSpPr>
            <p:nvPr/>
          </p:nvSpPr>
          <p:spPr bwMode="auto">
            <a:xfrm>
              <a:off x="2077" y="2917"/>
              <a:ext cx="267" cy="429"/>
            </a:xfrm>
            <a:custGeom>
              <a:avLst/>
              <a:gdLst>
                <a:gd name="T0" fmla="*/ 229 w 428"/>
                <a:gd name="T1" fmla="*/ 180 h 705"/>
                <a:gd name="T2" fmla="*/ 229 w 428"/>
                <a:gd name="T3" fmla="*/ 27 h 705"/>
                <a:gd name="T4" fmla="*/ 164 w 428"/>
                <a:gd name="T5" fmla="*/ 58 h 705"/>
                <a:gd name="T6" fmla="*/ 61 w 428"/>
                <a:gd name="T7" fmla="*/ 92 h 705"/>
                <a:gd name="T8" fmla="*/ 16 w 428"/>
                <a:gd name="T9" fmla="*/ 190 h 705"/>
                <a:gd name="T10" fmla="*/ 88 w 428"/>
                <a:gd name="T11" fmla="*/ 134 h 705"/>
                <a:gd name="T12" fmla="*/ 197 w 428"/>
                <a:gd name="T13" fmla="*/ 429 h 705"/>
                <a:gd name="T14" fmla="*/ 63 w 428"/>
                <a:gd name="T15" fmla="*/ 200 h 705"/>
                <a:gd name="T16" fmla="*/ 11 w 428"/>
                <a:gd name="T17" fmla="*/ 259 h 705"/>
                <a:gd name="T18" fmla="*/ 0 w 428"/>
                <a:gd name="T19" fmla="*/ 225 h 705"/>
                <a:gd name="T20" fmla="*/ 0 w 428"/>
                <a:gd name="T21" fmla="*/ 164 h 705"/>
                <a:gd name="T22" fmla="*/ 16 w 428"/>
                <a:gd name="T23" fmla="*/ 61 h 705"/>
                <a:gd name="T24" fmla="*/ 92 w 428"/>
                <a:gd name="T25" fmla="*/ 58 h 705"/>
                <a:gd name="T26" fmla="*/ 137 w 428"/>
                <a:gd name="T27" fmla="*/ 46 h 705"/>
                <a:gd name="T28" fmla="*/ 83 w 428"/>
                <a:gd name="T29" fmla="*/ 27 h 705"/>
                <a:gd name="T30" fmla="*/ 168 w 428"/>
                <a:gd name="T31" fmla="*/ 17 h 705"/>
                <a:gd name="T32" fmla="*/ 218 w 428"/>
                <a:gd name="T33" fmla="*/ 0 h 705"/>
                <a:gd name="T34" fmla="*/ 267 w 428"/>
                <a:gd name="T35" fmla="*/ 17 h 705"/>
                <a:gd name="T36" fmla="*/ 229 w 428"/>
                <a:gd name="T37" fmla="*/ 180 h 705"/>
                <a:gd name="T38" fmla="*/ 229 w 428"/>
                <a:gd name="T39" fmla="*/ 180 h 70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28"/>
                <a:gd name="T61" fmla="*/ 0 h 705"/>
                <a:gd name="T62" fmla="*/ 428 w 428"/>
                <a:gd name="T63" fmla="*/ 705 h 70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28" h="705">
                  <a:moveTo>
                    <a:pt x="367" y="296"/>
                  </a:moveTo>
                  <a:lnTo>
                    <a:pt x="367" y="44"/>
                  </a:lnTo>
                  <a:lnTo>
                    <a:pt x="263" y="95"/>
                  </a:lnTo>
                  <a:lnTo>
                    <a:pt x="97" y="152"/>
                  </a:lnTo>
                  <a:lnTo>
                    <a:pt x="25" y="313"/>
                  </a:lnTo>
                  <a:lnTo>
                    <a:pt x="141" y="220"/>
                  </a:lnTo>
                  <a:lnTo>
                    <a:pt x="316" y="705"/>
                  </a:lnTo>
                  <a:lnTo>
                    <a:pt x="101" y="329"/>
                  </a:lnTo>
                  <a:lnTo>
                    <a:pt x="18" y="426"/>
                  </a:lnTo>
                  <a:lnTo>
                    <a:pt x="0" y="370"/>
                  </a:lnTo>
                  <a:lnTo>
                    <a:pt x="0" y="270"/>
                  </a:lnTo>
                  <a:lnTo>
                    <a:pt x="25" y="101"/>
                  </a:lnTo>
                  <a:lnTo>
                    <a:pt x="147" y="95"/>
                  </a:lnTo>
                  <a:lnTo>
                    <a:pt x="219" y="76"/>
                  </a:lnTo>
                  <a:lnTo>
                    <a:pt x="133" y="44"/>
                  </a:lnTo>
                  <a:lnTo>
                    <a:pt x="270" y="28"/>
                  </a:lnTo>
                  <a:lnTo>
                    <a:pt x="350" y="0"/>
                  </a:lnTo>
                  <a:lnTo>
                    <a:pt x="428" y="28"/>
                  </a:lnTo>
                  <a:lnTo>
                    <a:pt x="367" y="2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2" name="Freeform 81"/>
            <p:cNvSpPr>
              <a:spLocks/>
            </p:cNvSpPr>
            <p:nvPr/>
          </p:nvSpPr>
          <p:spPr bwMode="auto">
            <a:xfrm>
              <a:off x="2107" y="2812"/>
              <a:ext cx="218" cy="151"/>
            </a:xfrm>
            <a:custGeom>
              <a:avLst/>
              <a:gdLst>
                <a:gd name="T0" fmla="*/ 218 w 350"/>
                <a:gd name="T1" fmla="*/ 128 h 249"/>
                <a:gd name="T2" fmla="*/ 134 w 350"/>
                <a:gd name="T3" fmla="*/ 151 h 249"/>
                <a:gd name="T4" fmla="*/ 67 w 350"/>
                <a:gd name="T5" fmla="*/ 95 h 249"/>
                <a:gd name="T6" fmla="*/ 0 w 350"/>
                <a:gd name="T7" fmla="*/ 127 h 249"/>
                <a:gd name="T8" fmla="*/ 57 w 350"/>
                <a:gd name="T9" fmla="*/ 53 h 249"/>
                <a:gd name="T10" fmla="*/ 128 w 350"/>
                <a:gd name="T11" fmla="*/ 53 h 249"/>
                <a:gd name="T12" fmla="*/ 153 w 350"/>
                <a:gd name="T13" fmla="*/ 0 h 249"/>
                <a:gd name="T14" fmla="*/ 167 w 350"/>
                <a:gd name="T15" fmla="*/ 49 h 249"/>
                <a:gd name="T16" fmla="*/ 205 w 350"/>
                <a:gd name="T17" fmla="*/ 59 h 249"/>
                <a:gd name="T18" fmla="*/ 218 w 350"/>
                <a:gd name="T19" fmla="*/ 128 h 249"/>
                <a:gd name="T20" fmla="*/ 218 w 350"/>
                <a:gd name="T21" fmla="*/ 128 h 2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0"/>
                <a:gd name="T34" fmla="*/ 0 h 249"/>
                <a:gd name="T35" fmla="*/ 350 w 350"/>
                <a:gd name="T36" fmla="*/ 249 h 2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0" h="249">
                  <a:moveTo>
                    <a:pt x="350" y="211"/>
                  </a:moveTo>
                  <a:lnTo>
                    <a:pt x="215" y="249"/>
                  </a:lnTo>
                  <a:lnTo>
                    <a:pt x="108" y="156"/>
                  </a:lnTo>
                  <a:lnTo>
                    <a:pt x="0" y="209"/>
                  </a:lnTo>
                  <a:lnTo>
                    <a:pt x="91" y="87"/>
                  </a:lnTo>
                  <a:lnTo>
                    <a:pt x="205" y="87"/>
                  </a:lnTo>
                  <a:lnTo>
                    <a:pt x="245" y="0"/>
                  </a:lnTo>
                  <a:lnTo>
                    <a:pt x="268" y="80"/>
                  </a:lnTo>
                  <a:lnTo>
                    <a:pt x="329" y="97"/>
                  </a:lnTo>
                  <a:lnTo>
                    <a:pt x="350" y="2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3" name="Freeform 82"/>
            <p:cNvSpPr>
              <a:spLocks/>
            </p:cNvSpPr>
            <p:nvPr/>
          </p:nvSpPr>
          <p:spPr bwMode="auto">
            <a:xfrm>
              <a:off x="2053" y="2530"/>
              <a:ext cx="168" cy="662"/>
            </a:xfrm>
            <a:custGeom>
              <a:avLst/>
              <a:gdLst>
                <a:gd name="T0" fmla="*/ 0 w 268"/>
                <a:gd name="T1" fmla="*/ 124 h 1087"/>
                <a:gd name="T2" fmla="*/ 12 w 268"/>
                <a:gd name="T3" fmla="*/ 279 h 1087"/>
                <a:gd name="T4" fmla="*/ 12 w 268"/>
                <a:gd name="T5" fmla="*/ 357 h 1087"/>
                <a:gd name="T6" fmla="*/ 37 w 268"/>
                <a:gd name="T7" fmla="*/ 388 h 1087"/>
                <a:gd name="T8" fmla="*/ 10 w 268"/>
                <a:gd name="T9" fmla="*/ 427 h 1087"/>
                <a:gd name="T10" fmla="*/ 10 w 268"/>
                <a:gd name="T11" fmla="*/ 586 h 1087"/>
                <a:gd name="T12" fmla="*/ 1 w 268"/>
                <a:gd name="T13" fmla="*/ 662 h 1087"/>
                <a:gd name="T14" fmla="*/ 30 w 268"/>
                <a:gd name="T15" fmla="*/ 603 h 1087"/>
                <a:gd name="T16" fmla="*/ 22 w 268"/>
                <a:gd name="T17" fmla="*/ 429 h 1087"/>
                <a:gd name="T18" fmla="*/ 118 w 268"/>
                <a:gd name="T19" fmla="*/ 298 h 1087"/>
                <a:gd name="T20" fmla="*/ 168 w 268"/>
                <a:gd name="T21" fmla="*/ 261 h 1087"/>
                <a:gd name="T22" fmla="*/ 123 w 268"/>
                <a:gd name="T23" fmla="*/ 221 h 1087"/>
                <a:gd name="T24" fmla="*/ 87 w 268"/>
                <a:gd name="T25" fmla="*/ 152 h 1087"/>
                <a:gd name="T26" fmla="*/ 12 w 268"/>
                <a:gd name="T27" fmla="*/ 0 h 1087"/>
                <a:gd name="T28" fmla="*/ 9 w 268"/>
                <a:gd name="T29" fmla="*/ 53 h 1087"/>
                <a:gd name="T30" fmla="*/ 0 w 268"/>
                <a:gd name="T31" fmla="*/ 124 h 1087"/>
                <a:gd name="T32" fmla="*/ 0 w 268"/>
                <a:gd name="T33" fmla="*/ 124 h 10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8"/>
                <a:gd name="T52" fmla="*/ 0 h 1087"/>
                <a:gd name="T53" fmla="*/ 268 w 268"/>
                <a:gd name="T54" fmla="*/ 1087 h 10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8" h="1087">
                  <a:moveTo>
                    <a:pt x="0" y="203"/>
                  </a:moveTo>
                  <a:lnTo>
                    <a:pt x="19" y="458"/>
                  </a:lnTo>
                  <a:lnTo>
                    <a:pt x="19" y="587"/>
                  </a:lnTo>
                  <a:lnTo>
                    <a:pt x="59" y="637"/>
                  </a:lnTo>
                  <a:lnTo>
                    <a:pt x="16" y="701"/>
                  </a:lnTo>
                  <a:lnTo>
                    <a:pt x="16" y="962"/>
                  </a:lnTo>
                  <a:lnTo>
                    <a:pt x="2" y="1087"/>
                  </a:lnTo>
                  <a:lnTo>
                    <a:pt x="48" y="990"/>
                  </a:lnTo>
                  <a:lnTo>
                    <a:pt x="35" y="705"/>
                  </a:lnTo>
                  <a:lnTo>
                    <a:pt x="189" y="490"/>
                  </a:lnTo>
                  <a:lnTo>
                    <a:pt x="268" y="428"/>
                  </a:lnTo>
                  <a:lnTo>
                    <a:pt x="196" y="363"/>
                  </a:lnTo>
                  <a:lnTo>
                    <a:pt x="139" y="249"/>
                  </a:lnTo>
                  <a:lnTo>
                    <a:pt x="19" y="0"/>
                  </a:lnTo>
                  <a:lnTo>
                    <a:pt x="14" y="87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4" name="Freeform 83"/>
            <p:cNvSpPr>
              <a:spLocks/>
            </p:cNvSpPr>
            <p:nvPr/>
          </p:nvSpPr>
          <p:spPr bwMode="auto">
            <a:xfrm>
              <a:off x="2103" y="2393"/>
              <a:ext cx="205" cy="312"/>
            </a:xfrm>
            <a:custGeom>
              <a:avLst/>
              <a:gdLst>
                <a:gd name="T0" fmla="*/ 115 w 329"/>
                <a:gd name="T1" fmla="*/ 312 h 513"/>
                <a:gd name="T2" fmla="*/ 77 w 329"/>
                <a:gd name="T3" fmla="*/ 262 h 513"/>
                <a:gd name="T4" fmla="*/ 27 w 329"/>
                <a:gd name="T5" fmla="*/ 164 h 513"/>
                <a:gd name="T6" fmla="*/ 7 w 329"/>
                <a:gd name="T7" fmla="*/ 98 h 513"/>
                <a:gd name="T8" fmla="*/ 0 w 329"/>
                <a:gd name="T9" fmla="*/ 0 h 513"/>
                <a:gd name="T10" fmla="*/ 34 w 329"/>
                <a:gd name="T11" fmla="*/ 120 h 513"/>
                <a:gd name="T12" fmla="*/ 135 w 329"/>
                <a:gd name="T13" fmla="*/ 175 h 513"/>
                <a:gd name="T14" fmla="*/ 205 w 329"/>
                <a:gd name="T15" fmla="*/ 208 h 513"/>
                <a:gd name="T16" fmla="*/ 72 w 329"/>
                <a:gd name="T17" fmla="*/ 200 h 513"/>
                <a:gd name="T18" fmla="*/ 122 w 329"/>
                <a:gd name="T19" fmla="*/ 272 h 513"/>
                <a:gd name="T20" fmla="*/ 115 w 329"/>
                <a:gd name="T21" fmla="*/ 312 h 513"/>
                <a:gd name="T22" fmla="*/ 115 w 329"/>
                <a:gd name="T23" fmla="*/ 312 h 5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9"/>
                <a:gd name="T37" fmla="*/ 0 h 513"/>
                <a:gd name="T38" fmla="*/ 329 w 329"/>
                <a:gd name="T39" fmla="*/ 513 h 51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9" h="513">
                  <a:moveTo>
                    <a:pt x="185" y="513"/>
                  </a:moveTo>
                  <a:lnTo>
                    <a:pt x="124" y="431"/>
                  </a:lnTo>
                  <a:lnTo>
                    <a:pt x="44" y="270"/>
                  </a:lnTo>
                  <a:lnTo>
                    <a:pt x="12" y="161"/>
                  </a:lnTo>
                  <a:lnTo>
                    <a:pt x="0" y="0"/>
                  </a:lnTo>
                  <a:lnTo>
                    <a:pt x="55" y="198"/>
                  </a:lnTo>
                  <a:lnTo>
                    <a:pt x="217" y="287"/>
                  </a:lnTo>
                  <a:lnTo>
                    <a:pt x="329" y="342"/>
                  </a:lnTo>
                  <a:lnTo>
                    <a:pt x="116" y="329"/>
                  </a:lnTo>
                  <a:lnTo>
                    <a:pt x="196" y="447"/>
                  </a:lnTo>
                  <a:lnTo>
                    <a:pt x="185" y="5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5" name="Freeform 84"/>
            <p:cNvSpPr>
              <a:spLocks/>
            </p:cNvSpPr>
            <p:nvPr/>
          </p:nvSpPr>
          <p:spPr bwMode="auto">
            <a:xfrm>
              <a:off x="2335" y="3152"/>
              <a:ext cx="915" cy="472"/>
            </a:xfrm>
            <a:custGeom>
              <a:avLst/>
              <a:gdLst>
                <a:gd name="T0" fmla="*/ 3 w 1469"/>
                <a:gd name="T1" fmla="*/ 235 h 777"/>
                <a:gd name="T2" fmla="*/ 0 w 1469"/>
                <a:gd name="T3" fmla="*/ 472 h 777"/>
                <a:gd name="T4" fmla="*/ 113 w 1469"/>
                <a:gd name="T5" fmla="*/ 281 h 777"/>
                <a:gd name="T6" fmla="*/ 329 w 1469"/>
                <a:gd name="T7" fmla="*/ 90 h 777"/>
                <a:gd name="T8" fmla="*/ 521 w 1469"/>
                <a:gd name="T9" fmla="*/ 85 h 777"/>
                <a:gd name="T10" fmla="*/ 589 w 1469"/>
                <a:gd name="T11" fmla="*/ 433 h 777"/>
                <a:gd name="T12" fmla="*/ 551 w 1469"/>
                <a:gd name="T13" fmla="*/ 59 h 777"/>
                <a:gd name="T14" fmla="*/ 915 w 1469"/>
                <a:gd name="T15" fmla="*/ 0 h 777"/>
                <a:gd name="T16" fmla="*/ 166 w 1469"/>
                <a:gd name="T17" fmla="*/ 63 h 777"/>
                <a:gd name="T18" fmla="*/ 150 w 1469"/>
                <a:gd name="T19" fmla="*/ 49 h 777"/>
                <a:gd name="T20" fmla="*/ 145 w 1469"/>
                <a:gd name="T21" fmla="*/ 132 h 777"/>
                <a:gd name="T22" fmla="*/ 103 w 1469"/>
                <a:gd name="T23" fmla="*/ 223 h 777"/>
                <a:gd name="T24" fmla="*/ 3 w 1469"/>
                <a:gd name="T25" fmla="*/ 235 h 777"/>
                <a:gd name="T26" fmla="*/ 3 w 1469"/>
                <a:gd name="T27" fmla="*/ 235 h 7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69"/>
                <a:gd name="T43" fmla="*/ 0 h 777"/>
                <a:gd name="T44" fmla="*/ 1469 w 1469"/>
                <a:gd name="T45" fmla="*/ 777 h 77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69" h="777">
                  <a:moveTo>
                    <a:pt x="5" y="387"/>
                  </a:moveTo>
                  <a:lnTo>
                    <a:pt x="0" y="777"/>
                  </a:lnTo>
                  <a:lnTo>
                    <a:pt x="182" y="463"/>
                  </a:lnTo>
                  <a:lnTo>
                    <a:pt x="528" y="148"/>
                  </a:lnTo>
                  <a:lnTo>
                    <a:pt x="836" y="140"/>
                  </a:lnTo>
                  <a:lnTo>
                    <a:pt x="946" y="713"/>
                  </a:lnTo>
                  <a:lnTo>
                    <a:pt x="885" y="97"/>
                  </a:lnTo>
                  <a:lnTo>
                    <a:pt x="1469" y="0"/>
                  </a:lnTo>
                  <a:lnTo>
                    <a:pt x="266" y="104"/>
                  </a:lnTo>
                  <a:lnTo>
                    <a:pt x="241" y="80"/>
                  </a:lnTo>
                  <a:lnTo>
                    <a:pt x="233" y="218"/>
                  </a:lnTo>
                  <a:lnTo>
                    <a:pt x="165" y="367"/>
                  </a:lnTo>
                  <a:lnTo>
                    <a:pt x="5" y="3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6" name="Freeform 85"/>
            <p:cNvSpPr>
              <a:spLocks/>
            </p:cNvSpPr>
            <p:nvPr/>
          </p:nvSpPr>
          <p:spPr bwMode="auto">
            <a:xfrm>
              <a:off x="2975" y="3079"/>
              <a:ext cx="477" cy="617"/>
            </a:xfrm>
            <a:custGeom>
              <a:avLst/>
              <a:gdLst>
                <a:gd name="T0" fmla="*/ 16 w 766"/>
                <a:gd name="T1" fmla="*/ 112 h 1015"/>
                <a:gd name="T2" fmla="*/ 45 w 766"/>
                <a:gd name="T3" fmla="*/ 416 h 1015"/>
                <a:gd name="T4" fmla="*/ 108 w 766"/>
                <a:gd name="T5" fmla="*/ 311 h 1015"/>
                <a:gd name="T6" fmla="*/ 196 w 766"/>
                <a:gd name="T7" fmla="*/ 460 h 1015"/>
                <a:gd name="T8" fmla="*/ 301 w 766"/>
                <a:gd name="T9" fmla="*/ 617 h 1015"/>
                <a:gd name="T10" fmla="*/ 339 w 766"/>
                <a:gd name="T11" fmla="*/ 245 h 1015"/>
                <a:gd name="T12" fmla="*/ 368 w 766"/>
                <a:gd name="T13" fmla="*/ 418 h 1015"/>
                <a:gd name="T14" fmla="*/ 386 w 766"/>
                <a:gd name="T15" fmla="*/ 461 h 1015"/>
                <a:gd name="T16" fmla="*/ 423 w 766"/>
                <a:gd name="T17" fmla="*/ 549 h 1015"/>
                <a:gd name="T18" fmla="*/ 461 w 766"/>
                <a:gd name="T19" fmla="*/ 615 h 1015"/>
                <a:gd name="T20" fmla="*/ 476 w 766"/>
                <a:gd name="T21" fmla="*/ 594 h 1015"/>
                <a:gd name="T22" fmla="*/ 460 w 766"/>
                <a:gd name="T23" fmla="*/ 349 h 1015"/>
                <a:gd name="T24" fmla="*/ 448 w 766"/>
                <a:gd name="T25" fmla="*/ 190 h 1015"/>
                <a:gd name="T26" fmla="*/ 477 w 766"/>
                <a:gd name="T27" fmla="*/ 0 h 1015"/>
                <a:gd name="T28" fmla="*/ 371 w 766"/>
                <a:gd name="T29" fmla="*/ 31 h 1015"/>
                <a:gd name="T30" fmla="*/ 273 w 766"/>
                <a:gd name="T31" fmla="*/ 14 h 1015"/>
                <a:gd name="T32" fmla="*/ 273 w 766"/>
                <a:gd name="T33" fmla="*/ 75 h 1015"/>
                <a:gd name="T34" fmla="*/ 0 w 766"/>
                <a:gd name="T35" fmla="*/ 112 h 1015"/>
                <a:gd name="T36" fmla="*/ 16 w 766"/>
                <a:gd name="T37" fmla="*/ 112 h 1015"/>
                <a:gd name="T38" fmla="*/ 16 w 766"/>
                <a:gd name="T39" fmla="*/ 112 h 10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66"/>
                <a:gd name="T61" fmla="*/ 0 h 1015"/>
                <a:gd name="T62" fmla="*/ 766 w 766"/>
                <a:gd name="T63" fmla="*/ 1015 h 10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66" h="1015">
                  <a:moveTo>
                    <a:pt x="25" y="184"/>
                  </a:moveTo>
                  <a:lnTo>
                    <a:pt x="72" y="684"/>
                  </a:lnTo>
                  <a:lnTo>
                    <a:pt x="173" y="511"/>
                  </a:lnTo>
                  <a:lnTo>
                    <a:pt x="314" y="756"/>
                  </a:lnTo>
                  <a:lnTo>
                    <a:pt x="483" y="1015"/>
                  </a:lnTo>
                  <a:lnTo>
                    <a:pt x="545" y="403"/>
                  </a:lnTo>
                  <a:lnTo>
                    <a:pt x="591" y="688"/>
                  </a:lnTo>
                  <a:lnTo>
                    <a:pt x="620" y="758"/>
                  </a:lnTo>
                  <a:lnTo>
                    <a:pt x="680" y="903"/>
                  </a:lnTo>
                  <a:lnTo>
                    <a:pt x="741" y="1011"/>
                  </a:lnTo>
                  <a:lnTo>
                    <a:pt x="764" y="977"/>
                  </a:lnTo>
                  <a:lnTo>
                    <a:pt x="739" y="574"/>
                  </a:lnTo>
                  <a:lnTo>
                    <a:pt x="720" y="312"/>
                  </a:lnTo>
                  <a:lnTo>
                    <a:pt x="766" y="0"/>
                  </a:lnTo>
                  <a:lnTo>
                    <a:pt x="595" y="51"/>
                  </a:lnTo>
                  <a:lnTo>
                    <a:pt x="439" y="23"/>
                  </a:lnTo>
                  <a:lnTo>
                    <a:pt x="439" y="123"/>
                  </a:lnTo>
                  <a:lnTo>
                    <a:pt x="0" y="184"/>
                  </a:lnTo>
                  <a:lnTo>
                    <a:pt x="25" y="1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7" name="Freeform 86"/>
            <p:cNvSpPr>
              <a:spLocks/>
            </p:cNvSpPr>
            <p:nvPr/>
          </p:nvSpPr>
          <p:spPr bwMode="auto">
            <a:xfrm>
              <a:off x="2956" y="1568"/>
              <a:ext cx="106" cy="38"/>
            </a:xfrm>
            <a:custGeom>
              <a:avLst/>
              <a:gdLst>
                <a:gd name="T0" fmla="*/ 0 w 171"/>
                <a:gd name="T1" fmla="*/ 24 h 60"/>
                <a:gd name="T2" fmla="*/ 17 w 171"/>
                <a:gd name="T3" fmla="*/ 6 h 60"/>
                <a:gd name="T4" fmla="*/ 33 w 171"/>
                <a:gd name="T5" fmla="*/ 0 h 60"/>
                <a:gd name="T6" fmla="*/ 59 w 171"/>
                <a:gd name="T7" fmla="*/ 1 h 60"/>
                <a:gd name="T8" fmla="*/ 79 w 171"/>
                <a:gd name="T9" fmla="*/ 12 h 60"/>
                <a:gd name="T10" fmla="*/ 91 w 171"/>
                <a:gd name="T11" fmla="*/ 23 h 60"/>
                <a:gd name="T12" fmla="*/ 96 w 171"/>
                <a:gd name="T13" fmla="*/ 12 h 60"/>
                <a:gd name="T14" fmla="*/ 106 w 171"/>
                <a:gd name="T15" fmla="*/ 3 h 60"/>
                <a:gd name="T16" fmla="*/ 106 w 171"/>
                <a:gd name="T17" fmla="*/ 24 h 60"/>
                <a:gd name="T18" fmla="*/ 91 w 171"/>
                <a:gd name="T19" fmla="*/ 32 h 60"/>
                <a:gd name="T20" fmla="*/ 87 w 171"/>
                <a:gd name="T21" fmla="*/ 38 h 60"/>
                <a:gd name="T22" fmla="*/ 74 w 171"/>
                <a:gd name="T23" fmla="*/ 37 h 60"/>
                <a:gd name="T24" fmla="*/ 74 w 171"/>
                <a:gd name="T25" fmla="*/ 22 h 60"/>
                <a:gd name="T26" fmla="*/ 62 w 171"/>
                <a:gd name="T27" fmla="*/ 14 h 60"/>
                <a:gd name="T28" fmla="*/ 62 w 171"/>
                <a:gd name="T29" fmla="*/ 23 h 60"/>
                <a:gd name="T30" fmla="*/ 60 w 171"/>
                <a:gd name="T31" fmla="*/ 32 h 60"/>
                <a:gd name="T32" fmla="*/ 46 w 171"/>
                <a:gd name="T33" fmla="*/ 37 h 60"/>
                <a:gd name="T34" fmla="*/ 30 w 171"/>
                <a:gd name="T35" fmla="*/ 34 h 60"/>
                <a:gd name="T36" fmla="*/ 24 w 171"/>
                <a:gd name="T37" fmla="*/ 25 h 60"/>
                <a:gd name="T38" fmla="*/ 24 w 171"/>
                <a:gd name="T39" fmla="*/ 16 h 60"/>
                <a:gd name="T40" fmla="*/ 37 w 171"/>
                <a:gd name="T41" fmla="*/ 19 h 60"/>
                <a:gd name="T42" fmla="*/ 49 w 171"/>
                <a:gd name="T43" fmla="*/ 20 h 60"/>
                <a:gd name="T44" fmla="*/ 48 w 171"/>
                <a:gd name="T45" fmla="*/ 12 h 60"/>
                <a:gd name="T46" fmla="*/ 36 w 171"/>
                <a:gd name="T47" fmla="*/ 11 h 60"/>
                <a:gd name="T48" fmla="*/ 24 w 171"/>
                <a:gd name="T49" fmla="*/ 13 h 60"/>
                <a:gd name="T50" fmla="*/ 19 w 171"/>
                <a:gd name="T51" fmla="*/ 14 h 60"/>
                <a:gd name="T52" fmla="*/ 14 w 171"/>
                <a:gd name="T53" fmla="*/ 23 h 60"/>
                <a:gd name="T54" fmla="*/ 6 w 171"/>
                <a:gd name="T55" fmla="*/ 25 h 60"/>
                <a:gd name="T56" fmla="*/ 12 w 171"/>
                <a:gd name="T57" fmla="*/ 32 h 60"/>
                <a:gd name="T58" fmla="*/ 4 w 171"/>
                <a:gd name="T59" fmla="*/ 36 h 60"/>
                <a:gd name="T60" fmla="*/ 0 w 171"/>
                <a:gd name="T61" fmla="*/ 24 h 60"/>
                <a:gd name="T62" fmla="*/ 0 w 171"/>
                <a:gd name="T63" fmla="*/ 24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1"/>
                <a:gd name="T97" fmla="*/ 0 h 60"/>
                <a:gd name="T98" fmla="*/ 171 w 171"/>
                <a:gd name="T99" fmla="*/ 60 h 6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1" h="60">
                  <a:moveTo>
                    <a:pt x="0" y="38"/>
                  </a:moveTo>
                  <a:lnTo>
                    <a:pt x="28" y="9"/>
                  </a:lnTo>
                  <a:lnTo>
                    <a:pt x="53" y="0"/>
                  </a:lnTo>
                  <a:lnTo>
                    <a:pt x="95" y="2"/>
                  </a:lnTo>
                  <a:lnTo>
                    <a:pt x="127" y="19"/>
                  </a:lnTo>
                  <a:lnTo>
                    <a:pt x="146" y="36"/>
                  </a:lnTo>
                  <a:lnTo>
                    <a:pt x="155" y="19"/>
                  </a:lnTo>
                  <a:lnTo>
                    <a:pt x="171" y="5"/>
                  </a:lnTo>
                  <a:lnTo>
                    <a:pt x="171" y="38"/>
                  </a:lnTo>
                  <a:lnTo>
                    <a:pt x="146" y="51"/>
                  </a:lnTo>
                  <a:lnTo>
                    <a:pt x="140" y="60"/>
                  </a:lnTo>
                  <a:lnTo>
                    <a:pt x="119" y="59"/>
                  </a:lnTo>
                  <a:lnTo>
                    <a:pt x="119" y="34"/>
                  </a:lnTo>
                  <a:lnTo>
                    <a:pt x="100" y="22"/>
                  </a:lnTo>
                  <a:lnTo>
                    <a:pt x="100" y="36"/>
                  </a:lnTo>
                  <a:lnTo>
                    <a:pt x="97" y="51"/>
                  </a:lnTo>
                  <a:lnTo>
                    <a:pt x="74" y="59"/>
                  </a:lnTo>
                  <a:lnTo>
                    <a:pt x="49" y="53"/>
                  </a:lnTo>
                  <a:lnTo>
                    <a:pt x="39" y="40"/>
                  </a:lnTo>
                  <a:lnTo>
                    <a:pt x="39" y="26"/>
                  </a:lnTo>
                  <a:lnTo>
                    <a:pt x="60" y="30"/>
                  </a:lnTo>
                  <a:lnTo>
                    <a:pt x="79" y="32"/>
                  </a:lnTo>
                  <a:lnTo>
                    <a:pt x="77" y="19"/>
                  </a:lnTo>
                  <a:lnTo>
                    <a:pt x="58" y="17"/>
                  </a:lnTo>
                  <a:lnTo>
                    <a:pt x="39" y="21"/>
                  </a:lnTo>
                  <a:lnTo>
                    <a:pt x="30" y="22"/>
                  </a:lnTo>
                  <a:lnTo>
                    <a:pt x="22" y="36"/>
                  </a:lnTo>
                  <a:lnTo>
                    <a:pt x="9" y="40"/>
                  </a:lnTo>
                  <a:lnTo>
                    <a:pt x="19" y="51"/>
                  </a:lnTo>
                  <a:lnTo>
                    <a:pt x="7" y="57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8" name="Freeform 87"/>
            <p:cNvSpPr>
              <a:spLocks/>
            </p:cNvSpPr>
            <p:nvPr/>
          </p:nvSpPr>
          <p:spPr bwMode="auto">
            <a:xfrm>
              <a:off x="2981" y="1576"/>
              <a:ext cx="15" cy="19"/>
            </a:xfrm>
            <a:custGeom>
              <a:avLst/>
              <a:gdLst>
                <a:gd name="T0" fmla="*/ 15 w 25"/>
                <a:gd name="T1" fmla="*/ 15 h 30"/>
                <a:gd name="T2" fmla="*/ 14 w 25"/>
                <a:gd name="T3" fmla="*/ 0 h 30"/>
                <a:gd name="T4" fmla="*/ 1 w 25"/>
                <a:gd name="T5" fmla="*/ 0 h 30"/>
                <a:gd name="T6" fmla="*/ 0 w 25"/>
                <a:gd name="T7" fmla="*/ 12 h 30"/>
                <a:gd name="T8" fmla="*/ 11 w 25"/>
                <a:gd name="T9" fmla="*/ 19 h 30"/>
                <a:gd name="T10" fmla="*/ 15 w 25"/>
                <a:gd name="T11" fmla="*/ 15 h 30"/>
                <a:gd name="T12" fmla="*/ 15 w 25"/>
                <a:gd name="T13" fmla="*/ 15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30"/>
                <a:gd name="T23" fmla="*/ 25 w 25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30">
                  <a:moveTo>
                    <a:pt x="25" y="23"/>
                  </a:moveTo>
                  <a:lnTo>
                    <a:pt x="23" y="0"/>
                  </a:lnTo>
                  <a:lnTo>
                    <a:pt x="2" y="0"/>
                  </a:lnTo>
                  <a:lnTo>
                    <a:pt x="0" y="19"/>
                  </a:lnTo>
                  <a:lnTo>
                    <a:pt x="19" y="30"/>
                  </a:lnTo>
                  <a:lnTo>
                    <a:pt x="25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9" name="Freeform 88"/>
            <p:cNvSpPr>
              <a:spLocks/>
            </p:cNvSpPr>
            <p:nvPr/>
          </p:nvSpPr>
          <p:spPr bwMode="auto">
            <a:xfrm>
              <a:off x="2812" y="1681"/>
              <a:ext cx="83" cy="52"/>
            </a:xfrm>
            <a:custGeom>
              <a:avLst/>
              <a:gdLst>
                <a:gd name="T0" fmla="*/ 22 w 135"/>
                <a:gd name="T1" fmla="*/ 0 h 85"/>
                <a:gd name="T2" fmla="*/ 15 w 135"/>
                <a:gd name="T3" fmla="*/ 17 h 85"/>
                <a:gd name="T4" fmla="*/ 16 w 135"/>
                <a:gd name="T5" fmla="*/ 35 h 85"/>
                <a:gd name="T6" fmla="*/ 29 w 135"/>
                <a:gd name="T7" fmla="*/ 40 h 85"/>
                <a:gd name="T8" fmla="*/ 66 w 135"/>
                <a:gd name="T9" fmla="*/ 39 h 85"/>
                <a:gd name="T10" fmla="*/ 83 w 135"/>
                <a:gd name="T11" fmla="*/ 43 h 85"/>
                <a:gd name="T12" fmla="*/ 78 w 135"/>
                <a:gd name="T13" fmla="*/ 52 h 85"/>
                <a:gd name="T14" fmla="*/ 56 w 135"/>
                <a:gd name="T15" fmla="*/ 49 h 85"/>
                <a:gd name="T16" fmla="*/ 36 w 135"/>
                <a:gd name="T17" fmla="*/ 49 h 85"/>
                <a:gd name="T18" fmla="*/ 15 w 135"/>
                <a:gd name="T19" fmla="*/ 49 h 85"/>
                <a:gd name="T20" fmla="*/ 3 w 135"/>
                <a:gd name="T21" fmla="*/ 44 h 85"/>
                <a:gd name="T22" fmla="*/ 0 w 135"/>
                <a:gd name="T23" fmla="*/ 27 h 85"/>
                <a:gd name="T24" fmla="*/ 3 w 135"/>
                <a:gd name="T25" fmla="*/ 15 h 85"/>
                <a:gd name="T26" fmla="*/ 22 w 135"/>
                <a:gd name="T27" fmla="*/ 0 h 85"/>
                <a:gd name="T28" fmla="*/ 22 w 135"/>
                <a:gd name="T29" fmla="*/ 0 h 8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5"/>
                <a:gd name="T46" fmla="*/ 0 h 85"/>
                <a:gd name="T47" fmla="*/ 135 w 135"/>
                <a:gd name="T48" fmla="*/ 85 h 8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5" h="85">
                  <a:moveTo>
                    <a:pt x="36" y="0"/>
                  </a:moveTo>
                  <a:lnTo>
                    <a:pt x="24" y="28"/>
                  </a:lnTo>
                  <a:lnTo>
                    <a:pt x="26" y="57"/>
                  </a:lnTo>
                  <a:lnTo>
                    <a:pt x="47" y="66"/>
                  </a:lnTo>
                  <a:lnTo>
                    <a:pt x="108" y="63"/>
                  </a:lnTo>
                  <a:lnTo>
                    <a:pt x="135" y="70"/>
                  </a:lnTo>
                  <a:lnTo>
                    <a:pt x="127" y="85"/>
                  </a:lnTo>
                  <a:lnTo>
                    <a:pt x="91" y="80"/>
                  </a:lnTo>
                  <a:lnTo>
                    <a:pt x="59" y="80"/>
                  </a:lnTo>
                  <a:lnTo>
                    <a:pt x="24" y="80"/>
                  </a:lnTo>
                  <a:lnTo>
                    <a:pt x="5" y="72"/>
                  </a:lnTo>
                  <a:lnTo>
                    <a:pt x="0" y="44"/>
                  </a:lnTo>
                  <a:lnTo>
                    <a:pt x="5" y="2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0" name="Freeform 89"/>
            <p:cNvSpPr>
              <a:spLocks/>
            </p:cNvSpPr>
            <p:nvPr/>
          </p:nvSpPr>
          <p:spPr bwMode="auto">
            <a:xfrm>
              <a:off x="2923" y="1714"/>
              <a:ext cx="33" cy="17"/>
            </a:xfrm>
            <a:custGeom>
              <a:avLst/>
              <a:gdLst>
                <a:gd name="T0" fmla="*/ 0 w 54"/>
                <a:gd name="T1" fmla="*/ 17 h 29"/>
                <a:gd name="T2" fmla="*/ 10 w 54"/>
                <a:gd name="T3" fmla="*/ 2 h 29"/>
                <a:gd name="T4" fmla="*/ 27 w 54"/>
                <a:gd name="T5" fmla="*/ 0 h 29"/>
                <a:gd name="T6" fmla="*/ 33 w 54"/>
                <a:gd name="T7" fmla="*/ 6 h 29"/>
                <a:gd name="T8" fmla="*/ 17 w 54"/>
                <a:gd name="T9" fmla="*/ 8 h 29"/>
                <a:gd name="T10" fmla="*/ 0 w 54"/>
                <a:gd name="T11" fmla="*/ 17 h 29"/>
                <a:gd name="T12" fmla="*/ 0 w 54"/>
                <a:gd name="T13" fmla="*/ 17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29"/>
                <a:gd name="T23" fmla="*/ 54 w 54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29">
                  <a:moveTo>
                    <a:pt x="0" y="29"/>
                  </a:moveTo>
                  <a:lnTo>
                    <a:pt x="17" y="4"/>
                  </a:lnTo>
                  <a:lnTo>
                    <a:pt x="44" y="0"/>
                  </a:lnTo>
                  <a:lnTo>
                    <a:pt x="54" y="10"/>
                  </a:lnTo>
                  <a:lnTo>
                    <a:pt x="27" y="1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1" name="Freeform 90"/>
            <p:cNvSpPr>
              <a:spLocks/>
            </p:cNvSpPr>
            <p:nvPr/>
          </p:nvSpPr>
          <p:spPr bwMode="auto">
            <a:xfrm>
              <a:off x="2923" y="1681"/>
              <a:ext cx="47" cy="50"/>
            </a:xfrm>
            <a:custGeom>
              <a:avLst/>
              <a:gdLst>
                <a:gd name="T0" fmla="*/ 10 w 76"/>
                <a:gd name="T1" fmla="*/ 37 h 84"/>
                <a:gd name="T2" fmla="*/ 19 w 76"/>
                <a:gd name="T3" fmla="*/ 33 h 84"/>
                <a:gd name="T4" fmla="*/ 36 w 76"/>
                <a:gd name="T5" fmla="*/ 32 h 84"/>
                <a:gd name="T6" fmla="*/ 41 w 76"/>
                <a:gd name="T7" fmla="*/ 24 h 84"/>
                <a:gd name="T8" fmla="*/ 41 w 76"/>
                <a:gd name="T9" fmla="*/ 11 h 84"/>
                <a:gd name="T10" fmla="*/ 40 w 76"/>
                <a:gd name="T11" fmla="*/ 0 h 84"/>
                <a:gd name="T12" fmla="*/ 47 w 76"/>
                <a:gd name="T13" fmla="*/ 16 h 84"/>
                <a:gd name="T14" fmla="*/ 47 w 76"/>
                <a:gd name="T15" fmla="*/ 33 h 84"/>
                <a:gd name="T16" fmla="*/ 35 w 76"/>
                <a:gd name="T17" fmla="*/ 40 h 84"/>
                <a:gd name="T18" fmla="*/ 22 w 76"/>
                <a:gd name="T19" fmla="*/ 42 h 84"/>
                <a:gd name="T20" fmla="*/ 0 w 76"/>
                <a:gd name="T21" fmla="*/ 50 h 84"/>
                <a:gd name="T22" fmla="*/ 10 w 76"/>
                <a:gd name="T23" fmla="*/ 37 h 84"/>
                <a:gd name="T24" fmla="*/ 10 w 76"/>
                <a:gd name="T25" fmla="*/ 37 h 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6"/>
                <a:gd name="T40" fmla="*/ 0 h 84"/>
                <a:gd name="T41" fmla="*/ 76 w 76"/>
                <a:gd name="T42" fmla="*/ 84 h 8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6" h="84">
                  <a:moveTo>
                    <a:pt x="16" y="63"/>
                  </a:moveTo>
                  <a:lnTo>
                    <a:pt x="31" y="55"/>
                  </a:lnTo>
                  <a:lnTo>
                    <a:pt x="59" y="53"/>
                  </a:lnTo>
                  <a:lnTo>
                    <a:pt x="67" y="40"/>
                  </a:lnTo>
                  <a:lnTo>
                    <a:pt x="67" y="19"/>
                  </a:lnTo>
                  <a:lnTo>
                    <a:pt x="65" y="0"/>
                  </a:lnTo>
                  <a:lnTo>
                    <a:pt x="76" y="27"/>
                  </a:lnTo>
                  <a:lnTo>
                    <a:pt x="76" y="55"/>
                  </a:lnTo>
                  <a:lnTo>
                    <a:pt x="57" y="68"/>
                  </a:lnTo>
                  <a:lnTo>
                    <a:pt x="35" y="70"/>
                  </a:lnTo>
                  <a:lnTo>
                    <a:pt x="0" y="84"/>
                  </a:lnTo>
                  <a:lnTo>
                    <a:pt x="16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2" name="Freeform 91"/>
            <p:cNvSpPr>
              <a:spLocks/>
            </p:cNvSpPr>
            <p:nvPr/>
          </p:nvSpPr>
          <p:spPr bwMode="auto">
            <a:xfrm>
              <a:off x="2876" y="1721"/>
              <a:ext cx="58" cy="18"/>
            </a:xfrm>
            <a:custGeom>
              <a:avLst/>
              <a:gdLst>
                <a:gd name="T0" fmla="*/ 20 w 91"/>
                <a:gd name="T1" fmla="*/ 5 h 30"/>
                <a:gd name="T2" fmla="*/ 27 w 91"/>
                <a:gd name="T3" fmla="*/ 9 h 30"/>
                <a:gd name="T4" fmla="*/ 33 w 91"/>
                <a:gd name="T5" fmla="*/ 10 h 30"/>
                <a:gd name="T6" fmla="*/ 44 w 91"/>
                <a:gd name="T7" fmla="*/ 10 h 30"/>
                <a:gd name="T8" fmla="*/ 58 w 91"/>
                <a:gd name="T9" fmla="*/ 0 h 30"/>
                <a:gd name="T10" fmla="*/ 47 w 91"/>
                <a:gd name="T11" fmla="*/ 13 h 30"/>
                <a:gd name="T12" fmla="*/ 34 w 91"/>
                <a:gd name="T13" fmla="*/ 18 h 30"/>
                <a:gd name="T14" fmla="*/ 25 w 91"/>
                <a:gd name="T15" fmla="*/ 18 h 30"/>
                <a:gd name="T16" fmla="*/ 0 w 91"/>
                <a:gd name="T17" fmla="*/ 9 h 30"/>
                <a:gd name="T18" fmla="*/ 9 w 91"/>
                <a:gd name="T19" fmla="*/ 5 h 30"/>
                <a:gd name="T20" fmla="*/ 20 w 91"/>
                <a:gd name="T21" fmla="*/ 5 h 30"/>
                <a:gd name="T22" fmla="*/ 20 w 91"/>
                <a:gd name="T23" fmla="*/ 5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1"/>
                <a:gd name="T37" fmla="*/ 0 h 30"/>
                <a:gd name="T38" fmla="*/ 91 w 91"/>
                <a:gd name="T39" fmla="*/ 30 h 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1" h="30">
                  <a:moveTo>
                    <a:pt x="31" y="9"/>
                  </a:moveTo>
                  <a:lnTo>
                    <a:pt x="42" y="15"/>
                  </a:lnTo>
                  <a:lnTo>
                    <a:pt x="52" y="17"/>
                  </a:lnTo>
                  <a:lnTo>
                    <a:pt x="69" y="17"/>
                  </a:lnTo>
                  <a:lnTo>
                    <a:pt x="91" y="0"/>
                  </a:lnTo>
                  <a:lnTo>
                    <a:pt x="74" y="22"/>
                  </a:lnTo>
                  <a:lnTo>
                    <a:pt x="53" y="30"/>
                  </a:lnTo>
                  <a:lnTo>
                    <a:pt x="40" y="30"/>
                  </a:lnTo>
                  <a:lnTo>
                    <a:pt x="0" y="15"/>
                  </a:lnTo>
                  <a:lnTo>
                    <a:pt x="14" y="9"/>
                  </a:lnTo>
                  <a:lnTo>
                    <a:pt x="31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3" name="Freeform 92"/>
            <p:cNvSpPr>
              <a:spLocks/>
            </p:cNvSpPr>
            <p:nvPr/>
          </p:nvSpPr>
          <p:spPr bwMode="auto">
            <a:xfrm>
              <a:off x="2926" y="1779"/>
              <a:ext cx="60" cy="76"/>
            </a:xfrm>
            <a:custGeom>
              <a:avLst/>
              <a:gdLst>
                <a:gd name="T0" fmla="*/ 25 w 95"/>
                <a:gd name="T1" fmla="*/ 40 h 123"/>
                <a:gd name="T2" fmla="*/ 30 w 95"/>
                <a:gd name="T3" fmla="*/ 51 h 123"/>
                <a:gd name="T4" fmla="*/ 21 w 95"/>
                <a:gd name="T5" fmla="*/ 61 h 123"/>
                <a:gd name="T6" fmla="*/ 0 w 95"/>
                <a:gd name="T7" fmla="*/ 76 h 123"/>
                <a:gd name="T8" fmla="*/ 28 w 95"/>
                <a:gd name="T9" fmla="*/ 70 h 123"/>
                <a:gd name="T10" fmla="*/ 43 w 95"/>
                <a:gd name="T11" fmla="*/ 49 h 123"/>
                <a:gd name="T12" fmla="*/ 52 w 95"/>
                <a:gd name="T13" fmla="*/ 32 h 123"/>
                <a:gd name="T14" fmla="*/ 60 w 95"/>
                <a:gd name="T15" fmla="*/ 14 h 123"/>
                <a:gd name="T16" fmla="*/ 56 w 95"/>
                <a:gd name="T17" fmla="*/ 0 h 123"/>
                <a:gd name="T18" fmla="*/ 48 w 95"/>
                <a:gd name="T19" fmla="*/ 11 h 123"/>
                <a:gd name="T20" fmla="*/ 41 w 95"/>
                <a:gd name="T21" fmla="*/ 19 h 123"/>
                <a:gd name="T22" fmla="*/ 25 w 95"/>
                <a:gd name="T23" fmla="*/ 40 h 123"/>
                <a:gd name="T24" fmla="*/ 25 w 95"/>
                <a:gd name="T25" fmla="*/ 40 h 1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5"/>
                <a:gd name="T40" fmla="*/ 0 h 123"/>
                <a:gd name="T41" fmla="*/ 95 w 95"/>
                <a:gd name="T42" fmla="*/ 123 h 1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5" h="123">
                  <a:moveTo>
                    <a:pt x="40" y="64"/>
                  </a:moveTo>
                  <a:lnTo>
                    <a:pt x="48" y="83"/>
                  </a:lnTo>
                  <a:lnTo>
                    <a:pt x="34" y="98"/>
                  </a:lnTo>
                  <a:lnTo>
                    <a:pt x="0" y="123"/>
                  </a:lnTo>
                  <a:lnTo>
                    <a:pt x="44" y="114"/>
                  </a:lnTo>
                  <a:lnTo>
                    <a:pt x="68" y="79"/>
                  </a:lnTo>
                  <a:lnTo>
                    <a:pt x="82" y="51"/>
                  </a:lnTo>
                  <a:lnTo>
                    <a:pt x="95" y="22"/>
                  </a:lnTo>
                  <a:lnTo>
                    <a:pt x="89" y="0"/>
                  </a:lnTo>
                  <a:lnTo>
                    <a:pt x="76" y="17"/>
                  </a:lnTo>
                  <a:lnTo>
                    <a:pt x="65" y="30"/>
                  </a:lnTo>
                  <a:lnTo>
                    <a:pt x="40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4" name="Freeform 93"/>
            <p:cNvSpPr>
              <a:spLocks/>
            </p:cNvSpPr>
            <p:nvPr/>
          </p:nvSpPr>
          <p:spPr bwMode="auto">
            <a:xfrm>
              <a:off x="2762" y="1766"/>
              <a:ext cx="141" cy="32"/>
            </a:xfrm>
            <a:custGeom>
              <a:avLst/>
              <a:gdLst>
                <a:gd name="T0" fmla="*/ 0 w 226"/>
                <a:gd name="T1" fmla="*/ 4 h 51"/>
                <a:gd name="T2" fmla="*/ 21 w 226"/>
                <a:gd name="T3" fmla="*/ 32 h 51"/>
                <a:gd name="T4" fmla="*/ 33 w 226"/>
                <a:gd name="T5" fmla="*/ 26 h 51"/>
                <a:gd name="T6" fmla="*/ 46 w 226"/>
                <a:gd name="T7" fmla="*/ 20 h 51"/>
                <a:gd name="T8" fmla="*/ 127 w 226"/>
                <a:gd name="T9" fmla="*/ 26 h 51"/>
                <a:gd name="T10" fmla="*/ 141 w 226"/>
                <a:gd name="T11" fmla="*/ 15 h 51"/>
                <a:gd name="T12" fmla="*/ 112 w 226"/>
                <a:gd name="T13" fmla="*/ 0 h 51"/>
                <a:gd name="T14" fmla="*/ 77 w 226"/>
                <a:gd name="T15" fmla="*/ 4 h 51"/>
                <a:gd name="T16" fmla="*/ 49 w 226"/>
                <a:gd name="T17" fmla="*/ 8 h 51"/>
                <a:gd name="T18" fmla="*/ 24 w 226"/>
                <a:gd name="T19" fmla="*/ 14 h 51"/>
                <a:gd name="T20" fmla="*/ 17 w 226"/>
                <a:gd name="T21" fmla="*/ 11 h 51"/>
                <a:gd name="T22" fmla="*/ 0 w 226"/>
                <a:gd name="T23" fmla="*/ 4 h 51"/>
                <a:gd name="T24" fmla="*/ 0 w 226"/>
                <a:gd name="T25" fmla="*/ 4 h 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6"/>
                <a:gd name="T40" fmla="*/ 0 h 51"/>
                <a:gd name="T41" fmla="*/ 226 w 226"/>
                <a:gd name="T42" fmla="*/ 51 h 5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6" h="51">
                  <a:moveTo>
                    <a:pt x="0" y="7"/>
                  </a:moveTo>
                  <a:lnTo>
                    <a:pt x="34" y="51"/>
                  </a:lnTo>
                  <a:lnTo>
                    <a:pt x="53" y="42"/>
                  </a:lnTo>
                  <a:lnTo>
                    <a:pt x="74" y="32"/>
                  </a:lnTo>
                  <a:lnTo>
                    <a:pt x="203" y="42"/>
                  </a:lnTo>
                  <a:lnTo>
                    <a:pt x="226" y="24"/>
                  </a:lnTo>
                  <a:lnTo>
                    <a:pt x="180" y="0"/>
                  </a:lnTo>
                  <a:lnTo>
                    <a:pt x="123" y="7"/>
                  </a:lnTo>
                  <a:lnTo>
                    <a:pt x="78" y="13"/>
                  </a:lnTo>
                  <a:lnTo>
                    <a:pt x="38" y="23"/>
                  </a:lnTo>
                  <a:lnTo>
                    <a:pt x="28" y="1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5" name="Freeform 94"/>
            <p:cNvSpPr>
              <a:spLocks/>
            </p:cNvSpPr>
            <p:nvPr/>
          </p:nvSpPr>
          <p:spPr bwMode="auto">
            <a:xfrm>
              <a:off x="2863" y="1767"/>
              <a:ext cx="138" cy="37"/>
            </a:xfrm>
            <a:custGeom>
              <a:avLst/>
              <a:gdLst>
                <a:gd name="T0" fmla="*/ 0 w 223"/>
                <a:gd name="T1" fmla="*/ 1 h 60"/>
                <a:gd name="T2" fmla="*/ 37 w 223"/>
                <a:gd name="T3" fmla="*/ 13 h 60"/>
                <a:gd name="T4" fmla="*/ 57 w 223"/>
                <a:gd name="T5" fmla="*/ 6 h 60"/>
                <a:gd name="T6" fmla="*/ 69 w 223"/>
                <a:gd name="T7" fmla="*/ 17 h 60"/>
                <a:gd name="T8" fmla="*/ 91 w 223"/>
                <a:gd name="T9" fmla="*/ 20 h 60"/>
                <a:gd name="T10" fmla="*/ 103 w 223"/>
                <a:gd name="T11" fmla="*/ 16 h 60"/>
                <a:gd name="T12" fmla="*/ 61 w 223"/>
                <a:gd name="T13" fmla="*/ 3 h 60"/>
                <a:gd name="T14" fmla="*/ 86 w 223"/>
                <a:gd name="T15" fmla="*/ 1 h 60"/>
                <a:gd name="T16" fmla="*/ 118 w 223"/>
                <a:gd name="T17" fmla="*/ 8 h 60"/>
                <a:gd name="T18" fmla="*/ 126 w 223"/>
                <a:gd name="T19" fmla="*/ 13 h 60"/>
                <a:gd name="T20" fmla="*/ 138 w 223"/>
                <a:gd name="T21" fmla="*/ 0 h 60"/>
                <a:gd name="T22" fmla="*/ 126 w 223"/>
                <a:gd name="T23" fmla="*/ 25 h 60"/>
                <a:gd name="T24" fmla="*/ 117 w 223"/>
                <a:gd name="T25" fmla="*/ 34 h 60"/>
                <a:gd name="T26" fmla="*/ 103 w 223"/>
                <a:gd name="T27" fmla="*/ 36 h 60"/>
                <a:gd name="T28" fmla="*/ 97 w 223"/>
                <a:gd name="T29" fmla="*/ 22 h 60"/>
                <a:gd name="T30" fmla="*/ 57 w 223"/>
                <a:gd name="T31" fmla="*/ 22 h 60"/>
                <a:gd name="T32" fmla="*/ 35 w 223"/>
                <a:gd name="T33" fmla="*/ 37 h 60"/>
                <a:gd name="T34" fmla="*/ 0 w 223"/>
                <a:gd name="T35" fmla="*/ 1 h 60"/>
                <a:gd name="T36" fmla="*/ 0 w 223"/>
                <a:gd name="T37" fmla="*/ 1 h 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3"/>
                <a:gd name="T58" fmla="*/ 0 h 60"/>
                <a:gd name="T59" fmla="*/ 223 w 223"/>
                <a:gd name="T60" fmla="*/ 60 h 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3" h="60">
                  <a:moveTo>
                    <a:pt x="0" y="2"/>
                  </a:moveTo>
                  <a:lnTo>
                    <a:pt x="59" y="21"/>
                  </a:lnTo>
                  <a:lnTo>
                    <a:pt x="92" y="9"/>
                  </a:lnTo>
                  <a:lnTo>
                    <a:pt x="111" y="28"/>
                  </a:lnTo>
                  <a:lnTo>
                    <a:pt x="147" y="32"/>
                  </a:lnTo>
                  <a:lnTo>
                    <a:pt x="166" y="26"/>
                  </a:lnTo>
                  <a:lnTo>
                    <a:pt x="99" y="5"/>
                  </a:lnTo>
                  <a:lnTo>
                    <a:pt x="139" y="2"/>
                  </a:lnTo>
                  <a:lnTo>
                    <a:pt x="190" y="13"/>
                  </a:lnTo>
                  <a:lnTo>
                    <a:pt x="204" y="21"/>
                  </a:lnTo>
                  <a:lnTo>
                    <a:pt x="223" y="0"/>
                  </a:lnTo>
                  <a:lnTo>
                    <a:pt x="204" y="41"/>
                  </a:lnTo>
                  <a:lnTo>
                    <a:pt x="189" y="55"/>
                  </a:lnTo>
                  <a:lnTo>
                    <a:pt x="166" y="59"/>
                  </a:lnTo>
                  <a:lnTo>
                    <a:pt x="156" y="36"/>
                  </a:lnTo>
                  <a:lnTo>
                    <a:pt x="92" y="36"/>
                  </a:lnTo>
                  <a:lnTo>
                    <a:pt x="56" y="6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6" name="Freeform 95"/>
            <p:cNvSpPr>
              <a:spLocks/>
            </p:cNvSpPr>
            <p:nvPr/>
          </p:nvSpPr>
          <p:spPr bwMode="auto">
            <a:xfrm>
              <a:off x="2408" y="1092"/>
              <a:ext cx="704" cy="791"/>
            </a:xfrm>
            <a:custGeom>
              <a:avLst/>
              <a:gdLst>
                <a:gd name="T0" fmla="*/ 359 w 1130"/>
                <a:gd name="T1" fmla="*/ 324 h 1302"/>
                <a:gd name="T2" fmla="*/ 233 w 1130"/>
                <a:gd name="T3" fmla="*/ 385 h 1302"/>
                <a:gd name="T4" fmla="*/ 295 w 1130"/>
                <a:gd name="T5" fmla="*/ 346 h 1302"/>
                <a:gd name="T6" fmla="*/ 207 w 1130"/>
                <a:gd name="T7" fmla="*/ 340 h 1302"/>
                <a:gd name="T8" fmla="*/ 238 w 1130"/>
                <a:gd name="T9" fmla="*/ 406 h 1302"/>
                <a:gd name="T10" fmla="*/ 197 w 1130"/>
                <a:gd name="T11" fmla="*/ 500 h 1302"/>
                <a:gd name="T12" fmla="*/ 188 w 1130"/>
                <a:gd name="T13" fmla="*/ 550 h 1302"/>
                <a:gd name="T14" fmla="*/ 168 w 1130"/>
                <a:gd name="T15" fmla="*/ 595 h 1302"/>
                <a:gd name="T16" fmla="*/ 226 w 1130"/>
                <a:gd name="T17" fmla="*/ 636 h 1302"/>
                <a:gd name="T18" fmla="*/ 242 w 1130"/>
                <a:gd name="T19" fmla="*/ 781 h 1302"/>
                <a:gd name="T20" fmla="*/ 111 w 1130"/>
                <a:gd name="T21" fmla="*/ 754 h 1302"/>
                <a:gd name="T22" fmla="*/ 145 w 1130"/>
                <a:gd name="T23" fmla="*/ 747 h 1302"/>
                <a:gd name="T24" fmla="*/ 96 w 1130"/>
                <a:gd name="T25" fmla="*/ 700 h 1302"/>
                <a:gd name="T26" fmla="*/ 104 w 1130"/>
                <a:gd name="T27" fmla="*/ 681 h 1302"/>
                <a:gd name="T28" fmla="*/ 31 w 1130"/>
                <a:gd name="T29" fmla="*/ 540 h 1302"/>
                <a:gd name="T30" fmla="*/ 3 w 1130"/>
                <a:gd name="T31" fmla="*/ 395 h 1302"/>
                <a:gd name="T32" fmla="*/ 37 w 1130"/>
                <a:gd name="T33" fmla="*/ 450 h 1302"/>
                <a:gd name="T34" fmla="*/ 33 w 1130"/>
                <a:gd name="T35" fmla="*/ 440 h 1302"/>
                <a:gd name="T36" fmla="*/ 13 w 1130"/>
                <a:gd name="T37" fmla="*/ 383 h 1302"/>
                <a:gd name="T38" fmla="*/ 37 w 1130"/>
                <a:gd name="T39" fmla="*/ 358 h 1302"/>
                <a:gd name="T40" fmla="*/ 86 w 1130"/>
                <a:gd name="T41" fmla="*/ 344 h 1302"/>
                <a:gd name="T42" fmla="*/ 59 w 1130"/>
                <a:gd name="T43" fmla="*/ 348 h 1302"/>
                <a:gd name="T44" fmla="*/ 26 w 1130"/>
                <a:gd name="T45" fmla="*/ 276 h 1302"/>
                <a:gd name="T46" fmla="*/ 37 w 1130"/>
                <a:gd name="T47" fmla="*/ 285 h 1302"/>
                <a:gd name="T48" fmla="*/ 64 w 1130"/>
                <a:gd name="T49" fmla="*/ 276 h 1302"/>
                <a:gd name="T50" fmla="*/ 67 w 1130"/>
                <a:gd name="T51" fmla="*/ 170 h 1302"/>
                <a:gd name="T52" fmla="*/ 123 w 1130"/>
                <a:gd name="T53" fmla="*/ 112 h 1302"/>
                <a:gd name="T54" fmla="*/ 92 w 1130"/>
                <a:gd name="T55" fmla="*/ 134 h 1302"/>
                <a:gd name="T56" fmla="*/ 133 w 1130"/>
                <a:gd name="T57" fmla="*/ 125 h 1302"/>
                <a:gd name="T58" fmla="*/ 202 w 1130"/>
                <a:gd name="T59" fmla="*/ 85 h 1302"/>
                <a:gd name="T60" fmla="*/ 235 w 1130"/>
                <a:gd name="T61" fmla="*/ 62 h 1302"/>
                <a:gd name="T62" fmla="*/ 299 w 1130"/>
                <a:gd name="T63" fmla="*/ 24 h 1302"/>
                <a:gd name="T64" fmla="*/ 349 w 1130"/>
                <a:gd name="T65" fmla="*/ 8 h 1302"/>
                <a:gd name="T66" fmla="*/ 389 w 1130"/>
                <a:gd name="T67" fmla="*/ 21 h 1302"/>
                <a:gd name="T68" fmla="*/ 438 w 1130"/>
                <a:gd name="T69" fmla="*/ 50 h 1302"/>
                <a:gd name="T70" fmla="*/ 526 w 1130"/>
                <a:gd name="T71" fmla="*/ 13 h 1302"/>
                <a:gd name="T72" fmla="*/ 547 w 1130"/>
                <a:gd name="T73" fmla="*/ 55 h 1302"/>
                <a:gd name="T74" fmla="*/ 483 w 1130"/>
                <a:gd name="T75" fmla="*/ 12 h 1302"/>
                <a:gd name="T76" fmla="*/ 490 w 1130"/>
                <a:gd name="T77" fmla="*/ 22 h 1302"/>
                <a:gd name="T78" fmla="*/ 574 w 1130"/>
                <a:gd name="T79" fmla="*/ 67 h 1302"/>
                <a:gd name="T80" fmla="*/ 671 w 1130"/>
                <a:gd name="T81" fmla="*/ 81 h 1302"/>
                <a:gd name="T82" fmla="*/ 625 w 1130"/>
                <a:gd name="T83" fmla="*/ 89 h 1302"/>
                <a:gd name="T84" fmla="*/ 704 w 1130"/>
                <a:gd name="T85" fmla="*/ 118 h 1302"/>
                <a:gd name="T86" fmla="*/ 627 w 1130"/>
                <a:gd name="T87" fmla="*/ 163 h 1302"/>
                <a:gd name="T88" fmla="*/ 684 w 1130"/>
                <a:gd name="T89" fmla="*/ 163 h 1302"/>
                <a:gd name="T90" fmla="*/ 607 w 1130"/>
                <a:gd name="T91" fmla="*/ 190 h 1302"/>
                <a:gd name="T92" fmla="*/ 586 w 1130"/>
                <a:gd name="T93" fmla="*/ 244 h 1302"/>
                <a:gd name="T94" fmla="*/ 559 w 1130"/>
                <a:gd name="T95" fmla="*/ 295 h 1302"/>
                <a:gd name="T96" fmla="*/ 471 w 1130"/>
                <a:gd name="T97" fmla="*/ 232 h 1302"/>
                <a:gd name="T98" fmla="*/ 437 w 1130"/>
                <a:gd name="T99" fmla="*/ 306 h 1302"/>
                <a:gd name="T100" fmla="*/ 419 w 1130"/>
                <a:gd name="T101" fmla="*/ 282 h 13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30"/>
                <a:gd name="T154" fmla="*/ 0 h 1302"/>
                <a:gd name="T155" fmla="*/ 1130 w 1130"/>
                <a:gd name="T156" fmla="*/ 1302 h 130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30" h="1302">
                  <a:moveTo>
                    <a:pt x="672" y="465"/>
                  </a:moveTo>
                  <a:lnTo>
                    <a:pt x="650" y="513"/>
                  </a:lnTo>
                  <a:lnTo>
                    <a:pt x="577" y="534"/>
                  </a:lnTo>
                  <a:lnTo>
                    <a:pt x="511" y="526"/>
                  </a:lnTo>
                  <a:lnTo>
                    <a:pt x="477" y="621"/>
                  </a:lnTo>
                  <a:lnTo>
                    <a:pt x="374" y="634"/>
                  </a:lnTo>
                  <a:lnTo>
                    <a:pt x="347" y="614"/>
                  </a:lnTo>
                  <a:lnTo>
                    <a:pt x="425" y="614"/>
                  </a:lnTo>
                  <a:lnTo>
                    <a:pt x="473" y="570"/>
                  </a:lnTo>
                  <a:lnTo>
                    <a:pt x="404" y="595"/>
                  </a:lnTo>
                  <a:lnTo>
                    <a:pt x="347" y="591"/>
                  </a:lnTo>
                  <a:lnTo>
                    <a:pt x="332" y="560"/>
                  </a:lnTo>
                  <a:lnTo>
                    <a:pt x="325" y="610"/>
                  </a:lnTo>
                  <a:lnTo>
                    <a:pt x="359" y="652"/>
                  </a:lnTo>
                  <a:lnTo>
                    <a:pt x="382" y="669"/>
                  </a:lnTo>
                  <a:lnTo>
                    <a:pt x="334" y="747"/>
                  </a:lnTo>
                  <a:lnTo>
                    <a:pt x="323" y="769"/>
                  </a:lnTo>
                  <a:lnTo>
                    <a:pt x="317" y="823"/>
                  </a:lnTo>
                  <a:lnTo>
                    <a:pt x="351" y="903"/>
                  </a:lnTo>
                  <a:lnTo>
                    <a:pt x="321" y="904"/>
                  </a:lnTo>
                  <a:lnTo>
                    <a:pt x="302" y="906"/>
                  </a:lnTo>
                  <a:lnTo>
                    <a:pt x="270" y="880"/>
                  </a:lnTo>
                  <a:lnTo>
                    <a:pt x="262" y="923"/>
                  </a:lnTo>
                  <a:lnTo>
                    <a:pt x="270" y="979"/>
                  </a:lnTo>
                  <a:lnTo>
                    <a:pt x="294" y="1020"/>
                  </a:lnTo>
                  <a:lnTo>
                    <a:pt x="332" y="1039"/>
                  </a:lnTo>
                  <a:lnTo>
                    <a:pt x="363" y="1047"/>
                  </a:lnTo>
                  <a:lnTo>
                    <a:pt x="401" y="1039"/>
                  </a:lnTo>
                  <a:lnTo>
                    <a:pt x="391" y="1146"/>
                  </a:lnTo>
                  <a:lnTo>
                    <a:pt x="389" y="1285"/>
                  </a:lnTo>
                  <a:lnTo>
                    <a:pt x="325" y="1298"/>
                  </a:lnTo>
                  <a:lnTo>
                    <a:pt x="271" y="1302"/>
                  </a:lnTo>
                  <a:lnTo>
                    <a:pt x="178" y="1241"/>
                  </a:lnTo>
                  <a:lnTo>
                    <a:pt x="222" y="1252"/>
                  </a:lnTo>
                  <a:lnTo>
                    <a:pt x="306" y="1224"/>
                  </a:lnTo>
                  <a:lnTo>
                    <a:pt x="233" y="1229"/>
                  </a:lnTo>
                  <a:lnTo>
                    <a:pt x="159" y="1207"/>
                  </a:lnTo>
                  <a:lnTo>
                    <a:pt x="131" y="1104"/>
                  </a:lnTo>
                  <a:lnTo>
                    <a:pt x="154" y="1152"/>
                  </a:lnTo>
                  <a:lnTo>
                    <a:pt x="199" y="1180"/>
                  </a:lnTo>
                  <a:lnTo>
                    <a:pt x="256" y="1148"/>
                  </a:lnTo>
                  <a:lnTo>
                    <a:pt x="167" y="1121"/>
                  </a:lnTo>
                  <a:lnTo>
                    <a:pt x="106" y="1039"/>
                  </a:lnTo>
                  <a:lnTo>
                    <a:pt x="43" y="933"/>
                  </a:lnTo>
                  <a:lnTo>
                    <a:pt x="49" y="889"/>
                  </a:lnTo>
                  <a:lnTo>
                    <a:pt x="17" y="868"/>
                  </a:lnTo>
                  <a:lnTo>
                    <a:pt x="0" y="760"/>
                  </a:lnTo>
                  <a:lnTo>
                    <a:pt x="5" y="650"/>
                  </a:lnTo>
                  <a:lnTo>
                    <a:pt x="17" y="714"/>
                  </a:lnTo>
                  <a:lnTo>
                    <a:pt x="34" y="739"/>
                  </a:lnTo>
                  <a:lnTo>
                    <a:pt x="60" y="741"/>
                  </a:lnTo>
                  <a:lnTo>
                    <a:pt x="70" y="718"/>
                  </a:lnTo>
                  <a:lnTo>
                    <a:pt x="70" y="699"/>
                  </a:lnTo>
                  <a:lnTo>
                    <a:pt x="53" y="724"/>
                  </a:lnTo>
                  <a:lnTo>
                    <a:pt x="38" y="720"/>
                  </a:lnTo>
                  <a:lnTo>
                    <a:pt x="24" y="682"/>
                  </a:lnTo>
                  <a:lnTo>
                    <a:pt x="21" y="631"/>
                  </a:lnTo>
                  <a:lnTo>
                    <a:pt x="26" y="579"/>
                  </a:lnTo>
                  <a:lnTo>
                    <a:pt x="43" y="549"/>
                  </a:lnTo>
                  <a:lnTo>
                    <a:pt x="60" y="589"/>
                  </a:lnTo>
                  <a:lnTo>
                    <a:pt x="95" y="589"/>
                  </a:lnTo>
                  <a:lnTo>
                    <a:pt x="112" y="587"/>
                  </a:lnTo>
                  <a:lnTo>
                    <a:pt x="138" y="566"/>
                  </a:lnTo>
                  <a:lnTo>
                    <a:pt x="163" y="545"/>
                  </a:lnTo>
                  <a:lnTo>
                    <a:pt x="121" y="562"/>
                  </a:lnTo>
                  <a:lnTo>
                    <a:pt x="95" y="572"/>
                  </a:lnTo>
                  <a:lnTo>
                    <a:pt x="51" y="539"/>
                  </a:lnTo>
                  <a:lnTo>
                    <a:pt x="21" y="500"/>
                  </a:lnTo>
                  <a:lnTo>
                    <a:pt x="41" y="454"/>
                  </a:lnTo>
                  <a:lnTo>
                    <a:pt x="76" y="452"/>
                  </a:lnTo>
                  <a:lnTo>
                    <a:pt x="95" y="482"/>
                  </a:lnTo>
                  <a:lnTo>
                    <a:pt x="60" y="469"/>
                  </a:lnTo>
                  <a:lnTo>
                    <a:pt x="41" y="494"/>
                  </a:lnTo>
                  <a:lnTo>
                    <a:pt x="112" y="500"/>
                  </a:lnTo>
                  <a:lnTo>
                    <a:pt x="102" y="454"/>
                  </a:lnTo>
                  <a:lnTo>
                    <a:pt x="89" y="412"/>
                  </a:lnTo>
                  <a:lnTo>
                    <a:pt x="104" y="328"/>
                  </a:lnTo>
                  <a:lnTo>
                    <a:pt x="108" y="279"/>
                  </a:lnTo>
                  <a:lnTo>
                    <a:pt x="136" y="209"/>
                  </a:lnTo>
                  <a:lnTo>
                    <a:pt x="169" y="186"/>
                  </a:lnTo>
                  <a:lnTo>
                    <a:pt x="197" y="184"/>
                  </a:lnTo>
                  <a:lnTo>
                    <a:pt x="228" y="190"/>
                  </a:lnTo>
                  <a:lnTo>
                    <a:pt x="178" y="195"/>
                  </a:lnTo>
                  <a:lnTo>
                    <a:pt x="148" y="220"/>
                  </a:lnTo>
                  <a:lnTo>
                    <a:pt x="148" y="264"/>
                  </a:lnTo>
                  <a:lnTo>
                    <a:pt x="174" y="214"/>
                  </a:lnTo>
                  <a:lnTo>
                    <a:pt x="213" y="205"/>
                  </a:lnTo>
                  <a:lnTo>
                    <a:pt x="258" y="197"/>
                  </a:lnTo>
                  <a:lnTo>
                    <a:pt x="258" y="163"/>
                  </a:lnTo>
                  <a:lnTo>
                    <a:pt x="325" y="140"/>
                  </a:lnTo>
                  <a:lnTo>
                    <a:pt x="355" y="97"/>
                  </a:lnTo>
                  <a:lnTo>
                    <a:pt x="410" y="59"/>
                  </a:lnTo>
                  <a:lnTo>
                    <a:pt x="378" y="102"/>
                  </a:lnTo>
                  <a:lnTo>
                    <a:pt x="401" y="119"/>
                  </a:lnTo>
                  <a:lnTo>
                    <a:pt x="427" y="60"/>
                  </a:lnTo>
                  <a:lnTo>
                    <a:pt x="480" y="40"/>
                  </a:lnTo>
                  <a:lnTo>
                    <a:pt x="435" y="40"/>
                  </a:lnTo>
                  <a:lnTo>
                    <a:pt x="499" y="9"/>
                  </a:lnTo>
                  <a:lnTo>
                    <a:pt x="560" y="13"/>
                  </a:lnTo>
                  <a:lnTo>
                    <a:pt x="617" y="51"/>
                  </a:lnTo>
                  <a:lnTo>
                    <a:pt x="667" y="91"/>
                  </a:lnTo>
                  <a:lnTo>
                    <a:pt x="625" y="34"/>
                  </a:lnTo>
                  <a:lnTo>
                    <a:pt x="693" y="51"/>
                  </a:lnTo>
                  <a:lnTo>
                    <a:pt x="665" y="51"/>
                  </a:lnTo>
                  <a:lnTo>
                    <a:pt x="703" y="83"/>
                  </a:lnTo>
                  <a:lnTo>
                    <a:pt x="724" y="5"/>
                  </a:lnTo>
                  <a:lnTo>
                    <a:pt x="800" y="0"/>
                  </a:lnTo>
                  <a:lnTo>
                    <a:pt x="845" y="21"/>
                  </a:lnTo>
                  <a:lnTo>
                    <a:pt x="864" y="66"/>
                  </a:lnTo>
                  <a:lnTo>
                    <a:pt x="946" y="100"/>
                  </a:lnTo>
                  <a:lnTo>
                    <a:pt x="878" y="91"/>
                  </a:lnTo>
                  <a:lnTo>
                    <a:pt x="836" y="68"/>
                  </a:lnTo>
                  <a:lnTo>
                    <a:pt x="828" y="26"/>
                  </a:lnTo>
                  <a:lnTo>
                    <a:pt x="775" y="19"/>
                  </a:lnTo>
                  <a:lnTo>
                    <a:pt x="758" y="41"/>
                  </a:lnTo>
                  <a:lnTo>
                    <a:pt x="739" y="68"/>
                  </a:lnTo>
                  <a:lnTo>
                    <a:pt x="786" y="36"/>
                  </a:lnTo>
                  <a:lnTo>
                    <a:pt x="809" y="55"/>
                  </a:lnTo>
                  <a:lnTo>
                    <a:pt x="811" y="78"/>
                  </a:lnTo>
                  <a:lnTo>
                    <a:pt x="921" y="110"/>
                  </a:lnTo>
                  <a:lnTo>
                    <a:pt x="980" y="97"/>
                  </a:lnTo>
                  <a:lnTo>
                    <a:pt x="1018" y="112"/>
                  </a:lnTo>
                  <a:lnTo>
                    <a:pt x="1077" y="133"/>
                  </a:lnTo>
                  <a:lnTo>
                    <a:pt x="1089" y="163"/>
                  </a:lnTo>
                  <a:lnTo>
                    <a:pt x="1047" y="144"/>
                  </a:lnTo>
                  <a:lnTo>
                    <a:pt x="1003" y="146"/>
                  </a:lnTo>
                  <a:lnTo>
                    <a:pt x="980" y="186"/>
                  </a:lnTo>
                  <a:lnTo>
                    <a:pt x="1043" y="184"/>
                  </a:lnTo>
                  <a:lnTo>
                    <a:pt x="1130" y="194"/>
                  </a:lnTo>
                  <a:lnTo>
                    <a:pt x="1091" y="207"/>
                  </a:lnTo>
                  <a:lnTo>
                    <a:pt x="1039" y="207"/>
                  </a:lnTo>
                  <a:lnTo>
                    <a:pt x="1007" y="268"/>
                  </a:lnTo>
                  <a:lnTo>
                    <a:pt x="1054" y="230"/>
                  </a:lnTo>
                  <a:lnTo>
                    <a:pt x="1098" y="226"/>
                  </a:lnTo>
                  <a:lnTo>
                    <a:pt x="1098" y="268"/>
                  </a:lnTo>
                  <a:lnTo>
                    <a:pt x="1075" y="287"/>
                  </a:lnTo>
                  <a:lnTo>
                    <a:pt x="1034" y="313"/>
                  </a:lnTo>
                  <a:lnTo>
                    <a:pt x="975" y="313"/>
                  </a:lnTo>
                  <a:lnTo>
                    <a:pt x="1018" y="344"/>
                  </a:lnTo>
                  <a:lnTo>
                    <a:pt x="1018" y="380"/>
                  </a:lnTo>
                  <a:lnTo>
                    <a:pt x="940" y="401"/>
                  </a:lnTo>
                  <a:lnTo>
                    <a:pt x="897" y="376"/>
                  </a:lnTo>
                  <a:lnTo>
                    <a:pt x="904" y="467"/>
                  </a:lnTo>
                  <a:lnTo>
                    <a:pt x="897" y="486"/>
                  </a:lnTo>
                  <a:lnTo>
                    <a:pt x="845" y="488"/>
                  </a:lnTo>
                  <a:lnTo>
                    <a:pt x="792" y="452"/>
                  </a:lnTo>
                  <a:lnTo>
                    <a:pt x="756" y="382"/>
                  </a:lnTo>
                  <a:lnTo>
                    <a:pt x="769" y="450"/>
                  </a:lnTo>
                  <a:lnTo>
                    <a:pt x="758" y="492"/>
                  </a:lnTo>
                  <a:lnTo>
                    <a:pt x="701" y="503"/>
                  </a:lnTo>
                  <a:lnTo>
                    <a:pt x="720" y="416"/>
                  </a:lnTo>
                  <a:lnTo>
                    <a:pt x="672" y="4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7" name="Freeform 96"/>
            <p:cNvSpPr>
              <a:spLocks/>
            </p:cNvSpPr>
            <p:nvPr/>
          </p:nvSpPr>
          <p:spPr bwMode="auto">
            <a:xfrm>
              <a:off x="2986" y="1346"/>
              <a:ext cx="190" cy="465"/>
            </a:xfrm>
            <a:custGeom>
              <a:avLst/>
              <a:gdLst>
                <a:gd name="T0" fmla="*/ 0 w 304"/>
                <a:gd name="T1" fmla="*/ 0 h 766"/>
                <a:gd name="T2" fmla="*/ 11 w 304"/>
                <a:gd name="T3" fmla="*/ 24 h 766"/>
                <a:gd name="T4" fmla="*/ 44 w 304"/>
                <a:gd name="T5" fmla="*/ 58 h 766"/>
                <a:gd name="T6" fmla="*/ 87 w 304"/>
                <a:gd name="T7" fmla="*/ 58 h 766"/>
                <a:gd name="T8" fmla="*/ 91 w 304"/>
                <a:gd name="T9" fmla="*/ 108 h 766"/>
                <a:gd name="T10" fmla="*/ 91 w 304"/>
                <a:gd name="T11" fmla="*/ 145 h 766"/>
                <a:gd name="T12" fmla="*/ 103 w 304"/>
                <a:gd name="T13" fmla="*/ 208 h 766"/>
                <a:gd name="T14" fmla="*/ 103 w 304"/>
                <a:gd name="T15" fmla="*/ 247 h 766"/>
                <a:gd name="T16" fmla="*/ 101 w 304"/>
                <a:gd name="T17" fmla="*/ 348 h 766"/>
                <a:gd name="T18" fmla="*/ 93 w 304"/>
                <a:gd name="T19" fmla="*/ 397 h 766"/>
                <a:gd name="T20" fmla="*/ 79 w 304"/>
                <a:gd name="T21" fmla="*/ 440 h 766"/>
                <a:gd name="T22" fmla="*/ 67 w 304"/>
                <a:gd name="T23" fmla="*/ 465 h 766"/>
                <a:gd name="T24" fmla="*/ 113 w 304"/>
                <a:gd name="T25" fmla="*/ 459 h 766"/>
                <a:gd name="T26" fmla="*/ 138 w 304"/>
                <a:gd name="T27" fmla="*/ 440 h 766"/>
                <a:gd name="T28" fmla="*/ 142 w 304"/>
                <a:gd name="T29" fmla="*/ 383 h 766"/>
                <a:gd name="T30" fmla="*/ 157 w 304"/>
                <a:gd name="T31" fmla="*/ 404 h 766"/>
                <a:gd name="T32" fmla="*/ 156 w 304"/>
                <a:gd name="T33" fmla="*/ 433 h 766"/>
                <a:gd name="T34" fmla="*/ 169 w 304"/>
                <a:gd name="T35" fmla="*/ 416 h 766"/>
                <a:gd name="T36" fmla="*/ 166 w 304"/>
                <a:gd name="T37" fmla="*/ 370 h 766"/>
                <a:gd name="T38" fmla="*/ 147 w 304"/>
                <a:gd name="T39" fmla="*/ 350 h 766"/>
                <a:gd name="T40" fmla="*/ 132 w 304"/>
                <a:gd name="T41" fmla="*/ 341 h 766"/>
                <a:gd name="T42" fmla="*/ 127 w 304"/>
                <a:gd name="T43" fmla="*/ 318 h 766"/>
                <a:gd name="T44" fmla="*/ 146 w 304"/>
                <a:gd name="T45" fmla="*/ 276 h 766"/>
                <a:gd name="T46" fmla="*/ 181 w 304"/>
                <a:gd name="T47" fmla="*/ 280 h 766"/>
                <a:gd name="T48" fmla="*/ 153 w 304"/>
                <a:gd name="T49" fmla="*/ 290 h 766"/>
                <a:gd name="T50" fmla="*/ 142 w 304"/>
                <a:gd name="T51" fmla="*/ 315 h 766"/>
                <a:gd name="T52" fmla="*/ 157 w 304"/>
                <a:gd name="T53" fmla="*/ 338 h 766"/>
                <a:gd name="T54" fmla="*/ 163 w 304"/>
                <a:gd name="T55" fmla="*/ 313 h 766"/>
                <a:gd name="T56" fmla="*/ 170 w 304"/>
                <a:gd name="T57" fmla="*/ 302 h 766"/>
                <a:gd name="T58" fmla="*/ 190 w 304"/>
                <a:gd name="T59" fmla="*/ 288 h 766"/>
                <a:gd name="T60" fmla="*/ 190 w 304"/>
                <a:gd name="T61" fmla="*/ 271 h 766"/>
                <a:gd name="T62" fmla="*/ 147 w 304"/>
                <a:gd name="T63" fmla="*/ 254 h 766"/>
                <a:gd name="T64" fmla="*/ 150 w 304"/>
                <a:gd name="T65" fmla="*/ 228 h 766"/>
                <a:gd name="T66" fmla="*/ 158 w 304"/>
                <a:gd name="T67" fmla="*/ 206 h 766"/>
                <a:gd name="T68" fmla="*/ 153 w 304"/>
                <a:gd name="T69" fmla="*/ 178 h 766"/>
                <a:gd name="T70" fmla="*/ 128 w 304"/>
                <a:gd name="T71" fmla="*/ 161 h 766"/>
                <a:gd name="T72" fmla="*/ 121 w 304"/>
                <a:gd name="T73" fmla="*/ 134 h 766"/>
                <a:gd name="T74" fmla="*/ 125 w 304"/>
                <a:gd name="T75" fmla="*/ 89 h 766"/>
                <a:gd name="T76" fmla="*/ 138 w 304"/>
                <a:gd name="T77" fmla="*/ 87 h 766"/>
                <a:gd name="T78" fmla="*/ 146 w 304"/>
                <a:gd name="T79" fmla="*/ 119 h 766"/>
                <a:gd name="T80" fmla="*/ 145 w 304"/>
                <a:gd name="T81" fmla="*/ 141 h 766"/>
                <a:gd name="T82" fmla="*/ 156 w 304"/>
                <a:gd name="T83" fmla="*/ 110 h 766"/>
                <a:gd name="T84" fmla="*/ 150 w 304"/>
                <a:gd name="T85" fmla="*/ 89 h 766"/>
                <a:gd name="T86" fmla="*/ 122 w 304"/>
                <a:gd name="T87" fmla="*/ 67 h 766"/>
                <a:gd name="T88" fmla="*/ 107 w 304"/>
                <a:gd name="T89" fmla="*/ 61 h 766"/>
                <a:gd name="T90" fmla="*/ 86 w 304"/>
                <a:gd name="T91" fmla="*/ 46 h 766"/>
                <a:gd name="T92" fmla="*/ 89 w 304"/>
                <a:gd name="T93" fmla="*/ 21 h 766"/>
                <a:gd name="T94" fmla="*/ 116 w 304"/>
                <a:gd name="T95" fmla="*/ 30 h 766"/>
                <a:gd name="T96" fmla="*/ 129 w 304"/>
                <a:gd name="T97" fmla="*/ 45 h 766"/>
                <a:gd name="T98" fmla="*/ 124 w 304"/>
                <a:gd name="T99" fmla="*/ 24 h 766"/>
                <a:gd name="T100" fmla="*/ 88 w 304"/>
                <a:gd name="T101" fmla="*/ 13 h 766"/>
                <a:gd name="T102" fmla="*/ 57 w 304"/>
                <a:gd name="T103" fmla="*/ 29 h 766"/>
                <a:gd name="T104" fmla="*/ 39 w 304"/>
                <a:gd name="T105" fmla="*/ 24 h 766"/>
                <a:gd name="T106" fmla="*/ 0 w 304"/>
                <a:gd name="T107" fmla="*/ 0 h 766"/>
                <a:gd name="T108" fmla="*/ 0 w 304"/>
                <a:gd name="T109" fmla="*/ 0 h 76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4"/>
                <a:gd name="T166" fmla="*/ 0 h 766"/>
                <a:gd name="T167" fmla="*/ 304 w 304"/>
                <a:gd name="T168" fmla="*/ 766 h 76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4" h="766">
                  <a:moveTo>
                    <a:pt x="0" y="0"/>
                  </a:moveTo>
                  <a:lnTo>
                    <a:pt x="17" y="40"/>
                  </a:lnTo>
                  <a:lnTo>
                    <a:pt x="70" y="95"/>
                  </a:lnTo>
                  <a:lnTo>
                    <a:pt x="139" y="95"/>
                  </a:lnTo>
                  <a:lnTo>
                    <a:pt x="146" y="178"/>
                  </a:lnTo>
                  <a:lnTo>
                    <a:pt x="146" y="239"/>
                  </a:lnTo>
                  <a:lnTo>
                    <a:pt x="165" y="342"/>
                  </a:lnTo>
                  <a:lnTo>
                    <a:pt x="165" y="407"/>
                  </a:lnTo>
                  <a:lnTo>
                    <a:pt x="162" y="574"/>
                  </a:lnTo>
                  <a:lnTo>
                    <a:pt x="148" y="654"/>
                  </a:lnTo>
                  <a:lnTo>
                    <a:pt x="126" y="724"/>
                  </a:lnTo>
                  <a:lnTo>
                    <a:pt x="107" y="766"/>
                  </a:lnTo>
                  <a:lnTo>
                    <a:pt x="181" y="756"/>
                  </a:lnTo>
                  <a:lnTo>
                    <a:pt x="221" y="724"/>
                  </a:lnTo>
                  <a:lnTo>
                    <a:pt x="228" y="631"/>
                  </a:lnTo>
                  <a:lnTo>
                    <a:pt x="251" y="665"/>
                  </a:lnTo>
                  <a:lnTo>
                    <a:pt x="249" y="713"/>
                  </a:lnTo>
                  <a:lnTo>
                    <a:pt x="270" y="686"/>
                  </a:lnTo>
                  <a:lnTo>
                    <a:pt x="266" y="610"/>
                  </a:lnTo>
                  <a:lnTo>
                    <a:pt x="236" y="576"/>
                  </a:lnTo>
                  <a:lnTo>
                    <a:pt x="211" y="561"/>
                  </a:lnTo>
                  <a:lnTo>
                    <a:pt x="203" y="524"/>
                  </a:lnTo>
                  <a:lnTo>
                    <a:pt x="234" y="454"/>
                  </a:lnTo>
                  <a:lnTo>
                    <a:pt x="289" y="462"/>
                  </a:lnTo>
                  <a:lnTo>
                    <a:pt x="245" y="477"/>
                  </a:lnTo>
                  <a:lnTo>
                    <a:pt x="228" y="519"/>
                  </a:lnTo>
                  <a:lnTo>
                    <a:pt x="251" y="557"/>
                  </a:lnTo>
                  <a:lnTo>
                    <a:pt x="260" y="515"/>
                  </a:lnTo>
                  <a:lnTo>
                    <a:pt x="272" y="498"/>
                  </a:lnTo>
                  <a:lnTo>
                    <a:pt x="304" y="475"/>
                  </a:lnTo>
                  <a:lnTo>
                    <a:pt x="304" y="446"/>
                  </a:lnTo>
                  <a:lnTo>
                    <a:pt x="236" y="418"/>
                  </a:lnTo>
                  <a:lnTo>
                    <a:pt x="240" y="376"/>
                  </a:lnTo>
                  <a:lnTo>
                    <a:pt x="253" y="340"/>
                  </a:lnTo>
                  <a:lnTo>
                    <a:pt x="245" y="293"/>
                  </a:lnTo>
                  <a:lnTo>
                    <a:pt x="205" y="266"/>
                  </a:lnTo>
                  <a:lnTo>
                    <a:pt x="194" y="220"/>
                  </a:lnTo>
                  <a:lnTo>
                    <a:pt x="200" y="146"/>
                  </a:lnTo>
                  <a:lnTo>
                    <a:pt x="221" y="144"/>
                  </a:lnTo>
                  <a:lnTo>
                    <a:pt x="234" y="196"/>
                  </a:lnTo>
                  <a:lnTo>
                    <a:pt x="232" y="232"/>
                  </a:lnTo>
                  <a:lnTo>
                    <a:pt x="249" y="182"/>
                  </a:lnTo>
                  <a:lnTo>
                    <a:pt x="240" y="146"/>
                  </a:lnTo>
                  <a:lnTo>
                    <a:pt x="196" y="110"/>
                  </a:lnTo>
                  <a:lnTo>
                    <a:pt x="171" y="101"/>
                  </a:lnTo>
                  <a:lnTo>
                    <a:pt x="137" y="76"/>
                  </a:lnTo>
                  <a:lnTo>
                    <a:pt x="143" y="34"/>
                  </a:lnTo>
                  <a:lnTo>
                    <a:pt x="186" y="49"/>
                  </a:lnTo>
                  <a:lnTo>
                    <a:pt x="207" y="74"/>
                  </a:lnTo>
                  <a:lnTo>
                    <a:pt x="198" y="40"/>
                  </a:lnTo>
                  <a:lnTo>
                    <a:pt x="141" y="21"/>
                  </a:lnTo>
                  <a:lnTo>
                    <a:pt x="91" y="47"/>
                  </a:lnTo>
                  <a:lnTo>
                    <a:pt x="63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8" name="Freeform 97"/>
            <p:cNvSpPr>
              <a:spLocks/>
            </p:cNvSpPr>
            <p:nvPr/>
          </p:nvSpPr>
          <p:spPr bwMode="auto">
            <a:xfrm>
              <a:off x="3053" y="1181"/>
              <a:ext cx="76" cy="117"/>
            </a:xfrm>
            <a:custGeom>
              <a:avLst/>
              <a:gdLst>
                <a:gd name="T0" fmla="*/ 40 w 124"/>
                <a:gd name="T1" fmla="*/ 14 h 192"/>
                <a:gd name="T2" fmla="*/ 63 w 124"/>
                <a:gd name="T3" fmla="*/ 40 h 192"/>
                <a:gd name="T4" fmla="*/ 58 w 124"/>
                <a:gd name="T5" fmla="*/ 52 h 192"/>
                <a:gd name="T6" fmla="*/ 48 w 124"/>
                <a:gd name="T7" fmla="*/ 69 h 192"/>
                <a:gd name="T8" fmla="*/ 40 w 124"/>
                <a:gd name="T9" fmla="*/ 86 h 192"/>
                <a:gd name="T10" fmla="*/ 19 w 124"/>
                <a:gd name="T11" fmla="*/ 101 h 192"/>
                <a:gd name="T12" fmla="*/ 0 w 124"/>
                <a:gd name="T13" fmla="*/ 113 h 192"/>
                <a:gd name="T14" fmla="*/ 21 w 124"/>
                <a:gd name="T15" fmla="*/ 117 h 192"/>
                <a:gd name="T16" fmla="*/ 59 w 124"/>
                <a:gd name="T17" fmla="*/ 89 h 192"/>
                <a:gd name="T18" fmla="*/ 76 w 124"/>
                <a:gd name="T19" fmla="*/ 48 h 192"/>
                <a:gd name="T20" fmla="*/ 75 w 124"/>
                <a:gd name="T21" fmla="*/ 17 h 192"/>
                <a:gd name="T22" fmla="*/ 51 w 124"/>
                <a:gd name="T23" fmla="*/ 0 h 192"/>
                <a:gd name="T24" fmla="*/ 17 w 124"/>
                <a:gd name="T25" fmla="*/ 0 h 192"/>
                <a:gd name="T26" fmla="*/ 40 w 124"/>
                <a:gd name="T27" fmla="*/ 14 h 192"/>
                <a:gd name="T28" fmla="*/ 40 w 124"/>
                <a:gd name="T29" fmla="*/ 14 h 1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4"/>
                <a:gd name="T46" fmla="*/ 0 h 192"/>
                <a:gd name="T47" fmla="*/ 124 w 124"/>
                <a:gd name="T48" fmla="*/ 192 h 1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4" h="192">
                  <a:moveTo>
                    <a:pt x="65" y="23"/>
                  </a:moveTo>
                  <a:lnTo>
                    <a:pt x="103" y="66"/>
                  </a:lnTo>
                  <a:lnTo>
                    <a:pt x="94" y="85"/>
                  </a:lnTo>
                  <a:lnTo>
                    <a:pt x="78" y="114"/>
                  </a:lnTo>
                  <a:lnTo>
                    <a:pt x="65" y="141"/>
                  </a:lnTo>
                  <a:lnTo>
                    <a:pt x="31" y="165"/>
                  </a:lnTo>
                  <a:lnTo>
                    <a:pt x="0" y="186"/>
                  </a:lnTo>
                  <a:lnTo>
                    <a:pt x="35" y="192"/>
                  </a:lnTo>
                  <a:lnTo>
                    <a:pt x="97" y="146"/>
                  </a:lnTo>
                  <a:lnTo>
                    <a:pt x="124" y="78"/>
                  </a:lnTo>
                  <a:lnTo>
                    <a:pt x="122" y="28"/>
                  </a:lnTo>
                  <a:lnTo>
                    <a:pt x="84" y="0"/>
                  </a:lnTo>
                  <a:lnTo>
                    <a:pt x="27" y="0"/>
                  </a:lnTo>
                  <a:lnTo>
                    <a:pt x="65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9" name="Freeform 98"/>
            <p:cNvSpPr>
              <a:spLocks/>
            </p:cNvSpPr>
            <p:nvPr/>
          </p:nvSpPr>
          <p:spPr bwMode="auto">
            <a:xfrm>
              <a:off x="3026" y="1276"/>
              <a:ext cx="86" cy="66"/>
            </a:xfrm>
            <a:custGeom>
              <a:avLst/>
              <a:gdLst>
                <a:gd name="T0" fmla="*/ 67 w 138"/>
                <a:gd name="T1" fmla="*/ 15 h 108"/>
                <a:gd name="T2" fmla="*/ 58 w 138"/>
                <a:gd name="T3" fmla="*/ 54 h 108"/>
                <a:gd name="T4" fmla="*/ 0 w 138"/>
                <a:gd name="T5" fmla="*/ 62 h 108"/>
                <a:gd name="T6" fmla="*/ 57 w 138"/>
                <a:gd name="T7" fmla="*/ 66 h 108"/>
                <a:gd name="T8" fmla="*/ 83 w 138"/>
                <a:gd name="T9" fmla="*/ 48 h 108"/>
                <a:gd name="T10" fmla="*/ 86 w 138"/>
                <a:gd name="T11" fmla="*/ 26 h 108"/>
                <a:gd name="T12" fmla="*/ 74 w 138"/>
                <a:gd name="T13" fmla="*/ 0 h 108"/>
                <a:gd name="T14" fmla="*/ 47 w 138"/>
                <a:gd name="T15" fmla="*/ 22 h 108"/>
                <a:gd name="T16" fmla="*/ 67 w 138"/>
                <a:gd name="T17" fmla="*/ 15 h 108"/>
                <a:gd name="T18" fmla="*/ 67 w 138"/>
                <a:gd name="T19" fmla="*/ 15 h 1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8"/>
                <a:gd name="T31" fmla="*/ 0 h 108"/>
                <a:gd name="T32" fmla="*/ 138 w 138"/>
                <a:gd name="T33" fmla="*/ 108 h 1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8" h="108">
                  <a:moveTo>
                    <a:pt x="108" y="24"/>
                  </a:moveTo>
                  <a:lnTo>
                    <a:pt x="93" y="89"/>
                  </a:lnTo>
                  <a:lnTo>
                    <a:pt x="0" y="102"/>
                  </a:lnTo>
                  <a:lnTo>
                    <a:pt x="91" y="108"/>
                  </a:lnTo>
                  <a:lnTo>
                    <a:pt x="133" y="78"/>
                  </a:lnTo>
                  <a:lnTo>
                    <a:pt x="138" y="43"/>
                  </a:lnTo>
                  <a:lnTo>
                    <a:pt x="119" y="0"/>
                  </a:lnTo>
                  <a:lnTo>
                    <a:pt x="76" y="36"/>
                  </a:lnTo>
                  <a:lnTo>
                    <a:pt x="108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0" name="Freeform 99"/>
            <p:cNvSpPr>
              <a:spLocks/>
            </p:cNvSpPr>
            <p:nvPr/>
          </p:nvSpPr>
          <p:spPr bwMode="auto">
            <a:xfrm>
              <a:off x="3093" y="1274"/>
              <a:ext cx="56" cy="99"/>
            </a:xfrm>
            <a:custGeom>
              <a:avLst/>
              <a:gdLst>
                <a:gd name="T0" fmla="*/ 20 w 89"/>
                <a:gd name="T1" fmla="*/ 0 h 163"/>
                <a:gd name="T2" fmla="*/ 55 w 89"/>
                <a:gd name="T3" fmla="*/ 45 h 163"/>
                <a:gd name="T4" fmla="*/ 56 w 89"/>
                <a:gd name="T5" fmla="*/ 67 h 163"/>
                <a:gd name="T6" fmla="*/ 45 w 89"/>
                <a:gd name="T7" fmla="*/ 87 h 163"/>
                <a:gd name="T8" fmla="*/ 24 w 89"/>
                <a:gd name="T9" fmla="*/ 95 h 163"/>
                <a:gd name="T10" fmla="*/ 0 w 89"/>
                <a:gd name="T11" fmla="*/ 99 h 163"/>
                <a:gd name="T12" fmla="*/ 44 w 89"/>
                <a:gd name="T13" fmla="*/ 70 h 163"/>
                <a:gd name="T14" fmla="*/ 40 w 89"/>
                <a:gd name="T15" fmla="*/ 47 h 163"/>
                <a:gd name="T16" fmla="*/ 28 w 89"/>
                <a:gd name="T17" fmla="*/ 29 h 163"/>
                <a:gd name="T18" fmla="*/ 7 w 89"/>
                <a:gd name="T19" fmla="*/ 27 h 163"/>
                <a:gd name="T20" fmla="*/ 20 w 89"/>
                <a:gd name="T21" fmla="*/ 0 h 163"/>
                <a:gd name="T22" fmla="*/ 20 w 89"/>
                <a:gd name="T23" fmla="*/ 0 h 1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9"/>
                <a:gd name="T37" fmla="*/ 0 h 163"/>
                <a:gd name="T38" fmla="*/ 89 w 89"/>
                <a:gd name="T39" fmla="*/ 163 h 1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9" h="163">
                  <a:moveTo>
                    <a:pt x="32" y="0"/>
                  </a:moveTo>
                  <a:lnTo>
                    <a:pt x="87" y="74"/>
                  </a:lnTo>
                  <a:lnTo>
                    <a:pt x="89" y="110"/>
                  </a:lnTo>
                  <a:lnTo>
                    <a:pt x="72" y="143"/>
                  </a:lnTo>
                  <a:lnTo>
                    <a:pt x="38" y="156"/>
                  </a:lnTo>
                  <a:lnTo>
                    <a:pt x="0" y="163"/>
                  </a:lnTo>
                  <a:lnTo>
                    <a:pt x="70" y="116"/>
                  </a:lnTo>
                  <a:lnTo>
                    <a:pt x="63" y="78"/>
                  </a:lnTo>
                  <a:lnTo>
                    <a:pt x="44" y="47"/>
                  </a:lnTo>
                  <a:lnTo>
                    <a:pt x="11" y="4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1" name="Freeform 100"/>
            <p:cNvSpPr>
              <a:spLocks/>
            </p:cNvSpPr>
            <p:nvPr/>
          </p:nvSpPr>
          <p:spPr bwMode="auto">
            <a:xfrm>
              <a:off x="3063" y="1347"/>
              <a:ext cx="99" cy="81"/>
            </a:xfrm>
            <a:custGeom>
              <a:avLst/>
              <a:gdLst>
                <a:gd name="T0" fmla="*/ 44 w 157"/>
                <a:gd name="T1" fmla="*/ 0 h 135"/>
                <a:gd name="T2" fmla="*/ 91 w 157"/>
                <a:gd name="T3" fmla="*/ 17 h 135"/>
                <a:gd name="T4" fmla="*/ 98 w 157"/>
                <a:gd name="T5" fmla="*/ 41 h 135"/>
                <a:gd name="T6" fmla="*/ 99 w 157"/>
                <a:gd name="T7" fmla="*/ 65 h 135"/>
                <a:gd name="T8" fmla="*/ 84 w 157"/>
                <a:gd name="T9" fmla="*/ 77 h 135"/>
                <a:gd name="T10" fmla="*/ 54 w 157"/>
                <a:gd name="T11" fmla="*/ 81 h 135"/>
                <a:gd name="T12" fmla="*/ 84 w 157"/>
                <a:gd name="T13" fmla="*/ 58 h 135"/>
                <a:gd name="T14" fmla="*/ 80 w 157"/>
                <a:gd name="T15" fmla="*/ 37 h 135"/>
                <a:gd name="T16" fmla="*/ 63 w 157"/>
                <a:gd name="T17" fmla="*/ 28 h 135"/>
                <a:gd name="T18" fmla="*/ 54 w 157"/>
                <a:gd name="T19" fmla="*/ 50 h 135"/>
                <a:gd name="T20" fmla="*/ 27 w 157"/>
                <a:gd name="T21" fmla="*/ 62 h 135"/>
                <a:gd name="T22" fmla="*/ 0 w 157"/>
                <a:gd name="T23" fmla="*/ 48 h 135"/>
                <a:gd name="T24" fmla="*/ 38 w 157"/>
                <a:gd name="T25" fmla="*/ 48 h 135"/>
                <a:gd name="T26" fmla="*/ 44 w 157"/>
                <a:gd name="T27" fmla="*/ 31 h 135"/>
                <a:gd name="T28" fmla="*/ 39 w 157"/>
                <a:gd name="T29" fmla="*/ 8 h 135"/>
                <a:gd name="T30" fmla="*/ 44 w 157"/>
                <a:gd name="T31" fmla="*/ 0 h 135"/>
                <a:gd name="T32" fmla="*/ 44 w 157"/>
                <a:gd name="T33" fmla="*/ 0 h 1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7"/>
                <a:gd name="T52" fmla="*/ 0 h 135"/>
                <a:gd name="T53" fmla="*/ 157 w 157"/>
                <a:gd name="T54" fmla="*/ 135 h 1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7" h="135">
                  <a:moveTo>
                    <a:pt x="70" y="0"/>
                  </a:moveTo>
                  <a:lnTo>
                    <a:pt x="144" y="28"/>
                  </a:lnTo>
                  <a:lnTo>
                    <a:pt x="155" y="68"/>
                  </a:lnTo>
                  <a:lnTo>
                    <a:pt x="157" y="108"/>
                  </a:lnTo>
                  <a:lnTo>
                    <a:pt x="134" y="129"/>
                  </a:lnTo>
                  <a:lnTo>
                    <a:pt x="85" y="135"/>
                  </a:lnTo>
                  <a:lnTo>
                    <a:pt x="133" y="97"/>
                  </a:lnTo>
                  <a:lnTo>
                    <a:pt x="127" y="62"/>
                  </a:lnTo>
                  <a:lnTo>
                    <a:pt x="100" y="47"/>
                  </a:lnTo>
                  <a:lnTo>
                    <a:pt x="85" y="83"/>
                  </a:lnTo>
                  <a:lnTo>
                    <a:pt x="43" y="104"/>
                  </a:lnTo>
                  <a:lnTo>
                    <a:pt x="0" y="80"/>
                  </a:lnTo>
                  <a:lnTo>
                    <a:pt x="60" y="80"/>
                  </a:lnTo>
                  <a:lnTo>
                    <a:pt x="70" y="51"/>
                  </a:lnTo>
                  <a:lnTo>
                    <a:pt x="62" y="1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2" name="Freeform 101"/>
            <p:cNvSpPr>
              <a:spLocks/>
            </p:cNvSpPr>
            <p:nvPr/>
          </p:nvSpPr>
          <p:spPr bwMode="auto">
            <a:xfrm>
              <a:off x="3123" y="1350"/>
              <a:ext cx="75" cy="257"/>
            </a:xfrm>
            <a:custGeom>
              <a:avLst/>
              <a:gdLst>
                <a:gd name="T0" fmla="*/ 27 w 119"/>
                <a:gd name="T1" fmla="*/ 0 h 422"/>
                <a:gd name="T2" fmla="*/ 71 w 119"/>
                <a:gd name="T3" fmla="*/ 46 h 422"/>
                <a:gd name="T4" fmla="*/ 66 w 119"/>
                <a:gd name="T5" fmla="*/ 94 h 422"/>
                <a:gd name="T6" fmla="*/ 54 w 119"/>
                <a:gd name="T7" fmla="*/ 116 h 422"/>
                <a:gd name="T8" fmla="*/ 75 w 119"/>
                <a:gd name="T9" fmla="*/ 157 h 422"/>
                <a:gd name="T10" fmla="*/ 71 w 119"/>
                <a:gd name="T11" fmla="*/ 186 h 422"/>
                <a:gd name="T12" fmla="*/ 55 w 119"/>
                <a:gd name="T13" fmla="*/ 204 h 422"/>
                <a:gd name="T14" fmla="*/ 55 w 119"/>
                <a:gd name="T15" fmla="*/ 247 h 422"/>
                <a:gd name="T16" fmla="*/ 8 w 119"/>
                <a:gd name="T17" fmla="*/ 257 h 422"/>
                <a:gd name="T18" fmla="*/ 39 w 119"/>
                <a:gd name="T19" fmla="*/ 238 h 422"/>
                <a:gd name="T20" fmla="*/ 43 w 119"/>
                <a:gd name="T21" fmla="*/ 186 h 422"/>
                <a:gd name="T22" fmla="*/ 59 w 119"/>
                <a:gd name="T23" fmla="*/ 164 h 422"/>
                <a:gd name="T24" fmla="*/ 44 w 119"/>
                <a:gd name="T25" fmla="*/ 137 h 422"/>
                <a:gd name="T26" fmla="*/ 40 w 119"/>
                <a:gd name="T27" fmla="*/ 166 h 422"/>
                <a:gd name="T28" fmla="*/ 6 w 119"/>
                <a:gd name="T29" fmla="*/ 167 h 422"/>
                <a:gd name="T30" fmla="*/ 25 w 119"/>
                <a:gd name="T31" fmla="*/ 147 h 422"/>
                <a:gd name="T32" fmla="*/ 32 w 119"/>
                <a:gd name="T33" fmla="*/ 122 h 422"/>
                <a:gd name="T34" fmla="*/ 27 w 119"/>
                <a:gd name="T35" fmla="*/ 104 h 422"/>
                <a:gd name="T36" fmla="*/ 48 w 119"/>
                <a:gd name="T37" fmla="*/ 104 h 422"/>
                <a:gd name="T38" fmla="*/ 59 w 119"/>
                <a:gd name="T39" fmla="*/ 85 h 422"/>
                <a:gd name="T40" fmla="*/ 59 w 119"/>
                <a:gd name="T41" fmla="*/ 63 h 422"/>
                <a:gd name="T42" fmla="*/ 48 w 119"/>
                <a:gd name="T43" fmla="*/ 42 h 422"/>
                <a:gd name="T44" fmla="*/ 0 w 119"/>
                <a:gd name="T45" fmla="*/ 16 h 422"/>
                <a:gd name="T46" fmla="*/ 27 w 119"/>
                <a:gd name="T47" fmla="*/ 0 h 422"/>
                <a:gd name="T48" fmla="*/ 27 w 119"/>
                <a:gd name="T49" fmla="*/ 0 h 4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9"/>
                <a:gd name="T76" fmla="*/ 0 h 422"/>
                <a:gd name="T77" fmla="*/ 119 w 119"/>
                <a:gd name="T78" fmla="*/ 422 h 4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9" h="422">
                  <a:moveTo>
                    <a:pt x="43" y="0"/>
                  </a:moveTo>
                  <a:lnTo>
                    <a:pt x="112" y="75"/>
                  </a:lnTo>
                  <a:lnTo>
                    <a:pt x="104" y="154"/>
                  </a:lnTo>
                  <a:lnTo>
                    <a:pt x="85" y="190"/>
                  </a:lnTo>
                  <a:lnTo>
                    <a:pt x="119" y="257"/>
                  </a:lnTo>
                  <a:lnTo>
                    <a:pt x="112" y="305"/>
                  </a:lnTo>
                  <a:lnTo>
                    <a:pt x="87" y="335"/>
                  </a:lnTo>
                  <a:lnTo>
                    <a:pt x="87" y="405"/>
                  </a:lnTo>
                  <a:lnTo>
                    <a:pt x="13" y="422"/>
                  </a:lnTo>
                  <a:lnTo>
                    <a:pt x="62" y="390"/>
                  </a:lnTo>
                  <a:lnTo>
                    <a:pt x="68" y="306"/>
                  </a:lnTo>
                  <a:lnTo>
                    <a:pt x="93" y="270"/>
                  </a:lnTo>
                  <a:lnTo>
                    <a:pt x="70" y="225"/>
                  </a:lnTo>
                  <a:lnTo>
                    <a:pt x="64" y="272"/>
                  </a:lnTo>
                  <a:lnTo>
                    <a:pt x="9" y="274"/>
                  </a:lnTo>
                  <a:lnTo>
                    <a:pt x="39" y="242"/>
                  </a:lnTo>
                  <a:lnTo>
                    <a:pt x="51" y="200"/>
                  </a:lnTo>
                  <a:lnTo>
                    <a:pt x="43" y="171"/>
                  </a:lnTo>
                  <a:lnTo>
                    <a:pt x="76" y="170"/>
                  </a:lnTo>
                  <a:lnTo>
                    <a:pt x="93" y="139"/>
                  </a:lnTo>
                  <a:lnTo>
                    <a:pt x="93" y="103"/>
                  </a:lnTo>
                  <a:lnTo>
                    <a:pt x="76" y="69"/>
                  </a:lnTo>
                  <a:lnTo>
                    <a:pt x="0" y="2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3" name="Freeform 102"/>
            <p:cNvSpPr>
              <a:spLocks/>
            </p:cNvSpPr>
            <p:nvPr/>
          </p:nvSpPr>
          <p:spPr bwMode="auto">
            <a:xfrm>
              <a:off x="3025" y="1382"/>
              <a:ext cx="77" cy="77"/>
            </a:xfrm>
            <a:custGeom>
              <a:avLst/>
              <a:gdLst>
                <a:gd name="T0" fmla="*/ 19 w 123"/>
                <a:gd name="T1" fmla="*/ 13 h 125"/>
                <a:gd name="T2" fmla="*/ 3 w 123"/>
                <a:gd name="T3" fmla="*/ 21 h 125"/>
                <a:gd name="T4" fmla="*/ 0 w 123"/>
                <a:gd name="T5" fmla="*/ 37 h 125"/>
                <a:gd name="T6" fmla="*/ 8 w 123"/>
                <a:gd name="T7" fmla="*/ 56 h 125"/>
                <a:gd name="T8" fmla="*/ 26 w 123"/>
                <a:gd name="T9" fmla="*/ 68 h 125"/>
                <a:gd name="T10" fmla="*/ 50 w 123"/>
                <a:gd name="T11" fmla="*/ 77 h 125"/>
                <a:gd name="T12" fmla="*/ 77 w 123"/>
                <a:gd name="T13" fmla="*/ 68 h 125"/>
                <a:gd name="T14" fmla="*/ 46 w 123"/>
                <a:gd name="T15" fmla="*/ 68 h 125"/>
                <a:gd name="T16" fmla="*/ 29 w 123"/>
                <a:gd name="T17" fmla="*/ 60 h 125"/>
                <a:gd name="T18" fmla="*/ 19 w 123"/>
                <a:gd name="T19" fmla="*/ 51 h 125"/>
                <a:gd name="T20" fmla="*/ 19 w 123"/>
                <a:gd name="T21" fmla="*/ 33 h 125"/>
                <a:gd name="T22" fmla="*/ 25 w 123"/>
                <a:gd name="T23" fmla="*/ 25 h 125"/>
                <a:gd name="T24" fmla="*/ 49 w 123"/>
                <a:gd name="T25" fmla="*/ 14 h 125"/>
                <a:gd name="T26" fmla="*/ 16 w 123"/>
                <a:gd name="T27" fmla="*/ 0 h 125"/>
                <a:gd name="T28" fmla="*/ 19 w 123"/>
                <a:gd name="T29" fmla="*/ 13 h 125"/>
                <a:gd name="T30" fmla="*/ 19 w 123"/>
                <a:gd name="T31" fmla="*/ 13 h 1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3"/>
                <a:gd name="T49" fmla="*/ 0 h 125"/>
                <a:gd name="T50" fmla="*/ 123 w 123"/>
                <a:gd name="T51" fmla="*/ 125 h 12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3" h="125">
                  <a:moveTo>
                    <a:pt x="30" y="21"/>
                  </a:moveTo>
                  <a:lnTo>
                    <a:pt x="4" y="34"/>
                  </a:lnTo>
                  <a:lnTo>
                    <a:pt x="0" y="60"/>
                  </a:lnTo>
                  <a:lnTo>
                    <a:pt x="13" y="91"/>
                  </a:lnTo>
                  <a:lnTo>
                    <a:pt x="42" y="110"/>
                  </a:lnTo>
                  <a:lnTo>
                    <a:pt x="80" y="125"/>
                  </a:lnTo>
                  <a:lnTo>
                    <a:pt x="123" y="110"/>
                  </a:lnTo>
                  <a:lnTo>
                    <a:pt x="74" y="110"/>
                  </a:lnTo>
                  <a:lnTo>
                    <a:pt x="47" y="97"/>
                  </a:lnTo>
                  <a:lnTo>
                    <a:pt x="30" y="83"/>
                  </a:lnTo>
                  <a:lnTo>
                    <a:pt x="30" y="53"/>
                  </a:lnTo>
                  <a:lnTo>
                    <a:pt x="40" y="40"/>
                  </a:lnTo>
                  <a:lnTo>
                    <a:pt x="78" y="22"/>
                  </a:lnTo>
                  <a:lnTo>
                    <a:pt x="26" y="0"/>
                  </a:lnTo>
                  <a:lnTo>
                    <a:pt x="3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4" name="Freeform 103"/>
            <p:cNvSpPr>
              <a:spLocks/>
            </p:cNvSpPr>
            <p:nvPr/>
          </p:nvSpPr>
          <p:spPr bwMode="auto">
            <a:xfrm>
              <a:off x="2950" y="1903"/>
              <a:ext cx="62" cy="366"/>
            </a:xfrm>
            <a:custGeom>
              <a:avLst/>
              <a:gdLst>
                <a:gd name="T0" fmla="*/ 10 w 101"/>
                <a:gd name="T1" fmla="*/ 36 h 602"/>
                <a:gd name="T2" fmla="*/ 0 w 101"/>
                <a:gd name="T3" fmla="*/ 106 h 602"/>
                <a:gd name="T4" fmla="*/ 14 w 101"/>
                <a:gd name="T5" fmla="*/ 131 h 602"/>
                <a:gd name="T6" fmla="*/ 28 w 101"/>
                <a:gd name="T7" fmla="*/ 216 h 602"/>
                <a:gd name="T8" fmla="*/ 33 w 101"/>
                <a:gd name="T9" fmla="*/ 272 h 602"/>
                <a:gd name="T10" fmla="*/ 14 w 101"/>
                <a:gd name="T11" fmla="*/ 363 h 602"/>
                <a:gd name="T12" fmla="*/ 58 w 101"/>
                <a:gd name="T13" fmla="*/ 366 h 602"/>
                <a:gd name="T14" fmla="*/ 62 w 101"/>
                <a:gd name="T15" fmla="*/ 254 h 602"/>
                <a:gd name="T16" fmla="*/ 34 w 101"/>
                <a:gd name="T17" fmla="*/ 109 h 602"/>
                <a:gd name="T18" fmla="*/ 25 w 101"/>
                <a:gd name="T19" fmla="*/ 61 h 602"/>
                <a:gd name="T20" fmla="*/ 39 w 101"/>
                <a:gd name="T21" fmla="*/ 0 h 602"/>
                <a:gd name="T22" fmla="*/ 10 w 101"/>
                <a:gd name="T23" fmla="*/ 36 h 602"/>
                <a:gd name="T24" fmla="*/ 10 w 101"/>
                <a:gd name="T25" fmla="*/ 36 h 6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"/>
                <a:gd name="T40" fmla="*/ 0 h 602"/>
                <a:gd name="T41" fmla="*/ 101 w 101"/>
                <a:gd name="T42" fmla="*/ 602 h 6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" h="602">
                  <a:moveTo>
                    <a:pt x="17" y="59"/>
                  </a:moveTo>
                  <a:lnTo>
                    <a:pt x="0" y="175"/>
                  </a:lnTo>
                  <a:lnTo>
                    <a:pt x="23" y="215"/>
                  </a:lnTo>
                  <a:lnTo>
                    <a:pt x="46" y="355"/>
                  </a:lnTo>
                  <a:lnTo>
                    <a:pt x="53" y="447"/>
                  </a:lnTo>
                  <a:lnTo>
                    <a:pt x="23" y="597"/>
                  </a:lnTo>
                  <a:lnTo>
                    <a:pt x="95" y="602"/>
                  </a:lnTo>
                  <a:lnTo>
                    <a:pt x="101" y="418"/>
                  </a:lnTo>
                  <a:lnTo>
                    <a:pt x="55" y="179"/>
                  </a:lnTo>
                  <a:lnTo>
                    <a:pt x="40" y="101"/>
                  </a:lnTo>
                  <a:lnTo>
                    <a:pt x="63" y="0"/>
                  </a:lnTo>
                  <a:lnTo>
                    <a:pt x="17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5" name="Freeform 104"/>
            <p:cNvSpPr>
              <a:spLocks/>
            </p:cNvSpPr>
            <p:nvPr/>
          </p:nvSpPr>
          <p:spPr bwMode="auto">
            <a:xfrm>
              <a:off x="2658" y="2018"/>
              <a:ext cx="161" cy="250"/>
            </a:xfrm>
            <a:custGeom>
              <a:avLst/>
              <a:gdLst>
                <a:gd name="T0" fmla="*/ 0 w 256"/>
                <a:gd name="T1" fmla="*/ 24 h 413"/>
                <a:gd name="T2" fmla="*/ 68 w 256"/>
                <a:gd name="T3" fmla="*/ 160 h 413"/>
                <a:gd name="T4" fmla="*/ 114 w 256"/>
                <a:gd name="T5" fmla="*/ 245 h 413"/>
                <a:gd name="T6" fmla="*/ 161 w 256"/>
                <a:gd name="T7" fmla="*/ 250 h 413"/>
                <a:gd name="T8" fmla="*/ 108 w 256"/>
                <a:gd name="T9" fmla="*/ 203 h 413"/>
                <a:gd name="T10" fmla="*/ 75 w 256"/>
                <a:gd name="T11" fmla="*/ 136 h 413"/>
                <a:gd name="T12" fmla="*/ 6 w 256"/>
                <a:gd name="T13" fmla="*/ 0 h 413"/>
                <a:gd name="T14" fmla="*/ 0 w 256"/>
                <a:gd name="T15" fmla="*/ 24 h 413"/>
                <a:gd name="T16" fmla="*/ 0 w 256"/>
                <a:gd name="T17" fmla="*/ 24 h 4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6"/>
                <a:gd name="T28" fmla="*/ 0 h 413"/>
                <a:gd name="T29" fmla="*/ 256 w 256"/>
                <a:gd name="T30" fmla="*/ 413 h 4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6" h="413">
                  <a:moveTo>
                    <a:pt x="0" y="40"/>
                  </a:moveTo>
                  <a:lnTo>
                    <a:pt x="108" y="264"/>
                  </a:lnTo>
                  <a:lnTo>
                    <a:pt x="182" y="405"/>
                  </a:lnTo>
                  <a:lnTo>
                    <a:pt x="256" y="413"/>
                  </a:lnTo>
                  <a:lnTo>
                    <a:pt x="171" y="335"/>
                  </a:lnTo>
                  <a:lnTo>
                    <a:pt x="119" y="224"/>
                  </a:lnTo>
                  <a:lnTo>
                    <a:pt x="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6" name="Freeform 105"/>
            <p:cNvSpPr>
              <a:spLocks/>
            </p:cNvSpPr>
            <p:nvPr/>
          </p:nvSpPr>
          <p:spPr bwMode="auto">
            <a:xfrm>
              <a:off x="2581" y="1877"/>
              <a:ext cx="62" cy="244"/>
            </a:xfrm>
            <a:custGeom>
              <a:avLst/>
              <a:gdLst>
                <a:gd name="T0" fmla="*/ 62 w 101"/>
                <a:gd name="T1" fmla="*/ 0 h 401"/>
                <a:gd name="T2" fmla="*/ 26 w 101"/>
                <a:gd name="T3" fmla="*/ 36 h 401"/>
                <a:gd name="T4" fmla="*/ 22 w 101"/>
                <a:gd name="T5" fmla="*/ 81 h 401"/>
                <a:gd name="T6" fmla="*/ 36 w 101"/>
                <a:gd name="T7" fmla="*/ 159 h 401"/>
                <a:gd name="T8" fmla="*/ 37 w 101"/>
                <a:gd name="T9" fmla="*/ 244 h 401"/>
                <a:gd name="T10" fmla="*/ 19 w 101"/>
                <a:gd name="T11" fmla="*/ 155 h 401"/>
                <a:gd name="T12" fmla="*/ 0 w 101"/>
                <a:gd name="T13" fmla="*/ 123 h 401"/>
                <a:gd name="T14" fmla="*/ 15 w 101"/>
                <a:gd name="T15" fmla="*/ 57 h 401"/>
                <a:gd name="T16" fmla="*/ 20 w 101"/>
                <a:gd name="T17" fmla="*/ 23 h 401"/>
                <a:gd name="T18" fmla="*/ 62 w 101"/>
                <a:gd name="T19" fmla="*/ 0 h 401"/>
                <a:gd name="T20" fmla="*/ 62 w 101"/>
                <a:gd name="T21" fmla="*/ 0 h 4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1"/>
                <a:gd name="T34" fmla="*/ 0 h 401"/>
                <a:gd name="T35" fmla="*/ 101 w 101"/>
                <a:gd name="T36" fmla="*/ 401 h 40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1" h="401">
                  <a:moveTo>
                    <a:pt x="101" y="0"/>
                  </a:moveTo>
                  <a:lnTo>
                    <a:pt x="42" y="59"/>
                  </a:lnTo>
                  <a:lnTo>
                    <a:pt x="36" y="133"/>
                  </a:lnTo>
                  <a:lnTo>
                    <a:pt x="59" y="262"/>
                  </a:lnTo>
                  <a:lnTo>
                    <a:pt x="61" y="401"/>
                  </a:lnTo>
                  <a:lnTo>
                    <a:pt x="31" y="255"/>
                  </a:lnTo>
                  <a:lnTo>
                    <a:pt x="0" y="202"/>
                  </a:lnTo>
                  <a:lnTo>
                    <a:pt x="25" y="93"/>
                  </a:lnTo>
                  <a:lnTo>
                    <a:pt x="32" y="38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7" name="Freeform 106"/>
            <p:cNvSpPr>
              <a:spLocks/>
            </p:cNvSpPr>
            <p:nvPr/>
          </p:nvSpPr>
          <p:spPr bwMode="auto">
            <a:xfrm>
              <a:off x="2516" y="1939"/>
              <a:ext cx="80" cy="300"/>
            </a:xfrm>
            <a:custGeom>
              <a:avLst/>
              <a:gdLst>
                <a:gd name="T0" fmla="*/ 74 w 128"/>
                <a:gd name="T1" fmla="*/ 48 h 492"/>
                <a:gd name="T2" fmla="*/ 32 w 128"/>
                <a:gd name="T3" fmla="*/ 90 h 492"/>
                <a:gd name="T4" fmla="*/ 21 w 128"/>
                <a:gd name="T5" fmla="*/ 148 h 492"/>
                <a:gd name="T6" fmla="*/ 39 w 128"/>
                <a:gd name="T7" fmla="*/ 226 h 492"/>
                <a:gd name="T8" fmla="*/ 61 w 128"/>
                <a:gd name="T9" fmla="*/ 300 h 492"/>
                <a:gd name="T10" fmla="*/ 38 w 128"/>
                <a:gd name="T11" fmla="*/ 298 h 492"/>
                <a:gd name="T12" fmla="*/ 1 w 128"/>
                <a:gd name="T13" fmla="*/ 155 h 492"/>
                <a:gd name="T14" fmla="*/ 0 w 128"/>
                <a:gd name="T15" fmla="*/ 102 h 492"/>
                <a:gd name="T16" fmla="*/ 14 w 128"/>
                <a:gd name="T17" fmla="*/ 70 h 492"/>
                <a:gd name="T18" fmla="*/ 80 w 128"/>
                <a:gd name="T19" fmla="*/ 0 h 492"/>
                <a:gd name="T20" fmla="*/ 74 w 128"/>
                <a:gd name="T21" fmla="*/ 48 h 492"/>
                <a:gd name="T22" fmla="*/ 74 w 128"/>
                <a:gd name="T23" fmla="*/ 48 h 4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8"/>
                <a:gd name="T37" fmla="*/ 0 h 492"/>
                <a:gd name="T38" fmla="*/ 128 w 128"/>
                <a:gd name="T39" fmla="*/ 492 h 4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8" h="492">
                  <a:moveTo>
                    <a:pt x="118" y="78"/>
                  </a:moveTo>
                  <a:lnTo>
                    <a:pt x="52" y="148"/>
                  </a:lnTo>
                  <a:lnTo>
                    <a:pt x="33" y="243"/>
                  </a:lnTo>
                  <a:lnTo>
                    <a:pt x="63" y="370"/>
                  </a:lnTo>
                  <a:lnTo>
                    <a:pt x="97" y="492"/>
                  </a:lnTo>
                  <a:lnTo>
                    <a:pt x="61" y="488"/>
                  </a:lnTo>
                  <a:lnTo>
                    <a:pt x="2" y="255"/>
                  </a:lnTo>
                  <a:lnTo>
                    <a:pt x="0" y="167"/>
                  </a:lnTo>
                  <a:lnTo>
                    <a:pt x="23" y="114"/>
                  </a:lnTo>
                  <a:lnTo>
                    <a:pt x="128" y="0"/>
                  </a:lnTo>
                  <a:lnTo>
                    <a:pt x="11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8" name="Freeform 107"/>
            <p:cNvSpPr>
              <a:spLocks/>
            </p:cNvSpPr>
            <p:nvPr/>
          </p:nvSpPr>
          <p:spPr bwMode="auto">
            <a:xfrm>
              <a:off x="2596" y="1404"/>
              <a:ext cx="183" cy="273"/>
            </a:xfrm>
            <a:custGeom>
              <a:avLst/>
              <a:gdLst>
                <a:gd name="T0" fmla="*/ 58 w 294"/>
                <a:gd name="T1" fmla="*/ 273 h 448"/>
                <a:gd name="T2" fmla="*/ 65 w 294"/>
                <a:gd name="T3" fmla="*/ 230 h 448"/>
                <a:gd name="T4" fmla="*/ 68 w 294"/>
                <a:gd name="T5" fmla="*/ 177 h 448"/>
                <a:gd name="T6" fmla="*/ 104 w 294"/>
                <a:gd name="T7" fmla="*/ 171 h 448"/>
                <a:gd name="T8" fmla="*/ 116 w 294"/>
                <a:gd name="T9" fmla="*/ 124 h 448"/>
                <a:gd name="T10" fmla="*/ 125 w 294"/>
                <a:gd name="T11" fmla="*/ 95 h 448"/>
                <a:gd name="T12" fmla="*/ 108 w 294"/>
                <a:gd name="T13" fmla="*/ 104 h 448"/>
                <a:gd name="T14" fmla="*/ 133 w 294"/>
                <a:gd name="T15" fmla="*/ 49 h 448"/>
                <a:gd name="T16" fmla="*/ 161 w 294"/>
                <a:gd name="T17" fmla="*/ 26 h 448"/>
                <a:gd name="T18" fmla="*/ 183 w 294"/>
                <a:gd name="T19" fmla="*/ 5 h 448"/>
                <a:gd name="T20" fmla="*/ 146 w 294"/>
                <a:gd name="T21" fmla="*/ 0 h 448"/>
                <a:gd name="T22" fmla="*/ 111 w 294"/>
                <a:gd name="T23" fmla="*/ 57 h 448"/>
                <a:gd name="T24" fmla="*/ 73 w 294"/>
                <a:gd name="T25" fmla="*/ 79 h 448"/>
                <a:gd name="T26" fmla="*/ 37 w 294"/>
                <a:gd name="T27" fmla="*/ 141 h 448"/>
                <a:gd name="T28" fmla="*/ 1 w 294"/>
                <a:gd name="T29" fmla="*/ 152 h 448"/>
                <a:gd name="T30" fmla="*/ 0 w 294"/>
                <a:gd name="T31" fmla="*/ 201 h 448"/>
                <a:gd name="T32" fmla="*/ 58 w 294"/>
                <a:gd name="T33" fmla="*/ 273 h 448"/>
                <a:gd name="T34" fmla="*/ 58 w 294"/>
                <a:gd name="T35" fmla="*/ 273 h 4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4"/>
                <a:gd name="T55" fmla="*/ 0 h 448"/>
                <a:gd name="T56" fmla="*/ 294 w 294"/>
                <a:gd name="T57" fmla="*/ 448 h 44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4" h="448">
                  <a:moveTo>
                    <a:pt x="93" y="448"/>
                  </a:moveTo>
                  <a:lnTo>
                    <a:pt x="104" y="378"/>
                  </a:lnTo>
                  <a:lnTo>
                    <a:pt x="110" y="291"/>
                  </a:lnTo>
                  <a:lnTo>
                    <a:pt x="167" y="281"/>
                  </a:lnTo>
                  <a:lnTo>
                    <a:pt x="186" y="203"/>
                  </a:lnTo>
                  <a:lnTo>
                    <a:pt x="201" y="156"/>
                  </a:lnTo>
                  <a:lnTo>
                    <a:pt x="173" y="171"/>
                  </a:lnTo>
                  <a:lnTo>
                    <a:pt x="213" y="80"/>
                  </a:lnTo>
                  <a:lnTo>
                    <a:pt x="258" y="42"/>
                  </a:lnTo>
                  <a:lnTo>
                    <a:pt x="294" y="9"/>
                  </a:lnTo>
                  <a:lnTo>
                    <a:pt x="234" y="0"/>
                  </a:lnTo>
                  <a:lnTo>
                    <a:pt x="178" y="93"/>
                  </a:lnTo>
                  <a:lnTo>
                    <a:pt x="118" y="129"/>
                  </a:lnTo>
                  <a:lnTo>
                    <a:pt x="59" y="232"/>
                  </a:lnTo>
                  <a:lnTo>
                    <a:pt x="2" y="249"/>
                  </a:lnTo>
                  <a:lnTo>
                    <a:pt x="0" y="330"/>
                  </a:lnTo>
                  <a:lnTo>
                    <a:pt x="93" y="4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9" name="Freeform 108"/>
            <p:cNvSpPr>
              <a:spLocks/>
            </p:cNvSpPr>
            <p:nvPr/>
          </p:nvSpPr>
          <p:spPr bwMode="auto">
            <a:xfrm>
              <a:off x="2957" y="1552"/>
              <a:ext cx="95" cy="40"/>
            </a:xfrm>
            <a:custGeom>
              <a:avLst/>
              <a:gdLst>
                <a:gd name="T0" fmla="*/ 12 w 153"/>
                <a:gd name="T1" fmla="*/ 13 h 67"/>
                <a:gd name="T2" fmla="*/ 29 w 153"/>
                <a:gd name="T3" fmla="*/ 7 h 67"/>
                <a:gd name="T4" fmla="*/ 55 w 153"/>
                <a:gd name="T5" fmla="*/ 6 h 67"/>
                <a:gd name="T6" fmla="*/ 79 w 153"/>
                <a:gd name="T7" fmla="*/ 15 h 67"/>
                <a:gd name="T8" fmla="*/ 85 w 153"/>
                <a:gd name="T9" fmla="*/ 26 h 67"/>
                <a:gd name="T10" fmla="*/ 75 w 153"/>
                <a:gd name="T11" fmla="*/ 29 h 67"/>
                <a:gd name="T12" fmla="*/ 94 w 153"/>
                <a:gd name="T13" fmla="*/ 40 h 67"/>
                <a:gd name="T14" fmla="*/ 95 w 153"/>
                <a:gd name="T15" fmla="*/ 19 h 67"/>
                <a:gd name="T16" fmla="*/ 93 w 153"/>
                <a:gd name="T17" fmla="*/ 11 h 67"/>
                <a:gd name="T18" fmla="*/ 81 w 153"/>
                <a:gd name="T19" fmla="*/ 4 h 67"/>
                <a:gd name="T20" fmla="*/ 58 w 153"/>
                <a:gd name="T21" fmla="*/ 0 h 67"/>
                <a:gd name="T22" fmla="*/ 45 w 153"/>
                <a:gd name="T23" fmla="*/ 0 h 67"/>
                <a:gd name="T24" fmla="*/ 26 w 153"/>
                <a:gd name="T25" fmla="*/ 1 h 67"/>
                <a:gd name="T26" fmla="*/ 13 w 153"/>
                <a:gd name="T27" fmla="*/ 8 h 67"/>
                <a:gd name="T28" fmla="*/ 0 w 153"/>
                <a:gd name="T29" fmla="*/ 25 h 67"/>
                <a:gd name="T30" fmla="*/ 12 w 153"/>
                <a:gd name="T31" fmla="*/ 13 h 67"/>
                <a:gd name="T32" fmla="*/ 12 w 153"/>
                <a:gd name="T33" fmla="*/ 13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3"/>
                <a:gd name="T52" fmla="*/ 0 h 67"/>
                <a:gd name="T53" fmla="*/ 153 w 153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3" h="67">
                  <a:moveTo>
                    <a:pt x="19" y="21"/>
                  </a:moveTo>
                  <a:lnTo>
                    <a:pt x="46" y="11"/>
                  </a:lnTo>
                  <a:lnTo>
                    <a:pt x="88" y="10"/>
                  </a:lnTo>
                  <a:lnTo>
                    <a:pt x="128" y="25"/>
                  </a:lnTo>
                  <a:lnTo>
                    <a:pt x="137" y="44"/>
                  </a:lnTo>
                  <a:lnTo>
                    <a:pt x="120" y="49"/>
                  </a:lnTo>
                  <a:lnTo>
                    <a:pt x="151" y="67"/>
                  </a:lnTo>
                  <a:lnTo>
                    <a:pt x="153" y="32"/>
                  </a:lnTo>
                  <a:lnTo>
                    <a:pt x="149" y="19"/>
                  </a:lnTo>
                  <a:lnTo>
                    <a:pt x="130" y="6"/>
                  </a:lnTo>
                  <a:lnTo>
                    <a:pt x="94" y="0"/>
                  </a:lnTo>
                  <a:lnTo>
                    <a:pt x="73" y="0"/>
                  </a:lnTo>
                  <a:lnTo>
                    <a:pt x="42" y="2"/>
                  </a:lnTo>
                  <a:lnTo>
                    <a:pt x="21" y="13"/>
                  </a:lnTo>
                  <a:lnTo>
                    <a:pt x="0" y="42"/>
                  </a:lnTo>
                  <a:lnTo>
                    <a:pt x="1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0" name="Freeform 109"/>
            <p:cNvSpPr>
              <a:spLocks/>
            </p:cNvSpPr>
            <p:nvPr/>
          </p:nvSpPr>
          <p:spPr bwMode="auto">
            <a:xfrm>
              <a:off x="2754" y="1568"/>
              <a:ext cx="48" cy="29"/>
            </a:xfrm>
            <a:custGeom>
              <a:avLst/>
              <a:gdLst>
                <a:gd name="T0" fmla="*/ 0 w 77"/>
                <a:gd name="T1" fmla="*/ 4 h 47"/>
                <a:gd name="T2" fmla="*/ 0 w 77"/>
                <a:gd name="T3" fmla="*/ 14 h 47"/>
                <a:gd name="T4" fmla="*/ 5 w 77"/>
                <a:gd name="T5" fmla="*/ 25 h 47"/>
                <a:gd name="T6" fmla="*/ 16 w 77"/>
                <a:gd name="T7" fmla="*/ 28 h 47"/>
                <a:gd name="T8" fmla="*/ 29 w 77"/>
                <a:gd name="T9" fmla="*/ 29 h 47"/>
                <a:gd name="T10" fmla="*/ 36 w 77"/>
                <a:gd name="T11" fmla="*/ 27 h 47"/>
                <a:gd name="T12" fmla="*/ 42 w 77"/>
                <a:gd name="T13" fmla="*/ 19 h 47"/>
                <a:gd name="T14" fmla="*/ 48 w 77"/>
                <a:gd name="T15" fmla="*/ 3 h 47"/>
                <a:gd name="T16" fmla="*/ 30 w 77"/>
                <a:gd name="T17" fmla="*/ 4 h 47"/>
                <a:gd name="T18" fmla="*/ 30 w 77"/>
                <a:gd name="T19" fmla="*/ 14 h 47"/>
                <a:gd name="T20" fmla="*/ 25 w 77"/>
                <a:gd name="T21" fmla="*/ 15 h 47"/>
                <a:gd name="T22" fmla="*/ 19 w 77"/>
                <a:gd name="T23" fmla="*/ 15 h 47"/>
                <a:gd name="T24" fmla="*/ 19 w 77"/>
                <a:gd name="T25" fmla="*/ 6 h 47"/>
                <a:gd name="T26" fmla="*/ 23 w 77"/>
                <a:gd name="T27" fmla="*/ 2 h 47"/>
                <a:gd name="T28" fmla="*/ 16 w 77"/>
                <a:gd name="T29" fmla="*/ 2 h 47"/>
                <a:gd name="T30" fmla="*/ 9 w 77"/>
                <a:gd name="T31" fmla="*/ 0 h 47"/>
                <a:gd name="T32" fmla="*/ 0 w 77"/>
                <a:gd name="T33" fmla="*/ 4 h 47"/>
                <a:gd name="T34" fmla="*/ 0 w 77"/>
                <a:gd name="T35" fmla="*/ 4 h 4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7"/>
                <a:gd name="T55" fmla="*/ 0 h 47"/>
                <a:gd name="T56" fmla="*/ 77 w 77"/>
                <a:gd name="T57" fmla="*/ 47 h 4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7" h="47">
                  <a:moveTo>
                    <a:pt x="0" y="7"/>
                  </a:moveTo>
                  <a:lnTo>
                    <a:pt x="0" y="22"/>
                  </a:lnTo>
                  <a:lnTo>
                    <a:pt x="8" y="40"/>
                  </a:lnTo>
                  <a:lnTo>
                    <a:pt x="25" y="45"/>
                  </a:lnTo>
                  <a:lnTo>
                    <a:pt x="46" y="47"/>
                  </a:lnTo>
                  <a:lnTo>
                    <a:pt x="58" y="43"/>
                  </a:lnTo>
                  <a:lnTo>
                    <a:pt x="67" y="30"/>
                  </a:lnTo>
                  <a:lnTo>
                    <a:pt x="77" y="5"/>
                  </a:lnTo>
                  <a:lnTo>
                    <a:pt x="48" y="7"/>
                  </a:lnTo>
                  <a:lnTo>
                    <a:pt x="48" y="22"/>
                  </a:lnTo>
                  <a:lnTo>
                    <a:pt x="40" y="24"/>
                  </a:lnTo>
                  <a:lnTo>
                    <a:pt x="31" y="24"/>
                  </a:lnTo>
                  <a:lnTo>
                    <a:pt x="31" y="9"/>
                  </a:lnTo>
                  <a:lnTo>
                    <a:pt x="37" y="3"/>
                  </a:lnTo>
                  <a:lnTo>
                    <a:pt x="25" y="3"/>
                  </a:lnTo>
                  <a:lnTo>
                    <a:pt x="1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1" name="Freeform 110"/>
            <p:cNvSpPr>
              <a:spLocks/>
            </p:cNvSpPr>
            <p:nvPr/>
          </p:nvSpPr>
          <p:spPr bwMode="auto">
            <a:xfrm>
              <a:off x="2762" y="1565"/>
              <a:ext cx="35" cy="16"/>
            </a:xfrm>
            <a:custGeom>
              <a:avLst/>
              <a:gdLst>
                <a:gd name="T0" fmla="*/ 0 w 55"/>
                <a:gd name="T1" fmla="*/ 4 h 25"/>
                <a:gd name="T2" fmla="*/ 8 w 55"/>
                <a:gd name="T3" fmla="*/ 0 h 25"/>
                <a:gd name="T4" fmla="*/ 18 w 55"/>
                <a:gd name="T5" fmla="*/ 0 h 25"/>
                <a:gd name="T6" fmla="*/ 28 w 55"/>
                <a:gd name="T7" fmla="*/ 3 h 25"/>
                <a:gd name="T8" fmla="*/ 35 w 55"/>
                <a:gd name="T9" fmla="*/ 7 h 25"/>
                <a:gd name="T10" fmla="*/ 28 w 55"/>
                <a:gd name="T11" fmla="*/ 16 h 25"/>
                <a:gd name="T12" fmla="*/ 22 w 55"/>
                <a:gd name="T13" fmla="*/ 8 h 25"/>
                <a:gd name="T14" fmla="*/ 16 w 55"/>
                <a:gd name="T15" fmla="*/ 7 h 25"/>
                <a:gd name="T16" fmla="*/ 10 w 55"/>
                <a:gd name="T17" fmla="*/ 12 h 25"/>
                <a:gd name="T18" fmla="*/ 0 w 55"/>
                <a:gd name="T19" fmla="*/ 4 h 25"/>
                <a:gd name="T20" fmla="*/ 0 w 55"/>
                <a:gd name="T21" fmla="*/ 4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25"/>
                <a:gd name="T35" fmla="*/ 55 w 55"/>
                <a:gd name="T36" fmla="*/ 25 h 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25">
                  <a:moveTo>
                    <a:pt x="0" y="7"/>
                  </a:moveTo>
                  <a:lnTo>
                    <a:pt x="13" y="0"/>
                  </a:lnTo>
                  <a:lnTo>
                    <a:pt x="28" y="0"/>
                  </a:lnTo>
                  <a:lnTo>
                    <a:pt x="44" y="4"/>
                  </a:lnTo>
                  <a:lnTo>
                    <a:pt x="55" y="11"/>
                  </a:lnTo>
                  <a:lnTo>
                    <a:pt x="44" y="25"/>
                  </a:lnTo>
                  <a:lnTo>
                    <a:pt x="34" y="13"/>
                  </a:lnTo>
                  <a:lnTo>
                    <a:pt x="25" y="11"/>
                  </a:lnTo>
                  <a:lnTo>
                    <a:pt x="15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2" name="Freeform 111"/>
            <p:cNvSpPr>
              <a:spLocks/>
            </p:cNvSpPr>
            <p:nvPr/>
          </p:nvSpPr>
          <p:spPr bwMode="auto">
            <a:xfrm>
              <a:off x="2728" y="1539"/>
              <a:ext cx="103" cy="50"/>
            </a:xfrm>
            <a:custGeom>
              <a:avLst/>
              <a:gdLst>
                <a:gd name="T0" fmla="*/ 96 w 165"/>
                <a:gd name="T1" fmla="*/ 44 h 84"/>
                <a:gd name="T2" fmla="*/ 96 w 165"/>
                <a:gd name="T3" fmla="*/ 34 h 84"/>
                <a:gd name="T4" fmla="*/ 87 w 165"/>
                <a:gd name="T5" fmla="*/ 25 h 84"/>
                <a:gd name="T6" fmla="*/ 70 w 165"/>
                <a:gd name="T7" fmla="*/ 14 h 84"/>
                <a:gd name="T8" fmla="*/ 56 w 165"/>
                <a:gd name="T9" fmla="*/ 10 h 84"/>
                <a:gd name="T10" fmla="*/ 36 w 165"/>
                <a:gd name="T11" fmla="*/ 11 h 84"/>
                <a:gd name="T12" fmla="*/ 24 w 165"/>
                <a:gd name="T13" fmla="*/ 20 h 84"/>
                <a:gd name="T14" fmla="*/ 15 w 165"/>
                <a:gd name="T15" fmla="*/ 21 h 84"/>
                <a:gd name="T16" fmla="*/ 6 w 165"/>
                <a:gd name="T17" fmla="*/ 27 h 84"/>
                <a:gd name="T18" fmla="*/ 0 w 165"/>
                <a:gd name="T19" fmla="*/ 36 h 84"/>
                <a:gd name="T20" fmla="*/ 2 w 165"/>
                <a:gd name="T21" fmla="*/ 23 h 84"/>
                <a:gd name="T22" fmla="*/ 3 w 165"/>
                <a:gd name="T23" fmla="*/ 6 h 84"/>
                <a:gd name="T24" fmla="*/ 14 w 165"/>
                <a:gd name="T25" fmla="*/ 6 h 84"/>
                <a:gd name="T26" fmla="*/ 28 w 165"/>
                <a:gd name="T27" fmla="*/ 0 h 84"/>
                <a:gd name="T28" fmla="*/ 54 w 165"/>
                <a:gd name="T29" fmla="*/ 2 h 84"/>
                <a:gd name="T30" fmla="*/ 82 w 165"/>
                <a:gd name="T31" fmla="*/ 8 h 84"/>
                <a:gd name="T32" fmla="*/ 90 w 165"/>
                <a:gd name="T33" fmla="*/ 23 h 84"/>
                <a:gd name="T34" fmla="*/ 99 w 165"/>
                <a:gd name="T35" fmla="*/ 31 h 84"/>
                <a:gd name="T36" fmla="*/ 103 w 165"/>
                <a:gd name="T37" fmla="*/ 50 h 84"/>
                <a:gd name="T38" fmla="*/ 96 w 165"/>
                <a:gd name="T39" fmla="*/ 50 h 84"/>
                <a:gd name="T40" fmla="*/ 96 w 165"/>
                <a:gd name="T41" fmla="*/ 44 h 84"/>
                <a:gd name="T42" fmla="*/ 96 w 165"/>
                <a:gd name="T43" fmla="*/ 44 h 8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5"/>
                <a:gd name="T67" fmla="*/ 0 h 84"/>
                <a:gd name="T68" fmla="*/ 165 w 165"/>
                <a:gd name="T69" fmla="*/ 84 h 8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5" h="84">
                  <a:moveTo>
                    <a:pt x="154" y="74"/>
                  </a:moveTo>
                  <a:lnTo>
                    <a:pt x="154" y="57"/>
                  </a:lnTo>
                  <a:lnTo>
                    <a:pt x="140" y="42"/>
                  </a:lnTo>
                  <a:lnTo>
                    <a:pt x="112" y="23"/>
                  </a:lnTo>
                  <a:lnTo>
                    <a:pt x="89" y="17"/>
                  </a:lnTo>
                  <a:lnTo>
                    <a:pt x="57" y="19"/>
                  </a:lnTo>
                  <a:lnTo>
                    <a:pt x="38" y="33"/>
                  </a:lnTo>
                  <a:lnTo>
                    <a:pt x="24" y="36"/>
                  </a:lnTo>
                  <a:lnTo>
                    <a:pt x="9" y="46"/>
                  </a:lnTo>
                  <a:lnTo>
                    <a:pt x="0" y="61"/>
                  </a:lnTo>
                  <a:lnTo>
                    <a:pt x="3" y="38"/>
                  </a:lnTo>
                  <a:lnTo>
                    <a:pt x="5" y="10"/>
                  </a:lnTo>
                  <a:lnTo>
                    <a:pt x="22" y="10"/>
                  </a:lnTo>
                  <a:lnTo>
                    <a:pt x="45" y="0"/>
                  </a:lnTo>
                  <a:lnTo>
                    <a:pt x="87" y="4"/>
                  </a:lnTo>
                  <a:lnTo>
                    <a:pt x="131" y="14"/>
                  </a:lnTo>
                  <a:lnTo>
                    <a:pt x="144" y="38"/>
                  </a:lnTo>
                  <a:lnTo>
                    <a:pt x="159" y="52"/>
                  </a:lnTo>
                  <a:lnTo>
                    <a:pt x="165" y="84"/>
                  </a:lnTo>
                  <a:lnTo>
                    <a:pt x="154" y="84"/>
                  </a:lnTo>
                  <a:lnTo>
                    <a:pt x="154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3" name="Freeform 112"/>
            <p:cNvSpPr>
              <a:spLocks/>
            </p:cNvSpPr>
            <p:nvPr/>
          </p:nvSpPr>
          <p:spPr bwMode="auto">
            <a:xfrm>
              <a:off x="2683" y="1540"/>
              <a:ext cx="86" cy="64"/>
            </a:xfrm>
            <a:custGeom>
              <a:avLst/>
              <a:gdLst>
                <a:gd name="T0" fmla="*/ 51 w 137"/>
                <a:gd name="T1" fmla="*/ 62 h 107"/>
                <a:gd name="T2" fmla="*/ 26 w 137"/>
                <a:gd name="T3" fmla="*/ 59 h 107"/>
                <a:gd name="T4" fmla="*/ 0 w 137"/>
                <a:gd name="T5" fmla="*/ 39 h 107"/>
                <a:gd name="T6" fmla="*/ 9 w 137"/>
                <a:gd name="T7" fmla="*/ 24 h 107"/>
                <a:gd name="T8" fmla="*/ 17 w 137"/>
                <a:gd name="T9" fmla="*/ 10 h 107"/>
                <a:gd name="T10" fmla="*/ 38 w 137"/>
                <a:gd name="T11" fmla="*/ 8 h 107"/>
                <a:gd name="T12" fmla="*/ 65 w 137"/>
                <a:gd name="T13" fmla="*/ 0 h 107"/>
                <a:gd name="T14" fmla="*/ 86 w 137"/>
                <a:gd name="T15" fmla="*/ 1 h 107"/>
                <a:gd name="T16" fmla="*/ 62 w 137"/>
                <a:gd name="T17" fmla="*/ 9 h 107"/>
                <a:gd name="T18" fmla="*/ 48 w 137"/>
                <a:gd name="T19" fmla="*/ 28 h 107"/>
                <a:gd name="T20" fmla="*/ 55 w 137"/>
                <a:gd name="T21" fmla="*/ 42 h 107"/>
                <a:gd name="T22" fmla="*/ 58 w 137"/>
                <a:gd name="T23" fmla="*/ 64 h 107"/>
                <a:gd name="T24" fmla="*/ 51 w 137"/>
                <a:gd name="T25" fmla="*/ 62 h 107"/>
                <a:gd name="T26" fmla="*/ 51 w 137"/>
                <a:gd name="T27" fmla="*/ 62 h 10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7"/>
                <a:gd name="T43" fmla="*/ 0 h 107"/>
                <a:gd name="T44" fmla="*/ 137 w 137"/>
                <a:gd name="T45" fmla="*/ 107 h 10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7" h="107">
                  <a:moveTo>
                    <a:pt x="82" y="103"/>
                  </a:moveTo>
                  <a:lnTo>
                    <a:pt x="42" y="99"/>
                  </a:lnTo>
                  <a:lnTo>
                    <a:pt x="0" y="65"/>
                  </a:lnTo>
                  <a:lnTo>
                    <a:pt x="14" y="40"/>
                  </a:lnTo>
                  <a:lnTo>
                    <a:pt x="27" y="17"/>
                  </a:lnTo>
                  <a:lnTo>
                    <a:pt x="61" y="13"/>
                  </a:lnTo>
                  <a:lnTo>
                    <a:pt x="103" y="0"/>
                  </a:lnTo>
                  <a:lnTo>
                    <a:pt x="137" y="2"/>
                  </a:lnTo>
                  <a:lnTo>
                    <a:pt x="99" y="15"/>
                  </a:lnTo>
                  <a:lnTo>
                    <a:pt x="76" y="46"/>
                  </a:lnTo>
                  <a:lnTo>
                    <a:pt x="88" y="70"/>
                  </a:lnTo>
                  <a:lnTo>
                    <a:pt x="92" y="107"/>
                  </a:lnTo>
                  <a:lnTo>
                    <a:pt x="82" y="1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4" name="Freeform 113"/>
            <p:cNvSpPr>
              <a:spLocks/>
            </p:cNvSpPr>
            <p:nvPr/>
          </p:nvSpPr>
          <p:spPr bwMode="auto">
            <a:xfrm>
              <a:off x="2775" y="1516"/>
              <a:ext cx="93" cy="86"/>
            </a:xfrm>
            <a:custGeom>
              <a:avLst/>
              <a:gdLst>
                <a:gd name="T0" fmla="*/ 55 w 148"/>
                <a:gd name="T1" fmla="*/ 76 h 143"/>
                <a:gd name="T2" fmla="*/ 69 w 148"/>
                <a:gd name="T3" fmla="*/ 60 h 143"/>
                <a:gd name="T4" fmla="*/ 77 w 148"/>
                <a:gd name="T5" fmla="*/ 67 h 143"/>
                <a:gd name="T6" fmla="*/ 79 w 148"/>
                <a:gd name="T7" fmla="*/ 86 h 143"/>
                <a:gd name="T8" fmla="*/ 88 w 148"/>
                <a:gd name="T9" fmla="*/ 66 h 143"/>
                <a:gd name="T10" fmla="*/ 93 w 148"/>
                <a:gd name="T11" fmla="*/ 53 h 143"/>
                <a:gd name="T12" fmla="*/ 81 w 148"/>
                <a:gd name="T13" fmla="*/ 35 h 143"/>
                <a:gd name="T14" fmla="*/ 69 w 148"/>
                <a:gd name="T15" fmla="*/ 23 h 143"/>
                <a:gd name="T16" fmla="*/ 38 w 148"/>
                <a:gd name="T17" fmla="*/ 0 h 143"/>
                <a:gd name="T18" fmla="*/ 55 w 148"/>
                <a:gd name="T19" fmla="*/ 35 h 143"/>
                <a:gd name="T20" fmla="*/ 53 w 148"/>
                <a:gd name="T21" fmla="*/ 45 h 143"/>
                <a:gd name="T22" fmla="*/ 32 w 148"/>
                <a:gd name="T23" fmla="*/ 29 h 143"/>
                <a:gd name="T24" fmla="*/ 0 w 148"/>
                <a:gd name="T25" fmla="*/ 29 h 143"/>
                <a:gd name="T26" fmla="*/ 27 w 148"/>
                <a:gd name="T27" fmla="*/ 38 h 143"/>
                <a:gd name="T28" fmla="*/ 50 w 148"/>
                <a:gd name="T29" fmla="*/ 54 h 143"/>
                <a:gd name="T30" fmla="*/ 55 w 148"/>
                <a:gd name="T31" fmla="*/ 76 h 143"/>
                <a:gd name="T32" fmla="*/ 55 w 148"/>
                <a:gd name="T33" fmla="*/ 76 h 1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8"/>
                <a:gd name="T52" fmla="*/ 0 h 143"/>
                <a:gd name="T53" fmla="*/ 148 w 148"/>
                <a:gd name="T54" fmla="*/ 143 h 1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8" h="143">
                  <a:moveTo>
                    <a:pt x="87" y="126"/>
                  </a:moveTo>
                  <a:lnTo>
                    <a:pt x="110" y="99"/>
                  </a:lnTo>
                  <a:lnTo>
                    <a:pt x="123" y="112"/>
                  </a:lnTo>
                  <a:lnTo>
                    <a:pt x="125" y="143"/>
                  </a:lnTo>
                  <a:lnTo>
                    <a:pt x="140" y="110"/>
                  </a:lnTo>
                  <a:lnTo>
                    <a:pt x="148" y="88"/>
                  </a:lnTo>
                  <a:lnTo>
                    <a:pt x="129" y="59"/>
                  </a:lnTo>
                  <a:lnTo>
                    <a:pt x="110" y="38"/>
                  </a:lnTo>
                  <a:lnTo>
                    <a:pt x="61" y="0"/>
                  </a:lnTo>
                  <a:lnTo>
                    <a:pt x="87" y="59"/>
                  </a:lnTo>
                  <a:lnTo>
                    <a:pt x="85" y="74"/>
                  </a:lnTo>
                  <a:lnTo>
                    <a:pt x="51" y="48"/>
                  </a:lnTo>
                  <a:lnTo>
                    <a:pt x="0" y="48"/>
                  </a:lnTo>
                  <a:lnTo>
                    <a:pt x="43" y="63"/>
                  </a:lnTo>
                  <a:lnTo>
                    <a:pt x="80" y="90"/>
                  </a:lnTo>
                  <a:lnTo>
                    <a:pt x="87" y="1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5" name="Freeform 114"/>
            <p:cNvSpPr>
              <a:spLocks/>
            </p:cNvSpPr>
            <p:nvPr/>
          </p:nvSpPr>
          <p:spPr bwMode="auto">
            <a:xfrm>
              <a:off x="2954" y="1666"/>
              <a:ext cx="67" cy="115"/>
            </a:xfrm>
            <a:custGeom>
              <a:avLst/>
              <a:gdLst>
                <a:gd name="T0" fmla="*/ 11 w 108"/>
                <a:gd name="T1" fmla="*/ 6 h 188"/>
                <a:gd name="T2" fmla="*/ 19 w 108"/>
                <a:gd name="T3" fmla="*/ 17 h 188"/>
                <a:gd name="T4" fmla="*/ 24 w 108"/>
                <a:gd name="T5" fmla="*/ 32 h 188"/>
                <a:gd name="T6" fmla="*/ 30 w 108"/>
                <a:gd name="T7" fmla="*/ 56 h 188"/>
                <a:gd name="T8" fmla="*/ 51 w 108"/>
                <a:gd name="T9" fmla="*/ 78 h 188"/>
                <a:gd name="T10" fmla="*/ 56 w 108"/>
                <a:gd name="T11" fmla="*/ 93 h 188"/>
                <a:gd name="T12" fmla="*/ 65 w 108"/>
                <a:gd name="T13" fmla="*/ 115 h 188"/>
                <a:gd name="T14" fmla="*/ 67 w 108"/>
                <a:gd name="T15" fmla="*/ 80 h 188"/>
                <a:gd name="T16" fmla="*/ 51 w 108"/>
                <a:gd name="T17" fmla="*/ 55 h 188"/>
                <a:gd name="T18" fmla="*/ 37 w 108"/>
                <a:gd name="T19" fmla="*/ 39 h 188"/>
                <a:gd name="T20" fmla="*/ 28 w 108"/>
                <a:gd name="T21" fmla="*/ 22 h 188"/>
                <a:gd name="T22" fmla="*/ 25 w 108"/>
                <a:gd name="T23" fmla="*/ 12 h 188"/>
                <a:gd name="T24" fmla="*/ 13 w 108"/>
                <a:gd name="T25" fmla="*/ 4 h 188"/>
                <a:gd name="T26" fmla="*/ 4 w 108"/>
                <a:gd name="T27" fmla="*/ 0 h 188"/>
                <a:gd name="T28" fmla="*/ 0 w 108"/>
                <a:gd name="T29" fmla="*/ 7 h 188"/>
                <a:gd name="T30" fmla="*/ 11 w 108"/>
                <a:gd name="T31" fmla="*/ 6 h 188"/>
                <a:gd name="T32" fmla="*/ 11 w 108"/>
                <a:gd name="T33" fmla="*/ 6 h 1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8"/>
                <a:gd name="T52" fmla="*/ 0 h 188"/>
                <a:gd name="T53" fmla="*/ 108 w 108"/>
                <a:gd name="T54" fmla="*/ 188 h 1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8" h="188">
                  <a:moveTo>
                    <a:pt x="17" y="10"/>
                  </a:moveTo>
                  <a:lnTo>
                    <a:pt x="30" y="27"/>
                  </a:lnTo>
                  <a:lnTo>
                    <a:pt x="38" y="53"/>
                  </a:lnTo>
                  <a:lnTo>
                    <a:pt x="49" y="91"/>
                  </a:lnTo>
                  <a:lnTo>
                    <a:pt x="83" y="128"/>
                  </a:lnTo>
                  <a:lnTo>
                    <a:pt x="91" y="152"/>
                  </a:lnTo>
                  <a:lnTo>
                    <a:pt x="104" y="188"/>
                  </a:lnTo>
                  <a:lnTo>
                    <a:pt x="108" y="131"/>
                  </a:lnTo>
                  <a:lnTo>
                    <a:pt x="83" y="90"/>
                  </a:lnTo>
                  <a:lnTo>
                    <a:pt x="59" y="63"/>
                  </a:lnTo>
                  <a:lnTo>
                    <a:pt x="45" y="36"/>
                  </a:lnTo>
                  <a:lnTo>
                    <a:pt x="40" y="19"/>
                  </a:lnTo>
                  <a:lnTo>
                    <a:pt x="21" y="6"/>
                  </a:lnTo>
                  <a:lnTo>
                    <a:pt x="7" y="0"/>
                  </a:lnTo>
                  <a:lnTo>
                    <a:pt x="0" y="12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6" name="Freeform 115"/>
            <p:cNvSpPr>
              <a:spLocks/>
            </p:cNvSpPr>
            <p:nvPr/>
          </p:nvSpPr>
          <p:spPr bwMode="auto">
            <a:xfrm>
              <a:off x="2728" y="1565"/>
              <a:ext cx="99" cy="22"/>
            </a:xfrm>
            <a:custGeom>
              <a:avLst/>
              <a:gdLst>
                <a:gd name="T0" fmla="*/ 0 w 157"/>
                <a:gd name="T1" fmla="*/ 8 h 36"/>
                <a:gd name="T2" fmla="*/ 42 w 157"/>
                <a:gd name="T3" fmla="*/ 0 h 36"/>
                <a:gd name="T4" fmla="*/ 69 w 157"/>
                <a:gd name="T5" fmla="*/ 2 h 36"/>
                <a:gd name="T6" fmla="*/ 99 w 157"/>
                <a:gd name="T7" fmla="*/ 13 h 36"/>
                <a:gd name="T8" fmla="*/ 99 w 157"/>
                <a:gd name="T9" fmla="*/ 22 h 36"/>
                <a:gd name="T10" fmla="*/ 71 w 157"/>
                <a:gd name="T11" fmla="*/ 9 h 36"/>
                <a:gd name="T12" fmla="*/ 35 w 157"/>
                <a:gd name="T13" fmla="*/ 6 h 36"/>
                <a:gd name="T14" fmla="*/ 1 w 157"/>
                <a:gd name="T15" fmla="*/ 21 h 36"/>
                <a:gd name="T16" fmla="*/ 0 w 157"/>
                <a:gd name="T17" fmla="*/ 8 h 36"/>
                <a:gd name="T18" fmla="*/ 0 w 157"/>
                <a:gd name="T19" fmla="*/ 8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7"/>
                <a:gd name="T31" fmla="*/ 0 h 36"/>
                <a:gd name="T32" fmla="*/ 157 w 157"/>
                <a:gd name="T33" fmla="*/ 36 h 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7" h="36">
                  <a:moveTo>
                    <a:pt x="0" y="13"/>
                  </a:moveTo>
                  <a:lnTo>
                    <a:pt x="66" y="0"/>
                  </a:lnTo>
                  <a:lnTo>
                    <a:pt x="110" y="4"/>
                  </a:lnTo>
                  <a:lnTo>
                    <a:pt x="157" y="21"/>
                  </a:lnTo>
                  <a:lnTo>
                    <a:pt x="157" y="36"/>
                  </a:lnTo>
                  <a:lnTo>
                    <a:pt x="112" y="15"/>
                  </a:lnTo>
                  <a:lnTo>
                    <a:pt x="55" y="9"/>
                  </a:lnTo>
                  <a:lnTo>
                    <a:pt x="2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7" name="Freeform 116"/>
            <p:cNvSpPr>
              <a:spLocks/>
            </p:cNvSpPr>
            <p:nvPr/>
          </p:nvSpPr>
          <p:spPr bwMode="auto">
            <a:xfrm>
              <a:off x="2714" y="1590"/>
              <a:ext cx="60" cy="22"/>
            </a:xfrm>
            <a:custGeom>
              <a:avLst/>
              <a:gdLst>
                <a:gd name="T0" fmla="*/ 15 w 97"/>
                <a:gd name="T1" fmla="*/ 0 h 36"/>
                <a:gd name="T2" fmla="*/ 32 w 97"/>
                <a:gd name="T3" fmla="*/ 12 h 36"/>
                <a:gd name="T4" fmla="*/ 60 w 97"/>
                <a:gd name="T5" fmla="*/ 17 h 36"/>
                <a:gd name="T6" fmla="*/ 48 w 97"/>
                <a:gd name="T7" fmla="*/ 22 h 36"/>
                <a:gd name="T8" fmla="*/ 17 w 97"/>
                <a:gd name="T9" fmla="*/ 16 h 36"/>
                <a:gd name="T10" fmla="*/ 0 w 97"/>
                <a:gd name="T11" fmla="*/ 2 h 36"/>
                <a:gd name="T12" fmla="*/ 15 w 97"/>
                <a:gd name="T13" fmla="*/ 0 h 36"/>
                <a:gd name="T14" fmla="*/ 15 w 97"/>
                <a:gd name="T15" fmla="*/ 0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7"/>
                <a:gd name="T25" fmla="*/ 0 h 36"/>
                <a:gd name="T26" fmla="*/ 97 w 97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7" h="36">
                  <a:moveTo>
                    <a:pt x="25" y="0"/>
                  </a:moveTo>
                  <a:lnTo>
                    <a:pt x="51" y="19"/>
                  </a:lnTo>
                  <a:lnTo>
                    <a:pt x="97" y="28"/>
                  </a:lnTo>
                  <a:lnTo>
                    <a:pt x="78" y="36"/>
                  </a:lnTo>
                  <a:lnTo>
                    <a:pt x="28" y="26"/>
                  </a:lnTo>
                  <a:lnTo>
                    <a:pt x="0" y="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8" name="Freeform 117"/>
            <p:cNvSpPr>
              <a:spLocks/>
            </p:cNvSpPr>
            <p:nvPr/>
          </p:nvSpPr>
          <p:spPr bwMode="auto">
            <a:xfrm>
              <a:off x="2947" y="1592"/>
              <a:ext cx="54" cy="27"/>
            </a:xfrm>
            <a:custGeom>
              <a:avLst/>
              <a:gdLst>
                <a:gd name="T0" fmla="*/ 14 w 86"/>
                <a:gd name="T1" fmla="*/ 6 h 43"/>
                <a:gd name="T2" fmla="*/ 33 w 86"/>
                <a:gd name="T3" fmla="*/ 15 h 43"/>
                <a:gd name="T4" fmla="*/ 54 w 86"/>
                <a:gd name="T5" fmla="*/ 21 h 43"/>
                <a:gd name="T6" fmla="*/ 36 w 86"/>
                <a:gd name="T7" fmla="*/ 27 h 43"/>
                <a:gd name="T8" fmla="*/ 13 w 86"/>
                <a:gd name="T9" fmla="*/ 12 h 43"/>
                <a:gd name="T10" fmla="*/ 0 w 86"/>
                <a:gd name="T11" fmla="*/ 2 h 43"/>
                <a:gd name="T12" fmla="*/ 8 w 86"/>
                <a:gd name="T13" fmla="*/ 0 h 43"/>
                <a:gd name="T14" fmla="*/ 14 w 86"/>
                <a:gd name="T15" fmla="*/ 6 h 43"/>
                <a:gd name="T16" fmla="*/ 14 w 86"/>
                <a:gd name="T17" fmla="*/ 6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6"/>
                <a:gd name="T28" fmla="*/ 0 h 43"/>
                <a:gd name="T29" fmla="*/ 86 w 86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6" h="43">
                  <a:moveTo>
                    <a:pt x="23" y="9"/>
                  </a:moveTo>
                  <a:lnTo>
                    <a:pt x="52" y="24"/>
                  </a:lnTo>
                  <a:lnTo>
                    <a:pt x="86" y="34"/>
                  </a:lnTo>
                  <a:lnTo>
                    <a:pt x="57" y="43"/>
                  </a:lnTo>
                  <a:lnTo>
                    <a:pt x="21" y="19"/>
                  </a:lnTo>
                  <a:lnTo>
                    <a:pt x="0" y="3"/>
                  </a:lnTo>
                  <a:lnTo>
                    <a:pt x="12" y="0"/>
                  </a:lnTo>
                  <a:lnTo>
                    <a:pt x="23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9" name="Freeform 118"/>
            <p:cNvSpPr>
              <a:spLocks/>
            </p:cNvSpPr>
            <p:nvPr/>
          </p:nvSpPr>
          <p:spPr bwMode="auto">
            <a:xfrm>
              <a:off x="2790" y="1771"/>
              <a:ext cx="211" cy="96"/>
            </a:xfrm>
            <a:custGeom>
              <a:avLst/>
              <a:gdLst>
                <a:gd name="T0" fmla="*/ 0 w 338"/>
                <a:gd name="T1" fmla="*/ 16 h 158"/>
                <a:gd name="T2" fmla="*/ 15 w 338"/>
                <a:gd name="T3" fmla="*/ 15 h 158"/>
                <a:gd name="T4" fmla="*/ 37 w 338"/>
                <a:gd name="T5" fmla="*/ 42 h 158"/>
                <a:gd name="T6" fmla="*/ 86 w 338"/>
                <a:gd name="T7" fmla="*/ 57 h 158"/>
                <a:gd name="T8" fmla="*/ 135 w 338"/>
                <a:gd name="T9" fmla="*/ 58 h 158"/>
                <a:gd name="T10" fmla="*/ 161 w 338"/>
                <a:gd name="T11" fmla="*/ 42 h 158"/>
                <a:gd name="T12" fmla="*/ 175 w 338"/>
                <a:gd name="T13" fmla="*/ 28 h 158"/>
                <a:gd name="T14" fmla="*/ 165 w 338"/>
                <a:gd name="T15" fmla="*/ 12 h 158"/>
                <a:gd name="T16" fmla="*/ 186 w 338"/>
                <a:gd name="T17" fmla="*/ 7 h 158"/>
                <a:gd name="T18" fmla="*/ 199 w 338"/>
                <a:gd name="T19" fmla="*/ 7 h 158"/>
                <a:gd name="T20" fmla="*/ 211 w 338"/>
                <a:gd name="T21" fmla="*/ 0 h 158"/>
                <a:gd name="T22" fmla="*/ 192 w 338"/>
                <a:gd name="T23" fmla="*/ 29 h 158"/>
                <a:gd name="T24" fmla="*/ 182 w 338"/>
                <a:gd name="T25" fmla="*/ 58 h 158"/>
                <a:gd name="T26" fmla="*/ 168 w 338"/>
                <a:gd name="T27" fmla="*/ 78 h 158"/>
                <a:gd name="T28" fmla="*/ 153 w 338"/>
                <a:gd name="T29" fmla="*/ 91 h 158"/>
                <a:gd name="T30" fmla="*/ 128 w 338"/>
                <a:gd name="T31" fmla="*/ 96 h 158"/>
                <a:gd name="T32" fmla="*/ 104 w 338"/>
                <a:gd name="T33" fmla="*/ 96 h 158"/>
                <a:gd name="T34" fmla="*/ 84 w 338"/>
                <a:gd name="T35" fmla="*/ 94 h 158"/>
                <a:gd name="T36" fmla="*/ 56 w 338"/>
                <a:gd name="T37" fmla="*/ 86 h 158"/>
                <a:gd name="T38" fmla="*/ 40 w 338"/>
                <a:gd name="T39" fmla="*/ 73 h 158"/>
                <a:gd name="T40" fmla="*/ 76 w 338"/>
                <a:gd name="T41" fmla="*/ 80 h 158"/>
                <a:gd name="T42" fmla="*/ 107 w 338"/>
                <a:gd name="T43" fmla="*/ 82 h 158"/>
                <a:gd name="T44" fmla="*/ 136 w 338"/>
                <a:gd name="T45" fmla="*/ 82 h 158"/>
                <a:gd name="T46" fmla="*/ 156 w 338"/>
                <a:gd name="T47" fmla="*/ 73 h 158"/>
                <a:gd name="T48" fmla="*/ 161 w 338"/>
                <a:gd name="T49" fmla="*/ 55 h 158"/>
                <a:gd name="T50" fmla="*/ 142 w 338"/>
                <a:gd name="T51" fmla="*/ 66 h 158"/>
                <a:gd name="T52" fmla="*/ 115 w 338"/>
                <a:gd name="T53" fmla="*/ 66 h 158"/>
                <a:gd name="T54" fmla="*/ 79 w 338"/>
                <a:gd name="T55" fmla="*/ 63 h 158"/>
                <a:gd name="T56" fmla="*/ 40 w 338"/>
                <a:gd name="T57" fmla="*/ 47 h 158"/>
                <a:gd name="T58" fmla="*/ 24 w 338"/>
                <a:gd name="T59" fmla="*/ 38 h 158"/>
                <a:gd name="T60" fmla="*/ 9 w 338"/>
                <a:gd name="T61" fmla="*/ 22 h 158"/>
                <a:gd name="T62" fmla="*/ 0 w 338"/>
                <a:gd name="T63" fmla="*/ 16 h 158"/>
                <a:gd name="T64" fmla="*/ 0 w 338"/>
                <a:gd name="T65" fmla="*/ 16 h 1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8"/>
                <a:gd name="T100" fmla="*/ 0 h 158"/>
                <a:gd name="T101" fmla="*/ 338 w 338"/>
                <a:gd name="T102" fmla="*/ 158 h 1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8" h="158">
                  <a:moveTo>
                    <a:pt x="0" y="27"/>
                  </a:moveTo>
                  <a:lnTo>
                    <a:pt x="24" y="25"/>
                  </a:lnTo>
                  <a:lnTo>
                    <a:pt x="60" y="69"/>
                  </a:lnTo>
                  <a:lnTo>
                    <a:pt x="138" y="93"/>
                  </a:lnTo>
                  <a:lnTo>
                    <a:pt x="216" y="95"/>
                  </a:lnTo>
                  <a:lnTo>
                    <a:pt x="258" y="69"/>
                  </a:lnTo>
                  <a:lnTo>
                    <a:pt x="281" y="46"/>
                  </a:lnTo>
                  <a:lnTo>
                    <a:pt x="264" y="19"/>
                  </a:lnTo>
                  <a:lnTo>
                    <a:pt x="298" y="12"/>
                  </a:lnTo>
                  <a:lnTo>
                    <a:pt x="319" y="12"/>
                  </a:lnTo>
                  <a:lnTo>
                    <a:pt x="338" y="0"/>
                  </a:lnTo>
                  <a:lnTo>
                    <a:pt x="307" y="48"/>
                  </a:lnTo>
                  <a:lnTo>
                    <a:pt x="292" y="95"/>
                  </a:lnTo>
                  <a:lnTo>
                    <a:pt x="269" y="128"/>
                  </a:lnTo>
                  <a:lnTo>
                    <a:pt x="245" y="149"/>
                  </a:lnTo>
                  <a:lnTo>
                    <a:pt x="205" y="158"/>
                  </a:lnTo>
                  <a:lnTo>
                    <a:pt x="167" y="158"/>
                  </a:lnTo>
                  <a:lnTo>
                    <a:pt x="134" y="154"/>
                  </a:lnTo>
                  <a:lnTo>
                    <a:pt x="89" y="141"/>
                  </a:lnTo>
                  <a:lnTo>
                    <a:pt x="64" y="120"/>
                  </a:lnTo>
                  <a:lnTo>
                    <a:pt x="121" y="131"/>
                  </a:lnTo>
                  <a:lnTo>
                    <a:pt x="172" y="135"/>
                  </a:lnTo>
                  <a:lnTo>
                    <a:pt x="218" y="135"/>
                  </a:lnTo>
                  <a:lnTo>
                    <a:pt x="250" y="120"/>
                  </a:lnTo>
                  <a:lnTo>
                    <a:pt x="258" y="90"/>
                  </a:lnTo>
                  <a:lnTo>
                    <a:pt x="228" y="109"/>
                  </a:lnTo>
                  <a:lnTo>
                    <a:pt x="184" y="109"/>
                  </a:lnTo>
                  <a:lnTo>
                    <a:pt x="127" y="103"/>
                  </a:lnTo>
                  <a:lnTo>
                    <a:pt x="64" y="78"/>
                  </a:lnTo>
                  <a:lnTo>
                    <a:pt x="38" y="63"/>
                  </a:lnTo>
                  <a:lnTo>
                    <a:pt x="15" y="3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30" name="Freeform 119"/>
            <p:cNvSpPr>
              <a:spLocks/>
            </p:cNvSpPr>
            <p:nvPr/>
          </p:nvSpPr>
          <p:spPr bwMode="auto">
            <a:xfrm>
              <a:off x="2603" y="1626"/>
              <a:ext cx="40" cy="44"/>
            </a:xfrm>
            <a:custGeom>
              <a:avLst/>
              <a:gdLst>
                <a:gd name="T0" fmla="*/ 2 w 65"/>
                <a:gd name="T1" fmla="*/ 0 h 72"/>
                <a:gd name="T2" fmla="*/ 0 w 65"/>
                <a:gd name="T3" fmla="*/ 24 h 72"/>
                <a:gd name="T4" fmla="*/ 17 w 65"/>
                <a:gd name="T5" fmla="*/ 44 h 72"/>
                <a:gd name="T6" fmla="*/ 40 w 65"/>
                <a:gd name="T7" fmla="*/ 43 h 72"/>
                <a:gd name="T8" fmla="*/ 31 w 65"/>
                <a:gd name="T9" fmla="*/ 34 h 72"/>
                <a:gd name="T10" fmla="*/ 14 w 65"/>
                <a:gd name="T11" fmla="*/ 24 h 72"/>
                <a:gd name="T12" fmla="*/ 13 w 65"/>
                <a:gd name="T13" fmla="*/ 3 h 72"/>
                <a:gd name="T14" fmla="*/ 2 w 65"/>
                <a:gd name="T15" fmla="*/ 0 h 72"/>
                <a:gd name="T16" fmla="*/ 2 w 65"/>
                <a:gd name="T17" fmla="*/ 0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5"/>
                <a:gd name="T28" fmla="*/ 0 h 72"/>
                <a:gd name="T29" fmla="*/ 65 w 65"/>
                <a:gd name="T30" fmla="*/ 72 h 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5" h="72">
                  <a:moveTo>
                    <a:pt x="4" y="0"/>
                  </a:moveTo>
                  <a:lnTo>
                    <a:pt x="0" y="40"/>
                  </a:lnTo>
                  <a:lnTo>
                    <a:pt x="27" y="72"/>
                  </a:lnTo>
                  <a:lnTo>
                    <a:pt x="65" y="70"/>
                  </a:lnTo>
                  <a:lnTo>
                    <a:pt x="50" y="55"/>
                  </a:lnTo>
                  <a:lnTo>
                    <a:pt x="23" y="40"/>
                  </a:lnTo>
                  <a:lnTo>
                    <a:pt x="21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31" name="Freeform 120"/>
            <p:cNvSpPr>
              <a:spLocks/>
            </p:cNvSpPr>
            <p:nvPr/>
          </p:nvSpPr>
          <p:spPr bwMode="auto">
            <a:xfrm>
              <a:off x="2627" y="1733"/>
              <a:ext cx="446" cy="435"/>
            </a:xfrm>
            <a:custGeom>
              <a:avLst/>
              <a:gdLst>
                <a:gd name="T0" fmla="*/ 22 w 717"/>
                <a:gd name="T1" fmla="*/ 0 h 715"/>
                <a:gd name="T2" fmla="*/ 42 w 717"/>
                <a:gd name="T3" fmla="*/ 99 h 715"/>
                <a:gd name="T4" fmla="*/ 103 w 717"/>
                <a:gd name="T5" fmla="*/ 169 h 715"/>
                <a:gd name="T6" fmla="*/ 152 w 717"/>
                <a:gd name="T7" fmla="*/ 197 h 715"/>
                <a:gd name="T8" fmla="*/ 197 w 717"/>
                <a:gd name="T9" fmla="*/ 223 h 715"/>
                <a:gd name="T10" fmla="*/ 252 w 717"/>
                <a:gd name="T11" fmla="*/ 232 h 715"/>
                <a:gd name="T12" fmla="*/ 306 w 717"/>
                <a:gd name="T13" fmla="*/ 213 h 715"/>
                <a:gd name="T14" fmla="*/ 333 w 717"/>
                <a:gd name="T15" fmla="*/ 197 h 715"/>
                <a:gd name="T16" fmla="*/ 388 w 717"/>
                <a:gd name="T17" fmla="*/ 130 h 715"/>
                <a:gd name="T18" fmla="*/ 421 w 717"/>
                <a:gd name="T19" fmla="*/ 85 h 715"/>
                <a:gd name="T20" fmla="*/ 446 w 717"/>
                <a:gd name="T21" fmla="*/ 35 h 715"/>
                <a:gd name="T22" fmla="*/ 445 w 717"/>
                <a:gd name="T23" fmla="*/ 68 h 715"/>
                <a:gd name="T24" fmla="*/ 341 w 717"/>
                <a:gd name="T25" fmla="*/ 211 h 715"/>
                <a:gd name="T26" fmla="*/ 336 w 717"/>
                <a:gd name="T27" fmla="*/ 268 h 715"/>
                <a:gd name="T28" fmla="*/ 327 w 717"/>
                <a:gd name="T29" fmla="*/ 295 h 715"/>
                <a:gd name="T30" fmla="*/ 319 w 717"/>
                <a:gd name="T31" fmla="*/ 412 h 715"/>
                <a:gd name="T32" fmla="*/ 304 w 717"/>
                <a:gd name="T33" fmla="*/ 358 h 715"/>
                <a:gd name="T34" fmla="*/ 290 w 717"/>
                <a:gd name="T35" fmla="*/ 363 h 715"/>
                <a:gd name="T36" fmla="*/ 278 w 717"/>
                <a:gd name="T37" fmla="*/ 389 h 715"/>
                <a:gd name="T38" fmla="*/ 257 w 717"/>
                <a:gd name="T39" fmla="*/ 435 h 715"/>
                <a:gd name="T40" fmla="*/ 254 w 717"/>
                <a:gd name="T41" fmla="*/ 392 h 715"/>
                <a:gd name="T42" fmla="*/ 243 w 717"/>
                <a:gd name="T43" fmla="*/ 332 h 715"/>
                <a:gd name="T44" fmla="*/ 207 w 717"/>
                <a:gd name="T45" fmla="*/ 298 h 715"/>
                <a:gd name="T46" fmla="*/ 165 w 717"/>
                <a:gd name="T47" fmla="*/ 285 h 715"/>
                <a:gd name="T48" fmla="*/ 104 w 717"/>
                <a:gd name="T49" fmla="*/ 245 h 715"/>
                <a:gd name="T50" fmla="*/ 73 w 717"/>
                <a:gd name="T51" fmla="*/ 212 h 715"/>
                <a:gd name="T52" fmla="*/ 51 w 717"/>
                <a:gd name="T53" fmla="*/ 214 h 715"/>
                <a:gd name="T54" fmla="*/ 31 w 717"/>
                <a:gd name="T55" fmla="*/ 258 h 715"/>
                <a:gd name="T56" fmla="*/ 57 w 717"/>
                <a:gd name="T57" fmla="*/ 330 h 715"/>
                <a:gd name="T58" fmla="*/ 39 w 717"/>
                <a:gd name="T59" fmla="*/ 325 h 715"/>
                <a:gd name="T60" fmla="*/ 2 w 717"/>
                <a:gd name="T61" fmla="*/ 263 h 715"/>
                <a:gd name="T62" fmla="*/ 18 w 717"/>
                <a:gd name="T63" fmla="*/ 163 h 715"/>
                <a:gd name="T64" fmla="*/ 0 w 717"/>
                <a:gd name="T65" fmla="*/ 97 h 715"/>
                <a:gd name="T66" fmla="*/ 22 w 717"/>
                <a:gd name="T67" fmla="*/ 0 h 715"/>
                <a:gd name="T68" fmla="*/ 22 w 717"/>
                <a:gd name="T69" fmla="*/ 0 h 7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17"/>
                <a:gd name="T106" fmla="*/ 0 h 715"/>
                <a:gd name="T107" fmla="*/ 717 w 717"/>
                <a:gd name="T108" fmla="*/ 715 h 7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17" h="715">
                  <a:moveTo>
                    <a:pt x="36" y="0"/>
                  </a:moveTo>
                  <a:lnTo>
                    <a:pt x="67" y="162"/>
                  </a:lnTo>
                  <a:lnTo>
                    <a:pt x="166" y="278"/>
                  </a:lnTo>
                  <a:lnTo>
                    <a:pt x="244" y="324"/>
                  </a:lnTo>
                  <a:lnTo>
                    <a:pt x="316" y="367"/>
                  </a:lnTo>
                  <a:lnTo>
                    <a:pt x="405" y="381"/>
                  </a:lnTo>
                  <a:lnTo>
                    <a:pt x="492" y="350"/>
                  </a:lnTo>
                  <a:lnTo>
                    <a:pt x="536" y="324"/>
                  </a:lnTo>
                  <a:lnTo>
                    <a:pt x="624" y="213"/>
                  </a:lnTo>
                  <a:lnTo>
                    <a:pt x="677" y="139"/>
                  </a:lnTo>
                  <a:lnTo>
                    <a:pt x="717" y="58"/>
                  </a:lnTo>
                  <a:lnTo>
                    <a:pt x="715" y="111"/>
                  </a:lnTo>
                  <a:lnTo>
                    <a:pt x="549" y="346"/>
                  </a:lnTo>
                  <a:lnTo>
                    <a:pt x="540" y="441"/>
                  </a:lnTo>
                  <a:lnTo>
                    <a:pt x="525" y="485"/>
                  </a:lnTo>
                  <a:lnTo>
                    <a:pt x="513" y="677"/>
                  </a:lnTo>
                  <a:lnTo>
                    <a:pt x="489" y="588"/>
                  </a:lnTo>
                  <a:lnTo>
                    <a:pt x="466" y="597"/>
                  </a:lnTo>
                  <a:lnTo>
                    <a:pt x="447" y="639"/>
                  </a:lnTo>
                  <a:lnTo>
                    <a:pt x="413" y="715"/>
                  </a:lnTo>
                  <a:lnTo>
                    <a:pt x="409" y="645"/>
                  </a:lnTo>
                  <a:lnTo>
                    <a:pt x="390" y="546"/>
                  </a:lnTo>
                  <a:lnTo>
                    <a:pt x="333" y="489"/>
                  </a:lnTo>
                  <a:lnTo>
                    <a:pt x="266" y="468"/>
                  </a:lnTo>
                  <a:lnTo>
                    <a:pt x="167" y="403"/>
                  </a:lnTo>
                  <a:lnTo>
                    <a:pt x="118" y="348"/>
                  </a:lnTo>
                  <a:lnTo>
                    <a:pt x="82" y="352"/>
                  </a:lnTo>
                  <a:lnTo>
                    <a:pt x="50" y="424"/>
                  </a:lnTo>
                  <a:lnTo>
                    <a:pt x="91" y="542"/>
                  </a:lnTo>
                  <a:lnTo>
                    <a:pt x="63" y="535"/>
                  </a:lnTo>
                  <a:lnTo>
                    <a:pt x="4" y="432"/>
                  </a:lnTo>
                  <a:lnTo>
                    <a:pt x="29" y="268"/>
                  </a:lnTo>
                  <a:lnTo>
                    <a:pt x="0" y="16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32" name="Freeform 121"/>
            <p:cNvSpPr>
              <a:spLocks/>
            </p:cNvSpPr>
            <p:nvPr/>
          </p:nvSpPr>
          <p:spPr bwMode="auto">
            <a:xfrm>
              <a:off x="2949" y="1511"/>
              <a:ext cx="75" cy="30"/>
            </a:xfrm>
            <a:custGeom>
              <a:avLst/>
              <a:gdLst>
                <a:gd name="T0" fmla="*/ 0 w 120"/>
                <a:gd name="T1" fmla="*/ 23 h 49"/>
                <a:gd name="T2" fmla="*/ 17 w 120"/>
                <a:gd name="T3" fmla="*/ 4 h 49"/>
                <a:gd name="T4" fmla="*/ 24 w 120"/>
                <a:gd name="T5" fmla="*/ 12 h 49"/>
                <a:gd name="T6" fmla="*/ 36 w 120"/>
                <a:gd name="T7" fmla="*/ 0 h 49"/>
                <a:gd name="T8" fmla="*/ 36 w 120"/>
                <a:gd name="T9" fmla="*/ 18 h 49"/>
                <a:gd name="T10" fmla="*/ 53 w 120"/>
                <a:gd name="T11" fmla="*/ 4 h 49"/>
                <a:gd name="T12" fmla="*/ 75 w 120"/>
                <a:gd name="T13" fmla="*/ 7 h 49"/>
                <a:gd name="T14" fmla="*/ 49 w 120"/>
                <a:gd name="T15" fmla="*/ 16 h 49"/>
                <a:gd name="T16" fmla="*/ 29 w 120"/>
                <a:gd name="T17" fmla="*/ 28 h 49"/>
                <a:gd name="T18" fmla="*/ 26 w 120"/>
                <a:gd name="T19" fmla="*/ 22 h 49"/>
                <a:gd name="T20" fmla="*/ 11 w 120"/>
                <a:gd name="T21" fmla="*/ 30 h 49"/>
                <a:gd name="T22" fmla="*/ 0 w 120"/>
                <a:gd name="T23" fmla="*/ 23 h 49"/>
                <a:gd name="T24" fmla="*/ 0 w 120"/>
                <a:gd name="T25" fmla="*/ 23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"/>
                <a:gd name="T40" fmla="*/ 0 h 49"/>
                <a:gd name="T41" fmla="*/ 120 w 120"/>
                <a:gd name="T42" fmla="*/ 49 h 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" h="49">
                  <a:moveTo>
                    <a:pt x="0" y="38"/>
                  </a:moveTo>
                  <a:lnTo>
                    <a:pt x="27" y="7"/>
                  </a:lnTo>
                  <a:lnTo>
                    <a:pt x="38" y="19"/>
                  </a:lnTo>
                  <a:lnTo>
                    <a:pt x="57" y="0"/>
                  </a:lnTo>
                  <a:lnTo>
                    <a:pt x="57" y="30"/>
                  </a:lnTo>
                  <a:lnTo>
                    <a:pt x="84" y="7"/>
                  </a:lnTo>
                  <a:lnTo>
                    <a:pt x="120" y="11"/>
                  </a:lnTo>
                  <a:lnTo>
                    <a:pt x="78" y="26"/>
                  </a:lnTo>
                  <a:lnTo>
                    <a:pt x="46" y="45"/>
                  </a:lnTo>
                  <a:lnTo>
                    <a:pt x="42" y="36"/>
                  </a:lnTo>
                  <a:lnTo>
                    <a:pt x="17" y="49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33" name="Freeform 122"/>
            <p:cNvSpPr>
              <a:spLocks/>
            </p:cNvSpPr>
            <p:nvPr/>
          </p:nvSpPr>
          <p:spPr bwMode="auto">
            <a:xfrm>
              <a:off x="2764" y="1496"/>
              <a:ext cx="72" cy="31"/>
            </a:xfrm>
            <a:custGeom>
              <a:avLst/>
              <a:gdLst>
                <a:gd name="T0" fmla="*/ 0 w 116"/>
                <a:gd name="T1" fmla="*/ 8 h 49"/>
                <a:gd name="T2" fmla="*/ 28 w 116"/>
                <a:gd name="T3" fmla="*/ 0 h 49"/>
                <a:gd name="T4" fmla="*/ 40 w 116"/>
                <a:gd name="T5" fmla="*/ 16 h 49"/>
                <a:gd name="T6" fmla="*/ 47 w 116"/>
                <a:gd name="T7" fmla="*/ 4 h 49"/>
                <a:gd name="T8" fmla="*/ 72 w 116"/>
                <a:gd name="T9" fmla="*/ 31 h 49"/>
                <a:gd name="T10" fmla="*/ 45 w 116"/>
                <a:gd name="T11" fmla="*/ 27 h 49"/>
                <a:gd name="T12" fmla="*/ 21 w 116"/>
                <a:gd name="T13" fmla="*/ 16 h 49"/>
                <a:gd name="T14" fmla="*/ 0 w 116"/>
                <a:gd name="T15" fmla="*/ 8 h 49"/>
                <a:gd name="T16" fmla="*/ 0 w 116"/>
                <a:gd name="T17" fmla="*/ 8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49"/>
                <a:gd name="T29" fmla="*/ 116 w 116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49">
                  <a:moveTo>
                    <a:pt x="0" y="13"/>
                  </a:moveTo>
                  <a:lnTo>
                    <a:pt x="45" y="0"/>
                  </a:lnTo>
                  <a:lnTo>
                    <a:pt x="64" y="25"/>
                  </a:lnTo>
                  <a:lnTo>
                    <a:pt x="76" y="7"/>
                  </a:lnTo>
                  <a:lnTo>
                    <a:pt x="116" y="49"/>
                  </a:lnTo>
                  <a:lnTo>
                    <a:pt x="72" y="42"/>
                  </a:lnTo>
                  <a:lnTo>
                    <a:pt x="34" y="26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34" name="Text Box 124"/>
            <p:cNvSpPr txBox="1">
              <a:spLocks noChangeArrowheads="1"/>
            </p:cNvSpPr>
            <p:nvPr/>
          </p:nvSpPr>
          <p:spPr bwMode="auto">
            <a:xfrm>
              <a:off x="2448" y="2322"/>
              <a:ext cx="744" cy="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ABC Company Annual Report</a:t>
              </a:r>
            </a:p>
          </p:txBody>
        </p:sp>
      </p:grpSp>
      <p:sp>
        <p:nvSpPr>
          <p:cNvPr id="156799" name="Text Box 127"/>
          <p:cNvSpPr txBox="1">
            <a:spLocks noChangeArrowheads="1"/>
          </p:cNvSpPr>
          <p:nvPr/>
        </p:nvSpPr>
        <p:spPr bwMode="auto">
          <a:xfrm>
            <a:off x="5029200" y="2286000"/>
            <a:ext cx="3048000" cy="2678113"/>
          </a:xfrm>
          <a:prstGeom prst="rect">
            <a:avLst/>
          </a:prstGeom>
          <a:solidFill>
            <a:srgbClr val="FFCC00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 err="1">
                <a:latin typeface="Times New Roman" pitchFamily="18" charset="0"/>
              </a:rPr>
              <a:t>Akuntansi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Keuangan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memfokuskan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pada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penyediaan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laporan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untuk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pihak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eksternal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156801" name="Text Box 129"/>
          <p:cNvSpPr txBox="1">
            <a:spLocks noChangeArrowheads="1"/>
          </p:cNvSpPr>
          <p:nvPr/>
        </p:nvSpPr>
        <p:spPr bwMode="auto">
          <a:xfrm>
            <a:off x="1676400" y="609600"/>
            <a:ext cx="5791200" cy="836613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i="1">
                <a:latin typeface="Times New Roman" pitchFamily="18" charset="0"/>
              </a:rPr>
              <a:t>Targeted Users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Chapter 1 -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6EAB6E-F83F-4840-BF0A-3ACEDEEDA8B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609600" y="304800"/>
            <a:ext cx="3505200" cy="533400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FFCE8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Management Accounting</a:t>
            </a: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5105400" y="304800"/>
            <a:ext cx="3276600" cy="5334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Financial Accounting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35814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-449263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1.	Fokus Internal</a:t>
            </a:r>
          </a:p>
        </p:txBody>
      </p:sp>
      <p:sp>
        <p:nvSpPr>
          <p:cNvPr id="18439" name="Text Box 5"/>
          <p:cNvSpPr txBox="1">
            <a:spLocks noChangeArrowheads="1"/>
          </p:cNvSpPr>
          <p:nvPr/>
        </p:nvSpPr>
        <p:spPr bwMode="auto">
          <a:xfrm>
            <a:off x="4876800" y="1004888"/>
            <a:ext cx="358140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-449263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1.	Fokus Eksternal</a:t>
            </a:r>
          </a:p>
        </p:txBody>
      </p:sp>
      <p:sp>
        <p:nvSpPr>
          <p:cNvPr id="18440" name="AutoShape 6"/>
          <p:cNvSpPr>
            <a:spLocks noChangeArrowheads="1"/>
          </p:cNvSpPr>
          <p:nvPr/>
        </p:nvSpPr>
        <p:spPr bwMode="auto">
          <a:xfrm>
            <a:off x="4343400" y="304800"/>
            <a:ext cx="609600" cy="685800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Text Box 7"/>
          <p:cNvSpPr txBox="1">
            <a:spLocks noChangeArrowheads="1"/>
          </p:cNvSpPr>
          <p:nvPr/>
        </p:nvSpPr>
        <p:spPr bwMode="auto">
          <a:xfrm>
            <a:off x="304800" y="1524000"/>
            <a:ext cx="3733800" cy="954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-449263">
              <a:spcBef>
                <a:spcPct val="50000"/>
              </a:spcBef>
            </a:pPr>
            <a:r>
              <a:rPr lang="en-US" sz="2800">
                <a:solidFill>
                  <a:srgbClr val="FFDDDD"/>
                </a:solidFill>
                <a:latin typeface="Times New Roman" pitchFamily="18" charset="0"/>
              </a:rPr>
              <a:t>2.	Tidak ada aturan yang mengikat</a:t>
            </a:r>
          </a:p>
        </p:txBody>
      </p:sp>
      <p:sp>
        <p:nvSpPr>
          <p:cNvPr id="159752" name="Text Box 8"/>
          <p:cNvSpPr txBox="1">
            <a:spLocks noChangeArrowheads="1"/>
          </p:cNvSpPr>
          <p:nvPr/>
        </p:nvSpPr>
        <p:spPr bwMode="auto">
          <a:xfrm>
            <a:off x="4876800" y="1538288"/>
            <a:ext cx="4267200" cy="1255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-449263">
              <a:lnSpc>
                <a:spcPct val="90000"/>
              </a:lnSpc>
              <a:spcBef>
                <a:spcPct val="50000"/>
              </a:spcBef>
            </a:pPr>
            <a:r>
              <a:rPr lang="en-US" sz="2800">
                <a:solidFill>
                  <a:srgbClr val="FFDDDD"/>
                </a:solidFill>
                <a:latin typeface="Times New Roman" pitchFamily="18" charset="0"/>
              </a:rPr>
              <a:t>2.	Harus mengikuti aturan tertentu dari pihak eksternal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Chapter 1 -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1EC050-6A71-4BE7-8ACF-F105797C409A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58723" name="AutoShape 3"/>
          <p:cNvSpPr>
            <a:spLocks noChangeArrowheads="1"/>
          </p:cNvSpPr>
          <p:nvPr/>
        </p:nvSpPr>
        <p:spPr bwMode="auto">
          <a:xfrm>
            <a:off x="990600" y="304800"/>
            <a:ext cx="7162800" cy="762000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Pembatasan</a:t>
            </a:r>
            <a:r>
              <a:rPr lang="en-US" sz="3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pada</a:t>
            </a:r>
            <a:r>
              <a:rPr lang="en-US" sz="3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input </a:t>
            </a:r>
            <a:r>
              <a:rPr lang="en-US" sz="36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dan</a:t>
            </a:r>
            <a:r>
              <a:rPr lang="en-US" sz="3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proses</a:t>
            </a:r>
            <a:endParaRPr lang="en-US" sz="36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9461" name="Group 96"/>
          <p:cNvGrpSpPr>
            <a:grpSpLocks/>
          </p:cNvGrpSpPr>
          <p:nvPr/>
        </p:nvGrpSpPr>
        <p:grpSpPr bwMode="auto">
          <a:xfrm>
            <a:off x="685800" y="3124200"/>
            <a:ext cx="3200400" cy="3413125"/>
            <a:chOff x="845" y="1696"/>
            <a:chExt cx="2016" cy="2150"/>
          </a:xfrm>
        </p:grpSpPr>
        <p:sp>
          <p:nvSpPr>
            <p:cNvPr id="19464" name="Freeform 5"/>
            <p:cNvSpPr>
              <a:spLocks/>
            </p:cNvSpPr>
            <p:nvPr/>
          </p:nvSpPr>
          <p:spPr bwMode="auto">
            <a:xfrm>
              <a:off x="879" y="2158"/>
              <a:ext cx="1683" cy="1077"/>
            </a:xfrm>
            <a:custGeom>
              <a:avLst/>
              <a:gdLst>
                <a:gd name="T0" fmla="*/ 168 w 3365"/>
                <a:gd name="T1" fmla="*/ 975 h 2154"/>
                <a:gd name="T2" fmla="*/ 182 w 3365"/>
                <a:gd name="T3" fmla="*/ 923 h 2154"/>
                <a:gd name="T4" fmla="*/ 218 w 3365"/>
                <a:gd name="T5" fmla="*/ 851 h 2154"/>
                <a:gd name="T6" fmla="*/ 273 w 3365"/>
                <a:gd name="T7" fmla="*/ 826 h 2154"/>
                <a:gd name="T8" fmla="*/ 301 w 3365"/>
                <a:gd name="T9" fmla="*/ 804 h 2154"/>
                <a:gd name="T10" fmla="*/ 335 w 3365"/>
                <a:gd name="T11" fmla="*/ 720 h 2154"/>
                <a:gd name="T12" fmla="*/ 352 w 3365"/>
                <a:gd name="T13" fmla="*/ 708 h 2154"/>
                <a:gd name="T14" fmla="*/ 383 w 3365"/>
                <a:gd name="T15" fmla="*/ 703 h 2154"/>
                <a:gd name="T16" fmla="*/ 417 w 3365"/>
                <a:gd name="T17" fmla="*/ 685 h 2154"/>
                <a:gd name="T18" fmla="*/ 427 w 3365"/>
                <a:gd name="T19" fmla="*/ 663 h 2154"/>
                <a:gd name="T20" fmla="*/ 447 w 3365"/>
                <a:gd name="T21" fmla="*/ 611 h 2154"/>
                <a:gd name="T22" fmla="*/ 475 w 3365"/>
                <a:gd name="T23" fmla="*/ 611 h 2154"/>
                <a:gd name="T24" fmla="*/ 522 w 3365"/>
                <a:gd name="T25" fmla="*/ 575 h 2154"/>
                <a:gd name="T26" fmla="*/ 530 w 3365"/>
                <a:gd name="T27" fmla="*/ 629 h 2154"/>
                <a:gd name="T28" fmla="*/ 564 w 3365"/>
                <a:gd name="T29" fmla="*/ 703 h 2154"/>
                <a:gd name="T30" fmla="*/ 564 w 3365"/>
                <a:gd name="T31" fmla="*/ 766 h 2154"/>
                <a:gd name="T32" fmla="*/ 500 w 3365"/>
                <a:gd name="T33" fmla="*/ 938 h 2154"/>
                <a:gd name="T34" fmla="*/ 1410 w 3365"/>
                <a:gd name="T35" fmla="*/ 931 h 2154"/>
                <a:gd name="T36" fmla="*/ 1446 w 3365"/>
                <a:gd name="T37" fmla="*/ 1037 h 2154"/>
                <a:gd name="T38" fmla="*/ 1515 w 3365"/>
                <a:gd name="T39" fmla="*/ 1077 h 2154"/>
                <a:gd name="T40" fmla="*/ 1590 w 3365"/>
                <a:gd name="T41" fmla="*/ 1077 h 2154"/>
                <a:gd name="T42" fmla="*/ 1648 w 3365"/>
                <a:gd name="T43" fmla="*/ 1037 h 2154"/>
                <a:gd name="T44" fmla="*/ 1672 w 3365"/>
                <a:gd name="T45" fmla="*/ 998 h 2154"/>
                <a:gd name="T46" fmla="*/ 1683 w 3365"/>
                <a:gd name="T47" fmla="*/ 913 h 2154"/>
                <a:gd name="T48" fmla="*/ 1676 w 3365"/>
                <a:gd name="T49" fmla="*/ 874 h 2154"/>
                <a:gd name="T50" fmla="*/ 1594 w 3365"/>
                <a:gd name="T51" fmla="*/ 677 h 2154"/>
                <a:gd name="T52" fmla="*/ 1584 w 3365"/>
                <a:gd name="T53" fmla="*/ 524 h 2154"/>
                <a:gd name="T54" fmla="*/ 1548 w 3365"/>
                <a:gd name="T55" fmla="*/ 431 h 2154"/>
                <a:gd name="T56" fmla="*/ 1532 w 3365"/>
                <a:gd name="T57" fmla="*/ 307 h 2154"/>
                <a:gd name="T58" fmla="*/ 1504 w 3365"/>
                <a:gd name="T59" fmla="*/ 233 h 2154"/>
                <a:gd name="T60" fmla="*/ 1470 w 3365"/>
                <a:gd name="T61" fmla="*/ 198 h 2154"/>
                <a:gd name="T62" fmla="*/ 1225 w 3365"/>
                <a:gd name="T63" fmla="*/ 36 h 2154"/>
                <a:gd name="T64" fmla="*/ 885 w 3365"/>
                <a:gd name="T65" fmla="*/ 0 h 2154"/>
                <a:gd name="T66" fmla="*/ 799 w 3365"/>
                <a:gd name="T67" fmla="*/ 15 h 2154"/>
                <a:gd name="T68" fmla="*/ 598 w 3365"/>
                <a:gd name="T69" fmla="*/ 61 h 2154"/>
                <a:gd name="T70" fmla="*/ 499 w 3365"/>
                <a:gd name="T71" fmla="*/ 101 h 2154"/>
                <a:gd name="T72" fmla="*/ 473 w 3365"/>
                <a:gd name="T73" fmla="*/ 101 h 2154"/>
                <a:gd name="T74" fmla="*/ 438 w 3365"/>
                <a:gd name="T75" fmla="*/ 150 h 2154"/>
                <a:gd name="T76" fmla="*/ 414 w 3365"/>
                <a:gd name="T77" fmla="*/ 166 h 2154"/>
                <a:gd name="T78" fmla="*/ 397 w 3365"/>
                <a:gd name="T79" fmla="*/ 212 h 2154"/>
                <a:gd name="T80" fmla="*/ 339 w 3365"/>
                <a:gd name="T81" fmla="*/ 264 h 2154"/>
                <a:gd name="T82" fmla="*/ 314 w 3365"/>
                <a:gd name="T83" fmla="*/ 290 h 2154"/>
                <a:gd name="T84" fmla="*/ 277 w 3365"/>
                <a:gd name="T85" fmla="*/ 334 h 2154"/>
                <a:gd name="T86" fmla="*/ 236 w 3365"/>
                <a:gd name="T87" fmla="*/ 400 h 2154"/>
                <a:gd name="T88" fmla="*/ 201 w 3365"/>
                <a:gd name="T89" fmla="*/ 461 h 2154"/>
                <a:gd name="T90" fmla="*/ 174 w 3365"/>
                <a:gd name="T91" fmla="*/ 518 h 2154"/>
                <a:gd name="T92" fmla="*/ 35 w 3365"/>
                <a:gd name="T93" fmla="*/ 632 h 2154"/>
                <a:gd name="T94" fmla="*/ 21 w 3365"/>
                <a:gd name="T95" fmla="*/ 689 h 2154"/>
                <a:gd name="T96" fmla="*/ 3 w 3365"/>
                <a:gd name="T97" fmla="*/ 734 h 2154"/>
                <a:gd name="T98" fmla="*/ 0 w 3365"/>
                <a:gd name="T99" fmla="*/ 817 h 2154"/>
                <a:gd name="T100" fmla="*/ 0 w 3365"/>
                <a:gd name="T101" fmla="*/ 918 h 2154"/>
                <a:gd name="T102" fmla="*/ 7 w 3365"/>
                <a:gd name="T103" fmla="*/ 983 h 2154"/>
                <a:gd name="T104" fmla="*/ 168 w 3365"/>
                <a:gd name="T105" fmla="*/ 975 h 2154"/>
                <a:gd name="T106" fmla="*/ 168 w 3365"/>
                <a:gd name="T107" fmla="*/ 975 h 215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65"/>
                <a:gd name="T163" fmla="*/ 0 h 2154"/>
                <a:gd name="T164" fmla="*/ 3365 w 3365"/>
                <a:gd name="T165" fmla="*/ 2154 h 215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65" h="2154">
                  <a:moveTo>
                    <a:pt x="335" y="1950"/>
                  </a:moveTo>
                  <a:lnTo>
                    <a:pt x="364" y="1846"/>
                  </a:lnTo>
                  <a:lnTo>
                    <a:pt x="436" y="1703"/>
                  </a:lnTo>
                  <a:lnTo>
                    <a:pt x="546" y="1652"/>
                  </a:lnTo>
                  <a:lnTo>
                    <a:pt x="601" y="1608"/>
                  </a:lnTo>
                  <a:lnTo>
                    <a:pt x="670" y="1441"/>
                  </a:lnTo>
                  <a:lnTo>
                    <a:pt x="704" y="1416"/>
                  </a:lnTo>
                  <a:lnTo>
                    <a:pt x="765" y="1407"/>
                  </a:lnTo>
                  <a:lnTo>
                    <a:pt x="833" y="1371"/>
                  </a:lnTo>
                  <a:lnTo>
                    <a:pt x="854" y="1327"/>
                  </a:lnTo>
                  <a:lnTo>
                    <a:pt x="894" y="1222"/>
                  </a:lnTo>
                  <a:lnTo>
                    <a:pt x="949" y="1222"/>
                  </a:lnTo>
                  <a:lnTo>
                    <a:pt x="1044" y="1150"/>
                  </a:lnTo>
                  <a:lnTo>
                    <a:pt x="1059" y="1258"/>
                  </a:lnTo>
                  <a:lnTo>
                    <a:pt x="1128" y="1407"/>
                  </a:lnTo>
                  <a:lnTo>
                    <a:pt x="1128" y="1532"/>
                  </a:lnTo>
                  <a:lnTo>
                    <a:pt x="1000" y="1876"/>
                  </a:lnTo>
                  <a:lnTo>
                    <a:pt x="2820" y="1863"/>
                  </a:lnTo>
                  <a:lnTo>
                    <a:pt x="2892" y="2074"/>
                  </a:lnTo>
                  <a:lnTo>
                    <a:pt x="3029" y="2154"/>
                  </a:lnTo>
                  <a:lnTo>
                    <a:pt x="3179" y="2154"/>
                  </a:lnTo>
                  <a:lnTo>
                    <a:pt x="3295" y="2074"/>
                  </a:lnTo>
                  <a:lnTo>
                    <a:pt x="3344" y="1996"/>
                  </a:lnTo>
                  <a:lnTo>
                    <a:pt x="3365" y="1827"/>
                  </a:lnTo>
                  <a:lnTo>
                    <a:pt x="3352" y="1749"/>
                  </a:lnTo>
                  <a:lnTo>
                    <a:pt x="3188" y="1355"/>
                  </a:lnTo>
                  <a:lnTo>
                    <a:pt x="3167" y="1047"/>
                  </a:lnTo>
                  <a:lnTo>
                    <a:pt x="3095" y="863"/>
                  </a:lnTo>
                  <a:lnTo>
                    <a:pt x="3063" y="614"/>
                  </a:lnTo>
                  <a:lnTo>
                    <a:pt x="3008" y="466"/>
                  </a:lnTo>
                  <a:lnTo>
                    <a:pt x="2939" y="397"/>
                  </a:lnTo>
                  <a:lnTo>
                    <a:pt x="2449" y="72"/>
                  </a:lnTo>
                  <a:lnTo>
                    <a:pt x="1770" y="0"/>
                  </a:lnTo>
                  <a:lnTo>
                    <a:pt x="1597" y="31"/>
                  </a:lnTo>
                  <a:lnTo>
                    <a:pt x="1196" y="122"/>
                  </a:lnTo>
                  <a:lnTo>
                    <a:pt x="998" y="202"/>
                  </a:lnTo>
                  <a:lnTo>
                    <a:pt x="945" y="202"/>
                  </a:lnTo>
                  <a:lnTo>
                    <a:pt x="875" y="300"/>
                  </a:lnTo>
                  <a:lnTo>
                    <a:pt x="827" y="333"/>
                  </a:lnTo>
                  <a:lnTo>
                    <a:pt x="793" y="424"/>
                  </a:lnTo>
                  <a:lnTo>
                    <a:pt x="677" y="527"/>
                  </a:lnTo>
                  <a:lnTo>
                    <a:pt x="628" y="580"/>
                  </a:lnTo>
                  <a:lnTo>
                    <a:pt x="554" y="669"/>
                  </a:lnTo>
                  <a:lnTo>
                    <a:pt x="472" y="800"/>
                  </a:lnTo>
                  <a:lnTo>
                    <a:pt x="402" y="922"/>
                  </a:lnTo>
                  <a:lnTo>
                    <a:pt x="348" y="1036"/>
                  </a:lnTo>
                  <a:lnTo>
                    <a:pt x="69" y="1264"/>
                  </a:lnTo>
                  <a:lnTo>
                    <a:pt x="42" y="1378"/>
                  </a:lnTo>
                  <a:lnTo>
                    <a:pt x="6" y="1469"/>
                  </a:lnTo>
                  <a:lnTo>
                    <a:pt x="0" y="1635"/>
                  </a:lnTo>
                  <a:lnTo>
                    <a:pt x="0" y="1836"/>
                  </a:lnTo>
                  <a:lnTo>
                    <a:pt x="14" y="1967"/>
                  </a:lnTo>
                  <a:lnTo>
                    <a:pt x="335" y="1950"/>
                  </a:lnTo>
                  <a:close/>
                </a:path>
              </a:pathLst>
            </a:custGeom>
            <a:solidFill>
              <a:srgbClr val="BBF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5" name="Freeform 6"/>
            <p:cNvSpPr>
              <a:spLocks/>
            </p:cNvSpPr>
            <p:nvPr/>
          </p:nvSpPr>
          <p:spPr bwMode="auto">
            <a:xfrm>
              <a:off x="1730" y="1924"/>
              <a:ext cx="494" cy="527"/>
            </a:xfrm>
            <a:custGeom>
              <a:avLst/>
              <a:gdLst>
                <a:gd name="T0" fmla="*/ 40 w 988"/>
                <a:gd name="T1" fmla="*/ 37 h 1053"/>
                <a:gd name="T2" fmla="*/ 24 w 988"/>
                <a:gd name="T3" fmla="*/ 39 h 1053"/>
                <a:gd name="T4" fmla="*/ 9 w 988"/>
                <a:gd name="T5" fmla="*/ 53 h 1053"/>
                <a:gd name="T6" fmla="*/ 6 w 988"/>
                <a:gd name="T7" fmla="*/ 94 h 1053"/>
                <a:gd name="T8" fmla="*/ 0 w 988"/>
                <a:gd name="T9" fmla="*/ 167 h 1053"/>
                <a:gd name="T10" fmla="*/ 37 w 988"/>
                <a:gd name="T11" fmla="*/ 214 h 1053"/>
                <a:gd name="T12" fmla="*/ 31 w 988"/>
                <a:gd name="T13" fmla="*/ 268 h 1053"/>
                <a:gd name="T14" fmla="*/ 40 w 988"/>
                <a:gd name="T15" fmla="*/ 311 h 1053"/>
                <a:gd name="T16" fmla="*/ 52 w 988"/>
                <a:gd name="T17" fmla="*/ 386 h 1053"/>
                <a:gd name="T18" fmla="*/ 83 w 988"/>
                <a:gd name="T19" fmla="*/ 449 h 1053"/>
                <a:gd name="T20" fmla="*/ 114 w 988"/>
                <a:gd name="T21" fmla="*/ 498 h 1053"/>
                <a:gd name="T22" fmla="*/ 149 w 988"/>
                <a:gd name="T23" fmla="*/ 520 h 1053"/>
                <a:gd name="T24" fmla="*/ 193 w 988"/>
                <a:gd name="T25" fmla="*/ 527 h 1053"/>
                <a:gd name="T26" fmla="*/ 238 w 988"/>
                <a:gd name="T27" fmla="*/ 508 h 1053"/>
                <a:gd name="T28" fmla="*/ 273 w 988"/>
                <a:gd name="T29" fmla="*/ 482 h 1053"/>
                <a:gd name="T30" fmla="*/ 312 w 988"/>
                <a:gd name="T31" fmla="*/ 455 h 1053"/>
                <a:gd name="T32" fmla="*/ 338 w 988"/>
                <a:gd name="T33" fmla="*/ 413 h 1053"/>
                <a:gd name="T34" fmla="*/ 371 w 988"/>
                <a:gd name="T35" fmla="*/ 365 h 1053"/>
                <a:gd name="T36" fmla="*/ 391 w 988"/>
                <a:gd name="T37" fmla="*/ 340 h 1053"/>
                <a:gd name="T38" fmla="*/ 409 w 988"/>
                <a:gd name="T39" fmla="*/ 292 h 1053"/>
                <a:gd name="T40" fmla="*/ 457 w 988"/>
                <a:gd name="T41" fmla="*/ 261 h 1053"/>
                <a:gd name="T42" fmla="*/ 494 w 988"/>
                <a:gd name="T43" fmla="*/ 178 h 1053"/>
                <a:gd name="T44" fmla="*/ 492 w 988"/>
                <a:gd name="T45" fmla="*/ 143 h 1053"/>
                <a:gd name="T46" fmla="*/ 471 w 988"/>
                <a:gd name="T47" fmla="*/ 127 h 1053"/>
                <a:gd name="T48" fmla="*/ 436 w 988"/>
                <a:gd name="T49" fmla="*/ 28 h 1053"/>
                <a:gd name="T50" fmla="*/ 363 w 988"/>
                <a:gd name="T51" fmla="*/ 0 h 1053"/>
                <a:gd name="T52" fmla="*/ 40 w 988"/>
                <a:gd name="T53" fmla="*/ 37 h 1053"/>
                <a:gd name="T54" fmla="*/ 40 w 988"/>
                <a:gd name="T55" fmla="*/ 37 h 105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88"/>
                <a:gd name="T85" fmla="*/ 0 h 1053"/>
                <a:gd name="T86" fmla="*/ 988 w 988"/>
                <a:gd name="T87" fmla="*/ 1053 h 105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88" h="1053">
                  <a:moveTo>
                    <a:pt x="80" y="74"/>
                  </a:moveTo>
                  <a:lnTo>
                    <a:pt x="47" y="77"/>
                  </a:lnTo>
                  <a:lnTo>
                    <a:pt x="17" y="106"/>
                  </a:lnTo>
                  <a:lnTo>
                    <a:pt x="11" y="188"/>
                  </a:lnTo>
                  <a:lnTo>
                    <a:pt x="0" y="334"/>
                  </a:lnTo>
                  <a:lnTo>
                    <a:pt x="74" y="427"/>
                  </a:lnTo>
                  <a:lnTo>
                    <a:pt x="61" y="536"/>
                  </a:lnTo>
                  <a:lnTo>
                    <a:pt x="80" y="621"/>
                  </a:lnTo>
                  <a:lnTo>
                    <a:pt x="104" y="771"/>
                  </a:lnTo>
                  <a:lnTo>
                    <a:pt x="165" y="897"/>
                  </a:lnTo>
                  <a:lnTo>
                    <a:pt x="228" y="996"/>
                  </a:lnTo>
                  <a:lnTo>
                    <a:pt x="298" y="1039"/>
                  </a:lnTo>
                  <a:lnTo>
                    <a:pt x="386" y="1053"/>
                  </a:lnTo>
                  <a:lnTo>
                    <a:pt x="475" y="1016"/>
                  </a:lnTo>
                  <a:lnTo>
                    <a:pt x="545" y="963"/>
                  </a:lnTo>
                  <a:lnTo>
                    <a:pt x="623" y="910"/>
                  </a:lnTo>
                  <a:lnTo>
                    <a:pt x="675" y="826"/>
                  </a:lnTo>
                  <a:lnTo>
                    <a:pt x="741" y="729"/>
                  </a:lnTo>
                  <a:lnTo>
                    <a:pt x="781" y="680"/>
                  </a:lnTo>
                  <a:lnTo>
                    <a:pt x="817" y="583"/>
                  </a:lnTo>
                  <a:lnTo>
                    <a:pt x="914" y="522"/>
                  </a:lnTo>
                  <a:lnTo>
                    <a:pt x="988" y="355"/>
                  </a:lnTo>
                  <a:lnTo>
                    <a:pt x="983" y="285"/>
                  </a:lnTo>
                  <a:lnTo>
                    <a:pt x="941" y="254"/>
                  </a:lnTo>
                  <a:lnTo>
                    <a:pt x="872" y="55"/>
                  </a:lnTo>
                  <a:lnTo>
                    <a:pt x="726" y="0"/>
                  </a:lnTo>
                  <a:lnTo>
                    <a:pt x="80" y="74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Freeform 7"/>
            <p:cNvSpPr>
              <a:spLocks/>
            </p:cNvSpPr>
            <p:nvPr/>
          </p:nvSpPr>
          <p:spPr bwMode="auto">
            <a:xfrm>
              <a:off x="1974" y="2208"/>
              <a:ext cx="148" cy="85"/>
            </a:xfrm>
            <a:custGeom>
              <a:avLst/>
              <a:gdLst>
                <a:gd name="T0" fmla="*/ 33 w 295"/>
                <a:gd name="T1" fmla="*/ 0 h 169"/>
                <a:gd name="T2" fmla="*/ 0 w 295"/>
                <a:gd name="T3" fmla="*/ 9 h 169"/>
                <a:gd name="T4" fmla="*/ 0 w 295"/>
                <a:gd name="T5" fmla="*/ 48 h 169"/>
                <a:gd name="T6" fmla="*/ 14 w 295"/>
                <a:gd name="T7" fmla="*/ 27 h 169"/>
                <a:gd name="T8" fmla="*/ 31 w 295"/>
                <a:gd name="T9" fmla="*/ 19 h 169"/>
                <a:gd name="T10" fmla="*/ 121 w 295"/>
                <a:gd name="T11" fmla="*/ 35 h 169"/>
                <a:gd name="T12" fmla="*/ 134 w 295"/>
                <a:gd name="T13" fmla="*/ 55 h 169"/>
                <a:gd name="T14" fmla="*/ 128 w 295"/>
                <a:gd name="T15" fmla="*/ 85 h 169"/>
                <a:gd name="T16" fmla="*/ 148 w 295"/>
                <a:gd name="T17" fmla="*/ 64 h 169"/>
                <a:gd name="T18" fmla="*/ 146 w 295"/>
                <a:gd name="T19" fmla="*/ 30 h 169"/>
                <a:gd name="T20" fmla="*/ 33 w 295"/>
                <a:gd name="T21" fmla="*/ 0 h 169"/>
                <a:gd name="T22" fmla="*/ 33 w 295"/>
                <a:gd name="T23" fmla="*/ 0 h 1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5"/>
                <a:gd name="T37" fmla="*/ 0 h 169"/>
                <a:gd name="T38" fmla="*/ 295 w 295"/>
                <a:gd name="T39" fmla="*/ 169 h 1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5" h="169">
                  <a:moveTo>
                    <a:pt x="65" y="0"/>
                  </a:moveTo>
                  <a:lnTo>
                    <a:pt x="0" y="17"/>
                  </a:lnTo>
                  <a:lnTo>
                    <a:pt x="0" y="95"/>
                  </a:lnTo>
                  <a:lnTo>
                    <a:pt x="27" y="53"/>
                  </a:lnTo>
                  <a:lnTo>
                    <a:pt x="61" y="38"/>
                  </a:lnTo>
                  <a:lnTo>
                    <a:pt x="242" y="70"/>
                  </a:lnTo>
                  <a:lnTo>
                    <a:pt x="267" y="110"/>
                  </a:lnTo>
                  <a:lnTo>
                    <a:pt x="255" y="169"/>
                  </a:lnTo>
                  <a:lnTo>
                    <a:pt x="295" y="127"/>
                  </a:lnTo>
                  <a:lnTo>
                    <a:pt x="291" y="59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D1F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Freeform 8"/>
            <p:cNvSpPr>
              <a:spLocks/>
            </p:cNvSpPr>
            <p:nvPr/>
          </p:nvSpPr>
          <p:spPr bwMode="auto">
            <a:xfrm>
              <a:off x="886" y="3180"/>
              <a:ext cx="1960" cy="656"/>
            </a:xfrm>
            <a:custGeom>
              <a:avLst/>
              <a:gdLst>
                <a:gd name="T0" fmla="*/ 890 w 3920"/>
                <a:gd name="T1" fmla="*/ 87 h 1311"/>
                <a:gd name="T2" fmla="*/ 847 w 3920"/>
                <a:gd name="T3" fmla="*/ 77 h 1311"/>
                <a:gd name="T4" fmla="*/ 647 w 3920"/>
                <a:gd name="T5" fmla="*/ 60 h 1311"/>
                <a:gd name="T6" fmla="*/ 506 w 3920"/>
                <a:gd name="T7" fmla="*/ 44 h 1311"/>
                <a:gd name="T8" fmla="*/ 409 w 3920"/>
                <a:gd name="T9" fmla="*/ 27 h 1311"/>
                <a:gd name="T10" fmla="*/ 378 w 3920"/>
                <a:gd name="T11" fmla="*/ 22 h 1311"/>
                <a:gd name="T12" fmla="*/ 332 w 3920"/>
                <a:gd name="T13" fmla="*/ 0 h 1311"/>
                <a:gd name="T14" fmla="*/ 307 w 3920"/>
                <a:gd name="T15" fmla="*/ 44 h 1311"/>
                <a:gd name="T16" fmla="*/ 260 w 3920"/>
                <a:gd name="T17" fmla="*/ 70 h 1311"/>
                <a:gd name="T18" fmla="*/ 186 w 3920"/>
                <a:gd name="T19" fmla="*/ 92 h 1311"/>
                <a:gd name="T20" fmla="*/ 109 w 3920"/>
                <a:gd name="T21" fmla="*/ 107 h 1311"/>
                <a:gd name="T22" fmla="*/ 156 w 3920"/>
                <a:gd name="T23" fmla="*/ 163 h 1311"/>
                <a:gd name="T24" fmla="*/ 230 w 3920"/>
                <a:gd name="T25" fmla="*/ 202 h 1311"/>
                <a:gd name="T26" fmla="*/ 166 w 3920"/>
                <a:gd name="T27" fmla="*/ 278 h 1311"/>
                <a:gd name="T28" fmla="*/ 110 w 3920"/>
                <a:gd name="T29" fmla="*/ 317 h 1311"/>
                <a:gd name="T30" fmla="*/ 34 w 3920"/>
                <a:gd name="T31" fmla="*/ 356 h 1311"/>
                <a:gd name="T32" fmla="*/ 0 w 3920"/>
                <a:gd name="T33" fmla="*/ 384 h 1311"/>
                <a:gd name="T34" fmla="*/ 102 w 3920"/>
                <a:gd name="T35" fmla="*/ 443 h 1311"/>
                <a:gd name="T36" fmla="*/ 238 w 3920"/>
                <a:gd name="T37" fmla="*/ 514 h 1311"/>
                <a:gd name="T38" fmla="*/ 371 w 3920"/>
                <a:gd name="T39" fmla="*/ 575 h 1311"/>
                <a:gd name="T40" fmla="*/ 481 w 3920"/>
                <a:gd name="T41" fmla="*/ 617 h 1311"/>
                <a:gd name="T42" fmla="*/ 608 w 3920"/>
                <a:gd name="T43" fmla="*/ 656 h 1311"/>
                <a:gd name="T44" fmla="*/ 668 w 3920"/>
                <a:gd name="T45" fmla="*/ 617 h 1311"/>
                <a:gd name="T46" fmla="*/ 723 w 3920"/>
                <a:gd name="T47" fmla="*/ 564 h 1311"/>
                <a:gd name="T48" fmla="*/ 766 w 3920"/>
                <a:gd name="T49" fmla="*/ 530 h 1311"/>
                <a:gd name="T50" fmla="*/ 844 w 3920"/>
                <a:gd name="T51" fmla="*/ 546 h 1311"/>
                <a:gd name="T52" fmla="*/ 937 w 3920"/>
                <a:gd name="T53" fmla="*/ 557 h 1311"/>
                <a:gd name="T54" fmla="*/ 1095 w 3920"/>
                <a:gd name="T55" fmla="*/ 564 h 1311"/>
                <a:gd name="T56" fmla="*/ 1202 w 3920"/>
                <a:gd name="T57" fmla="*/ 564 h 1311"/>
                <a:gd name="T58" fmla="*/ 1325 w 3920"/>
                <a:gd name="T59" fmla="*/ 557 h 1311"/>
                <a:gd name="T60" fmla="*/ 1363 w 3920"/>
                <a:gd name="T61" fmla="*/ 553 h 1311"/>
                <a:gd name="T62" fmla="*/ 1466 w 3920"/>
                <a:gd name="T63" fmla="*/ 603 h 1311"/>
                <a:gd name="T64" fmla="*/ 1960 w 3920"/>
                <a:gd name="T65" fmla="*/ 400 h 1311"/>
                <a:gd name="T66" fmla="*/ 1359 w 3920"/>
                <a:gd name="T67" fmla="*/ 114 h 1311"/>
                <a:gd name="T68" fmla="*/ 1202 w 3920"/>
                <a:gd name="T69" fmla="*/ 163 h 1311"/>
                <a:gd name="T70" fmla="*/ 839 w 3920"/>
                <a:gd name="T71" fmla="*/ 158 h 1311"/>
                <a:gd name="T72" fmla="*/ 817 w 3920"/>
                <a:gd name="T73" fmla="*/ 228 h 1311"/>
                <a:gd name="T74" fmla="*/ 732 w 3920"/>
                <a:gd name="T75" fmla="*/ 197 h 1311"/>
                <a:gd name="T76" fmla="*/ 814 w 3920"/>
                <a:gd name="T77" fmla="*/ 121 h 1311"/>
                <a:gd name="T78" fmla="*/ 839 w 3920"/>
                <a:gd name="T79" fmla="*/ 99 h 1311"/>
                <a:gd name="T80" fmla="*/ 864 w 3920"/>
                <a:gd name="T81" fmla="*/ 87 h 1311"/>
                <a:gd name="T82" fmla="*/ 890 w 3920"/>
                <a:gd name="T83" fmla="*/ 87 h 1311"/>
                <a:gd name="T84" fmla="*/ 890 w 3920"/>
                <a:gd name="T85" fmla="*/ 87 h 13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20"/>
                <a:gd name="T130" fmla="*/ 0 h 1311"/>
                <a:gd name="T131" fmla="*/ 3920 w 3920"/>
                <a:gd name="T132" fmla="*/ 1311 h 13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20" h="1311">
                  <a:moveTo>
                    <a:pt x="1779" y="174"/>
                  </a:moveTo>
                  <a:lnTo>
                    <a:pt x="1694" y="153"/>
                  </a:lnTo>
                  <a:lnTo>
                    <a:pt x="1294" y="119"/>
                  </a:lnTo>
                  <a:lnTo>
                    <a:pt x="1013" y="87"/>
                  </a:lnTo>
                  <a:lnTo>
                    <a:pt x="817" y="53"/>
                  </a:lnTo>
                  <a:lnTo>
                    <a:pt x="756" y="43"/>
                  </a:lnTo>
                  <a:lnTo>
                    <a:pt x="663" y="0"/>
                  </a:lnTo>
                  <a:lnTo>
                    <a:pt x="614" y="87"/>
                  </a:lnTo>
                  <a:lnTo>
                    <a:pt x="519" y="140"/>
                  </a:lnTo>
                  <a:lnTo>
                    <a:pt x="372" y="184"/>
                  </a:lnTo>
                  <a:lnTo>
                    <a:pt x="218" y="214"/>
                  </a:lnTo>
                  <a:lnTo>
                    <a:pt x="312" y="326"/>
                  </a:lnTo>
                  <a:lnTo>
                    <a:pt x="460" y="404"/>
                  </a:lnTo>
                  <a:lnTo>
                    <a:pt x="332" y="556"/>
                  </a:lnTo>
                  <a:lnTo>
                    <a:pt x="220" y="634"/>
                  </a:lnTo>
                  <a:lnTo>
                    <a:pt x="68" y="712"/>
                  </a:lnTo>
                  <a:lnTo>
                    <a:pt x="0" y="767"/>
                  </a:lnTo>
                  <a:lnTo>
                    <a:pt x="203" y="885"/>
                  </a:lnTo>
                  <a:lnTo>
                    <a:pt x="475" y="1028"/>
                  </a:lnTo>
                  <a:lnTo>
                    <a:pt x="741" y="1150"/>
                  </a:lnTo>
                  <a:lnTo>
                    <a:pt x="962" y="1233"/>
                  </a:lnTo>
                  <a:lnTo>
                    <a:pt x="1216" y="1311"/>
                  </a:lnTo>
                  <a:lnTo>
                    <a:pt x="1336" y="1233"/>
                  </a:lnTo>
                  <a:lnTo>
                    <a:pt x="1446" y="1127"/>
                  </a:lnTo>
                  <a:lnTo>
                    <a:pt x="1532" y="1060"/>
                  </a:lnTo>
                  <a:lnTo>
                    <a:pt x="1688" y="1092"/>
                  </a:lnTo>
                  <a:lnTo>
                    <a:pt x="1874" y="1113"/>
                  </a:lnTo>
                  <a:lnTo>
                    <a:pt x="2190" y="1127"/>
                  </a:lnTo>
                  <a:lnTo>
                    <a:pt x="2403" y="1127"/>
                  </a:lnTo>
                  <a:lnTo>
                    <a:pt x="2650" y="1113"/>
                  </a:lnTo>
                  <a:lnTo>
                    <a:pt x="2726" y="1106"/>
                  </a:lnTo>
                  <a:lnTo>
                    <a:pt x="2931" y="1205"/>
                  </a:lnTo>
                  <a:lnTo>
                    <a:pt x="3920" y="800"/>
                  </a:lnTo>
                  <a:lnTo>
                    <a:pt x="2718" y="228"/>
                  </a:lnTo>
                  <a:lnTo>
                    <a:pt x="2403" y="326"/>
                  </a:lnTo>
                  <a:lnTo>
                    <a:pt x="1678" y="315"/>
                  </a:lnTo>
                  <a:lnTo>
                    <a:pt x="1633" y="456"/>
                  </a:lnTo>
                  <a:lnTo>
                    <a:pt x="1463" y="393"/>
                  </a:lnTo>
                  <a:lnTo>
                    <a:pt x="1627" y="241"/>
                  </a:lnTo>
                  <a:lnTo>
                    <a:pt x="1678" y="197"/>
                  </a:lnTo>
                  <a:lnTo>
                    <a:pt x="1728" y="174"/>
                  </a:lnTo>
                  <a:lnTo>
                    <a:pt x="1779" y="174"/>
                  </a:lnTo>
                  <a:close/>
                </a:path>
              </a:pathLst>
            </a:custGeom>
            <a:solidFill>
              <a:srgbClr val="EFE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Freeform 9"/>
            <p:cNvSpPr>
              <a:spLocks/>
            </p:cNvSpPr>
            <p:nvPr/>
          </p:nvSpPr>
          <p:spPr bwMode="auto">
            <a:xfrm>
              <a:off x="1744" y="2436"/>
              <a:ext cx="153" cy="660"/>
            </a:xfrm>
            <a:custGeom>
              <a:avLst/>
              <a:gdLst>
                <a:gd name="T0" fmla="*/ 114 w 306"/>
                <a:gd name="T1" fmla="*/ 0 h 1321"/>
                <a:gd name="T2" fmla="*/ 153 w 306"/>
                <a:gd name="T3" fmla="*/ 9 h 1321"/>
                <a:gd name="T4" fmla="*/ 146 w 306"/>
                <a:gd name="T5" fmla="*/ 28 h 1321"/>
                <a:gd name="T6" fmla="*/ 129 w 306"/>
                <a:gd name="T7" fmla="*/ 61 h 1321"/>
                <a:gd name="T8" fmla="*/ 135 w 306"/>
                <a:gd name="T9" fmla="*/ 134 h 1321"/>
                <a:gd name="T10" fmla="*/ 139 w 306"/>
                <a:gd name="T11" fmla="*/ 254 h 1321"/>
                <a:gd name="T12" fmla="*/ 143 w 306"/>
                <a:gd name="T13" fmla="*/ 377 h 1321"/>
                <a:gd name="T14" fmla="*/ 145 w 306"/>
                <a:gd name="T15" fmla="*/ 500 h 1321"/>
                <a:gd name="T16" fmla="*/ 146 w 306"/>
                <a:gd name="T17" fmla="*/ 660 h 1321"/>
                <a:gd name="T18" fmla="*/ 0 w 306"/>
                <a:gd name="T19" fmla="*/ 660 h 1321"/>
                <a:gd name="T20" fmla="*/ 23 w 306"/>
                <a:gd name="T21" fmla="*/ 460 h 1321"/>
                <a:gd name="T22" fmla="*/ 44 w 306"/>
                <a:gd name="T23" fmla="*/ 269 h 1321"/>
                <a:gd name="T24" fmla="*/ 71 w 306"/>
                <a:gd name="T25" fmla="*/ 131 h 1321"/>
                <a:gd name="T26" fmla="*/ 85 w 306"/>
                <a:gd name="T27" fmla="*/ 82 h 1321"/>
                <a:gd name="T28" fmla="*/ 95 w 306"/>
                <a:gd name="T29" fmla="*/ 61 h 1321"/>
                <a:gd name="T30" fmla="*/ 83 w 306"/>
                <a:gd name="T31" fmla="*/ 28 h 1321"/>
                <a:gd name="T32" fmla="*/ 108 w 306"/>
                <a:gd name="T33" fmla="*/ 8 h 1321"/>
                <a:gd name="T34" fmla="*/ 114 w 306"/>
                <a:gd name="T35" fmla="*/ 0 h 1321"/>
                <a:gd name="T36" fmla="*/ 114 w 306"/>
                <a:gd name="T37" fmla="*/ 0 h 13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06"/>
                <a:gd name="T58" fmla="*/ 0 h 1321"/>
                <a:gd name="T59" fmla="*/ 306 w 306"/>
                <a:gd name="T60" fmla="*/ 1321 h 13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06" h="1321">
                  <a:moveTo>
                    <a:pt x="228" y="0"/>
                  </a:moveTo>
                  <a:lnTo>
                    <a:pt x="306" y="19"/>
                  </a:lnTo>
                  <a:lnTo>
                    <a:pt x="291" y="57"/>
                  </a:lnTo>
                  <a:lnTo>
                    <a:pt x="257" y="122"/>
                  </a:lnTo>
                  <a:lnTo>
                    <a:pt x="270" y="268"/>
                  </a:lnTo>
                  <a:lnTo>
                    <a:pt x="278" y="508"/>
                  </a:lnTo>
                  <a:lnTo>
                    <a:pt x="285" y="755"/>
                  </a:lnTo>
                  <a:lnTo>
                    <a:pt x="289" y="1000"/>
                  </a:lnTo>
                  <a:lnTo>
                    <a:pt x="291" y="1321"/>
                  </a:lnTo>
                  <a:lnTo>
                    <a:pt x="0" y="1321"/>
                  </a:lnTo>
                  <a:lnTo>
                    <a:pt x="46" y="920"/>
                  </a:lnTo>
                  <a:lnTo>
                    <a:pt x="88" y="538"/>
                  </a:lnTo>
                  <a:lnTo>
                    <a:pt x="141" y="262"/>
                  </a:lnTo>
                  <a:lnTo>
                    <a:pt x="170" y="164"/>
                  </a:lnTo>
                  <a:lnTo>
                    <a:pt x="190" y="122"/>
                  </a:lnTo>
                  <a:lnTo>
                    <a:pt x="166" y="57"/>
                  </a:lnTo>
                  <a:lnTo>
                    <a:pt x="217" y="17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Freeform 10"/>
            <p:cNvSpPr>
              <a:spLocks/>
            </p:cNvSpPr>
            <p:nvPr/>
          </p:nvSpPr>
          <p:spPr bwMode="auto">
            <a:xfrm>
              <a:off x="1829" y="2485"/>
              <a:ext cx="49" cy="75"/>
            </a:xfrm>
            <a:custGeom>
              <a:avLst/>
              <a:gdLst>
                <a:gd name="T0" fmla="*/ 0 w 98"/>
                <a:gd name="T1" fmla="*/ 34 h 150"/>
                <a:gd name="T2" fmla="*/ 15 w 98"/>
                <a:gd name="T3" fmla="*/ 40 h 150"/>
                <a:gd name="T4" fmla="*/ 32 w 98"/>
                <a:gd name="T5" fmla="*/ 52 h 150"/>
                <a:gd name="T6" fmla="*/ 49 w 98"/>
                <a:gd name="T7" fmla="*/ 75 h 150"/>
                <a:gd name="T8" fmla="*/ 44 w 98"/>
                <a:gd name="T9" fmla="*/ 26 h 150"/>
                <a:gd name="T10" fmla="*/ 42 w 98"/>
                <a:gd name="T11" fmla="*/ 7 h 150"/>
                <a:gd name="T12" fmla="*/ 26 w 98"/>
                <a:gd name="T13" fmla="*/ 0 h 150"/>
                <a:gd name="T14" fmla="*/ 6 w 98"/>
                <a:gd name="T15" fmla="*/ 15 h 150"/>
                <a:gd name="T16" fmla="*/ 0 w 98"/>
                <a:gd name="T17" fmla="*/ 34 h 150"/>
                <a:gd name="T18" fmla="*/ 0 w 98"/>
                <a:gd name="T19" fmla="*/ 34 h 1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8"/>
                <a:gd name="T31" fmla="*/ 0 h 150"/>
                <a:gd name="T32" fmla="*/ 98 w 98"/>
                <a:gd name="T33" fmla="*/ 150 h 1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8" h="150">
                  <a:moveTo>
                    <a:pt x="0" y="68"/>
                  </a:moveTo>
                  <a:lnTo>
                    <a:pt x="30" y="80"/>
                  </a:lnTo>
                  <a:lnTo>
                    <a:pt x="64" y="105"/>
                  </a:lnTo>
                  <a:lnTo>
                    <a:pt x="98" y="150"/>
                  </a:lnTo>
                  <a:lnTo>
                    <a:pt x="87" y="53"/>
                  </a:lnTo>
                  <a:lnTo>
                    <a:pt x="83" y="15"/>
                  </a:lnTo>
                  <a:lnTo>
                    <a:pt x="53" y="0"/>
                  </a:lnTo>
                  <a:lnTo>
                    <a:pt x="13" y="3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Freeform 11"/>
            <p:cNvSpPr>
              <a:spLocks/>
            </p:cNvSpPr>
            <p:nvPr/>
          </p:nvSpPr>
          <p:spPr bwMode="auto">
            <a:xfrm>
              <a:off x="1804" y="2571"/>
              <a:ext cx="79" cy="128"/>
            </a:xfrm>
            <a:custGeom>
              <a:avLst/>
              <a:gdLst>
                <a:gd name="T0" fmla="*/ 10 w 158"/>
                <a:gd name="T1" fmla="*/ 0 h 257"/>
                <a:gd name="T2" fmla="*/ 38 w 158"/>
                <a:gd name="T3" fmla="*/ 14 h 257"/>
                <a:gd name="T4" fmla="*/ 61 w 158"/>
                <a:gd name="T5" fmla="*/ 38 h 257"/>
                <a:gd name="T6" fmla="*/ 77 w 158"/>
                <a:gd name="T7" fmla="*/ 64 h 257"/>
                <a:gd name="T8" fmla="*/ 79 w 158"/>
                <a:gd name="T9" fmla="*/ 128 h 257"/>
                <a:gd name="T10" fmla="*/ 60 w 158"/>
                <a:gd name="T11" fmla="*/ 94 h 257"/>
                <a:gd name="T12" fmla="*/ 37 w 158"/>
                <a:gd name="T13" fmla="*/ 67 h 257"/>
                <a:gd name="T14" fmla="*/ 13 w 158"/>
                <a:gd name="T15" fmla="*/ 53 h 257"/>
                <a:gd name="T16" fmla="*/ 0 w 158"/>
                <a:gd name="T17" fmla="*/ 48 h 257"/>
                <a:gd name="T18" fmla="*/ 10 w 158"/>
                <a:gd name="T19" fmla="*/ 0 h 257"/>
                <a:gd name="T20" fmla="*/ 10 w 158"/>
                <a:gd name="T21" fmla="*/ 0 h 2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8"/>
                <a:gd name="T34" fmla="*/ 0 h 257"/>
                <a:gd name="T35" fmla="*/ 158 w 158"/>
                <a:gd name="T36" fmla="*/ 257 h 2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8" h="257">
                  <a:moveTo>
                    <a:pt x="21" y="0"/>
                  </a:moveTo>
                  <a:lnTo>
                    <a:pt x="76" y="29"/>
                  </a:lnTo>
                  <a:lnTo>
                    <a:pt x="122" y="76"/>
                  </a:lnTo>
                  <a:lnTo>
                    <a:pt x="154" y="129"/>
                  </a:lnTo>
                  <a:lnTo>
                    <a:pt x="158" y="257"/>
                  </a:lnTo>
                  <a:lnTo>
                    <a:pt x="120" y="188"/>
                  </a:lnTo>
                  <a:lnTo>
                    <a:pt x="74" y="135"/>
                  </a:lnTo>
                  <a:lnTo>
                    <a:pt x="27" y="107"/>
                  </a:lnTo>
                  <a:lnTo>
                    <a:pt x="0" y="9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Freeform 12"/>
            <p:cNvSpPr>
              <a:spLocks/>
            </p:cNvSpPr>
            <p:nvPr/>
          </p:nvSpPr>
          <p:spPr bwMode="auto">
            <a:xfrm>
              <a:off x="1790" y="2669"/>
              <a:ext cx="97" cy="186"/>
            </a:xfrm>
            <a:custGeom>
              <a:avLst/>
              <a:gdLst>
                <a:gd name="T0" fmla="*/ 10 w 193"/>
                <a:gd name="T1" fmla="*/ 0 h 370"/>
                <a:gd name="T2" fmla="*/ 37 w 193"/>
                <a:gd name="T3" fmla="*/ 15 h 370"/>
                <a:gd name="T4" fmla="*/ 63 w 193"/>
                <a:gd name="T5" fmla="*/ 48 h 370"/>
                <a:gd name="T6" fmla="*/ 93 w 193"/>
                <a:gd name="T7" fmla="*/ 102 h 370"/>
                <a:gd name="T8" fmla="*/ 97 w 193"/>
                <a:gd name="T9" fmla="*/ 186 h 370"/>
                <a:gd name="T10" fmla="*/ 48 w 193"/>
                <a:gd name="T11" fmla="*/ 102 h 370"/>
                <a:gd name="T12" fmla="*/ 26 w 193"/>
                <a:gd name="T13" fmla="*/ 75 h 370"/>
                <a:gd name="T14" fmla="*/ 0 w 193"/>
                <a:gd name="T15" fmla="*/ 57 h 370"/>
                <a:gd name="T16" fmla="*/ 10 w 193"/>
                <a:gd name="T17" fmla="*/ 0 h 370"/>
                <a:gd name="T18" fmla="*/ 10 w 193"/>
                <a:gd name="T19" fmla="*/ 0 h 3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3"/>
                <a:gd name="T31" fmla="*/ 0 h 370"/>
                <a:gd name="T32" fmla="*/ 193 w 193"/>
                <a:gd name="T33" fmla="*/ 370 h 37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3" h="370">
                  <a:moveTo>
                    <a:pt x="19" y="0"/>
                  </a:moveTo>
                  <a:lnTo>
                    <a:pt x="74" y="30"/>
                  </a:lnTo>
                  <a:lnTo>
                    <a:pt x="125" y="95"/>
                  </a:lnTo>
                  <a:lnTo>
                    <a:pt x="186" y="203"/>
                  </a:lnTo>
                  <a:lnTo>
                    <a:pt x="193" y="370"/>
                  </a:lnTo>
                  <a:lnTo>
                    <a:pt x="95" y="203"/>
                  </a:lnTo>
                  <a:lnTo>
                    <a:pt x="51" y="150"/>
                  </a:lnTo>
                  <a:lnTo>
                    <a:pt x="0" y="11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Freeform 13"/>
            <p:cNvSpPr>
              <a:spLocks/>
            </p:cNvSpPr>
            <p:nvPr/>
          </p:nvSpPr>
          <p:spPr bwMode="auto">
            <a:xfrm>
              <a:off x="1774" y="2795"/>
              <a:ext cx="109" cy="223"/>
            </a:xfrm>
            <a:custGeom>
              <a:avLst/>
              <a:gdLst>
                <a:gd name="T0" fmla="*/ 8 w 219"/>
                <a:gd name="T1" fmla="*/ 0 h 446"/>
                <a:gd name="T2" fmla="*/ 31 w 219"/>
                <a:gd name="T3" fmla="*/ 18 h 446"/>
                <a:gd name="T4" fmla="*/ 62 w 219"/>
                <a:gd name="T5" fmla="*/ 57 h 446"/>
                <a:gd name="T6" fmla="*/ 109 w 219"/>
                <a:gd name="T7" fmla="*/ 146 h 446"/>
                <a:gd name="T8" fmla="*/ 109 w 219"/>
                <a:gd name="T9" fmla="*/ 223 h 446"/>
                <a:gd name="T10" fmla="*/ 65 w 219"/>
                <a:gd name="T11" fmla="*/ 144 h 446"/>
                <a:gd name="T12" fmla="*/ 42 w 219"/>
                <a:gd name="T13" fmla="*/ 98 h 446"/>
                <a:gd name="T14" fmla="*/ 25 w 219"/>
                <a:gd name="T15" fmla="*/ 69 h 446"/>
                <a:gd name="T16" fmla="*/ 11 w 219"/>
                <a:gd name="T17" fmla="*/ 59 h 446"/>
                <a:gd name="T18" fmla="*/ 0 w 219"/>
                <a:gd name="T19" fmla="*/ 57 h 446"/>
                <a:gd name="T20" fmla="*/ 8 w 219"/>
                <a:gd name="T21" fmla="*/ 0 h 446"/>
                <a:gd name="T22" fmla="*/ 8 w 219"/>
                <a:gd name="T23" fmla="*/ 0 h 4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9"/>
                <a:gd name="T37" fmla="*/ 0 h 446"/>
                <a:gd name="T38" fmla="*/ 219 w 219"/>
                <a:gd name="T39" fmla="*/ 446 h 44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9" h="446">
                  <a:moveTo>
                    <a:pt x="17" y="0"/>
                  </a:moveTo>
                  <a:lnTo>
                    <a:pt x="63" y="36"/>
                  </a:lnTo>
                  <a:lnTo>
                    <a:pt x="124" y="114"/>
                  </a:lnTo>
                  <a:lnTo>
                    <a:pt x="219" y="292"/>
                  </a:lnTo>
                  <a:lnTo>
                    <a:pt x="219" y="446"/>
                  </a:lnTo>
                  <a:lnTo>
                    <a:pt x="131" y="287"/>
                  </a:lnTo>
                  <a:lnTo>
                    <a:pt x="84" y="195"/>
                  </a:lnTo>
                  <a:lnTo>
                    <a:pt x="50" y="138"/>
                  </a:lnTo>
                  <a:lnTo>
                    <a:pt x="23" y="119"/>
                  </a:lnTo>
                  <a:lnTo>
                    <a:pt x="0" y="11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Freeform 14"/>
            <p:cNvSpPr>
              <a:spLocks/>
            </p:cNvSpPr>
            <p:nvPr/>
          </p:nvSpPr>
          <p:spPr bwMode="auto">
            <a:xfrm>
              <a:off x="1756" y="2928"/>
              <a:ext cx="119" cy="168"/>
            </a:xfrm>
            <a:custGeom>
              <a:avLst/>
              <a:gdLst>
                <a:gd name="T0" fmla="*/ 10 w 240"/>
                <a:gd name="T1" fmla="*/ 0 h 336"/>
                <a:gd name="T2" fmla="*/ 26 w 240"/>
                <a:gd name="T3" fmla="*/ 7 h 336"/>
                <a:gd name="T4" fmla="*/ 39 w 240"/>
                <a:gd name="T5" fmla="*/ 22 h 336"/>
                <a:gd name="T6" fmla="*/ 119 w 240"/>
                <a:gd name="T7" fmla="*/ 165 h 336"/>
                <a:gd name="T8" fmla="*/ 52 w 240"/>
                <a:gd name="T9" fmla="*/ 168 h 336"/>
                <a:gd name="T10" fmla="*/ 19 w 240"/>
                <a:gd name="T11" fmla="*/ 96 h 336"/>
                <a:gd name="T12" fmla="*/ 10 w 240"/>
                <a:gd name="T13" fmla="*/ 85 h 336"/>
                <a:gd name="T14" fmla="*/ 0 w 240"/>
                <a:gd name="T15" fmla="*/ 80 h 336"/>
                <a:gd name="T16" fmla="*/ 10 w 240"/>
                <a:gd name="T17" fmla="*/ 0 h 336"/>
                <a:gd name="T18" fmla="*/ 10 w 240"/>
                <a:gd name="T19" fmla="*/ 0 h 3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0"/>
                <a:gd name="T31" fmla="*/ 0 h 336"/>
                <a:gd name="T32" fmla="*/ 240 w 240"/>
                <a:gd name="T33" fmla="*/ 336 h 3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0" h="336">
                  <a:moveTo>
                    <a:pt x="21" y="0"/>
                  </a:moveTo>
                  <a:lnTo>
                    <a:pt x="53" y="15"/>
                  </a:lnTo>
                  <a:lnTo>
                    <a:pt x="78" y="45"/>
                  </a:lnTo>
                  <a:lnTo>
                    <a:pt x="240" y="329"/>
                  </a:lnTo>
                  <a:lnTo>
                    <a:pt x="105" y="336"/>
                  </a:lnTo>
                  <a:lnTo>
                    <a:pt x="38" y="192"/>
                  </a:lnTo>
                  <a:lnTo>
                    <a:pt x="21" y="171"/>
                  </a:lnTo>
                  <a:lnTo>
                    <a:pt x="0" y="15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Freeform 15"/>
            <p:cNvSpPr>
              <a:spLocks/>
            </p:cNvSpPr>
            <p:nvPr/>
          </p:nvSpPr>
          <p:spPr bwMode="auto">
            <a:xfrm>
              <a:off x="858" y="3035"/>
              <a:ext cx="257" cy="318"/>
            </a:xfrm>
            <a:custGeom>
              <a:avLst/>
              <a:gdLst>
                <a:gd name="T0" fmla="*/ 173 w 513"/>
                <a:gd name="T1" fmla="*/ 77 h 634"/>
                <a:gd name="T2" fmla="*/ 203 w 513"/>
                <a:gd name="T3" fmla="*/ 102 h 634"/>
                <a:gd name="T4" fmla="*/ 216 w 513"/>
                <a:gd name="T5" fmla="*/ 119 h 634"/>
                <a:gd name="T6" fmla="*/ 223 w 513"/>
                <a:gd name="T7" fmla="*/ 138 h 634"/>
                <a:gd name="T8" fmla="*/ 227 w 513"/>
                <a:gd name="T9" fmla="*/ 163 h 634"/>
                <a:gd name="T10" fmla="*/ 228 w 513"/>
                <a:gd name="T11" fmla="*/ 195 h 634"/>
                <a:gd name="T12" fmla="*/ 239 w 513"/>
                <a:gd name="T13" fmla="*/ 231 h 634"/>
                <a:gd name="T14" fmla="*/ 257 w 513"/>
                <a:gd name="T15" fmla="*/ 265 h 634"/>
                <a:gd name="T16" fmla="*/ 240 w 513"/>
                <a:gd name="T17" fmla="*/ 287 h 634"/>
                <a:gd name="T18" fmla="*/ 219 w 513"/>
                <a:gd name="T19" fmla="*/ 271 h 634"/>
                <a:gd name="T20" fmla="*/ 188 w 513"/>
                <a:gd name="T21" fmla="*/ 239 h 634"/>
                <a:gd name="T22" fmla="*/ 142 w 513"/>
                <a:gd name="T23" fmla="*/ 246 h 634"/>
                <a:gd name="T24" fmla="*/ 157 w 513"/>
                <a:gd name="T25" fmla="*/ 279 h 634"/>
                <a:gd name="T26" fmla="*/ 149 w 513"/>
                <a:gd name="T27" fmla="*/ 296 h 634"/>
                <a:gd name="T28" fmla="*/ 91 w 513"/>
                <a:gd name="T29" fmla="*/ 318 h 634"/>
                <a:gd name="T30" fmla="*/ 55 w 513"/>
                <a:gd name="T31" fmla="*/ 300 h 634"/>
                <a:gd name="T32" fmla="*/ 8 w 513"/>
                <a:gd name="T33" fmla="*/ 268 h 634"/>
                <a:gd name="T34" fmla="*/ 0 w 513"/>
                <a:gd name="T35" fmla="*/ 241 h 634"/>
                <a:gd name="T36" fmla="*/ 11 w 513"/>
                <a:gd name="T37" fmla="*/ 213 h 634"/>
                <a:gd name="T38" fmla="*/ 8 w 513"/>
                <a:gd name="T39" fmla="*/ 172 h 634"/>
                <a:gd name="T40" fmla="*/ 68 w 513"/>
                <a:gd name="T41" fmla="*/ 6 h 634"/>
                <a:gd name="T42" fmla="*/ 105 w 513"/>
                <a:gd name="T43" fmla="*/ 0 h 634"/>
                <a:gd name="T44" fmla="*/ 123 w 513"/>
                <a:gd name="T45" fmla="*/ 0 h 634"/>
                <a:gd name="T46" fmla="*/ 148 w 513"/>
                <a:gd name="T47" fmla="*/ 12 h 634"/>
                <a:gd name="T48" fmla="*/ 164 w 513"/>
                <a:gd name="T49" fmla="*/ 33 h 634"/>
                <a:gd name="T50" fmla="*/ 173 w 513"/>
                <a:gd name="T51" fmla="*/ 77 h 634"/>
                <a:gd name="T52" fmla="*/ 173 w 513"/>
                <a:gd name="T53" fmla="*/ 77 h 6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13"/>
                <a:gd name="T82" fmla="*/ 0 h 634"/>
                <a:gd name="T83" fmla="*/ 513 w 513"/>
                <a:gd name="T84" fmla="*/ 634 h 6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13" h="634">
                  <a:moveTo>
                    <a:pt x="346" y="154"/>
                  </a:moveTo>
                  <a:lnTo>
                    <a:pt x="405" y="203"/>
                  </a:lnTo>
                  <a:lnTo>
                    <a:pt x="431" y="237"/>
                  </a:lnTo>
                  <a:lnTo>
                    <a:pt x="446" y="275"/>
                  </a:lnTo>
                  <a:lnTo>
                    <a:pt x="454" y="325"/>
                  </a:lnTo>
                  <a:lnTo>
                    <a:pt x="456" y="389"/>
                  </a:lnTo>
                  <a:lnTo>
                    <a:pt x="477" y="460"/>
                  </a:lnTo>
                  <a:lnTo>
                    <a:pt x="513" y="528"/>
                  </a:lnTo>
                  <a:lnTo>
                    <a:pt x="479" y="572"/>
                  </a:lnTo>
                  <a:lnTo>
                    <a:pt x="437" y="541"/>
                  </a:lnTo>
                  <a:lnTo>
                    <a:pt x="376" y="477"/>
                  </a:lnTo>
                  <a:lnTo>
                    <a:pt x="283" y="490"/>
                  </a:lnTo>
                  <a:lnTo>
                    <a:pt x="313" y="557"/>
                  </a:lnTo>
                  <a:lnTo>
                    <a:pt x="298" y="591"/>
                  </a:lnTo>
                  <a:lnTo>
                    <a:pt x="182" y="634"/>
                  </a:lnTo>
                  <a:lnTo>
                    <a:pt x="110" y="598"/>
                  </a:lnTo>
                  <a:lnTo>
                    <a:pt x="15" y="534"/>
                  </a:lnTo>
                  <a:lnTo>
                    <a:pt x="0" y="480"/>
                  </a:lnTo>
                  <a:lnTo>
                    <a:pt x="21" y="425"/>
                  </a:lnTo>
                  <a:lnTo>
                    <a:pt x="15" y="342"/>
                  </a:lnTo>
                  <a:lnTo>
                    <a:pt x="135" y="11"/>
                  </a:lnTo>
                  <a:lnTo>
                    <a:pt x="209" y="0"/>
                  </a:lnTo>
                  <a:lnTo>
                    <a:pt x="245" y="0"/>
                  </a:lnTo>
                  <a:lnTo>
                    <a:pt x="296" y="24"/>
                  </a:lnTo>
                  <a:lnTo>
                    <a:pt x="328" y="66"/>
                  </a:lnTo>
                  <a:lnTo>
                    <a:pt x="346" y="154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Freeform 16"/>
            <p:cNvSpPr>
              <a:spLocks/>
            </p:cNvSpPr>
            <p:nvPr/>
          </p:nvSpPr>
          <p:spPr bwMode="auto">
            <a:xfrm>
              <a:off x="2401" y="2945"/>
              <a:ext cx="62" cy="163"/>
            </a:xfrm>
            <a:custGeom>
              <a:avLst/>
              <a:gdLst>
                <a:gd name="T0" fmla="*/ 0 w 123"/>
                <a:gd name="T1" fmla="*/ 0 h 325"/>
                <a:gd name="T2" fmla="*/ 16 w 123"/>
                <a:gd name="T3" fmla="*/ 106 h 325"/>
                <a:gd name="T4" fmla="*/ 38 w 123"/>
                <a:gd name="T5" fmla="*/ 153 h 325"/>
                <a:gd name="T6" fmla="*/ 53 w 123"/>
                <a:gd name="T7" fmla="*/ 163 h 325"/>
                <a:gd name="T8" fmla="*/ 62 w 123"/>
                <a:gd name="T9" fmla="*/ 117 h 325"/>
                <a:gd name="T10" fmla="*/ 62 w 123"/>
                <a:gd name="T11" fmla="*/ 72 h 325"/>
                <a:gd name="T12" fmla="*/ 33 w 123"/>
                <a:gd name="T13" fmla="*/ 15 h 325"/>
                <a:gd name="T14" fmla="*/ 0 w 123"/>
                <a:gd name="T15" fmla="*/ 0 h 325"/>
                <a:gd name="T16" fmla="*/ 0 w 123"/>
                <a:gd name="T17" fmla="*/ 0 h 3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3"/>
                <a:gd name="T28" fmla="*/ 0 h 325"/>
                <a:gd name="T29" fmla="*/ 123 w 123"/>
                <a:gd name="T30" fmla="*/ 325 h 3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3" h="325">
                  <a:moveTo>
                    <a:pt x="0" y="0"/>
                  </a:moveTo>
                  <a:lnTo>
                    <a:pt x="32" y="211"/>
                  </a:lnTo>
                  <a:lnTo>
                    <a:pt x="76" y="306"/>
                  </a:lnTo>
                  <a:lnTo>
                    <a:pt x="106" y="325"/>
                  </a:lnTo>
                  <a:lnTo>
                    <a:pt x="123" y="234"/>
                  </a:lnTo>
                  <a:lnTo>
                    <a:pt x="123" y="143"/>
                  </a:lnTo>
                  <a:lnTo>
                    <a:pt x="66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Freeform 17"/>
            <p:cNvSpPr>
              <a:spLocks/>
            </p:cNvSpPr>
            <p:nvPr/>
          </p:nvSpPr>
          <p:spPr bwMode="auto">
            <a:xfrm>
              <a:off x="2122" y="2173"/>
              <a:ext cx="263" cy="584"/>
            </a:xfrm>
            <a:custGeom>
              <a:avLst/>
              <a:gdLst>
                <a:gd name="T0" fmla="*/ 233 w 527"/>
                <a:gd name="T1" fmla="*/ 578 h 1167"/>
                <a:gd name="T2" fmla="*/ 239 w 527"/>
                <a:gd name="T3" fmla="*/ 557 h 1167"/>
                <a:gd name="T4" fmla="*/ 253 w 527"/>
                <a:gd name="T5" fmla="*/ 533 h 1167"/>
                <a:gd name="T6" fmla="*/ 260 w 527"/>
                <a:gd name="T7" fmla="*/ 511 h 1167"/>
                <a:gd name="T8" fmla="*/ 263 w 527"/>
                <a:gd name="T9" fmla="*/ 491 h 1167"/>
                <a:gd name="T10" fmla="*/ 263 w 527"/>
                <a:gd name="T11" fmla="*/ 473 h 1167"/>
                <a:gd name="T12" fmla="*/ 211 w 527"/>
                <a:gd name="T13" fmla="*/ 337 h 1167"/>
                <a:gd name="T14" fmla="*/ 211 w 527"/>
                <a:gd name="T15" fmla="*/ 305 h 1167"/>
                <a:gd name="T16" fmla="*/ 224 w 527"/>
                <a:gd name="T17" fmla="*/ 250 h 1167"/>
                <a:gd name="T18" fmla="*/ 235 w 527"/>
                <a:gd name="T19" fmla="*/ 179 h 1167"/>
                <a:gd name="T20" fmla="*/ 237 w 527"/>
                <a:gd name="T21" fmla="*/ 144 h 1167"/>
                <a:gd name="T22" fmla="*/ 235 w 527"/>
                <a:gd name="T23" fmla="*/ 113 h 1167"/>
                <a:gd name="T24" fmla="*/ 224 w 527"/>
                <a:gd name="T25" fmla="*/ 97 h 1167"/>
                <a:gd name="T26" fmla="*/ 132 w 527"/>
                <a:gd name="T27" fmla="*/ 29 h 1167"/>
                <a:gd name="T28" fmla="*/ 124 w 527"/>
                <a:gd name="T29" fmla="*/ 8 h 1167"/>
                <a:gd name="T30" fmla="*/ 108 w 527"/>
                <a:gd name="T31" fmla="*/ 0 h 1167"/>
                <a:gd name="T32" fmla="*/ 84 w 527"/>
                <a:gd name="T33" fmla="*/ 0 h 1167"/>
                <a:gd name="T34" fmla="*/ 4 w 527"/>
                <a:gd name="T35" fmla="*/ 54 h 1167"/>
                <a:gd name="T36" fmla="*/ 0 w 527"/>
                <a:gd name="T37" fmla="*/ 99 h 1167"/>
                <a:gd name="T38" fmla="*/ 11 w 527"/>
                <a:gd name="T39" fmla="*/ 141 h 1167"/>
                <a:gd name="T40" fmla="*/ 11 w 527"/>
                <a:gd name="T41" fmla="*/ 203 h 1167"/>
                <a:gd name="T42" fmla="*/ 60 w 527"/>
                <a:gd name="T43" fmla="*/ 311 h 1167"/>
                <a:gd name="T44" fmla="*/ 91 w 527"/>
                <a:gd name="T45" fmla="*/ 357 h 1167"/>
                <a:gd name="T46" fmla="*/ 118 w 527"/>
                <a:gd name="T47" fmla="*/ 434 h 1167"/>
                <a:gd name="T48" fmla="*/ 139 w 527"/>
                <a:gd name="T49" fmla="*/ 501 h 1167"/>
                <a:gd name="T50" fmla="*/ 148 w 527"/>
                <a:gd name="T51" fmla="*/ 562 h 1167"/>
                <a:gd name="T52" fmla="*/ 180 w 527"/>
                <a:gd name="T53" fmla="*/ 584 h 1167"/>
                <a:gd name="T54" fmla="*/ 220 w 527"/>
                <a:gd name="T55" fmla="*/ 581 h 1167"/>
                <a:gd name="T56" fmla="*/ 233 w 527"/>
                <a:gd name="T57" fmla="*/ 578 h 1167"/>
                <a:gd name="T58" fmla="*/ 233 w 527"/>
                <a:gd name="T59" fmla="*/ 578 h 116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27"/>
                <a:gd name="T91" fmla="*/ 0 h 1167"/>
                <a:gd name="T92" fmla="*/ 527 w 527"/>
                <a:gd name="T93" fmla="*/ 1167 h 116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27" h="1167">
                  <a:moveTo>
                    <a:pt x="466" y="1155"/>
                  </a:moveTo>
                  <a:lnTo>
                    <a:pt x="479" y="1113"/>
                  </a:lnTo>
                  <a:lnTo>
                    <a:pt x="506" y="1066"/>
                  </a:lnTo>
                  <a:lnTo>
                    <a:pt x="521" y="1022"/>
                  </a:lnTo>
                  <a:lnTo>
                    <a:pt x="527" y="982"/>
                  </a:lnTo>
                  <a:lnTo>
                    <a:pt x="527" y="946"/>
                  </a:lnTo>
                  <a:lnTo>
                    <a:pt x="422" y="674"/>
                  </a:lnTo>
                  <a:lnTo>
                    <a:pt x="422" y="610"/>
                  </a:lnTo>
                  <a:lnTo>
                    <a:pt x="449" y="499"/>
                  </a:lnTo>
                  <a:lnTo>
                    <a:pt x="470" y="357"/>
                  </a:lnTo>
                  <a:lnTo>
                    <a:pt x="475" y="287"/>
                  </a:lnTo>
                  <a:lnTo>
                    <a:pt x="470" y="226"/>
                  </a:lnTo>
                  <a:lnTo>
                    <a:pt x="449" y="193"/>
                  </a:lnTo>
                  <a:lnTo>
                    <a:pt x="264" y="58"/>
                  </a:lnTo>
                  <a:lnTo>
                    <a:pt x="249" y="15"/>
                  </a:lnTo>
                  <a:lnTo>
                    <a:pt x="217" y="0"/>
                  </a:lnTo>
                  <a:lnTo>
                    <a:pt x="169" y="0"/>
                  </a:lnTo>
                  <a:lnTo>
                    <a:pt x="8" y="108"/>
                  </a:lnTo>
                  <a:lnTo>
                    <a:pt x="0" y="197"/>
                  </a:lnTo>
                  <a:lnTo>
                    <a:pt x="23" y="281"/>
                  </a:lnTo>
                  <a:lnTo>
                    <a:pt x="23" y="406"/>
                  </a:lnTo>
                  <a:lnTo>
                    <a:pt x="120" y="621"/>
                  </a:lnTo>
                  <a:lnTo>
                    <a:pt x="183" y="714"/>
                  </a:lnTo>
                  <a:lnTo>
                    <a:pt x="236" y="868"/>
                  </a:lnTo>
                  <a:lnTo>
                    <a:pt x="278" y="1001"/>
                  </a:lnTo>
                  <a:lnTo>
                    <a:pt x="297" y="1123"/>
                  </a:lnTo>
                  <a:lnTo>
                    <a:pt x="361" y="1167"/>
                  </a:lnTo>
                  <a:lnTo>
                    <a:pt x="441" y="1161"/>
                  </a:lnTo>
                  <a:lnTo>
                    <a:pt x="466" y="1155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Freeform 18"/>
            <p:cNvSpPr>
              <a:spLocks/>
            </p:cNvSpPr>
            <p:nvPr/>
          </p:nvSpPr>
          <p:spPr bwMode="auto">
            <a:xfrm>
              <a:off x="1785" y="1702"/>
              <a:ext cx="467" cy="330"/>
            </a:xfrm>
            <a:custGeom>
              <a:avLst/>
              <a:gdLst>
                <a:gd name="T0" fmla="*/ 354 w 933"/>
                <a:gd name="T1" fmla="*/ 250 h 659"/>
                <a:gd name="T2" fmla="*/ 342 w 933"/>
                <a:gd name="T3" fmla="*/ 250 h 659"/>
                <a:gd name="T4" fmla="*/ 260 w 933"/>
                <a:gd name="T5" fmla="*/ 293 h 659"/>
                <a:gd name="T6" fmla="*/ 220 w 933"/>
                <a:gd name="T7" fmla="*/ 306 h 659"/>
                <a:gd name="T8" fmla="*/ 160 w 933"/>
                <a:gd name="T9" fmla="*/ 300 h 659"/>
                <a:gd name="T10" fmla="*/ 100 w 933"/>
                <a:gd name="T11" fmla="*/ 271 h 659"/>
                <a:gd name="T12" fmla="*/ 6 w 933"/>
                <a:gd name="T13" fmla="*/ 268 h 659"/>
                <a:gd name="T14" fmla="*/ 5 w 933"/>
                <a:gd name="T15" fmla="*/ 256 h 659"/>
                <a:gd name="T16" fmla="*/ 0 w 933"/>
                <a:gd name="T17" fmla="*/ 195 h 659"/>
                <a:gd name="T18" fmla="*/ 56 w 933"/>
                <a:gd name="T19" fmla="*/ 91 h 659"/>
                <a:gd name="T20" fmla="*/ 126 w 933"/>
                <a:gd name="T21" fmla="*/ 27 h 659"/>
                <a:gd name="T22" fmla="*/ 189 w 933"/>
                <a:gd name="T23" fmla="*/ 0 h 659"/>
                <a:gd name="T24" fmla="*/ 263 w 933"/>
                <a:gd name="T25" fmla="*/ 13 h 659"/>
                <a:gd name="T26" fmla="*/ 311 w 933"/>
                <a:gd name="T27" fmla="*/ 44 h 659"/>
                <a:gd name="T28" fmla="*/ 324 w 933"/>
                <a:gd name="T29" fmla="*/ 63 h 659"/>
                <a:gd name="T30" fmla="*/ 350 w 933"/>
                <a:gd name="T31" fmla="*/ 27 h 659"/>
                <a:gd name="T32" fmla="*/ 365 w 933"/>
                <a:gd name="T33" fmla="*/ 20 h 659"/>
                <a:gd name="T34" fmla="*/ 385 w 933"/>
                <a:gd name="T35" fmla="*/ 32 h 659"/>
                <a:gd name="T36" fmla="*/ 424 w 933"/>
                <a:gd name="T37" fmla="*/ 73 h 659"/>
                <a:gd name="T38" fmla="*/ 444 w 933"/>
                <a:gd name="T39" fmla="*/ 115 h 659"/>
                <a:gd name="T40" fmla="*/ 457 w 933"/>
                <a:gd name="T41" fmla="*/ 166 h 659"/>
                <a:gd name="T42" fmla="*/ 467 w 933"/>
                <a:gd name="T43" fmla="*/ 246 h 659"/>
                <a:gd name="T44" fmla="*/ 467 w 933"/>
                <a:gd name="T45" fmla="*/ 280 h 659"/>
                <a:gd name="T46" fmla="*/ 457 w 933"/>
                <a:gd name="T47" fmla="*/ 289 h 659"/>
                <a:gd name="T48" fmla="*/ 402 w 933"/>
                <a:gd name="T49" fmla="*/ 330 h 659"/>
                <a:gd name="T50" fmla="*/ 373 w 933"/>
                <a:gd name="T51" fmla="*/ 260 h 659"/>
                <a:gd name="T52" fmla="*/ 354 w 933"/>
                <a:gd name="T53" fmla="*/ 250 h 659"/>
                <a:gd name="T54" fmla="*/ 354 w 933"/>
                <a:gd name="T55" fmla="*/ 250 h 65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33"/>
                <a:gd name="T85" fmla="*/ 0 h 659"/>
                <a:gd name="T86" fmla="*/ 933 w 933"/>
                <a:gd name="T87" fmla="*/ 659 h 65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33" h="659">
                  <a:moveTo>
                    <a:pt x="707" y="500"/>
                  </a:moveTo>
                  <a:lnTo>
                    <a:pt x="683" y="500"/>
                  </a:lnTo>
                  <a:lnTo>
                    <a:pt x="519" y="585"/>
                  </a:lnTo>
                  <a:lnTo>
                    <a:pt x="439" y="612"/>
                  </a:lnTo>
                  <a:lnTo>
                    <a:pt x="319" y="600"/>
                  </a:lnTo>
                  <a:lnTo>
                    <a:pt x="200" y="541"/>
                  </a:lnTo>
                  <a:lnTo>
                    <a:pt x="11" y="536"/>
                  </a:lnTo>
                  <a:lnTo>
                    <a:pt x="10" y="511"/>
                  </a:lnTo>
                  <a:lnTo>
                    <a:pt x="0" y="389"/>
                  </a:lnTo>
                  <a:lnTo>
                    <a:pt x="112" y="182"/>
                  </a:lnTo>
                  <a:lnTo>
                    <a:pt x="251" y="53"/>
                  </a:lnTo>
                  <a:lnTo>
                    <a:pt x="378" y="0"/>
                  </a:lnTo>
                  <a:lnTo>
                    <a:pt x="525" y="26"/>
                  </a:lnTo>
                  <a:lnTo>
                    <a:pt x="622" y="87"/>
                  </a:lnTo>
                  <a:lnTo>
                    <a:pt x="648" y="125"/>
                  </a:lnTo>
                  <a:lnTo>
                    <a:pt x="700" y="53"/>
                  </a:lnTo>
                  <a:lnTo>
                    <a:pt x="730" y="40"/>
                  </a:lnTo>
                  <a:lnTo>
                    <a:pt x="770" y="64"/>
                  </a:lnTo>
                  <a:lnTo>
                    <a:pt x="848" y="146"/>
                  </a:lnTo>
                  <a:lnTo>
                    <a:pt x="888" y="230"/>
                  </a:lnTo>
                  <a:lnTo>
                    <a:pt x="914" y="332"/>
                  </a:lnTo>
                  <a:lnTo>
                    <a:pt x="933" y="492"/>
                  </a:lnTo>
                  <a:lnTo>
                    <a:pt x="933" y="560"/>
                  </a:lnTo>
                  <a:lnTo>
                    <a:pt x="914" y="578"/>
                  </a:lnTo>
                  <a:lnTo>
                    <a:pt x="804" y="659"/>
                  </a:lnTo>
                  <a:lnTo>
                    <a:pt x="745" y="519"/>
                  </a:lnTo>
                  <a:lnTo>
                    <a:pt x="707" y="500"/>
                  </a:lnTo>
                  <a:close/>
                </a:path>
              </a:pathLst>
            </a:custGeom>
            <a:solidFill>
              <a:srgbClr val="913E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Freeform 19"/>
            <p:cNvSpPr>
              <a:spLocks/>
            </p:cNvSpPr>
            <p:nvPr/>
          </p:nvSpPr>
          <p:spPr bwMode="auto">
            <a:xfrm>
              <a:off x="1817" y="2058"/>
              <a:ext cx="97" cy="54"/>
            </a:xfrm>
            <a:custGeom>
              <a:avLst/>
              <a:gdLst>
                <a:gd name="T0" fmla="*/ 0 w 194"/>
                <a:gd name="T1" fmla="*/ 10 h 108"/>
                <a:gd name="T2" fmla="*/ 37 w 194"/>
                <a:gd name="T3" fmla="*/ 20 h 108"/>
                <a:gd name="T4" fmla="*/ 49 w 194"/>
                <a:gd name="T5" fmla="*/ 20 h 108"/>
                <a:gd name="T6" fmla="*/ 74 w 194"/>
                <a:gd name="T7" fmla="*/ 36 h 108"/>
                <a:gd name="T8" fmla="*/ 97 w 194"/>
                <a:gd name="T9" fmla="*/ 54 h 108"/>
                <a:gd name="T10" fmla="*/ 95 w 194"/>
                <a:gd name="T11" fmla="*/ 46 h 108"/>
                <a:gd name="T12" fmla="*/ 87 w 194"/>
                <a:gd name="T13" fmla="*/ 30 h 108"/>
                <a:gd name="T14" fmla="*/ 76 w 194"/>
                <a:gd name="T15" fmla="*/ 20 h 108"/>
                <a:gd name="T16" fmla="*/ 39 w 194"/>
                <a:gd name="T17" fmla="*/ 1 h 108"/>
                <a:gd name="T18" fmla="*/ 32 w 194"/>
                <a:gd name="T19" fmla="*/ 1 h 108"/>
                <a:gd name="T20" fmla="*/ 32 w 194"/>
                <a:gd name="T21" fmla="*/ 6 h 108"/>
                <a:gd name="T22" fmla="*/ 21 w 194"/>
                <a:gd name="T23" fmla="*/ 6 h 108"/>
                <a:gd name="T24" fmla="*/ 21 w 194"/>
                <a:gd name="T25" fmla="*/ 0 h 108"/>
                <a:gd name="T26" fmla="*/ 3 w 194"/>
                <a:gd name="T27" fmla="*/ 3 h 108"/>
                <a:gd name="T28" fmla="*/ 0 w 194"/>
                <a:gd name="T29" fmla="*/ 10 h 108"/>
                <a:gd name="T30" fmla="*/ 0 w 194"/>
                <a:gd name="T31" fmla="*/ 10 h 1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4"/>
                <a:gd name="T49" fmla="*/ 0 h 108"/>
                <a:gd name="T50" fmla="*/ 194 w 194"/>
                <a:gd name="T51" fmla="*/ 108 h 10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4" h="108">
                  <a:moveTo>
                    <a:pt x="0" y="19"/>
                  </a:moveTo>
                  <a:lnTo>
                    <a:pt x="74" y="39"/>
                  </a:lnTo>
                  <a:lnTo>
                    <a:pt x="99" y="39"/>
                  </a:lnTo>
                  <a:lnTo>
                    <a:pt x="148" y="72"/>
                  </a:lnTo>
                  <a:lnTo>
                    <a:pt x="194" y="108"/>
                  </a:lnTo>
                  <a:lnTo>
                    <a:pt x="190" y="91"/>
                  </a:lnTo>
                  <a:lnTo>
                    <a:pt x="173" y="60"/>
                  </a:lnTo>
                  <a:lnTo>
                    <a:pt x="152" y="39"/>
                  </a:lnTo>
                  <a:lnTo>
                    <a:pt x="78" y="1"/>
                  </a:lnTo>
                  <a:lnTo>
                    <a:pt x="64" y="1"/>
                  </a:lnTo>
                  <a:lnTo>
                    <a:pt x="64" y="11"/>
                  </a:lnTo>
                  <a:lnTo>
                    <a:pt x="42" y="11"/>
                  </a:lnTo>
                  <a:lnTo>
                    <a:pt x="42" y="0"/>
                  </a:lnTo>
                  <a:lnTo>
                    <a:pt x="5" y="7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Freeform 20"/>
            <p:cNvSpPr>
              <a:spLocks/>
            </p:cNvSpPr>
            <p:nvPr/>
          </p:nvSpPr>
          <p:spPr bwMode="auto">
            <a:xfrm>
              <a:off x="2013" y="2108"/>
              <a:ext cx="109" cy="28"/>
            </a:xfrm>
            <a:custGeom>
              <a:avLst/>
              <a:gdLst>
                <a:gd name="T0" fmla="*/ 0 w 217"/>
                <a:gd name="T1" fmla="*/ 27 h 57"/>
                <a:gd name="T2" fmla="*/ 31 w 217"/>
                <a:gd name="T3" fmla="*/ 19 h 57"/>
                <a:gd name="T4" fmla="*/ 50 w 217"/>
                <a:gd name="T5" fmla="*/ 19 h 57"/>
                <a:gd name="T6" fmla="*/ 65 w 217"/>
                <a:gd name="T7" fmla="*/ 27 h 57"/>
                <a:gd name="T8" fmla="*/ 80 w 217"/>
                <a:gd name="T9" fmla="*/ 21 h 57"/>
                <a:gd name="T10" fmla="*/ 95 w 217"/>
                <a:gd name="T11" fmla="*/ 21 h 57"/>
                <a:gd name="T12" fmla="*/ 109 w 217"/>
                <a:gd name="T13" fmla="*/ 28 h 57"/>
                <a:gd name="T14" fmla="*/ 95 w 217"/>
                <a:gd name="T15" fmla="*/ 5 h 57"/>
                <a:gd name="T16" fmla="*/ 80 w 217"/>
                <a:gd name="T17" fmla="*/ 0 h 57"/>
                <a:gd name="T18" fmla="*/ 58 w 217"/>
                <a:gd name="T19" fmla="*/ 8 h 57"/>
                <a:gd name="T20" fmla="*/ 31 w 217"/>
                <a:gd name="T21" fmla="*/ 8 h 57"/>
                <a:gd name="T22" fmla="*/ 0 w 217"/>
                <a:gd name="T23" fmla="*/ 27 h 57"/>
                <a:gd name="T24" fmla="*/ 0 w 217"/>
                <a:gd name="T25" fmla="*/ 27 h 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57"/>
                <a:gd name="T41" fmla="*/ 217 w 217"/>
                <a:gd name="T42" fmla="*/ 57 h 5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57">
                  <a:moveTo>
                    <a:pt x="0" y="54"/>
                  </a:moveTo>
                  <a:lnTo>
                    <a:pt x="61" y="38"/>
                  </a:lnTo>
                  <a:lnTo>
                    <a:pt x="99" y="38"/>
                  </a:lnTo>
                  <a:lnTo>
                    <a:pt x="130" y="54"/>
                  </a:lnTo>
                  <a:lnTo>
                    <a:pt x="160" y="42"/>
                  </a:lnTo>
                  <a:lnTo>
                    <a:pt x="189" y="42"/>
                  </a:lnTo>
                  <a:lnTo>
                    <a:pt x="217" y="57"/>
                  </a:lnTo>
                  <a:lnTo>
                    <a:pt x="189" y="10"/>
                  </a:lnTo>
                  <a:lnTo>
                    <a:pt x="160" y="0"/>
                  </a:lnTo>
                  <a:lnTo>
                    <a:pt x="116" y="17"/>
                  </a:lnTo>
                  <a:lnTo>
                    <a:pt x="61" y="17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Freeform 21"/>
            <p:cNvSpPr>
              <a:spLocks/>
            </p:cNvSpPr>
            <p:nvPr/>
          </p:nvSpPr>
          <p:spPr bwMode="auto">
            <a:xfrm>
              <a:off x="1854" y="2322"/>
              <a:ext cx="142" cy="45"/>
            </a:xfrm>
            <a:custGeom>
              <a:avLst/>
              <a:gdLst>
                <a:gd name="T0" fmla="*/ 0 w 283"/>
                <a:gd name="T1" fmla="*/ 0 h 89"/>
                <a:gd name="T2" fmla="*/ 11 w 283"/>
                <a:gd name="T3" fmla="*/ 0 h 89"/>
                <a:gd name="T4" fmla="*/ 71 w 283"/>
                <a:gd name="T5" fmla="*/ 24 h 89"/>
                <a:gd name="T6" fmla="*/ 84 w 283"/>
                <a:gd name="T7" fmla="*/ 24 h 89"/>
                <a:gd name="T8" fmla="*/ 142 w 283"/>
                <a:gd name="T9" fmla="*/ 12 h 89"/>
                <a:gd name="T10" fmla="*/ 142 w 283"/>
                <a:gd name="T11" fmla="*/ 16 h 89"/>
                <a:gd name="T12" fmla="*/ 83 w 283"/>
                <a:gd name="T13" fmla="*/ 45 h 89"/>
                <a:gd name="T14" fmla="*/ 64 w 283"/>
                <a:gd name="T15" fmla="*/ 45 h 89"/>
                <a:gd name="T16" fmla="*/ 0 w 283"/>
                <a:gd name="T17" fmla="*/ 6 h 89"/>
                <a:gd name="T18" fmla="*/ 0 w 283"/>
                <a:gd name="T19" fmla="*/ 0 h 89"/>
                <a:gd name="T20" fmla="*/ 0 w 283"/>
                <a:gd name="T21" fmla="*/ 0 h 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3"/>
                <a:gd name="T34" fmla="*/ 0 h 89"/>
                <a:gd name="T35" fmla="*/ 283 w 283"/>
                <a:gd name="T36" fmla="*/ 89 h 8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3" h="89">
                  <a:moveTo>
                    <a:pt x="0" y="0"/>
                  </a:moveTo>
                  <a:lnTo>
                    <a:pt x="21" y="0"/>
                  </a:lnTo>
                  <a:lnTo>
                    <a:pt x="141" y="47"/>
                  </a:lnTo>
                  <a:lnTo>
                    <a:pt x="167" y="47"/>
                  </a:lnTo>
                  <a:lnTo>
                    <a:pt x="283" y="23"/>
                  </a:lnTo>
                  <a:lnTo>
                    <a:pt x="283" y="32"/>
                  </a:lnTo>
                  <a:lnTo>
                    <a:pt x="165" y="89"/>
                  </a:lnTo>
                  <a:lnTo>
                    <a:pt x="127" y="89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Freeform 22"/>
            <p:cNvSpPr>
              <a:spLocks/>
            </p:cNvSpPr>
            <p:nvPr/>
          </p:nvSpPr>
          <p:spPr bwMode="auto">
            <a:xfrm>
              <a:off x="1877" y="2381"/>
              <a:ext cx="80" cy="24"/>
            </a:xfrm>
            <a:custGeom>
              <a:avLst/>
              <a:gdLst>
                <a:gd name="T0" fmla="*/ 0 w 160"/>
                <a:gd name="T1" fmla="*/ 0 h 47"/>
                <a:gd name="T2" fmla="*/ 20 w 160"/>
                <a:gd name="T3" fmla="*/ 13 h 47"/>
                <a:gd name="T4" fmla="*/ 41 w 160"/>
                <a:gd name="T5" fmla="*/ 15 h 47"/>
                <a:gd name="T6" fmla="*/ 58 w 160"/>
                <a:gd name="T7" fmla="*/ 15 h 47"/>
                <a:gd name="T8" fmla="*/ 80 w 160"/>
                <a:gd name="T9" fmla="*/ 10 h 47"/>
                <a:gd name="T10" fmla="*/ 67 w 160"/>
                <a:gd name="T11" fmla="*/ 22 h 47"/>
                <a:gd name="T12" fmla="*/ 46 w 160"/>
                <a:gd name="T13" fmla="*/ 24 h 47"/>
                <a:gd name="T14" fmla="*/ 19 w 160"/>
                <a:gd name="T15" fmla="*/ 15 h 47"/>
                <a:gd name="T16" fmla="*/ 9 w 160"/>
                <a:gd name="T17" fmla="*/ 8 h 47"/>
                <a:gd name="T18" fmla="*/ 0 w 160"/>
                <a:gd name="T19" fmla="*/ 0 h 47"/>
                <a:gd name="T20" fmla="*/ 0 w 160"/>
                <a:gd name="T21" fmla="*/ 0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0"/>
                <a:gd name="T34" fmla="*/ 0 h 47"/>
                <a:gd name="T35" fmla="*/ 160 w 160"/>
                <a:gd name="T36" fmla="*/ 47 h 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0" h="47">
                  <a:moveTo>
                    <a:pt x="0" y="0"/>
                  </a:moveTo>
                  <a:lnTo>
                    <a:pt x="40" y="26"/>
                  </a:lnTo>
                  <a:lnTo>
                    <a:pt x="82" y="30"/>
                  </a:lnTo>
                  <a:lnTo>
                    <a:pt x="116" y="30"/>
                  </a:lnTo>
                  <a:lnTo>
                    <a:pt x="160" y="19"/>
                  </a:lnTo>
                  <a:lnTo>
                    <a:pt x="134" y="44"/>
                  </a:lnTo>
                  <a:lnTo>
                    <a:pt x="92" y="47"/>
                  </a:lnTo>
                  <a:lnTo>
                    <a:pt x="37" y="30"/>
                  </a:lnTo>
                  <a:lnTo>
                    <a:pt x="18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Freeform 23"/>
            <p:cNvSpPr>
              <a:spLocks/>
            </p:cNvSpPr>
            <p:nvPr/>
          </p:nvSpPr>
          <p:spPr bwMode="auto">
            <a:xfrm>
              <a:off x="1927" y="2207"/>
              <a:ext cx="45" cy="16"/>
            </a:xfrm>
            <a:custGeom>
              <a:avLst/>
              <a:gdLst>
                <a:gd name="T0" fmla="*/ 0 w 92"/>
                <a:gd name="T1" fmla="*/ 8 h 32"/>
                <a:gd name="T2" fmla="*/ 14 w 92"/>
                <a:gd name="T3" fmla="*/ 5 h 32"/>
                <a:gd name="T4" fmla="*/ 30 w 92"/>
                <a:gd name="T5" fmla="*/ 7 h 32"/>
                <a:gd name="T6" fmla="*/ 42 w 92"/>
                <a:gd name="T7" fmla="*/ 16 h 32"/>
                <a:gd name="T8" fmla="*/ 45 w 92"/>
                <a:gd name="T9" fmla="*/ 7 h 32"/>
                <a:gd name="T10" fmla="*/ 25 w 92"/>
                <a:gd name="T11" fmla="*/ 2 h 32"/>
                <a:gd name="T12" fmla="*/ 1 w 92"/>
                <a:gd name="T13" fmla="*/ 0 h 32"/>
                <a:gd name="T14" fmla="*/ 0 w 92"/>
                <a:gd name="T15" fmla="*/ 8 h 32"/>
                <a:gd name="T16" fmla="*/ 0 w 92"/>
                <a:gd name="T17" fmla="*/ 8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"/>
                <a:gd name="T28" fmla="*/ 0 h 32"/>
                <a:gd name="T29" fmla="*/ 92 w 92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" h="32">
                  <a:moveTo>
                    <a:pt x="0" y="17"/>
                  </a:moveTo>
                  <a:lnTo>
                    <a:pt x="29" y="10"/>
                  </a:lnTo>
                  <a:lnTo>
                    <a:pt x="61" y="15"/>
                  </a:lnTo>
                  <a:lnTo>
                    <a:pt x="86" y="32"/>
                  </a:lnTo>
                  <a:lnTo>
                    <a:pt x="92" y="15"/>
                  </a:lnTo>
                  <a:lnTo>
                    <a:pt x="52" y="4"/>
                  </a:lnTo>
                  <a:lnTo>
                    <a:pt x="2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Freeform 24"/>
            <p:cNvSpPr>
              <a:spLocks/>
            </p:cNvSpPr>
            <p:nvPr/>
          </p:nvSpPr>
          <p:spPr bwMode="auto">
            <a:xfrm>
              <a:off x="1921" y="2221"/>
              <a:ext cx="49" cy="20"/>
            </a:xfrm>
            <a:custGeom>
              <a:avLst/>
              <a:gdLst>
                <a:gd name="T0" fmla="*/ 0 w 99"/>
                <a:gd name="T1" fmla="*/ 12 h 39"/>
                <a:gd name="T2" fmla="*/ 14 w 99"/>
                <a:gd name="T3" fmla="*/ 12 h 39"/>
                <a:gd name="T4" fmla="*/ 31 w 99"/>
                <a:gd name="T5" fmla="*/ 14 h 39"/>
                <a:gd name="T6" fmla="*/ 44 w 99"/>
                <a:gd name="T7" fmla="*/ 20 h 39"/>
                <a:gd name="T8" fmla="*/ 49 w 99"/>
                <a:gd name="T9" fmla="*/ 12 h 39"/>
                <a:gd name="T10" fmla="*/ 35 w 99"/>
                <a:gd name="T11" fmla="*/ 4 h 39"/>
                <a:gd name="T12" fmla="*/ 15 w 99"/>
                <a:gd name="T13" fmla="*/ 0 h 39"/>
                <a:gd name="T14" fmla="*/ 0 w 99"/>
                <a:gd name="T15" fmla="*/ 2 h 39"/>
                <a:gd name="T16" fmla="*/ 0 w 99"/>
                <a:gd name="T17" fmla="*/ 12 h 39"/>
                <a:gd name="T18" fmla="*/ 0 w 99"/>
                <a:gd name="T19" fmla="*/ 12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9"/>
                <a:gd name="T31" fmla="*/ 0 h 39"/>
                <a:gd name="T32" fmla="*/ 99 w 99"/>
                <a:gd name="T33" fmla="*/ 39 h 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9" h="39">
                  <a:moveTo>
                    <a:pt x="0" y="24"/>
                  </a:moveTo>
                  <a:lnTo>
                    <a:pt x="28" y="24"/>
                  </a:lnTo>
                  <a:lnTo>
                    <a:pt x="63" y="28"/>
                  </a:lnTo>
                  <a:lnTo>
                    <a:pt x="89" y="39"/>
                  </a:lnTo>
                  <a:lnTo>
                    <a:pt x="99" y="24"/>
                  </a:lnTo>
                  <a:lnTo>
                    <a:pt x="70" y="7"/>
                  </a:lnTo>
                  <a:lnTo>
                    <a:pt x="30" y="0"/>
                  </a:lnTo>
                  <a:lnTo>
                    <a:pt x="0" y="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4" name="Freeform 25"/>
            <p:cNvSpPr>
              <a:spLocks/>
            </p:cNvSpPr>
            <p:nvPr/>
          </p:nvSpPr>
          <p:spPr bwMode="auto">
            <a:xfrm>
              <a:off x="1757" y="1696"/>
              <a:ext cx="353" cy="377"/>
            </a:xfrm>
            <a:custGeom>
              <a:avLst/>
              <a:gdLst>
                <a:gd name="T0" fmla="*/ 13 w 707"/>
                <a:gd name="T1" fmla="*/ 306 h 753"/>
                <a:gd name="T2" fmla="*/ 18 w 707"/>
                <a:gd name="T3" fmla="*/ 179 h 753"/>
                <a:gd name="T4" fmla="*/ 119 w 707"/>
                <a:gd name="T5" fmla="*/ 52 h 753"/>
                <a:gd name="T6" fmla="*/ 216 w 707"/>
                <a:gd name="T7" fmla="*/ 0 h 753"/>
                <a:gd name="T8" fmla="*/ 302 w 707"/>
                <a:gd name="T9" fmla="*/ 22 h 753"/>
                <a:gd name="T10" fmla="*/ 353 w 707"/>
                <a:gd name="T11" fmla="*/ 82 h 753"/>
                <a:gd name="T12" fmla="*/ 275 w 707"/>
                <a:gd name="T13" fmla="*/ 30 h 753"/>
                <a:gd name="T14" fmla="*/ 196 w 707"/>
                <a:gd name="T15" fmla="*/ 24 h 753"/>
                <a:gd name="T16" fmla="*/ 267 w 707"/>
                <a:gd name="T17" fmla="*/ 52 h 753"/>
                <a:gd name="T18" fmla="*/ 193 w 707"/>
                <a:gd name="T19" fmla="*/ 40 h 753"/>
                <a:gd name="T20" fmla="*/ 208 w 707"/>
                <a:gd name="T21" fmla="*/ 52 h 753"/>
                <a:gd name="T22" fmla="*/ 203 w 707"/>
                <a:gd name="T23" fmla="*/ 62 h 753"/>
                <a:gd name="T24" fmla="*/ 137 w 707"/>
                <a:gd name="T25" fmla="*/ 72 h 753"/>
                <a:gd name="T26" fmla="*/ 224 w 707"/>
                <a:gd name="T27" fmla="*/ 82 h 753"/>
                <a:gd name="T28" fmla="*/ 139 w 707"/>
                <a:gd name="T29" fmla="*/ 89 h 753"/>
                <a:gd name="T30" fmla="*/ 237 w 707"/>
                <a:gd name="T31" fmla="*/ 108 h 753"/>
                <a:gd name="T32" fmla="*/ 222 w 707"/>
                <a:gd name="T33" fmla="*/ 129 h 753"/>
                <a:gd name="T34" fmla="*/ 122 w 707"/>
                <a:gd name="T35" fmla="*/ 108 h 753"/>
                <a:gd name="T36" fmla="*/ 131 w 707"/>
                <a:gd name="T37" fmla="*/ 120 h 753"/>
                <a:gd name="T38" fmla="*/ 153 w 707"/>
                <a:gd name="T39" fmla="*/ 134 h 753"/>
                <a:gd name="T40" fmla="*/ 68 w 707"/>
                <a:gd name="T41" fmla="*/ 147 h 753"/>
                <a:gd name="T42" fmla="*/ 149 w 707"/>
                <a:gd name="T43" fmla="*/ 148 h 753"/>
                <a:gd name="T44" fmla="*/ 147 w 707"/>
                <a:gd name="T45" fmla="*/ 168 h 753"/>
                <a:gd name="T46" fmla="*/ 72 w 707"/>
                <a:gd name="T47" fmla="*/ 184 h 753"/>
                <a:gd name="T48" fmla="*/ 100 w 707"/>
                <a:gd name="T49" fmla="*/ 189 h 753"/>
                <a:gd name="T50" fmla="*/ 110 w 707"/>
                <a:gd name="T51" fmla="*/ 200 h 753"/>
                <a:gd name="T52" fmla="*/ 119 w 707"/>
                <a:gd name="T53" fmla="*/ 209 h 753"/>
                <a:gd name="T54" fmla="*/ 44 w 707"/>
                <a:gd name="T55" fmla="*/ 219 h 753"/>
                <a:gd name="T56" fmla="*/ 68 w 707"/>
                <a:gd name="T57" fmla="*/ 232 h 753"/>
                <a:gd name="T58" fmla="*/ 33 w 707"/>
                <a:gd name="T59" fmla="*/ 261 h 753"/>
                <a:gd name="T60" fmla="*/ 93 w 707"/>
                <a:gd name="T61" fmla="*/ 245 h 753"/>
                <a:gd name="T62" fmla="*/ 37 w 707"/>
                <a:gd name="T63" fmla="*/ 285 h 753"/>
                <a:gd name="T64" fmla="*/ 18 w 707"/>
                <a:gd name="T65" fmla="*/ 377 h 7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07"/>
                <a:gd name="T100" fmla="*/ 0 h 753"/>
                <a:gd name="T101" fmla="*/ 707 w 707"/>
                <a:gd name="T102" fmla="*/ 753 h 7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07" h="753">
                  <a:moveTo>
                    <a:pt x="36" y="753"/>
                  </a:moveTo>
                  <a:lnTo>
                    <a:pt x="27" y="612"/>
                  </a:lnTo>
                  <a:lnTo>
                    <a:pt x="0" y="504"/>
                  </a:lnTo>
                  <a:lnTo>
                    <a:pt x="36" y="358"/>
                  </a:lnTo>
                  <a:lnTo>
                    <a:pt x="122" y="211"/>
                  </a:lnTo>
                  <a:lnTo>
                    <a:pt x="238" y="103"/>
                  </a:lnTo>
                  <a:lnTo>
                    <a:pt x="346" y="27"/>
                  </a:lnTo>
                  <a:lnTo>
                    <a:pt x="432" y="0"/>
                  </a:lnTo>
                  <a:lnTo>
                    <a:pt x="496" y="6"/>
                  </a:lnTo>
                  <a:lnTo>
                    <a:pt x="605" y="44"/>
                  </a:lnTo>
                  <a:lnTo>
                    <a:pt x="663" y="84"/>
                  </a:lnTo>
                  <a:lnTo>
                    <a:pt x="707" y="164"/>
                  </a:lnTo>
                  <a:lnTo>
                    <a:pt x="639" y="95"/>
                  </a:lnTo>
                  <a:lnTo>
                    <a:pt x="551" y="59"/>
                  </a:lnTo>
                  <a:lnTo>
                    <a:pt x="475" y="48"/>
                  </a:lnTo>
                  <a:lnTo>
                    <a:pt x="392" y="48"/>
                  </a:lnTo>
                  <a:lnTo>
                    <a:pt x="473" y="65"/>
                  </a:lnTo>
                  <a:lnTo>
                    <a:pt x="534" y="103"/>
                  </a:lnTo>
                  <a:lnTo>
                    <a:pt x="451" y="80"/>
                  </a:lnTo>
                  <a:lnTo>
                    <a:pt x="386" y="80"/>
                  </a:lnTo>
                  <a:lnTo>
                    <a:pt x="329" y="92"/>
                  </a:lnTo>
                  <a:lnTo>
                    <a:pt x="416" y="103"/>
                  </a:lnTo>
                  <a:lnTo>
                    <a:pt x="475" y="135"/>
                  </a:lnTo>
                  <a:lnTo>
                    <a:pt x="407" y="124"/>
                  </a:lnTo>
                  <a:lnTo>
                    <a:pt x="333" y="124"/>
                  </a:lnTo>
                  <a:lnTo>
                    <a:pt x="274" y="143"/>
                  </a:lnTo>
                  <a:lnTo>
                    <a:pt x="378" y="149"/>
                  </a:lnTo>
                  <a:lnTo>
                    <a:pt x="449" y="164"/>
                  </a:lnTo>
                  <a:lnTo>
                    <a:pt x="323" y="162"/>
                  </a:lnTo>
                  <a:lnTo>
                    <a:pt x="278" y="177"/>
                  </a:lnTo>
                  <a:lnTo>
                    <a:pt x="363" y="187"/>
                  </a:lnTo>
                  <a:lnTo>
                    <a:pt x="475" y="215"/>
                  </a:lnTo>
                  <a:lnTo>
                    <a:pt x="357" y="208"/>
                  </a:lnTo>
                  <a:lnTo>
                    <a:pt x="445" y="257"/>
                  </a:lnTo>
                  <a:lnTo>
                    <a:pt x="333" y="215"/>
                  </a:lnTo>
                  <a:lnTo>
                    <a:pt x="245" y="215"/>
                  </a:lnTo>
                  <a:lnTo>
                    <a:pt x="177" y="240"/>
                  </a:lnTo>
                  <a:lnTo>
                    <a:pt x="262" y="240"/>
                  </a:lnTo>
                  <a:lnTo>
                    <a:pt x="392" y="287"/>
                  </a:lnTo>
                  <a:lnTo>
                    <a:pt x="306" y="268"/>
                  </a:lnTo>
                  <a:lnTo>
                    <a:pt x="226" y="259"/>
                  </a:lnTo>
                  <a:lnTo>
                    <a:pt x="137" y="293"/>
                  </a:lnTo>
                  <a:lnTo>
                    <a:pt x="238" y="284"/>
                  </a:lnTo>
                  <a:lnTo>
                    <a:pt x="298" y="295"/>
                  </a:lnTo>
                  <a:lnTo>
                    <a:pt x="375" y="346"/>
                  </a:lnTo>
                  <a:lnTo>
                    <a:pt x="295" y="335"/>
                  </a:lnTo>
                  <a:lnTo>
                    <a:pt x="203" y="346"/>
                  </a:lnTo>
                  <a:lnTo>
                    <a:pt x="145" y="367"/>
                  </a:lnTo>
                  <a:lnTo>
                    <a:pt x="266" y="367"/>
                  </a:lnTo>
                  <a:lnTo>
                    <a:pt x="200" y="377"/>
                  </a:lnTo>
                  <a:lnTo>
                    <a:pt x="137" y="399"/>
                  </a:lnTo>
                  <a:lnTo>
                    <a:pt x="221" y="399"/>
                  </a:lnTo>
                  <a:lnTo>
                    <a:pt x="342" y="438"/>
                  </a:lnTo>
                  <a:lnTo>
                    <a:pt x="238" y="417"/>
                  </a:lnTo>
                  <a:lnTo>
                    <a:pt x="171" y="417"/>
                  </a:lnTo>
                  <a:lnTo>
                    <a:pt x="89" y="438"/>
                  </a:lnTo>
                  <a:lnTo>
                    <a:pt x="213" y="458"/>
                  </a:lnTo>
                  <a:lnTo>
                    <a:pt x="137" y="464"/>
                  </a:lnTo>
                  <a:lnTo>
                    <a:pt x="97" y="483"/>
                  </a:lnTo>
                  <a:lnTo>
                    <a:pt x="67" y="521"/>
                  </a:lnTo>
                  <a:lnTo>
                    <a:pt x="137" y="493"/>
                  </a:lnTo>
                  <a:lnTo>
                    <a:pt x="186" y="489"/>
                  </a:lnTo>
                  <a:lnTo>
                    <a:pt x="122" y="515"/>
                  </a:lnTo>
                  <a:lnTo>
                    <a:pt x="74" y="569"/>
                  </a:lnTo>
                  <a:lnTo>
                    <a:pt x="57" y="675"/>
                  </a:lnTo>
                  <a:lnTo>
                    <a:pt x="36" y="7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5" name="Freeform 26"/>
            <p:cNvSpPr>
              <a:spLocks/>
            </p:cNvSpPr>
            <p:nvPr/>
          </p:nvSpPr>
          <p:spPr bwMode="auto">
            <a:xfrm>
              <a:off x="1809" y="1760"/>
              <a:ext cx="318" cy="258"/>
            </a:xfrm>
            <a:custGeom>
              <a:avLst/>
              <a:gdLst>
                <a:gd name="T0" fmla="*/ 49 w 636"/>
                <a:gd name="T1" fmla="*/ 212 h 517"/>
                <a:gd name="T2" fmla="*/ 121 w 636"/>
                <a:gd name="T3" fmla="*/ 244 h 517"/>
                <a:gd name="T4" fmla="*/ 190 w 636"/>
                <a:gd name="T5" fmla="*/ 258 h 517"/>
                <a:gd name="T6" fmla="*/ 250 w 636"/>
                <a:gd name="T7" fmla="*/ 242 h 517"/>
                <a:gd name="T8" fmla="*/ 302 w 636"/>
                <a:gd name="T9" fmla="*/ 224 h 517"/>
                <a:gd name="T10" fmla="*/ 278 w 636"/>
                <a:gd name="T11" fmla="*/ 173 h 517"/>
                <a:gd name="T12" fmla="*/ 302 w 636"/>
                <a:gd name="T13" fmla="*/ 155 h 517"/>
                <a:gd name="T14" fmla="*/ 302 w 636"/>
                <a:gd name="T15" fmla="*/ 122 h 517"/>
                <a:gd name="T16" fmla="*/ 307 w 636"/>
                <a:gd name="T17" fmla="*/ 109 h 517"/>
                <a:gd name="T18" fmla="*/ 311 w 636"/>
                <a:gd name="T19" fmla="*/ 90 h 517"/>
                <a:gd name="T20" fmla="*/ 284 w 636"/>
                <a:gd name="T21" fmla="*/ 41 h 517"/>
                <a:gd name="T22" fmla="*/ 301 w 636"/>
                <a:gd name="T23" fmla="*/ 18 h 517"/>
                <a:gd name="T24" fmla="*/ 284 w 636"/>
                <a:gd name="T25" fmla="*/ 17 h 517"/>
                <a:gd name="T26" fmla="*/ 278 w 636"/>
                <a:gd name="T27" fmla="*/ 38 h 517"/>
                <a:gd name="T28" fmla="*/ 282 w 636"/>
                <a:gd name="T29" fmla="*/ 64 h 517"/>
                <a:gd name="T30" fmla="*/ 282 w 636"/>
                <a:gd name="T31" fmla="*/ 90 h 517"/>
                <a:gd name="T32" fmla="*/ 279 w 636"/>
                <a:gd name="T33" fmla="*/ 100 h 517"/>
                <a:gd name="T34" fmla="*/ 271 w 636"/>
                <a:gd name="T35" fmla="*/ 133 h 517"/>
                <a:gd name="T36" fmla="*/ 275 w 636"/>
                <a:gd name="T37" fmla="*/ 155 h 517"/>
                <a:gd name="T38" fmla="*/ 159 w 636"/>
                <a:gd name="T39" fmla="*/ 106 h 517"/>
                <a:gd name="T40" fmla="*/ 242 w 636"/>
                <a:gd name="T41" fmla="*/ 155 h 517"/>
                <a:gd name="T42" fmla="*/ 243 w 636"/>
                <a:gd name="T43" fmla="*/ 170 h 517"/>
                <a:gd name="T44" fmla="*/ 242 w 636"/>
                <a:gd name="T45" fmla="*/ 193 h 517"/>
                <a:gd name="T46" fmla="*/ 235 w 636"/>
                <a:gd name="T47" fmla="*/ 199 h 517"/>
                <a:gd name="T48" fmla="*/ 246 w 636"/>
                <a:gd name="T49" fmla="*/ 212 h 517"/>
                <a:gd name="T50" fmla="*/ 177 w 636"/>
                <a:gd name="T51" fmla="*/ 202 h 517"/>
                <a:gd name="T52" fmla="*/ 249 w 636"/>
                <a:gd name="T53" fmla="*/ 231 h 517"/>
                <a:gd name="T54" fmla="*/ 146 w 636"/>
                <a:gd name="T55" fmla="*/ 206 h 517"/>
                <a:gd name="T56" fmla="*/ 181 w 636"/>
                <a:gd name="T57" fmla="*/ 242 h 517"/>
                <a:gd name="T58" fmla="*/ 126 w 636"/>
                <a:gd name="T59" fmla="*/ 228 h 517"/>
                <a:gd name="T60" fmla="*/ 47 w 636"/>
                <a:gd name="T61" fmla="*/ 202 h 517"/>
                <a:gd name="T62" fmla="*/ 0 w 636"/>
                <a:gd name="T63" fmla="*/ 206 h 5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36"/>
                <a:gd name="T97" fmla="*/ 0 h 517"/>
                <a:gd name="T98" fmla="*/ 636 w 636"/>
                <a:gd name="T99" fmla="*/ 517 h 5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36" h="517">
                  <a:moveTo>
                    <a:pt x="0" y="412"/>
                  </a:moveTo>
                  <a:lnTo>
                    <a:pt x="98" y="424"/>
                  </a:lnTo>
                  <a:lnTo>
                    <a:pt x="184" y="456"/>
                  </a:lnTo>
                  <a:lnTo>
                    <a:pt x="243" y="488"/>
                  </a:lnTo>
                  <a:lnTo>
                    <a:pt x="306" y="509"/>
                  </a:lnTo>
                  <a:lnTo>
                    <a:pt x="380" y="517"/>
                  </a:lnTo>
                  <a:lnTo>
                    <a:pt x="450" y="503"/>
                  </a:lnTo>
                  <a:lnTo>
                    <a:pt x="500" y="484"/>
                  </a:lnTo>
                  <a:lnTo>
                    <a:pt x="558" y="477"/>
                  </a:lnTo>
                  <a:lnTo>
                    <a:pt x="604" y="448"/>
                  </a:lnTo>
                  <a:lnTo>
                    <a:pt x="633" y="405"/>
                  </a:lnTo>
                  <a:lnTo>
                    <a:pt x="555" y="346"/>
                  </a:lnTo>
                  <a:lnTo>
                    <a:pt x="591" y="346"/>
                  </a:lnTo>
                  <a:lnTo>
                    <a:pt x="604" y="310"/>
                  </a:lnTo>
                  <a:lnTo>
                    <a:pt x="534" y="207"/>
                  </a:lnTo>
                  <a:lnTo>
                    <a:pt x="604" y="245"/>
                  </a:lnTo>
                  <a:lnTo>
                    <a:pt x="572" y="192"/>
                  </a:lnTo>
                  <a:lnTo>
                    <a:pt x="614" y="218"/>
                  </a:lnTo>
                  <a:lnTo>
                    <a:pt x="574" y="156"/>
                  </a:lnTo>
                  <a:lnTo>
                    <a:pt x="621" y="180"/>
                  </a:lnTo>
                  <a:lnTo>
                    <a:pt x="604" y="131"/>
                  </a:lnTo>
                  <a:lnTo>
                    <a:pt x="568" y="83"/>
                  </a:lnTo>
                  <a:lnTo>
                    <a:pt x="636" y="116"/>
                  </a:lnTo>
                  <a:lnTo>
                    <a:pt x="602" y="36"/>
                  </a:lnTo>
                  <a:lnTo>
                    <a:pt x="604" y="76"/>
                  </a:lnTo>
                  <a:lnTo>
                    <a:pt x="568" y="34"/>
                  </a:lnTo>
                  <a:lnTo>
                    <a:pt x="503" y="0"/>
                  </a:lnTo>
                  <a:lnTo>
                    <a:pt x="555" y="76"/>
                  </a:lnTo>
                  <a:lnTo>
                    <a:pt x="503" y="59"/>
                  </a:lnTo>
                  <a:lnTo>
                    <a:pt x="564" y="129"/>
                  </a:lnTo>
                  <a:lnTo>
                    <a:pt x="534" y="123"/>
                  </a:lnTo>
                  <a:lnTo>
                    <a:pt x="564" y="180"/>
                  </a:lnTo>
                  <a:lnTo>
                    <a:pt x="498" y="131"/>
                  </a:lnTo>
                  <a:lnTo>
                    <a:pt x="558" y="201"/>
                  </a:lnTo>
                  <a:lnTo>
                    <a:pt x="484" y="180"/>
                  </a:lnTo>
                  <a:lnTo>
                    <a:pt x="541" y="266"/>
                  </a:lnTo>
                  <a:lnTo>
                    <a:pt x="515" y="260"/>
                  </a:lnTo>
                  <a:lnTo>
                    <a:pt x="549" y="311"/>
                  </a:lnTo>
                  <a:lnTo>
                    <a:pt x="446" y="256"/>
                  </a:lnTo>
                  <a:lnTo>
                    <a:pt x="319" y="213"/>
                  </a:lnTo>
                  <a:lnTo>
                    <a:pt x="450" y="281"/>
                  </a:lnTo>
                  <a:lnTo>
                    <a:pt x="484" y="310"/>
                  </a:lnTo>
                  <a:lnTo>
                    <a:pt x="359" y="281"/>
                  </a:lnTo>
                  <a:lnTo>
                    <a:pt x="486" y="340"/>
                  </a:lnTo>
                  <a:lnTo>
                    <a:pt x="545" y="393"/>
                  </a:lnTo>
                  <a:lnTo>
                    <a:pt x="484" y="387"/>
                  </a:lnTo>
                  <a:lnTo>
                    <a:pt x="418" y="365"/>
                  </a:lnTo>
                  <a:lnTo>
                    <a:pt x="471" y="399"/>
                  </a:lnTo>
                  <a:lnTo>
                    <a:pt x="555" y="412"/>
                  </a:lnTo>
                  <a:lnTo>
                    <a:pt x="492" y="424"/>
                  </a:lnTo>
                  <a:lnTo>
                    <a:pt x="441" y="424"/>
                  </a:lnTo>
                  <a:lnTo>
                    <a:pt x="355" y="405"/>
                  </a:lnTo>
                  <a:lnTo>
                    <a:pt x="433" y="441"/>
                  </a:lnTo>
                  <a:lnTo>
                    <a:pt x="498" y="462"/>
                  </a:lnTo>
                  <a:lnTo>
                    <a:pt x="433" y="462"/>
                  </a:lnTo>
                  <a:lnTo>
                    <a:pt x="292" y="412"/>
                  </a:lnTo>
                  <a:lnTo>
                    <a:pt x="408" y="484"/>
                  </a:lnTo>
                  <a:lnTo>
                    <a:pt x="363" y="484"/>
                  </a:lnTo>
                  <a:lnTo>
                    <a:pt x="203" y="405"/>
                  </a:lnTo>
                  <a:lnTo>
                    <a:pt x="252" y="456"/>
                  </a:lnTo>
                  <a:lnTo>
                    <a:pt x="165" y="412"/>
                  </a:lnTo>
                  <a:lnTo>
                    <a:pt x="95" y="405"/>
                  </a:lnTo>
                  <a:lnTo>
                    <a:pt x="49" y="405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6" name="Freeform 27"/>
            <p:cNvSpPr>
              <a:spLocks/>
            </p:cNvSpPr>
            <p:nvPr/>
          </p:nvSpPr>
          <p:spPr bwMode="auto">
            <a:xfrm>
              <a:off x="2120" y="1781"/>
              <a:ext cx="131" cy="450"/>
            </a:xfrm>
            <a:custGeom>
              <a:avLst/>
              <a:gdLst>
                <a:gd name="T0" fmla="*/ 6 w 263"/>
                <a:gd name="T1" fmla="*/ 17 h 901"/>
                <a:gd name="T2" fmla="*/ 12 w 263"/>
                <a:gd name="T3" fmla="*/ 44 h 901"/>
                <a:gd name="T4" fmla="*/ 13 w 263"/>
                <a:gd name="T5" fmla="*/ 67 h 901"/>
                <a:gd name="T6" fmla="*/ 7 w 263"/>
                <a:gd name="T7" fmla="*/ 75 h 901"/>
                <a:gd name="T8" fmla="*/ 22 w 263"/>
                <a:gd name="T9" fmla="*/ 90 h 901"/>
                <a:gd name="T10" fmla="*/ 9 w 263"/>
                <a:gd name="T11" fmla="*/ 99 h 901"/>
                <a:gd name="T12" fmla="*/ 19 w 263"/>
                <a:gd name="T13" fmla="*/ 109 h 901"/>
                <a:gd name="T14" fmla="*/ 6 w 263"/>
                <a:gd name="T15" fmla="*/ 124 h 901"/>
                <a:gd name="T16" fmla="*/ 13 w 263"/>
                <a:gd name="T17" fmla="*/ 149 h 901"/>
                <a:gd name="T18" fmla="*/ 9 w 263"/>
                <a:gd name="T19" fmla="*/ 157 h 901"/>
                <a:gd name="T20" fmla="*/ 17 w 263"/>
                <a:gd name="T21" fmla="*/ 173 h 901"/>
                <a:gd name="T22" fmla="*/ 13 w 263"/>
                <a:gd name="T23" fmla="*/ 179 h 901"/>
                <a:gd name="T24" fmla="*/ 34 w 263"/>
                <a:gd name="T25" fmla="*/ 194 h 901"/>
                <a:gd name="T26" fmla="*/ 46 w 263"/>
                <a:gd name="T27" fmla="*/ 239 h 901"/>
                <a:gd name="T28" fmla="*/ 46 w 263"/>
                <a:gd name="T29" fmla="*/ 297 h 901"/>
                <a:gd name="T30" fmla="*/ 42 w 263"/>
                <a:gd name="T31" fmla="*/ 337 h 901"/>
                <a:gd name="T32" fmla="*/ 27 w 263"/>
                <a:gd name="T33" fmla="*/ 406 h 901"/>
                <a:gd name="T34" fmla="*/ 0 w 263"/>
                <a:gd name="T35" fmla="*/ 450 h 901"/>
                <a:gd name="T36" fmla="*/ 22 w 263"/>
                <a:gd name="T37" fmla="*/ 436 h 901"/>
                <a:gd name="T38" fmla="*/ 45 w 263"/>
                <a:gd name="T39" fmla="*/ 393 h 901"/>
                <a:gd name="T40" fmla="*/ 48 w 263"/>
                <a:gd name="T41" fmla="*/ 365 h 901"/>
                <a:gd name="T42" fmla="*/ 77 w 263"/>
                <a:gd name="T43" fmla="*/ 283 h 901"/>
                <a:gd name="T44" fmla="*/ 106 w 263"/>
                <a:gd name="T45" fmla="*/ 248 h 901"/>
                <a:gd name="T46" fmla="*/ 126 w 263"/>
                <a:gd name="T47" fmla="*/ 218 h 901"/>
                <a:gd name="T48" fmla="*/ 131 w 263"/>
                <a:gd name="T49" fmla="*/ 194 h 901"/>
                <a:gd name="T50" fmla="*/ 123 w 263"/>
                <a:gd name="T51" fmla="*/ 213 h 901"/>
                <a:gd name="T52" fmla="*/ 84 w 263"/>
                <a:gd name="T53" fmla="*/ 210 h 901"/>
                <a:gd name="T54" fmla="*/ 48 w 263"/>
                <a:gd name="T55" fmla="*/ 198 h 901"/>
                <a:gd name="T56" fmla="*/ 70 w 263"/>
                <a:gd name="T57" fmla="*/ 191 h 901"/>
                <a:gd name="T58" fmla="*/ 22 w 263"/>
                <a:gd name="T59" fmla="*/ 164 h 901"/>
                <a:gd name="T60" fmla="*/ 48 w 263"/>
                <a:gd name="T61" fmla="*/ 164 h 901"/>
                <a:gd name="T62" fmla="*/ 19 w 263"/>
                <a:gd name="T63" fmla="*/ 147 h 901"/>
                <a:gd name="T64" fmla="*/ 37 w 263"/>
                <a:gd name="T65" fmla="*/ 147 h 901"/>
                <a:gd name="T66" fmla="*/ 16 w 263"/>
                <a:gd name="T67" fmla="*/ 127 h 901"/>
                <a:gd name="T68" fmla="*/ 46 w 263"/>
                <a:gd name="T69" fmla="*/ 127 h 901"/>
                <a:gd name="T70" fmla="*/ 25 w 263"/>
                <a:gd name="T71" fmla="*/ 117 h 901"/>
                <a:gd name="T72" fmla="*/ 64 w 263"/>
                <a:gd name="T73" fmla="*/ 115 h 901"/>
                <a:gd name="T74" fmla="*/ 28 w 263"/>
                <a:gd name="T75" fmla="*/ 102 h 901"/>
                <a:gd name="T76" fmla="*/ 46 w 263"/>
                <a:gd name="T77" fmla="*/ 86 h 901"/>
                <a:gd name="T78" fmla="*/ 28 w 263"/>
                <a:gd name="T79" fmla="*/ 80 h 901"/>
                <a:gd name="T80" fmla="*/ 62 w 263"/>
                <a:gd name="T81" fmla="*/ 75 h 901"/>
                <a:gd name="T82" fmla="*/ 19 w 263"/>
                <a:gd name="T83" fmla="*/ 62 h 901"/>
                <a:gd name="T84" fmla="*/ 48 w 263"/>
                <a:gd name="T85" fmla="*/ 41 h 901"/>
                <a:gd name="T86" fmla="*/ 25 w 263"/>
                <a:gd name="T87" fmla="*/ 41 h 901"/>
                <a:gd name="T88" fmla="*/ 48 w 263"/>
                <a:gd name="T89" fmla="*/ 21 h 901"/>
                <a:gd name="T90" fmla="*/ 19 w 263"/>
                <a:gd name="T91" fmla="*/ 21 h 901"/>
                <a:gd name="T92" fmla="*/ 48 w 263"/>
                <a:gd name="T93" fmla="*/ 0 h 901"/>
                <a:gd name="T94" fmla="*/ 16 w 263"/>
                <a:gd name="T95" fmla="*/ 9 h 901"/>
                <a:gd name="T96" fmla="*/ 6 w 263"/>
                <a:gd name="T97" fmla="*/ 17 h 901"/>
                <a:gd name="T98" fmla="*/ 6 w 263"/>
                <a:gd name="T99" fmla="*/ 17 h 9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63"/>
                <a:gd name="T151" fmla="*/ 0 h 901"/>
                <a:gd name="T152" fmla="*/ 263 w 263"/>
                <a:gd name="T153" fmla="*/ 901 h 90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63" h="901">
                  <a:moveTo>
                    <a:pt x="12" y="35"/>
                  </a:moveTo>
                  <a:lnTo>
                    <a:pt x="25" y="88"/>
                  </a:lnTo>
                  <a:lnTo>
                    <a:pt x="27" y="134"/>
                  </a:lnTo>
                  <a:lnTo>
                    <a:pt x="15" y="151"/>
                  </a:lnTo>
                  <a:lnTo>
                    <a:pt x="44" y="181"/>
                  </a:lnTo>
                  <a:lnTo>
                    <a:pt x="19" y="198"/>
                  </a:lnTo>
                  <a:lnTo>
                    <a:pt x="38" y="219"/>
                  </a:lnTo>
                  <a:lnTo>
                    <a:pt x="12" y="248"/>
                  </a:lnTo>
                  <a:lnTo>
                    <a:pt x="27" y="299"/>
                  </a:lnTo>
                  <a:lnTo>
                    <a:pt x="19" y="314"/>
                  </a:lnTo>
                  <a:lnTo>
                    <a:pt x="34" y="346"/>
                  </a:lnTo>
                  <a:lnTo>
                    <a:pt x="27" y="358"/>
                  </a:lnTo>
                  <a:lnTo>
                    <a:pt x="69" y="388"/>
                  </a:lnTo>
                  <a:lnTo>
                    <a:pt x="93" y="479"/>
                  </a:lnTo>
                  <a:lnTo>
                    <a:pt x="93" y="595"/>
                  </a:lnTo>
                  <a:lnTo>
                    <a:pt x="84" y="675"/>
                  </a:lnTo>
                  <a:lnTo>
                    <a:pt x="55" y="812"/>
                  </a:lnTo>
                  <a:lnTo>
                    <a:pt x="0" y="901"/>
                  </a:lnTo>
                  <a:lnTo>
                    <a:pt x="44" y="873"/>
                  </a:lnTo>
                  <a:lnTo>
                    <a:pt x="91" y="787"/>
                  </a:lnTo>
                  <a:lnTo>
                    <a:pt x="97" y="730"/>
                  </a:lnTo>
                  <a:lnTo>
                    <a:pt x="154" y="567"/>
                  </a:lnTo>
                  <a:lnTo>
                    <a:pt x="213" y="497"/>
                  </a:lnTo>
                  <a:lnTo>
                    <a:pt x="253" y="436"/>
                  </a:lnTo>
                  <a:lnTo>
                    <a:pt x="263" y="388"/>
                  </a:lnTo>
                  <a:lnTo>
                    <a:pt x="247" y="426"/>
                  </a:lnTo>
                  <a:lnTo>
                    <a:pt x="168" y="421"/>
                  </a:lnTo>
                  <a:lnTo>
                    <a:pt x="97" y="396"/>
                  </a:lnTo>
                  <a:lnTo>
                    <a:pt x="141" y="383"/>
                  </a:lnTo>
                  <a:lnTo>
                    <a:pt x="44" y="329"/>
                  </a:lnTo>
                  <a:lnTo>
                    <a:pt x="97" y="329"/>
                  </a:lnTo>
                  <a:lnTo>
                    <a:pt x="38" y="295"/>
                  </a:lnTo>
                  <a:lnTo>
                    <a:pt x="74" y="295"/>
                  </a:lnTo>
                  <a:lnTo>
                    <a:pt x="33" y="255"/>
                  </a:lnTo>
                  <a:lnTo>
                    <a:pt x="93" y="255"/>
                  </a:lnTo>
                  <a:lnTo>
                    <a:pt x="50" y="234"/>
                  </a:lnTo>
                  <a:lnTo>
                    <a:pt x="129" y="230"/>
                  </a:lnTo>
                  <a:lnTo>
                    <a:pt x="57" y="204"/>
                  </a:lnTo>
                  <a:lnTo>
                    <a:pt x="93" y="172"/>
                  </a:lnTo>
                  <a:lnTo>
                    <a:pt x="57" y="160"/>
                  </a:lnTo>
                  <a:lnTo>
                    <a:pt x="124" y="151"/>
                  </a:lnTo>
                  <a:lnTo>
                    <a:pt x="38" y="124"/>
                  </a:lnTo>
                  <a:lnTo>
                    <a:pt x="97" y="82"/>
                  </a:lnTo>
                  <a:lnTo>
                    <a:pt x="50" y="82"/>
                  </a:lnTo>
                  <a:lnTo>
                    <a:pt x="97" y="42"/>
                  </a:lnTo>
                  <a:lnTo>
                    <a:pt x="38" y="42"/>
                  </a:lnTo>
                  <a:lnTo>
                    <a:pt x="97" y="0"/>
                  </a:lnTo>
                  <a:lnTo>
                    <a:pt x="33" y="18"/>
                  </a:lnTo>
                  <a:lnTo>
                    <a:pt x="12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Freeform 28"/>
            <p:cNvSpPr>
              <a:spLocks/>
            </p:cNvSpPr>
            <p:nvPr/>
          </p:nvSpPr>
          <p:spPr bwMode="auto">
            <a:xfrm>
              <a:off x="2109" y="1728"/>
              <a:ext cx="52" cy="39"/>
            </a:xfrm>
            <a:custGeom>
              <a:avLst/>
              <a:gdLst>
                <a:gd name="T0" fmla="*/ 0 w 105"/>
                <a:gd name="T1" fmla="*/ 39 h 78"/>
                <a:gd name="T2" fmla="*/ 16 w 105"/>
                <a:gd name="T3" fmla="*/ 7 h 78"/>
                <a:gd name="T4" fmla="*/ 37 w 105"/>
                <a:gd name="T5" fmla="*/ 0 h 78"/>
                <a:gd name="T6" fmla="*/ 52 w 105"/>
                <a:gd name="T7" fmla="*/ 7 h 78"/>
                <a:gd name="T8" fmla="*/ 39 w 105"/>
                <a:gd name="T9" fmla="*/ 3 h 78"/>
                <a:gd name="T10" fmla="*/ 20 w 105"/>
                <a:gd name="T11" fmla="*/ 15 h 78"/>
                <a:gd name="T12" fmla="*/ 0 w 105"/>
                <a:gd name="T13" fmla="*/ 39 h 78"/>
                <a:gd name="T14" fmla="*/ 0 w 105"/>
                <a:gd name="T15" fmla="*/ 39 h 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5"/>
                <a:gd name="T25" fmla="*/ 0 h 78"/>
                <a:gd name="T26" fmla="*/ 105 w 105"/>
                <a:gd name="T27" fmla="*/ 78 h 7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5" h="78">
                  <a:moveTo>
                    <a:pt x="0" y="78"/>
                  </a:moveTo>
                  <a:lnTo>
                    <a:pt x="33" y="15"/>
                  </a:lnTo>
                  <a:lnTo>
                    <a:pt x="74" y="0"/>
                  </a:lnTo>
                  <a:lnTo>
                    <a:pt x="105" y="15"/>
                  </a:lnTo>
                  <a:lnTo>
                    <a:pt x="78" y="6"/>
                  </a:lnTo>
                  <a:lnTo>
                    <a:pt x="40" y="3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8" name="Freeform 29"/>
            <p:cNvSpPr>
              <a:spLocks/>
            </p:cNvSpPr>
            <p:nvPr/>
          </p:nvSpPr>
          <p:spPr bwMode="auto">
            <a:xfrm>
              <a:off x="2150" y="1738"/>
              <a:ext cx="101" cy="246"/>
            </a:xfrm>
            <a:custGeom>
              <a:avLst/>
              <a:gdLst>
                <a:gd name="T0" fmla="*/ 12 w 202"/>
                <a:gd name="T1" fmla="*/ 0 h 492"/>
                <a:gd name="T2" fmla="*/ 0 w 202"/>
                <a:gd name="T3" fmla="*/ 10 h 492"/>
                <a:gd name="T4" fmla="*/ 21 w 202"/>
                <a:gd name="T5" fmla="*/ 10 h 492"/>
                <a:gd name="T6" fmla="*/ 0 w 202"/>
                <a:gd name="T7" fmla="*/ 30 h 492"/>
                <a:gd name="T8" fmla="*/ 25 w 202"/>
                <a:gd name="T9" fmla="*/ 30 h 492"/>
                <a:gd name="T10" fmla="*/ 51 w 202"/>
                <a:gd name="T11" fmla="*/ 43 h 492"/>
                <a:gd name="T12" fmla="*/ 58 w 202"/>
                <a:gd name="T13" fmla="*/ 56 h 492"/>
                <a:gd name="T14" fmla="*/ 37 w 202"/>
                <a:gd name="T15" fmla="*/ 49 h 492"/>
                <a:gd name="T16" fmla="*/ 65 w 202"/>
                <a:gd name="T17" fmla="*/ 70 h 492"/>
                <a:gd name="T18" fmla="*/ 60 w 202"/>
                <a:gd name="T19" fmla="*/ 78 h 492"/>
                <a:gd name="T20" fmla="*/ 37 w 202"/>
                <a:gd name="T21" fmla="*/ 66 h 492"/>
                <a:gd name="T22" fmla="*/ 71 w 202"/>
                <a:gd name="T23" fmla="*/ 92 h 492"/>
                <a:gd name="T24" fmla="*/ 67 w 202"/>
                <a:gd name="T25" fmla="*/ 100 h 492"/>
                <a:gd name="T26" fmla="*/ 37 w 202"/>
                <a:gd name="T27" fmla="*/ 92 h 492"/>
                <a:gd name="T28" fmla="*/ 76 w 202"/>
                <a:gd name="T29" fmla="*/ 114 h 492"/>
                <a:gd name="T30" fmla="*/ 72 w 202"/>
                <a:gd name="T31" fmla="*/ 120 h 492"/>
                <a:gd name="T32" fmla="*/ 37 w 202"/>
                <a:gd name="T33" fmla="*/ 112 h 492"/>
                <a:gd name="T34" fmla="*/ 76 w 202"/>
                <a:gd name="T35" fmla="*/ 133 h 492"/>
                <a:gd name="T36" fmla="*/ 76 w 202"/>
                <a:gd name="T37" fmla="*/ 145 h 492"/>
                <a:gd name="T38" fmla="*/ 45 w 202"/>
                <a:gd name="T39" fmla="*/ 133 h 492"/>
                <a:gd name="T40" fmla="*/ 78 w 202"/>
                <a:gd name="T41" fmla="*/ 167 h 492"/>
                <a:gd name="T42" fmla="*/ 45 w 202"/>
                <a:gd name="T43" fmla="*/ 155 h 492"/>
                <a:gd name="T44" fmla="*/ 74 w 202"/>
                <a:gd name="T45" fmla="*/ 177 h 492"/>
                <a:gd name="T46" fmla="*/ 44 w 202"/>
                <a:gd name="T47" fmla="*/ 170 h 492"/>
                <a:gd name="T48" fmla="*/ 87 w 202"/>
                <a:gd name="T49" fmla="*/ 195 h 492"/>
                <a:gd name="T50" fmla="*/ 47 w 202"/>
                <a:gd name="T51" fmla="*/ 195 h 492"/>
                <a:gd name="T52" fmla="*/ 85 w 202"/>
                <a:gd name="T53" fmla="*/ 216 h 492"/>
                <a:gd name="T54" fmla="*/ 51 w 202"/>
                <a:gd name="T55" fmla="*/ 214 h 492"/>
                <a:gd name="T56" fmla="*/ 96 w 202"/>
                <a:gd name="T57" fmla="*/ 246 h 492"/>
                <a:gd name="T58" fmla="*/ 101 w 202"/>
                <a:gd name="T59" fmla="*/ 234 h 492"/>
                <a:gd name="T60" fmla="*/ 101 w 202"/>
                <a:gd name="T61" fmla="*/ 198 h 492"/>
                <a:gd name="T62" fmla="*/ 88 w 202"/>
                <a:gd name="T63" fmla="*/ 123 h 492"/>
                <a:gd name="T64" fmla="*/ 68 w 202"/>
                <a:gd name="T65" fmla="*/ 62 h 492"/>
                <a:gd name="T66" fmla="*/ 47 w 202"/>
                <a:gd name="T67" fmla="*/ 29 h 492"/>
                <a:gd name="T68" fmla="*/ 25 w 202"/>
                <a:gd name="T69" fmla="*/ 4 h 492"/>
                <a:gd name="T70" fmla="*/ 12 w 202"/>
                <a:gd name="T71" fmla="*/ 0 h 492"/>
                <a:gd name="T72" fmla="*/ 12 w 202"/>
                <a:gd name="T73" fmla="*/ 0 h 49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2"/>
                <a:gd name="T112" fmla="*/ 0 h 492"/>
                <a:gd name="T113" fmla="*/ 202 w 202"/>
                <a:gd name="T114" fmla="*/ 492 h 49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2" h="492">
                  <a:moveTo>
                    <a:pt x="23" y="0"/>
                  </a:moveTo>
                  <a:lnTo>
                    <a:pt x="0" y="19"/>
                  </a:lnTo>
                  <a:lnTo>
                    <a:pt x="42" y="19"/>
                  </a:lnTo>
                  <a:lnTo>
                    <a:pt x="0" y="59"/>
                  </a:lnTo>
                  <a:lnTo>
                    <a:pt x="49" y="59"/>
                  </a:lnTo>
                  <a:lnTo>
                    <a:pt x="103" y="85"/>
                  </a:lnTo>
                  <a:lnTo>
                    <a:pt x="116" y="112"/>
                  </a:lnTo>
                  <a:lnTo>
                    <a:pt x="74" y="97"/>
                  </a:lnTo>
                  <a:lnTo>
                    <a:pt x="129" y="139"/>
                  </a:lnTo>
                  <a:lnTo>
                    <a:pt x="120" y="156"/>
                  </a:lnTo>
                  <a:lnTo>
                    <a:pt x="74" y="131"/>
                  </a:lnTo>
                  <a:lnTo>
                    <a:pt x="141" y="184"/>
                  </a:lnTo>
                  <a:lnTo>
                    <a:pt x="133" y="200"/>
                  </a:lnTo>
                  <a:lnTo>
                    <a:pt x="74" y="184"/>
                  </a:lnTo>
                  <a:lnTo>
                    <a:pt x="152" y="228"/>
                  </a:lnTo>
                  <a:lnTo>
                    <a:pt x="143" y="239"/>
                  </a:lnTo>
                  <a:lnTo>
                    <a:pt x="74" y="224"/>
                  </a:lnTo>
                  <a:lnTo>
                    <a:pt x="152" y="266"/>
                  </a:lnTo>
                  <a:lnTo>
                    <a:pt x="152" y="289"/>
                  </a:lnTo>
                  <a:lnTo>
                    <a:pt x="89" y="266"/>
                  </a:lnTo>
                  <a:lnTo>
                    <a:pt x="156" y="333"/>
                  </a:lnTo>
                  <a:lnTo>
                    <a:pt x="89" y="310"/>
                  </a:lnTo>
                  <a:lnTo>
                    <a:pt x="148" y="354"/>
                  </a:lnTo>
                  <a:lnTo>
                    <a:pt x="87" y="340"/>
                  </a:lnTo>
                  <a:lnTo>
                    <a:pt x="173" y="390"/>
                  </a:lnTo>
                  <a:lnTo>
                    <a:pt x="93" y="390"/>
                  </a:lnTo>
                  <a:lnTo>
                    <a:pt x="169" y="431"/>
                  </a:lnTo>
                  <a:lnTo>
                    <a:pt x="103" y="428"/>
                  </a:lnTo>
                  <a:lnTo>
                    <a:pt x="192" y="492"/>
                  </a:lnTo>
                  <a:lnTo>
                    <a:pt x="202" y="468"/>
                  </a:lnTo>
                  <a:lnTo>
                    <a:pt x="202" y="395"/>
                  </a:lnTo>
                  <a:lnTo>
                    <a:pt x="175" y="245"/>
                  </a:lnTo>
                  <a:lnTo>
                    <a:pt x="135" y="124"/>
                  </a:lnTo>
                  <a:lnTo>
                    <a:pt x="93" y="57"/>
                  </a:lnTo>
                  <a:lnTo>
                    <a:pt x="49" y="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9" name="Freeform 30"/>
            <p:cNvSpPr>
              <a:spLocks/>
            </p:cNvSpPr>
            <p:nvPr/>
          </p:nvSpPr>
          <p:spPr bwMode="auto">
            <a:xfrm>
              <a:off x="2181" y="2055"/>
              <a:ext cx="39" cy="139"/>
            </a:xfrm>
            <a:custGeom>
              <a:avLst/>
              <a:gdLst>
                <a:gd name="T0" fmla="*/ 19 w 78"/>
                <a:gd name="T1" fmla="*/ 9 h 277"/>
                <a:gd name="T2" fmla="*/ 35 w 78"/>
                <a:gd name="T3" fmla="*/ 21 h 277"/>
                <a:gd name="T4" fmla="*/ 33 w 78"/>
                <a:gd name="T5" fmla="*/ 55 h 277"/>
                <a:gd name="T6" fmla="*/ 0 w 78"/>
                <a:gd name="T7" fmla="*/ 139 h 277"/>
                <a:gd name="T8" fmla="*/ 9 w 78"/>
                <a:gd name="T9" fmla="*/ 134 h 277"/>
                <a:gd name="T10" fmla="*/ 39 w 78"/>
                <a:gd name="T11" fmla="*/ 55 h 277"/>
                <a:gd name="T12" fmla="*/ 39 w 78"/>
                <a:gd name="T13" fmla="*/ 15 h 277"/>
                <a:gd name="T14" fmla="*/ 20 w 78"/>
                <a:gd name="T15" fmla="*/ 0 h 277"/>
                <a:gd name="T16" fmla="*/ 19 w 78"/>
                <a:gd name="T17" fmla="*/ 9 h 277"/>
                <a:gd name="T18" fmla="*/ 19 w 78"/>
                <a:gd name="T19" fmla="*/ 9 h 2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"/>
                <a:gd name="T31" fmla="*/ 0 h 277"/>
                <a:gd name="T32" fmla="*/ 78 w 78"/>
                <a:gd name="T33" fmla="*/ 277 h 2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" h="277">
                  <a:moveTo>
                    <a:pt x="38" y="17"/>
                  </a:moveTo>
                  <a:lnTo>
                    <a:pt x="70" y="42"/>
                  </a:lnTo>
                  <a:lnTo>
                    <a:pt x="66" y="110"/>
                  </a:lnTo>
                  <a:lnTo>
                    <a:pt x="0" y="277"/>
                  </a:lnTo>
                  <a:lnTo>
                    <a:pt x="17" y="268"/>
                  </a:lnTo>
                  <a:lnTo>
                    <a:pt x="78" y="110"/>
                  </a:lnTo>
                  <a:lnTo>
                    <a:pt x="78" y="30"/>
                  </a:lnTo>
                  <a:lnTo>
                    <a:pt x="40" y="0"/>
                  </a:lnTo>
                  <a:lnTo>
                    <a:pt x="38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Freeform 31"/>
            <p:cNvSpPr>
              <a:spLocks/>
            </p:cNvSpPr>
            <p:nvPr/>
          </p:nvSpPr>
          <p:spPr bwMode="auto">
            <a:xfrm>
              <a:off x="2174" y="2094"/>
              <a:ext cx="38" cy="59"/>
            </a:xfrm>
            <a:custGeom>
              <a:avLst/>
              <a:gdLst>
                <a:gd name="T0" fmla="*/ 0 w 76"/>
                <a:gd name="T1" fmla="*/ 36 h 118"/>
                <a:gd name="T2" fmla="*/ 26 w 76"/>
                <a:gd name="T3" fmla="*/ 0 h 118"/>
                <a:gd name="T4" fmla="*/ 34 w 76"/>
                <a:gd name="T5" fmla="*/ 0 h 118"/>
                <a:gd name="T6" fmla="*/ 38 w 76"/>
                <a:gd name="T7" fmla="*/ 27 h 118"/>
                <a:gd name="T8" fmla="*/ 22 w 76"/>
                <a:gd name="T9" fmla="*/ 59 h 118"/>
                <a:gd name="T10" fmla="*/ 19 w 76"/>
                <a:gd name="T11" fmla="*/ 30 h 118"/>
                <a:gd name="T12" fmla="*/ 10 w 76"/>
                <a:gd name="T13" fmla="*/ 30 h 118"/>
                <a:gd name="T14" fmla="*/ 0 w 76"/>
                <a:gd name="T15" fmla="*/ 36 h 118"/>
                <a:gd name="T16" fmla="*/ 0 w 76"/>
                <a:gd name="T17" fmla="*/ 36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"/>
                <a:gd name="T28" fmla="*/ 0 h 118"/>
                <a:gd name="T29" fmla="*/ 76 w 76"/>
                <a:gd name="T30" fmla="*/ 118 h 1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" h="118">
                  <a:moveTo>
                    <a:pt x="0" y="72"/>
                  </a:moveTo>
                  <a:lnTo>
                    <a:pt x="53" y="0"/>
                  </a:lnTo>
                  <a:lnTo>
                    <a:pt x="68" y="0"/>
                  </a:lnTo>
                  <a:lnTo>
                    <a:pt x="76" y="53"/>
                  </a:lnTo>
                  <a:lnTo>
                    <a:pt x="45" y="118"/>
                  </a:lnTo>
                  <a:lnTo>
                    <a:pt x="39" y="59"/>
                  </a:lnTo>
                  <a:lnTo>
                    <a:pt x="20" y="59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Freeform 32"/>
            <p:cNvSpPr>
              <a:spLocks/>
            </p:cNvSpPr>
            <p:nvPr/>
          </p:nvSpPr>
          <p:spPr bwMode="auto">
            <a:xfrm>
              <a:off x="2157" y="2156"/>
              <a:ext cx="22" cy="31"/>
            </a:xfrm>
            <a:custGeom>
              <a:avLst/>
              <a:gdLst>
                <a:gd name="T0" fmla="*/ 11 w 44"/>
                <a:gd name="T1" fmla="*/ 0 h 61"/>
                <a:gd name="T2" fmla="*/ 22 w 44"/>
                <a:gd name="T3" fmla="*/ 21 h 61"/>
                <a:gd name="T4" fmla="*/ 18 w 44"/>
                <a:gd name="T5" fmla="*/ 31 h 61"/>
                <a:gd name="T6" fmla="*/ 0 w 44"/>
                <a:gd name="T7" fmla="*/ 31 h 61"/>
                <a:gd name="T8" fmla="*/ 11 w 44"/>
                <a:gd name="T9" fmla="*/ 0 h 61"/>
                <a:gd name="T10" fmla="*/ 11 w 44"/>
                <a:gd name="T11" fmla="*/ 0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61"/>
                <a:gd name="T20" fmla="*/ 44 w 44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61">
                  <a:moveTo>
                    <a:pt x="23" y="0"/>
                  </a:moveTo>
                  <a:lnTo>
                    <a:pt x="44" y="42"/>
                  </a:lnTo>
                  <a:lnTo>
                    <a:pt x="36" y="61"/>
                  </a:lnTo>
                  <a:lnTo>
                    <a:pt x="0" y="6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Freeform 33"/>
            <p:cNvSpPr>
              <a:spLocks/>
            </p:cNvSpPr>
            <p:nvPr/>
          </p:nvSpPr>
          <p:spPr bwMode="auto">
            <a:xfrm>
              <a:off x="1740" y="1964"/>
              <a:ext cx="35" cy="16"/>
            </a:xfrm>
            <a:custGeom>
              <a:avLst/>
              <a:gdLst>
                <a:gd name="T0" fmla="*/ 22 w 68"/>
                <a:gd name="T1" fmla="*/ 0 h 33"/>
                <a:gd name="T2" fmla="*/ 11 w 68"/>
                <a:gd name="T3" fmla="*/ 0 h 33"/>
                <a:gd name="T4" fmla="*/ 0 w 68"/>
                <a:gd name="T5" fmla="*/ 10 h 33"/>
                <a:gd name="T6" fmla="*/ 10 w 68"/>
                <a:gd name="T7" fmla="*/ 6 h 33"/>
                <a:gd name="T8" fmla="*/ 16 w 68"/>
                <a:gd name="T9" fmla="*/ 6 h 33"/>
                <a:gd name="T10" fmla="*/ 35 w 68"/>
                <a:gd name="T11" fmla="*/ 16 h 33"/>
                <a:gd name="T12" fmla="*/ 22 w 68"/>
                <a:gd name="T13" fmla="*/ 0 h 33"/>
                <a:gd name="T14" fmla="*/ 22 w 68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"/>
                <a:gd name="T25" fmla="*/ 0 h 33"/>
                <a:gd name="T26" fmla="*/ 68 w 68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" h="33">
                  <a:moveTo>
                    <a:pt x="43" y="0"/>
                  </a:moveTo>
                  <a:lnTo>
                    <a:pt x="21" y="0"/>
                  </a:lnTo>
                  <a:lnTo>
                    <a:pt x="0" y="21"/>
                  </a:lnTo>
                  <a:lnTo>
                    <a:pt x="19" y="12"/>
                  </a:lnTo>
                  <a:lnTo>
                    <a:pt x="32" y="12"/>
                  </a:lnTo>
                  <a:lnTo>
                    <a:pt x="68" y="33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Freeform 34"/>
            <p:cNvSpPr>
              <a:spLocks/>
            </p:cNvSpPr>
            <p:nvPr/>
          </p:nvSpPr>
          <p:spPr bwMode="auto">
            <a:xfrm>
              <a:off x="1730" y="1980"/>
              <a:ext cx="36" cy="169"/>
            </a:xfrm>
            <a:custGeom>
              <a:avLst/>
              <a:gdLst>
                <a:gd name="T0" fmla="*/ 7 w 72"/>
                <a:gd name="T1" fmla="*/ 0 h 336"/>
                <a:gd name="T2" fmla="*/ 0 w 72"/>
                <a:gd name="T3" fmla="*/ 38 h 336"/>
                <a:gd name="T4" fmla="*/ 0 w 72"/>
                <a:gd name="T5" fmla="*/ 112 h 336"/>
                <a:gd name="T6" fmla="*/ 12 w 72"/>
                <a:gd name="T7" fmla="*/ 147 h 336"/>
                <a:gd name="T8" fmla="*/ 36 w 72"/>
                <a:gd name="T9" fmla="*/ 169 h 336"/>
                <a:gd name="T10" fmla="*/ 17 w 72"/>
                <a:gd name="T11" fmla="*/ 141 h 336"/>
                <a:gd name="T12" fmla="*/ 5 w 72"/>
                <a:gd name="T13" fmla="*/ 117 h 336"/>
                <a:gd name="T14" fmla="*/ 5 w 72"/>
                <a:gd name="T15" fmla="*/ 40 h 336"/>
                <a:gd name="T16" fmla="*/ 7 w 72"/>
                <a:gd name="T17" fmla="*/ 0 h 336"/>
                <a:gd name="T18" fmla="*/ 7 w 72"/>
                <a:gd name="T19" fmla="*/ 0 h 3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2"/>
                <a:gd name="T31" fmla="*/ 0 h 336"/>
                <a:gd name="T32" fmla="*/ 72 w 72"/>
                <a:gd name="T33" fmla="*/ 336 h 3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2" h="336">
                  <a:moveTo>
                    <a:pt x="15" y="0"/>
                  </a:moveTo>
                  <a:lnTo>
                    <a:pt x="0" y="76"/>
                  </a:lnTo>
                  <a:lnTo>
                    <a:pt x="0" y="222"/>
                  </a:lnTo>
                  <a:lnTo>
                    <a:pt x="25" y="292"/>
                  </a:lnTo>
                  <a:lnTo>
                    <a:pt x="72" y="336"/>
                  </a:lnTo>
                  <a:lnTo>
                    <a:pt x="34" y="281"/>
                  </a:lnTo>
                  <a:lnTo>
                    <a:pt x="9" y="233"/>
                  </a:lnTo>
                  <a:lnTo>
                    <a:pt x="9" y="79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4" name="Freeform 35"/>
            <p:cNvSpPr>
              <a:spLocks/>
            </p:cNvSpPr>
            <p:nvPr/>
          </p:nvSpPr>
          <p:spPr bwMode="auto">
            <a:xfrm>
              <a:off x="1756" y="2042"/>
              <a:ext cx="22" cy="150"/>
            </a:xfrm>
            <a:custGeom>
              <a:avLst/>
              <a:gdLst>
                <a:gd name="T0" fmla="*/ 18 w 46"/>
                <a:gd name="T1" fmla="*/ 0 h 301"/>
                <a:gd name="T2" fmla="*/ 0 w 46"/>
                <a:gd name="T3" fmla="*/ 20 h 301"/>
                <a:gd name="T4" fmla="*/ 0 w 46"/>
                <a:gd name="T5" fmla="*/ 39 h 301"/>
                <a:gd name="T6" fmla="*/ 10 w 46"/>
                <a:gd name="T7" fmla="*/ 55 h 301"/>
                <a:gd name="T8" fmla="*/ 7 w 46"/>
                <a:gd name="T9" fmla="*/ 72 h 301"/>
                <a:gd name="T10" fmla="*/ 5 w 46"/>
                <a:gd name="T11" fmla="*/ 150 h 301"/>
                <a:gd name="T12" fmla="*/ 10 w 46"/>
                <a:gd name="T13" fmla="*/ 132 h 301"/>
                <a:gd name="T14" fmla="*/ 16 w 46"/>
                <a:gd name="T15" fmla="*/ 122 h 301"/>
                <a:gd name="T16" fmla="*/ 14 w 46"/>
                <a:gd name="T17" fmla="*/ 66 h 301"/>
                <a:gd name="T18" fmla="*/ 22 w 46"/>
                <a:gd name="T19" fmla="*/ 5 h 301"/>
                <a:gd name="T20" fmla="*/ 18 w 46"/>
                <a:gd name="T21" fmla="*/ 0 h 301"/>
                <a:gd name="T22" fmla="*/ 18 w 46"/>
                <a:gd name="T23" fmla="*/ 0 h 3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301"/>
                <a:gd name="T38" fmla="*/ 46 w 46"/>
                <a:gd name="T39" fmla="*/ 301 h 3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301">
                  <a:moveTo>
                    <a:pt x="38" y="0"/>
                  </a:moveTo>
                  <a:lnTo>
                    <a:pt x="0" y="40"/>
                  </a:lnTo>
                  <a:lnTo>
                    <a:pt x="0" y="78"/>
                  </a:lnTo>
                  <a:lnTo>
                    <a:pt x="21" y="110"/>
                  </a:lnTo>
                  <a:lnTo>
                    <a:pt x="15" y="145"/>
                  </a:lnTo>
                  <a:lnTo>
                    <a:pt x="10" y="301"/>
                  </a:lnTo>
                  <a:lnTo>
                    <a:pt x="21" y="264"/>
                  </a:lnTo>
                  <a:lnTo>
                    <a:pt x="34" y="245"/>
                  </a:lnTo>
                  <a:lnTo>
                    <a:pt x="29" y="133"/>
                  </a:lnTo>
                  <a:lnTo>
                    <a:pt x="46" y="1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5" name="Freeform 36"/>
            <p:cNvSpPr>
              <a:spLocks/>
            </p:cNvSpPr>
            <p:nvPr/>
          </p:nvSpPr>
          <p:spPr bwMode="auto">
            <a:xfrm>
              <a:off x="1745" y="1988"/>
              <a:ext cx="22" cy="92"/>
            </a:xfrm>
            <a:custGeom>
              <a:avLst/>
              <a:gdLst>
                <a:gd name="T0" fmla="*/ 22 w 44"/>
                <a:gd name="T1" fmla="*/ 11 h 184"/>
                <a:gd name="T2" fmla="*/ 11 w 44"/>
                <a:gd name="T3" fmla="*/ 30 h 184"/>
                <a:gd name="T4" fmla="*/ 0 w 44"/>
                <a:gd name="T5" fmla="*/ 92 h 184"/>
                <a:gd name="T6" fmla="*/ 0 w 44"/>
                <a:gd name="T7" fmla="*/ 38 h 184"/>
                <a:gd name="T8" fmla="*/ 5 w 44"/>
                <a:gd name="T9" fmla="*/ 6 h 184"/>
                <a:gd name="T10" fmla="*/ 11 w 44"/>
                <a:gd name="T11" fmla="*/ 0 h 184"/>
                <a:gd name="T12" fmla="*/ 22 w 44"/>
                <a:gd name="T13" fmla="*/ 2 h 184"/>
                <a:gd name="T14" fmla="*/ 22 w 44"/>
                <a:gd name="T15" fmla="*/ 11 h 184"/>
                <a:gd name="T16" fmla="*/ 22 w 44"/>
                <a:gd name="T17" fmla="*/ 11 h 1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"/>
                <a:gd name="T28" fmla="*/ 0 h 184"/>
                <a:gd name="T29" fmla="*/ 44 w 44"/>
                <a:gd name="T30" fmla="*/ 184 h 1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" h="184">
                  <a:moveTo>
                    <a:pt x="44" y="21"/>
                  </a:moveTo>
                  <a:lnTo>
                    <a:pt x="21" y="61"/>
                  </a:lnTo>
                  <a:lnTo>
                    <a:pt x="0" y="184"/>
                  </a:lnTo>
                  <a:lnTo>
                    <a:pt x="0" y="76"/>
                  </a:lnTo>
                  <a:lnTo>
                    <a:pt x="10" y="11"/>
                  </a:lnTo>
                  <a:lnTo>
                    <a:pt x="23" y="0"/>
                  </a:lnTo>
                  <a:lnTo>
                    <a:pt x="44" y="4"/>
                  </a:lnTo>
                  <a:lnTo>
                    <a:pt x="44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6" name="Freeform 37"/>
            <p:cNvSpPr>
              <a:spLocks/>
            </p:cNvSpPr>
            <p:nvPr/>
          </p:nvSpPr>
          <p:spPr bwMode="auto">
            <a:xfrm>
              <a:off x="2200" y="2187"/>
              <a:ext cx="183" cy="555"/>
            </a:xfrm>
            <a:custGeom>
              <a:avLst/>
              <a:gdLst>
                <a:gd name="T0" fmla="*/ 3 w 365"/>
                <a:gd name="T1" fmla="*/ 15 h 1110"/>
                <a:gd name="T2" fmla="*/ 16 w 365"/>
                <a:gd name="T3" fmla="*/ 7 h 1110"/>
                <a:gd name="T4" fmla="*/ 29 w 365"/>
                <a:gd name="T5" fmla="*/ 7 h 1110"/>
                <a:gd name="T6" fmla="*/ 46 w 365"/>
                <a:gd name="T7" fmla="*/ 15 h 1110"/>
                <a:gd name="T8" fmla="*/ 41 w 365"/>
                <a:gd name="T9" fmla="*/ 0 h 1110"/>
                <a:gd name="T10" fmla="*/ 52 w 365"/>
                <a:gd name="T11" fmla="*/ 7 h 1110"/>
                <a:gd name="T12" fmla="*/ 61 w 365"/>
                <a:gd name="T13" fmla="*/ 27 h 1110"/>
                <a:gd name="T14" fmla="*/ 116 w 365"/>
                <a:gd name="T15" fmla="*/ 68 h 1110"/>
                <a:gd name="T16" fmla="*/ 133 w 365"/>
                <a:gd name="T17" fmla="*/ 81 h 1110"/>
                <a:gd name="T18" fmla="*/ 152 w 365"/>
                <a:gd name="T19" fmla="*/ 96 h 1110"/>
                <a:gd name="T20" fmla="*/ 159 w 365"/>
                <a:gd name="T21" fmla="*/ 119 h 1110"/>
                <a:gd name="T22" fmla="*/ 159 w 365"/>
                <a:gd name="T23" fmla="*/ 161 h 1110"/>
                <a:gd name="T24" fmla="*/ 141 w 365"/>
                <a:gd name="T25" fmla="*/ 263 h 1110"/>
                <a:gd name="T26" fmla="*/ 133 w 365"/>
                <a:gd name="T27" fmla="*/ 294 h 1110"/>
                <a:gd name="T28" fmla="*/ 131 w 365"/>
                <a:gd name="T29" fmla="*/ 310 h 1110"/>
                <a:gd name="T30" fmla="*/ 131 w 365"/>
                <a:gd name="T31" fmla="*/ 331 h 1110"/>
                <a:gd name="T32" fmla="*/ 183 w 365"/>
                <a:gd name="T33" fmla="*/ 464 h 1110"/>
                <a:gd name="T34" fmla="*/ 183 w 365"/>
                <a:gd name="T35" fmla="*/ 494 h 1110"/>
                <a:gd name="T36" fmla="*/ 176 w 365"/>
                <a:gd name="T37" fmla="*/ 526 h 1110"/>
                <a:gd name="T38" fmla="*/ 156 w 365"/>
                <a:gd name="T39" fmla="*/ 555 h 1110"/>
                <a:gd name="T40" fmla="*/ 172 w 365"/>
                <a:gd name="T41" fmla="*/ 528 h 1110"/>
                <a:gd name="T42" fmla="*/ 180 w 365"/>
                <a:gd name="T43" fmla="*/ 494 h 1110"/>
                <a:gd name="T44" fmla="*/ 180 w 365"/>
                <a:gd name="T45" fmla="*/ 468 h 1110"/>
                <a:gd name="T46" fmla="*/ 127 w 365"/>
                <a:gd name="T47" fmla="*/ 337 h 1110"/>
                <a:gd name="T48" fmla="*/ 99 w 365"/>
                <a:gd name="T49" fmla="*/ 315 h 1110"/>
                <a:gd name="T50" fmla="*/ 111 w 365"/>
                <a:gd name="T51" fmla="*/ 308 h 1110"/>
                <a:gd name="T52" fmla="*/ 125 w 365"/>
                <a:gd name="T53" fmla="*/ 290 h 1110"/>
                <a:gd name="T54" fmla="*/ 140 w 365"/>
                <a:gd name="T55" fmla="*/ 240 h 1110"/>
                <a:gd name="T56" fmla="*/ 152 w 365"/>
                <a:gd name="T57" fmla="*/ 142 h 1110"/>
                <a:gd name="T58" fmla="*/ 151 w 365"/>
                <a:gd name="T59" fmla="*/ 106 h 1110"/>
                <a:gd name="T60" fmla="*/ 140 w 365"/>
                <a:gd name="T61" fmla="*/ 92 h 1110"/>
                <a:gd name="T62" fmla="*/ 109 w 365"/>
                <a:gd name="T63" fmla="*/ 80 h 1110"/>
                <a:gd name="T64" fmla="*/ 19 w 365"/>
                <a:gd name="T65" fmla="*/ 62 h 1110"/>
                <a:gd name="T66" fmla="*/ 39 w 365"/>
                <a:gd name="T67" fmla="*/ 62 h 1110"/>
                <a:gd name="T68" fmla="*/ 122 w 365"/>
                <a:gd name="T69" fmla="*/ 77 h 1110"/>
                <a:gd name="T70" fmla="*/ 39 w 365"/>
                <a:gd name="T71" fmla="*/ 18 h 1110"/>
                <a:gd name="T72" fmla="*/ 26 w 365"/>
                <a:gd name="T73" fmla="*/ 15 h 1110"/>
                <a:gd name="T74" fmla="*/ 12 w 365"/>
                <a:gd name="T75" fmla="*/ 15 h 1110"/>
                <a:gd name="T76" fmla="*/ 0 w 365"/>
                <a:gd name="T77" fmla="*/ 22 h 1110"/>
                <a:gd name="T78" fmla="*/ 3 w 365"/>
                <a:gd name="T79" fmla="*/ 15 h 1110"/>
                <a:gd name="T80" fmla="*/ 3 w 365"/>
                <a:gd name="T81" fmla="*/ 15 h 111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5"/>
                <a:gd name="T124" fmla="*/ 0 h 1110"/>
                <a:gd name="T125" fmla="*/ 365 w 365"/>
                <a:gd name="T126" fmla="*/ 1110 h 111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5" h="1110">
                  <a:moveTo>
                    <a:pt x="6" y="31"/>
                  </a:moveTo>
                  <a:lnTo>
                    <a:pt x="32" y="15"/>
                  </a:lnTo>
                  <a:lnTo>
                    <a:pt x="57" y="15"/>
                  </a:lnTo>
                  <a:lnTo>
                    <a:pt x="91" y="31"/>
                  </a:lnTo>
                  <a:lnTo>
                    <a:pt x="82" y="0"/>
                  </a:lnTo>
                  <a:lnTo>
                    <a:pt x="104" y="15"/>
                  </a:lnTo>
                  <a:lnTo>
                    <a:pt x="121" y="55"/>
                  </a:lnTo>
                  <a:lnTo>
                    <a:pt x="232" y="135"/>
                  </a:lnTo>
                  <a:lnTo>
                    <a:pt x="266" y="162"/>
                  </a:lnTo>
                  <a:lnTo>
                    <a:pt x="304" y="192"/>
                  </a:lnTo>
                  <a:lnTo>
                    <a:pt x="317" y="238"/>
                  </a:lnTo>
                  <a:lnTo>
                    <a:pt x="317" y="323"/>
                  </a:lnTo>
                  <a:lnTo>
                    <a:pt x="281" y="525"/>
                  </a:lnTo>
                  <a:lnTo>
                    <a:pt x="266" y="589"/>
                  </a:lnTo>
                  <a:lnTo>
                    <a:pt x="262" y="620"/>
                  </a:lnTo>
                  <a:lnTo>
                    <a:pt x="262" y="662"/>
                  </a:lnTo>
                  <a:lnTo>
                    <a:pt x="365" y="928"/>
                  </a:lnTo>
                  <a:lnTo>
                    <a:pt x="365" y="989"/>
                  </a:lnTo>
                  <a:lnTo>
                    <a:pt x="351" y="1051"/>
                  </a:lnTo>
                  <a:lnTo>
                    <a:pt x="312" y="1110"/>
                  </a:lnTo>
                  <a:lnTo>
                    <a:pt x="344" y="1055"/>
                  </a:lnTo>
                  <a:lnTo>
                    <a:pt x="359" y="989"/>
                  </a:lnTo>
                  <a:lnTo>
                    <a:pt x="359" y="937"/>
                  </a:lnTo>
                  <a:lnTo>
                    <a:pt x="253" y="675"/>
                  </a:lnTo>
                  <a:lnTo>
                    <a:pt x="198" y="631"/>
                  </a:lnTo>
                  <a:lnTo>
                    <a:pt x="222" y="616"/>
                  </a:lnTo>
                  <a:lnTo>
                    <a:pt x="249" y="580"/>
                  </a:lnTo>
                  <a:lnTo>
                    <a:pt x="279" y="481"/>
                  </a:lnTo>
                  <a:lnTo>
                    <a:pt x="304" y="285"/>
                  </a:lnTo>
                  <a:lnTo>
                    <a:pt x="302" y="213"/>
                  </a:lnTo>
                  <a:lnTo>
                    <a:pt x="279" y="185"/>
                  </a:lnTo>
                  <a:lnTo>
                    <a:pt x="217" y="160"/>
                  </a:lnTo>
                  <a:lnTo>
                    <a:pt x="38" y="124"/>
                  </a:lnTo>
                  <a:lnTo>
                    <a:pt x="78" y="124"/>
                  </a:lnTo>
                  <a:lnTo>
                    <a:pt x="243" y="154"/>
                  </a:lnTo>
                  <a:lnTo>
                    <a:pt x="78" y="36"/>
                  </a:lnTo>
                  <a:lnTo>
                    <a:pt x="51" y="31"/>
                  </a:lnTo>
                  <a:lnTo>
                    <a:pt x="23" y="31"/>
                  </a:lnTo>
                  <a:lnTo>
                    <a:pt x="0" y="44"/>
                  </a:lnTo>
                  <a:lnTo>
                    <a:pt x="6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7" name="Freeform 38"/>
            <p:cNvSpPr>
              <a:spLocks/>
            </p:cNvSpPr>
            <p:nvPr/>
          </p:nvSpPr>
          <p:spPr bwMode="auto">
            <a:xfrm>
              <a:off x="2174" y="2266"/>
              <a:ext cx="71" cy="164"/>
            </a:xfrm>
            <a:custGeom>
              <a:avLst/>
              <a:gdLst>
                <a:gd name="T0" fmla="*/ 28 w 142"/>
                <a:gd name="T1" fmla="*/ 0 h 327"/>
                <a:gd name="T2" fmla="*/ 9 w 142"/>
                <a:gd name="T3" fmla="*/ 84 h 327"/>
                <a:gd name="T4" fmla="*/ 9 w 142"/>
                <a:gd name="T5" fmla="*/ 94 h 327"/>
                <a:gd name="T6" fmla="*/ 26 w 142"/>
                <a:gd name="T7" fmla="*/ 120 h 327"/>
                <a:gd name="T8" fmla="*/ 43 w 142"/>
                <a:gd name="T9" fmla="*/ 27 h 327"/>
                <a:gd name="T10" fmla="*/ 33 w 142"/>
                <a:gd name="T11" fmla="*/ 124 h 327"/>
                <a:gd name="T12" fmla="*/ 40 w 142"/>
                <a:gd name="T13" fmla="*/ 139 h 327"/>
                <a:gd name="T14" fmla="*/ 71 w 142"/>
                <a:gd name="T15" fmla="*/ 152 h 327"/>
                <a:gd name="T16" fmla="*/ 68 w 142"/>
                <a:gd name="T17" fmla="*/ 164 h 327"/>
                <a:gd name="T18" fmla="*/ 35 w 142"/>
                <a:gd name="T19" fmla="*/ 145 h 327"/>
                <a:gd name="T20" fmla="*/ 26 w 142"/>
                <a:gd name="T21" fmla="*/ 127 h 327"/>
                <a:gd name="T22" fmla="*/ 4 w 142"/>
                <a:gd name="T23" fmla="*/ 104 h 327"/>
                <a:gd name="T24" fmla="*/ 0 w 142"/>
                <a:gd name="T25" fmla="*/ 92 h 327"/>
                <a:gd name="T26" fmla="*/ 1 w 142"/>
                <a:gd name="T27" fmla="*/ 80 h 327"/>
                <a:gd name="T28" fmla="*/ 28 w 142"/>
                <a:gd name="T29" fmla="*/ 0 h 327"/>
                <a:gd name="T30" fmla="*/ 28 w 142"/>
                <a:gd name="T31" fmla="*/ 0 h 3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2"/>
                <a:gd name="T49" fmla="*/ 0 h 327"/>
                <a:gd name="T50" fmla="*/ 142 w 142"/>
                <a:gd name="T51" fmla="*/ 327 h 3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2" h="327">
                  <a:moveTo>
                    <a:pt x="57" y="0"/>
                  </a:moveTo>
                  <a:lnTo>
                    <a:pt x="19" y="167"/>
                  </a:lnTo>
                  <a:lnTo>
                    <a:pt x="19" y="188"/>
                  </a:lnTo>
                  <a:lnTo>
                    <a:pt x="53" y="239"/>
                  </a:lnTo>
                  <a:lnTo>
                    <a:pt x="87" y="53"/>
                  </a:lnTo>
                  <a:lnTo>
                    <a:pt x="66" y="247"/>
                  </a:lnTo>
                  <a:lnTo>
                    <a:pt x="81" y="277"/>
                  </a:lnTo>
                  <a:lnTo>
                    <a:pt x="142" y="304"/>
                  </a:lnTo>
                  <a:lnTo>
                    <a:pt x="135" y="327"/>
                  </a:lnTo>
                  <a:lnTo>
                    <a:pt x="70" y="289"/>
                  </a:lnTo>
                  <a:lnTo>
                    <a:pt x="53" y="253"/>
                  </a:lnTo>
                  <a:lnTo>
                    <a:pt x="9" y="207"/>
                  </a:lnTo>
                  <a:lnTo>
                    <a:pt x="0" y="184"/>
                  </a:lnTo>
                  <a:lnTo>
                    <a:pt x="1" y="159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Freeform 39"/>
            <p:cNvSpPr>
              <a:spLocks/>
            </p:cNvSpPr>
            <p:nvPr/>
          </p:nvSpPr>
          <p:spPr bwMode="auto">
            <a:xfrm>
              <a:off x="2229" y="2323"/>
              <a:ext cx="78" cy="88"/>
            </a:xfrm>
            <a:custGeom>
              <a:avLst/>
              <a:gdLst>
                <a:gd name="T0" fmla="*/ 19 w 156"/>
                <a:gd name="T1" fmla="*/ 88 h 175"/>
                <a:gd name="T2" fmla="*/ 30 w 156"/>
                <a:gd name="T3" fmla="*/ 70 h 175"/>
                <a:gd name="T4" fmla="*/ 44 w 156"/>
                <a:gd name="T5" fmla="*/ 54 h 175"/>
                <a:gd name="T6" fmla="*/ 55 w 156"/>
                <a:gd name="T7" fmla="*/ 50 h 175"/>
                <a:gd name="T8" fmla="*/ 78 w 156"/>
                <a:gd name="T9" fmla="*/ 50 h 175"/>
                <a:gd name="T10" fmla="*/ 50 w 156"/>
                <a:gd name="T11" fmla="*/ 44 h 175"/>
                <a:gd name="T12" fmla="*/ 41 w 156"/>
                <a:gd name="T13" fmla="*/ 41 h 175"/>
                <a:gd name="T14" fmla="*/ 60 w 156"/>
                <a:gd name="T15" fmla="*/ 11 h 175"/>
                <a:gd name="T16" fmla="*/ 39 w 156"/>
                <a:gd name="T17" fmla="*/ 31 h 175"/>
                <a:gd name="T18" fmla="*/ 27 w 156"/>
                <a:gd name="T19" fmla="*/ 27 h 175"/>
                <a:gd name="T20" fmla="*/ 12 w 156"/>
                <a:gd name="T21" fmla="*/ 0 h 175"/>
                <a:gd name="T22" fmla="*/ 19 w 156"/>
                <a:gd name="T23" fmla="*/ 23 h 175"/>
                <a:gd name="T24" fmla="*/ 19 w 156"/>
                <a:gd name="T25" fmla="*/ 42 h 175"/>
                <a:gd name="T26" fmla="*/ 0 w 156"/>
                <a:gd name="T27" fmla="*/ 42 h 175"/>
                <a:gd name="T28" fmla="*/ 19 w 156"/>
                <a:gd name="T29" fmla="*/ 47 h 175"/>
                <a:gd name="T30" fmla="*/ 26 w 156"/>
                <a:gd name="T31" fmla="*/ 63 h 175"/>
                <a:gd name="T32" fmla="*/ 19 w 156"/>
                <a:gd name="T33" fmla="*/ 88 h 175"/>
                <a:gd name="T34" fmla="*/ 19 w 156"/>
                <a:gd name="T35" fmla="*/ 88 h 1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6"/>
                <a:gd name="T55" fmla="*/ 0 h 175"/>
                <a:gd name="T56" fmla="*/ 156 w 156"/>
                <a:gd name="T57" fmla="*/ 175 h 1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6" h="175">
                  <a:moveTo>
                    <a:pt x="38" y="175"/>
                  </a:moveTo>
                  <a:lnTo>
                    <a:pt x="61" y="139"/>
                  </a:lnTo>
                  <a:lnTo>
                    <a:pt x="89" y="108"/>
                  </a:lnTo>
                  <a:lnTo>
                    <a:pt x="110" y="99"/>
                  </a:lnTo>
                  <a:lnTo>
                    <a:pt x="156" y="99"/>
                  </a:lnTo>
                  <a:lnTo>
                    <a:pt x="101" y="87"/>
                  </a:lnTo>
                  <a:lnTo>
                    <a:pt x="82" y="82"/>
                  </a:lnTo>
                  <a:lnTo>
                    <a:pt x="120" y="21"/>
                  </a:lnTo>
                  <a:lnTo>
                    <a:pt x="78" y="61"/>
                  </a:lnTo>
                  <a:lnTo>
                    <a:pt x="55" y="53"/>
                  </a:lnTo>
                  <a:lnTo>
                    <a:pt x="25" y="0"/>
                  </a:lnTo>
                  <a:lnTo>
                    <a:pt x="38" y="45"/>
                  </a:lnTo>
                  <a:lnTo>
                    <a:pt x="38" y="83"/>
                  </a:lnTo>
                  <a:lnTo>
                    <a:pt x="0" y="83"/>
                  </a:lnTo>
                  <a:lnTo>
                    <a:pt x="38" y="93"/>
                  </a:lnTo>
                  <a:lnTo>
                    <a:pt x="53" y="125"/>
                  </a:lnTo>
                  <a:lnTo>
                    <a:pt x="38" y="1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9" name="Freeform 40"/>
            <p:cNvSpPr>
              <a:spLocks/>
            </p:cNvSpPr>
            <p:nvPr/>
          </p:nvSpPr>
          <p:spPr bwMode="auto">
            <a:xfrm>
              <a:off x="2203" y="2519"/>
              <a:ext cx="169" cy="90"/>
            </a:xfrm>
            <a:custGeom>
              <a:avLst/>
              <a:gdLst>
                <a:gd name="T0" fmla="*/ 0 w 338"/>
                <a:gd name="T1" fmla="*/ 42 h 179"/>
                <a:gd name="T2" fmla="*/ 25 w 338"/>
                <a:gd name="T3" fmla="*/ 44 h 179"/>
                <a:gd name="T4" fmla="*/ 57 w 338"/>
                <a:gd name="T5" fmla="*/ 44 h 179"/>
                <a:gd name="T6" fmla="*/ 94 w 338"/>
                <a:gd name="T7" fmla="*/ 39 h 179"/>
                <a:gd name="T8" fmla="*/ 115 w 338"/>
                <a:gd name="T9" fmla="*/ 33 h 179"/>
                <a:gd name="T10" fmla="*/ 134 w 338"/>
                <a:gd name="T11" fmla="*/ 22 h 179"/>
                <a:gd name="T12" fmla="*/ 128 w 338"/>
                <a:gd name="T13" fmla="*/ 5 h 179"/>
                <a:gd name="T14" fmla="*/ 144 w 338"/>
                <a:gd name="T15" fmla="*/ 0 h 179"/>
                <a:gd name="T16" fmla="*/ 169 w 338"/>
                <a:gd name="T17" fmla="*/ 67 h 179"/>
                <a:gd name="T18" fmla="*/ 157 w 338"/>
                <a:gd name="T19" fmla="*/ 73 h 179"/>
                <a:gd name="T20" fmla="*/ 152 w 338"/>
                <a:gd name="T21" fmla="*/ 64 h 179"/>
                <a:gd name="T22" fmla="*/ 128 w 338"/>
                <a:gd name="T23" fmla="*/ 76 h 179"/>
                <a:gd name="T24" fmla="*/ 105 w 338"/>
                <a:gd name="T25" fmla="*/ 84 h 179"/>
                <a:gd name="T26" fmla="*/ 81 w 338"/>
                <a:gd name="T27" fmla="*/ 90 h 179"/>
                <a:gd name="T28" fmla="*/ 52 w 338"/>
                <a:gd name="T29" fmla="*/ 90 h 179"/>
                <a:gd name="T30" fmla="*/ 18 w 338"/>
                <a:gd name="T31" fmla="*/ 84 h 179"/>
                <a:gd name="T32" fmla="*/ 0 w 338"/>
                <a:gd name="T33" fmla="*/ 42 h 179"/>
                <a:gd name="T34" fmla="*/ 0 w 338"/>
                <a:gd name="T35" fmla="*/ 42 h 1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38"/>
                <a:gd name="T55" fmla="*/ 0 h 179"/>
                <a:gd name="T56" fmla="*/ 338 w 338"/>
                <a:gd name="T57" fmla="*/ 179 h 17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38" h="179">
                  <a:moveTo>
                    <a:pt x="0" y="84"/>
                  </a:moveTo>
                  <a:lnTo>
                    <a:pt x="51" y="88"/>
                  </a:lnTo>
                  <a:lnTo>
                    <a:pt x="115" y="88"/>
                  </a:lnTo>
                  <a:lnTo>
                    <a:pt x="188" y="78"/>
                  </a:lnTo>
                  <a:lnTo>
                    <a:pt x="230" y="65"/>
                  </a:lnTo>
                  <a:lnTo>
                    <a:pt x="268" y="44"/>
                  </a:lnTo>
                  <a:lnTo>
                    <a:pt x="256" y="10"/>
                  </a:lnTo>
                  <a:lnTo>
                    <a:pt x="287" y="0"/>
                  </a:lnTo>
                  <a:lnTo>
                    <a:pt x="338" y="133"/>
                  </a:lnTo>
                  <a:lnTo>
                    <a:pt x="313" y="145"/>
                  </a:lnTo>
                  <a:lnTo>
                    <a:pt x="304" y="128"/>
                  </a:lnTo>
                  <a:lnTo>
                    <a:pt x="256" y="152"/>
                  </a:lnTo>
                  <a:lnTo>
                    <a:pt x="211" y="168"/>
                  </a:lnTo>
                  <a:lnTo>
                    <a:pt x="161" y="179"/>
                  </a:lnTo>
                  <a:lnTo>
                    <a:pt x="104" y="179"/>
                  </a:lnTo>
                  <a:lnTo>
                    <a:pt x="36" y="16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0" name="Freeform 41"/>
            <p:cNvSpPr>
              <a:spLocks/>
            </p:cNvSpPr>
            <p:nvPr/>
          </p:nvSpPr>
          <p:spPr bwMode="auto">
            <a:xfrm>
              <a:off x="1970" y="2346"/>
              <a:ext cx="137" cy="207"/>
            </a:xfrm>
            <a:custGeom>
              <a:avLst/>
              <a:gdLst>
                <a:gd name="T0" fmla="*/ 81 w 274"/>
                <a:gd name="T1" fmla="*/ 21 h 415"/>
                <a:gd name="T2" fmla="*/ 72 w 274"/>
                <a:gd name="T3" fmla="*/ 66 h 415"/>
                <a:gd name="T4" fmla="*/ 56 w 274"/>
                <a:gd name="T5" fmla="*/ 105 h 415"/>
                <a:gd name="T6" fmla="*/ 38 w 274"/>
                <a:gd name="T7" fmla="*/ 148 h 415"/>
                <a:gd name="T8" fmla="*/ 0 w 274"/>
                <a:gd name="T9" fmla="*/ 207 h 415"/>
                <a:gd name="T10" fmla="*/ 31 w 274"/>
                <a:gd name="T11" fmla="*/ 167 h 415"/>
                <a:gd name="T12" fmla="*/ 73 w 274"/>
                <a:gd name="T13" fmla="*/ 118 h 415"/>
                <a:gd name="T14" fmla="*/ 107 w 274"/>
                <a:gd name="T15" fmla="*/ 73 h 415"/>
                <a:gd name="T16" fmla="*/ 137 w 274"/>
                <a:gd name="T17" fmla="*/ 31 h 415"/>
                <a:gd name="T18" fmla="*/ 98 w 274"/>
                <a:gd name="T19" fmla="*/ 76 h 415"/>
                <a:gd name="T20" fmla="*/ 58 w 274"/>
                <a:gd name="T21" fmla="*/ 111 h 415"/>
                <a:gd name="T22" fmla="*/ 81 w 274"/>
                <a:gd name="T23" fmla="*/ 66 h 415"/>
                <a:gd name="T24" fmla="*/ 93 w 274"/>
                <a:gd name="T25" fmla="*/ 27 h 415"/>
                <a:gd name="T26" fmla="*/ 97 w 274"/>
                <a:gd name="T27" fmla="*/ 0 h 415"/>
                <a:gd name="T28" fmla="*/ 81 w 274"/>
                <a:gd name="T29" fmla="*/ 21 h 415"/>
                <a:gd name="T30" fmla="*/ 81 w 274"/>
                <a:gd name="T31" fmla="*/ 21 h 4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4"/>
                <a:gd name="T49" fmla="*/ 0 h 415"/>
                <a:gd name="T50" fmla="*/ 274 w 274"/>
                <a:gd name="T51" fmla="*/ 415 h 4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4" h="415">
                  <a:moveTo>
                    <a:pt x="163" y="42"/>
                  </a:moveTo>
                  <a:lnTo>
                    <a:pt x="144" y="132"/>
                  </a:lnTo>
                  <a:lnTo>
                    <a:pt x="112" y="211"/>
                  </a:lnTo>
                  <a:lnTo>
                    <a:pt x="76" y="297"/>
                  </a:lnTo>
                  <a:lnTo>
                    <a:pt x="0" y="415"/>
                  </a:lnTo>
                  <a:lnTo>
                    <a:pt x="62" y="335"/>
                  </a:lnTo>
                  <a:lnTo>
                    <a:pt x="146" y="236"/>
                  </a:lnTo>
                  <a:lnTo>
                    <a:pt x="215" y="147"/>
                  </a:lnTo>
                  <a:lnTo>
                    <a:pt x="274" y="63"/>
                  </a:lnTo>
                  <a:lnTo>
                    <a:pt x="197" y="153"/>
                  </a:lnTo>
                  <a:lnTo>
                    <a:pt x="116" y="223"/>
                  </a:lnTo>
                  <a:lnTo>
                    <a:pt x="163" y="132"/>
                  </a:lnTo>
                  <a:lnTo>
                    <a:pt x="186" y="54"/>
                  </a:lnTo>
                  <a:lnTo>
                    <a:pt x="194" y="0"/>
                  </a:lnTo>
                  <a:lnTo>
                    <a:pt x="163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1" name="Freeform 42"/>
            <p:cNvSpPr>
              <a:spLocks/>
            </p:cNvSpPr>
            <p:nvPr/>
          </p:nvSpPr>
          <p:spPr bwMode="auto">
            <a:xfrm>
              <a:off x="1701" y="2222"/>
              <a:ext cx="136" cy="877"/>
            </a:xfrm>
            <a:custGeom>
              <a:avLst/>
              <a:gdLst>
                <a:gd name="T0" fmla="*/ 52 w 272"/>
                <a:gd name="T1" fmla="*/ 0 h 1755"/>
                <a:gd name="T2" fmla="*/ 36 w 272"/>
                <a:gd name="T3" fmla="*/ 34 h 1755"/>
                <a:gd name="T4" fmla="*/ 31 w 272"/>
                <a:gd name="T5" fmla="*/ 66 h 1755"/>
                <a:gd name="T6" fmla="*/ 31 w 272"/>
                <a:gd name="T7" fmla="*/ 119 h 1755"/>
                <a:gd name="T8" fmla="*/ 54 w 272"/>
                <a:gd name="T9" fmla="*/ 289 h 1755"/>
                <a:gd name="T10" fmla="*/ 28 w 272"/>
                <a:gd name="T11" fmla="*/ 137 h 1755"/>
                <a:gd name="T12" fmla="*/ 13 w 272"/>
                <a:gd name="T13" fmla="*/ 206 h 1755"/>
                <a:gd name="T14" fmla="*/ 13 w 272"/>
                <a:gd name="T15" fmla="*/ 259 h 1755"/>
                <a:gd name="T16" fmla="*/ 17 w 272"/>
                <a:gd name="T17" fmla="*/ 394 h 1755"/>
                <a:gd name="T18" fmla="*/ 28 w 272"/>
                <a:gd name="T19" fmla="*/ 470 h 1755"/>
                <a:gd name="T20" fmla="*/ 31 w 272"/>
                <a:gd name="T21" fmla="*/ 517 h 1755"/>
                <a:gd name="T22" fmla="*/ 42 w 272"/>
                <a:gd name="T23" fmla="*/ 560 h 1755"/>
                <a:gd name="T24" fmla="*/ 60 w 272"/>
                <a:gd name="T25" fmla="*/ 584 h 1755"/>
                <a:gd name="T26" fmla="*/ 66 w 272"/>
                <a:gd name="T27" fmla="*/ 589 h 1755"/>
                <a:gd name="T28" fmla="*/ 77 w 272"/>
                <a:gd name="T29" fmla="*/ 504 h 1755"/>
                <a:gd name="T30" fmla="*/ 98 w 272"/>
                <a:gd name="T31" fmla="*/ 379 h 1755"/>
                <a:gd name="T32" fmla="*/ 118 w 272"/>
                <a:gd name="T33" fmla="*/ 307 h 1755"/>
                <a:gd name="T34" fmla="*/ 136 w 272"/>
                <a:gd name="T35" fmla="*/ 275 h 1755"/>
                <a:gd name="T36" fmla="*/ 127 w 272"/>
                <a:gd name="T37" fmla="*/ 295 h 1755"/>
                <a:gd name="T38" fmla="*/ 110 w 272"/>
                <a:gd name="T39" fmla="*/ 352 h 1755"/>
                <a:gd name="T40" fmla="*/ 93 w 272"/>
                <a:gd name="T41" fmla="*/ 458 h 1755"/>
                <a:gd name="T42" fmla="*/ 71 w 272"/>
                <a:gd name="T43" fmla="*/ 633 h 1755"/>
                <a:gd name="T44" fmla="*/ 42 w 272"/>
                <a:gd name="T45" fmla="*/ 877 h 1755"/>
                <a:gd name="T46" fmla="*/ 26 w 272"/>
                <a:gd name="T47" fmla="*/ 877 h 1755"/>
                <a:gd name="T48" fmla="*/ 31 w 272"/>
                <a:gd name="T49" fmla="*/ 818 h 1755"/>
                <a:gd name="T50" fmla="*/ 13 w 272"/>
                <a:gd name="T51" fmla="*/ 757 h 1755"/>
                <a:gd name="T52" fmla="*/ 5 w 272"/>
                <a:gd name="T53" fmla="*/ 712 h 1755"/>
                <a:gd name="T54" fmla="*/ 0 w 272"/>
                <a:gd name="T55" fmla="*/ 645 h 1755"/>
                <a:gd name="T56" fmla="*/ 0 w 272"/>
                <a:gd name="T57" fmla="*/ 381 h 1755"/>
                <a:gd name="T58" fmla="*/ 5 w 272"/>
                <a:gd name="T59" fmla="*/ 216 h 1755"/>
                <a:gd name="T60" fmla="*/ 10 w 272"/>
                <a:gd name="T61" fmla="*/ 160 h 1755"/>
                <a:gd name="T62" fmla="*/ 20 w 272"/>
                <a:gd name="T63" fmla="*/ 112 h 1755"/>
                <a:gd name="T64" fmla="*/ 28 w 272"/>
                <a:gd name="T65" fmla="*/ 80 h 1755"/>
                <a:gd name="T66" fmla="*/ 30 w 272"/>
                <a:gd name="T67" fmla="*/ 45 h 1755"/>
                <a:gd name="T68" fmla="*/ 37 w 272"/>
                <a:gd name="T69" fmla="*/ 21 h 1755"/>
                <a:gd name="T70" fmla="*/ 52 w 272"/>
                <a:gd name="T71" fmla="*/ 0 h 1755"/>
                <a:gd name="T72" fmla="*/ 52 w 272"/>
                <a:gd name="T73" fmla="*/ 0 h 17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2"/>
                <a:gd name="T112" fmla="*/ 0 h 1755"/>
                <a:gd name="T113" fmla="*/ 272 w 272"/>
                <a:gd name="T114" fmla="*/ 1755 h 17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2" h="1755">
                  <a:moveTo>
                    <a:pt x="104" y="0"/>
                  </a:moveTo>
                  <a:lnTo>
                    <a:pt x="72" y="69"/>
                  </a:lnTo>
                  <a:lnTo>
                    <a:pt x="63" y="132"/>
                  </a:lnTo>
                  <a:lnTo>
                    <a:pt x="63" y="238"/>
                  </a:lnTo>
                  <a:lnTo>
                    <a:pt x="108" y="578"/>
                  </a:lnTo>
                  <a:lnTo>
                    <a:pt x="57" y="274"/>
                  </a:lnTo>
                  <a:lnTo>
                    <a:pt x="26" y="413"/>
                  </a:lnTo>
                  <a:lnTo>
                    <a:pt x="26" y="519"/>
                  </a:lnTo>
                  <a:lnTo>
                    <a:pt x="34" y="789"/>
                  </a:lnTo>
                  <a:lnTo>
                    <a:pt x="57" y="941"/>
                  </a:lnTo>
                  <a:lnTo>
                    <a:pt x="63" y="1035"/>
                  </a:lnTo>
                  <a:lnTo>
                    <a:pt x="85" y="1120"/>
                  </a:lnTo>
                  <a:lnTo>
                    <a:pt x="120" y="1168"/>
                  </a:lnTo>
                  <a:lnTo>
                    <a:pt x="131" y="1179"/>
                  </a:lnTo>
                  <a:lnTo>
                    <a:pt x="154" y="1008"/>
                  </a:lnTo>
                  <a:lnTo>
                    <a:pt x="197" y="759"/>
                  </a:lnTo>
                  <a:lnTo>
                    <a:pt x="237" y="614"/>
                  </a:lnTo>
                  <a:lnTo>
                    <a:pt x="272" y="550"/>
                  </a:lnTo>
                  <a:lnTo>
                    <a:pt x="255" y="590"/>
                  </a:lnTo>
                  <a:lnTo>
                    <a:pt x="220" y="704"/>
                  </a:lnTo>
                  <a:lnTo>
                    <a:pt x="186" y="917"/>
                  </a:lnTo>
                  <a:lnTo>
                    <a:pt x="142" y="1266"/>
                  </a:lnTo>
                  <a:lnTo>
                    <a:pt x="85" y="1755"/>
                  </a:lnTo>
                  <a:lnTo>
                    <a:pt x="53" y="1755"/>
                  </a:lnTo>
                  <a:lnTo>
                    <a:pt x="63" y="1637"/>
                  </a:lnTo>
                  <a:lnTo>
                    <a:pt x="26" y="1515"/>
                  </a:lnTo>
                  <a:lnTo>
                    <a:pt x="11" y="1424"/>
                  </a:lnTo>
                  <a:lnTo>
                    <a:pt x="0" y="1291"/>
                  </a:lnTo>
                  <a:lnTo>
                    <a:pt x="0" y="763"/>
                  </a:lnTo>
                  <a:lnTo>
                    <a:pt x="11" y="432"/>
                  </a:lnTo>
                  <a:lnTo>
                    <a:pt x="21" y="320"/>
                  </a:lnTo>
                  <a:lnTo>
                    <a:pt x="40" y="225"/>
                  </a:lnTo>
                  <a:lnTo>
                    <a:pt x="57" y="160"/>
                  </a:lnTo>
                  <a:lnTo>
                    <a:pt x="61" y="90"/>
                  </a:lnTo>
                  <a:lnTo>
                    <a:pt x="74" y="42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2" name="Freeform 43"/>
            <p:cNvSpPr>
              <a:spLocks/>
            </p:cNvSpPr>
            <p:nvPr/>
          </p:nvSpPr>
          <p:spPr bwMode="auto">
            <a:xfrm>
              <a:off x="1775" y="2436"/>
              <a:ext cx="96" cy="97"/>
            </a:xfrm>
            <a:custGeom>
              <a:avLst/>
              <a:gdLst>
                <a:gd name="T0" fmla="*/ 0 w 192"/>
                <a:gd name="T1" fmla="*/ 97 h 194"/>
                <a:gd name="T2" fmla="*/ 11 w 192"/>
                <a:gd name="T3" fmla="*/ 61 h 194"/>
                <a:gd name="T4" fmla="*/ 22 w 192"/>
                <a:gd name="T5" fmla="*/ 43 h 194"/>
                <a:gd name="T6" fmla="*/ 46 w 192"/>
                <a:gd name="T7" fmla="*/ 26 h 194"/>
                <a:gd name="T8" fmla="*/ 70 w 192"/>
                <a:gd name="T9" fmla="*/ 11 h 194"/>
                <a:gd name="T10" fmla="*/ 84 w 192"/>
                <a:gd name="T11" fmla="*/ 0 h 194"/>
                <a:gd name="T12" fmla="*/ 90 w 192"/>
                <a:gd name="T13" fmla="*/ 2 h 194"/>
                <a:gd name="T14" fmla="*/ 78 w 192"/>
                <a:gd name="T15" fmla="*/ 17 h 194"/>
                <a:gd name="T16" fmla="*/ 67 w 192"/>
                <a:gd name="T17" fmla="*/ 26 h 194"/>
                <a:gd name="T18" fmla="*/ 64 w 192"/>
                <a:gd name="T19" fmla="*/ 41 h 194"/>
                <a:gd name="T20" fmla="*/ 72 w 192"/>
                <a:gd name="T21" fmla="*/ 49 h 194"/>
                <a:gd name="T22" fmla="*/ 82 w 192"/>
                <a:gd name="T23" fmla="*/ 49 h 194"/>
                <a:gd name="T24" fmla="*/ 96 w 192"/>
                <a:gd name="T25" fmla="*/ 69 h 194"/>
                <a:gd name="T26" fmla="*/ 84 w 192"/>
                <a:gd name="T27" fmla="*/ 61 h 194"/>
                <a:gd name="T28" fmla="*/ 70 w 192"/>
                <a:gd name="T29" fmla="*/ 61 h 194"/>
                <a:gd name="T30" fmla="*/ 59 w 192"/>
                <a:gd name="T31" fmla="*/ 72 h 194"/>
                <a:gd name="T32" fmla="*/ 48 w 192"/>
                <a:gd name="T33" fmla="*/ 55 h 194"/>
                <a:gd name="T34" fmla="*/ 40 w 192"/>
                <a:gd name="T35" fmla="*/ 43 h 194"/>
                <a:gd name="T36" fmla="*/ 22 w 192"/>
                <a:gd name="T37" fmla="*/ 61 h 194"/>
                <a:gd name="T38" fmla="*/ 9 w 192"/>
                <a:gd name="T39" fmla="*/ 84 h 194"/>
                <a:gd name="T40" fmla="*/ 0 w 192"/>
                <a:gd name="T41" fmla="*/ 97 h 194"/>
                <a:gd name="T42" fmla="*/ 0 w 192"/>
                <a:gd name="T43" fmla="*/ 97 h 19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2"/>
                <a:gd name="T67" fmla="*/ 0 h 194"/>
                <a:gd name="T68" fmla="*/ 192 w 192"/>
                <a:gd name="T69" fmla="*/ 194 h 19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2" h="194">
                  <a:moveTo>
                    <a:pt x="0" y="194"/>
                  </a:moveTo>
                  <a:lnTo>
                    <a:pt x="21" y="122"/>
                  </a:lnTo>
                  <a:lnTo>
                    <a:pt x="44" y="86"/>
                  </a:lnTo>
                  <a:lnTo>
                    <a:pt x="91" y="53"/>
                  </a:lnTo>
                  <a:lnTo>
                    <a:pt x="139" y="21"/>
                  </a:lnTo>
                  <a:lnTo>
                    <a:pt x="167" y="0"/>
                  </a:lnTo>
                  <a:lnTo>
                    <a:pt x="179" y="4"/>
                  </a:lnTo>
                  <a:lnTo>
                    <a:pt x="156" y="34"/>
                  </a:lnTo>
                  <a:lnTo>
                    <a:pt x="133" y="53"/>
                  </a:lnTo>
                  <a:lnTo>
                    <a:pt x="128" y="82"/>
                  </a:lnTo>
                  <a:lnTo>
                    <a:pt x="143" y="97"/>
                  </a:lnTo>
                  <a:lnTo>
                    <a:pt x="164" y="97"/>
                  </a:lnTo>
                  <a:lnTo>
                    <a:pt x="192" y="137"/>
                  </a:lnTo>
                  <a:lnTo>
                    <a:pt x="167" y="122"/>
                  </a:lnTo>
                  <a:lnTo>
                    <a:pt x="139" y="122"/>
                  </a:lnTo>
                  <a:lnTo>
                    <a:pt x="118" y="143"/>
                  </a:lnTo>
                  <a:lnTo>
                    <a:pt x="97" y="110"/>
                  </a:lnTo>
                  <a:lnTo>
                    <a:pt x="80" y="86"/>
                  </a:lnTo>
                  <a:lnTo>
                    <a:pt x="44" y="122"/>
                  </a:lnTo>
                  <a:lnTo>
                    <a:pt x="17" y="167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3" name="Freeform 44"/>
            <p:cNvSpPr>
              <a:spLocks/>
            </p:cNvSpPr>
            <p:nvPr/>
          </p:nvSpPr>
          <p:spPr bwMode="auto">
            <a:xfrm>
              <a:off x="1864" y="2444"/>
              <a:ext cx="88" cy="655"/>
            </a:xfrm>
            <a:custGeom>
              <a:avLst/>
              <a:gdLst>
                <a:gd name="T0" fmla="*/ 8 w 177"/>
                <a:gd name="T1" fmla="*/ 0 h 1310"/>
                <a:gd name="T2" fmla="*/ 14 w 177"/>
                <a:gd name="T3" fmla="*/ 18 h 1310"/>
                <a:gd name="T4" fmla="*/ 11 w 177"/>
                <a:gd name="T5" fmla="*/ 35 h 1310"/>
                <a:gd name="T6" fmla="*/ 0 w 177"/>
                <a:gd name="T7" fmla="*/ 52 h 1310"/>
                <a:gd name="T8" fmla="*/ 1 w 177"/>
                <a:gd name="T9" fmla="*/ 67 h 1310"/>
                <a:gd name="T10" fmla="*/ 6 w 177"/>
                <a:gd name="T11" fmla="*/ 109 h 1310"/>
                <a:gd name="T12" fmla="*/ 11 w 177"/>
                <a:gd name="T13" fmla="*/ 223 h 1310"/>
                <a:gd name="T14" fmla="*/ 14 w 177"/>
                <a:gd name="T15" fmla="*/ 410 h 1310"/>
                <a:gd name="T16" fmla="*/ 14 w 177"/>
                <a:gd name="T17" fmla="*/ 655 h 1310"/>
                <a:gd name="T18" fmla="*/ 33 w 177"/>
                <a:gd name="T19" fmla="*/ 655 h 1310"/>
                <a:gd name="T20" fmla="*/ 22 w 177"/>
                <a:gd name="T21" fmla="*/ 327 h 1310"/>
                <a:gd name="T22" fmla="*/ 18 w 177"/>
                <a:gd name="T23" fmla="*/ 195 h 1310"/>
                <a:gd name="T24" fmla="*/ 14 w 177"/>
                <a:gd name="T25" fmla="*/ 109 h 1310"/>
                <a:gd name="T26" fmla="*/ 6 w 177"/>
                <a:gd name="T27" fmla="*/ 60 h 1310"/>
                <a:gd name="T28" fmla="*/ 16 w 177"/>
                <a:gd name="T29" fmla="*/ 50 h 1310"/>
                <a:gd name="T30" fmla="*/ 33 w 177"/>
                <a:gd name="T31" fmla="*/ 33 h 1310"/>
                <a:gd name="T32" fmla="*/ 41 w 177"/>
                <a:gd name="T33" fmla="*/ 27 h 1310"/>
                <a:gd name="T34" fmla="*/ 48 w 177"/>
                <a:gd name="T35" fmla="*/ 27 h 1310"/>
                <a:gd name="T36" fmla="*/ 88 w 177"/>
                <a:gd name="T37" fmla="*/ 132 h 1310"/>
                <a:gd name="T38" fmla="*/ 82 w 177"/>
                <a:gd name="T39" fmla="*/ 91 h 1310"/>
                <a:gd name="T40" fmla="*/ 68 w 177"/>
                <a:gd name="T41" fmla="*/ 46 h 1310"/>
                <a:gd name="T42" fmla="*/ 41 w 177"/>
                <a:gd name="T43" fmla="*/ 2 h 1310"/>
                <a:gd name="T44" fmla="*/ 8 w 177"/>
                <a:gd name="T45" fmla="*/ 0 h 1310"/>
                <a:gd name="T46" fmla="*/ 8 w 177"/>
                <a:gd name="T47" fmla="*/ 0 h 131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7"/>
                <a:gd name="T73" fmla="*/ 0 h 1310"/>
                <a:gd name="T74" fmla="*/ 177 w 177"/>
                <a:gd name="T75" fmla="*/ 1310 h 131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7" h="1310">
                  <a:moveTo>
                    <a:pt x="17" y="0"/>
                  </a:moveTo>
                  <a:lnTo>
                    <a:pt x="28" y="36"/>
                  </a:lnTo>
                  <a:lnTo>
                    <a:pt x="23" y="69"/>
                  </a:lnTo>
                  <a:lnTo>
                    <a:pt x="0" y="105"/>
                  </a:lnTo>
                  <a:lnTo>
                    <a:pt x="2" y="133"/>
                  </a:lnTo>
                  <a:lnTo>
                    <a:pt x="13" y="219"/>
                  </a:lnTo>
                  <a:lnTo>
                    <a:pt x="23" y="447"/>
                  </a:lnTo>
                  <a:lnTo>
                    <a:pt x="28" y="821"/>
                  </a:lnTo>
                  <a:lnTo>
                    <a:pt x="28" y="1310"/>
                  </a:lnTo>
                  <a:lnTo>
                    <a:pt x="66" y="1310"/>
                  </a:lnTo>
                  <a:lnTo>
                    <a:pt x="44" y="654"/>
                  </a:lnTo>
                  <a:lnTo>
                    <a:pt x="36" y="390"/>
                  </a:lnTo>
                  <a:lnTo>
                    <a:pt x="28" y="219"/>
                  </a:lnTo>
                  <a:lnTo>
                    <a:pt x="13" y="120"/>
                  </a:lnTo>
                  <a:lnTo>
                    <a:pt x="32" y="101"/>
                  </a:lnTo>
                  <a:lnTo>
                    <a:pt x="66" y="65"/>
                  </a:lnTo>
                  <a:lnTo>
                    <a:pt x="82" y="55"/>
                  </a:lnTo>
                  <a:lnTo>
                    <a:pt x="97" y="55"/>
                  </a:lnTo>
                  <a:lnTo>
                    <a:pt x="177" y="263"/>
                  </a:lnTo>
                  <a:lnTo>
                    <a:pt x="165" y="183"/>
                  </a:lnTo>
                  <a:lnTo>
                    <a:pt x="137" y="93"/>
                  </a:lnTo>
                  <a:lnTo>
                    <a:pt x="82" y="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4" name="Freeform 45"/>
            <p:cNvSpPr>
              <a:spLocks/>
            </p:cNvSpPr>
            <p:nvPr/>
          </p:nvSpPr>
          <p:spPr bwMode="auto">
            <a:xfrm>
              <a:off x="1564" y="2291"/>
              <a:ext cx="166" cy="448"/>
            </a:xfrm>
            <a:custGeom>
              <a:avLst/>
              <a:gdLst>
                <a:gd name="T0" fmla="*/ 166 w 333"/>
                <a:gd name="T1" fmla="*/ 0 h 896"/>
                <a:gd name="T2" fmla="*/ 146 w 333"/>
                <a:gd name="T3" fmla="*/ 24 h 896"/>
                <a:gd name="T4" fmla="*/ 117 w 333"/>
                <a:gd name="T5" fmla="*/ 99 h 896"/>
                <a:gd name="T6" fmla="*/ 109 w 333"/>
                <a:gd name="T7" fmla="*/ 186 h 896"/>
                <a:gd name="T8" fmla="*/ 102 w 333"/>
                <a:gd name="T9" fmla="*/ 232 h 896"/>
                <a:gd name="T10" fmla="*/ 85 w 333"/>
                <a:gd name="T11" fmla="*/ 285 h 896"/>
                <a:gd name="T12" fmla="*/ 83 w 333"/>
                <a:gd name="T13" fmla="*/ 328 h 896"/>
                <a:gd name="T14" fmla="*/ 87 w 333"/>
                <a:gd name="T15" fmla="*/ 377 h 896"/>
                <a:gd name="T16" fmla="*/ 100 w 333"/>
                <a:gd name="T17" fmla="*/ 420 h 896"/>
                <a:gd name="T18" fmla="*/ 114 w 333"/>
                <a:gd name="T19" fmla="*/ 439 h 896"/>
                <a:gd name="T20" fmla="*/ 121 w 333"/>
                <a:gd name="T21" fmla="*/ 444 h 896"/>
                <a:gd name="T22" fmla="*/ 104 w 333"/>
                <a:gd name="T23" fmla="*/ 448 h 896"/>
                <a:gd name="T24" fmla="*/ 80 w 333"/>
                <a:gd name="T25" fmla="*/ 441 h 896"/>
                <a:gd name="T26" fmla="*/ 55 w 333"/>
                <a:gd name="T27" fmla="*/ 416 h 896"/>
                <a:gd name="T28" fmla="*/ 36 w 333"/>
                <a:gd name="T29" fmla="*/ 384 h 896"/>
                <a:gd name="T30" fmla="*/ 19 w 333"/>
                <a:gd name="T31" fmla="*/ 332 h 896"/>
                <a:gd name="T32" fmla="*/ 4 w 333"/>
                <a:gd name="T33" fmla="*/ 272 h 896"/>
                <a:gd name="T34" fmla="*/ 0 w 333"/>
                <a:gd name="T35" fmla="*/ 188 h 896"/>
                <a:gd name="T36" fmla="*/ 2 w 333"/>
                <a:gd name="T37" fmla="*/ 162 h 896"/>
                <a:gd name="T38" fmla="*/ 4 w 333"/>
                <a:gd name="T39" fmla="*/ 213 h 896"/>
                <a:gd name="T40" fmla="*/ 13 w 333"/>
                <a:gd name="T41" fmla="*/ 266 h 896"/>
                <a:gd name="T42" fmla="*/ 34 w 333"/>
                <a:gd name="T43" fmla="*/ 303 h 896"/>
                <a:gd name="T44" fmla="*/ 36 w 333"/>
                <a:gd name="T45" fmla="*/ 285 h 896"/>
                <a:gd name="T46" fmla="*/ 50 w 333"/>
                <a:gd name="T47" fmla="*/ 266 h 896"/>
                <a:gd name="T48" fmla="*/ 68 w 333"/>
                <a:gd name="T49" fmla="*/ 244 h 896"/>
                <a:gd name="T50" fmla="*/ 80 w 333"/>
                <a:gd name="T51" fmla="*/ 222 h 896"/>
                <a:gd name="T52" fmla="*/ 90 w 333"/>
                <a:gd name="T53" fmla="*/ 188 h 896"/>
                <a:gd name="T54" fmla="*/ 102 w 333"/>
                <a:gd name="T55" fmla="*/ 147 h 896"/>
                <a:gd name="T56" fmla="*/ 107 w 333"/>
                <a:gd name="T57" fmla="*/ 114 h 896"/>
                <a:gd name="T58" fmla="*/ 114 w 333"/>
                <a:gd name="T59" fmla="*/ 93 h 896"/>
                <a:gd name="T60" fmla="*/ 143 w 333"/>
                <a:gd name="T61" fmla="*/ 24 h 896"/>
                <a:gd name="T62" fmla="*/ 166 w 333"/>
                <a:gd name="T63" fmla="*/ 0 h 896"/>
                <a:gd name="T64" fmla="*/ 166 w 333"/>
                <a:gd name="T65" fmla="*/ 0 h 8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3"/>
                <a:gd name="T100" fmla="*/ 0 h 896"/>
                <a:gd name="T101" fmla="*/ 333 w 333"/>
                <a:gd name="T102" fmla="*/ 896 h 8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3" h="896">
                  <a:moveTo>
                    <a:pt x="333" y="0"/>
                  </a:moveTo>
                  <a:lnTo>
                    <a:pt x="293" y="48"/>
                  </a:lnTo>
                  <a:lnTo>
                    <a:pt x="234" y="198"/>
                  </a:lnTo>
                  <a:lnTo>
                    <a:pt x="219" y="371"/>
                  </a:lnTo>
                  <a:lnTo>
                    <a:pt x="204" y="464"/>
                  </a:lnTo>
                  <a:lnTo>
                    <a:pt x="171" y="569"/>
                  </a:lnTo>
                  <a:lnTo>
                    <a:pt x="166" y="656"/>
                  </a:lnTo>
                  <a:lnTo>
                    <a:pt x="175" y="753"/>
                  </a:lnTo>
                  <a:lnTo>
                    <a:pt x="200" y="840"/>
                  </a:lnTo>
                  <a:lnTo>
                    <a:pt x="228" y="877"/>
                  </a:lnTo>
                  <a:lnTo>
                    <a:pt x="242" y="888"/>
                  </a:lnTo>
                  <a:lnTo>
                    <a:pt x="209" y="896"/>
                  </a:lnTo>
                  <a:lnTo>
                    <a:pt x="160" y="882"/>
                  </a:lnTo>
                  <a:lnTo>
                    <a:pt x="110" y="831"/>
                  </a:lnTo>
                  <a:lnTo>
                    <a:pt x="72" y="768"/>
                  </a:lnTo>
                  <a:lnTo>
                    <a:pt x="38" y="664"/>
                  </a:lnTo>
                  <a:lnTo>
                    <a:pt x="8" y="544"/>
                  </a:lnTo>
                  <a:lnTo>
                    <a:pt x="0" y="375"/>
                  </a:lnTo>
                  <a:lnTo>
                    <a:pt x="4" y="323"/>
                  </a:lnTo>
                  <a:lnTo>
                    <a:pt x="8" y="426"/>
                  </a:lnTo>
                  <a:lnTo>
                    <a:pt x="27" y="532"/>
                  </a:lnTo>
                  <a:lnTo>
                    <a:pt x="69" y="605"/>
                  </a:lnTo>
                  <a:lnTo>
                    <a:pt x="72" y="569"/>
                  </a:lnTo>
                  <a:lnTo>
                    <a:pt x="101" y="532"/>
                  </a:lnTo>
                  <a:lnTo>
                    <a:pt x="137" y="489"/>
                  </a:lnTo>
                  <a:lnTo>
                    <a:pt x="160" y="443"/>
                  </a:lnTo>
                  <a:lnTo>
                    <a:pt x="181" y="375"/>
                  </a:lnTo>
                  <a:lnTo>
                    <a:pt x="204" y="293"/>
                  </a:lnTo>
                  <a:lnTo>
                    <a:pt x="215" y="228"/>
                  </a:lnTo>
                  <a:lnTo>
                    <a:pt x="228" y="185"/>
                  </a:lnTo>
                  <a:lnTo>
                    <a:pt x="287" y="48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5" name="Freeform 46"/>
            <p:cNvSpPr>
              <a:spLocks/>
            </p:cNvSpPr>
            <p:nvPr/>
          </p:nvSpPr>
          <p:spPr bwMode="auto">
            <a:xfrm>
              <a:off x="1536" y="2267"/>
              <a:ext cx="171" cy="157"/>
            </a:xfrm>
            <a:custGeom>
              <a:avLst/>
              <a:gdLst>
                <a:gd name="T0" fmla="*/ 171 w 342"/>
                <a:gd name="T1" fmla="*/ 0 h 313"/>
                <a:gd name="T2" fmla="*/ 137 w 342"/>
                <a:gd name="T3" fmla="*/ 26 h 313"/>
                <a:gd name="T4" fmla="*/ 115 w 342"/>
                <a:gd name="T5" fmla="*/ 54 h 313"/>
                <a:gd name="T6" fmla="*/ 90 w 342"/>
                <a:gd name="T7" fmla="*/ 110 h 313"/>
                <a:gd name="T8" fmla="*/ 72 w 342"/>
                <a:gd name="T9" fmla="*/ 145 h 313"/>
                <a:gd name="T10" fmla="*/ 56 w 342"/>
                <a:gd name="T11" fmla="*/ 157 h 313"/>
                <a:gd name="T12" fmla="*/ 41 w 342"/>
                <a:gd name="T13" fmla="*/ 157 h 313"/>
                <a:gd name="T14" fmla="*/ 24 w 342"/>
                <a:gd name="T15" fmla="*/ 148 h 313"/>
                <a:gd name="T16" fmla="*/ 12 w 342"/>
                <a:gd name="T17" fmla="*/ 132 h 313"/>
                <a:gd name="T18" fmla="*/ 0 w 342"/>
                <a:gd name="T19" fmla="*/ 98 h 313"/>
                <a:gd name="T20" fmla="*/ 14 w 342"/>
                <a:gd name="T21" fmla="*/ 132 h 313"/>
                <a:gd name="T22" fmla="*/ 27 w 342"/>
                <a:gd name="T23" fmla="*/ 143 h 313"/>
                <a:gd name="T24" fmla="*/ 43 w 342"/>
                <a:gd name="T25" fmla="*/ 143 h 313"/>
                <a:gd name="T26" fmla="*/ 58 w 342"/>
                <a:gd name="T27" fmla="*/ 129 h 313"/>
                <a:gd name="T28" fmla="*/ 75 w 342"/>
                <a:gd name="T29" fmla="*/ 105 h 313"/>
                <a:gd name="T30" fmla="*/ 100 w 342"/>
                <a:gd name="T31" fmla="*/ 54 h 313"/>
                <a:gd name="T32" fmla="*/ 115 w 342"/>
                <a:gd name="T33" fmla="*/ 31 h 313"/>
                <a:gd name="T34" fmla="*/ 132 w 342"/>
                <a:gd name="T35" fmla="*/ 16 h 313"/>
                <a:gd name="T36" fmla="*/ 152 w 342"/>
                <a:gd name="T37" fmla="*/ 3 h 313"/>
                <a:gd name="T38" fmla="*/ 171 w 342"/>
                <a:gd name="T39" fmla="*/ 0 h 313"/>
                <a:gd name="T40" fmla="*/ 171 w 342"/>
                <a:gd name="T41" fmla="*/ 0 h 3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2"/>
                <a:gd name="T64" fmla="*/ 0 h 313"/>
                <a:gd name="T65" fmla="*/ 342 w 342"/>
                <a:gd name="T66" fmla="*/ 313 h 31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2" h="313">
                  <a:moveTo>
                    <a:pt x="342" y="0"/>
                  </a:moveTo>
                  <a:lnTo>
                    <a:pt x="274" y="51"/>
                  </a:lnTo>
                  <a:lnTo>
                    <a:pt x="230" y="108"/>
                  </a:lnTo>
                  <a:lnTo>
                    <a:pt x="181" y="220"/>
                  </a:lnTo>
                  <a:lnTo>
                    <a:pt x="143" y="289"/>
                  </a:lnTo>
                  <a:lnTo>
                    <a:pt x="112" y="313"/>
                  </a:lnTo>
                  <a:lnTo>
                    <a:pt x="82" y="313"/>
                  </a:lnTo>
                  <a:lnTo>
                    <a:pt x="48" y="296"/>
                  </a:lnTo>
                  <a:lnTo>
                    <a:pt x="25" y="264"/>
                  </a:lnTo>
                  <a:lnTo>
                    <a:pt x="0" y="195"/>
                  </a:lnTo>
                  <a:lnTo>
                    <a:pt x="29" y="264"/>
                  </a:lnTo>
                  <a:lnTo>
                    <a:pt x="55" y="285"/>
                  </a:lnTo>
                  <a:lnTo>
                    <a:pt x="87" y="285"/>
                  </a:lnTo>
                  <a:lnTo>
                    <a:pt x="116" y="258"/>
                  </a:lnTo>
                  <a:lnTo>
                    <a:pt x="150" y="209"/>
                  </a:lnTo>
                  <a:lnTo>
                    <a:pt x="200" y="108"/>
                  </a:lnTo>
                  <a:lnTo>
                    <a:pt x="230" y="62"/>
                  </a:lnTo>
                  <a:lnTo>
                    <a:pt x="264" y="32"/>
                  </a:lnTo>
                  <a:lnTo>
                    <a:pt x="304" y="5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6" name="Freeform 47"/>
            <p:cNvSpPr>
              <a:spLocks/>
            </p:cNvSpPr>
            <p:nvPr/>
          </p:nvSpPr>
          <p:spPr bwMode="auto">
            <a:xfrm>
              <a:off x="1890" y="2492"/>
              <a:ext cx="553" cy="749"/>
            </a:xfrm>
            <a:custGeom>
              <a:avLst/>
              <a:gdLst>
                <a:gd name="T0" fmla="*/ 284 w 1107"/>
                <a:gd name="T1" fmla="*/ 0 h 1498"/>
                <a:gd name="T2" fmla="*/ 268 w 1107"/>
                <a:gd name="T3" fmla="*/ 37 h 1498"/>
                <a:gd name="T4" fmla="*/ 233 w 1107"/>
                <a:gd name="T5" fmla="*/ 114 h 1498"/>
                <a:gd name="T6" fmla="*/ 182 w 1107"/>
                <a:gd name="T7" fmla="*/ 201 h 1498"/>
                <a:gd name="T8" fmla="*/ 114 w 1107"/>
                <a:gd name="T9" fmla="*/ 303 h 1498"/>
                <a:gd name="T10" fmla="*/ 57 w 1107"/>
                <a:gd name="T11" fmla="*/ 377 h 1498"/>
                <a:gd name="T12" fmla="*/ 0 w 1107"/>
                <a:gd name="T13" fmla="*/ 442 h 1498"/>
                <a:gd name="T14" fmla="*/ 0 w 1107"/>
                <a:gd name="T15" fmla="*/ 608 h 1498"/>
                <a:gd name="T16" fmla="*/ 387 w 1107"/>
                <a:gd name="T17" fmla="*/ 608 h 1498"/>
                <a:gd name="T18" fmla="*/ 402 w 1107"/>
                <a:gd name="T19" fmla="*/ 667 h 1498"/>
                <a:gd name="T20" fmla="*/ 425 w 1107"/>
                <a:gd name="T21" fmla="*/ 705 h 1498"/>
                <a:gd name="T22" fmla="*/ 493 w 1107"/>
                <a:gd name="T23" fmla="*/ 749 h 1498"/>
                <a:gd name="T24" fmla="*/ 553 w 1107"/>
                <a:gd name="T25" fmla="*/ 749 h 1498"/>
                <a:gd name="T26" fmla="*/ 498 w 1107"/>
                <a:gd name="T27" fmla="*/ 747 h 1498"/>
                <a:gd name="T28" fmla="*/ 439 w 1107"/>
                <a:gd name="T29" fmla="*/ 708 h 1498"/>
                <a:gd name="T30" fmla="*/ 408 w 1107"/>
                <a:gd name="T31" fmla="*/ 637 h 1498"/>
                <a:gd name="T32" fmla="*/ 508 w 1107"/>
                <a:gd name="T33" fmla="*/ 711 h 1498"/>
                <a:gd name="T34" fmla="*/ 466 w 1107"/>
                <a:gd name="T35" fmla="*/ 669 h 1498"/>
                <a:gd name="T36" fmla="*/ 362 w 1107"/>
                <a:gd name="T37" fmla="*/ 490 h 1498"/>
                <a:gd name="T38" fmla="*/ 362 w 1107"/>
                <a:gd name="T39" fmla="*/ 442 h 1498"/>
                <a:gd name="T40" fmla="*/ 375 w 1107"/>
                <a:gd name="T41" fmla="*/ 405 h 1498"/>
                <a:gd name="T42" fmla="*/ 417 w 1107"/>
                <a:gd name="T43" fmla="*/ 429 h 1498"/>
                <a:gd name="T44" fmla="*/ 450 w 1107"/>
                <a:gd name="T45" fmla="*/ 429 h 1498"/>
                <a:gd name="T46" fmla="*/ 414 w 1107"/>
                <a:gd name="T47" fmla="*/ 422 h 1498"/>
                <a:gd name="T48" fmla="*/ 377 w 1107"/>
                <a:gd name="T49" fmla="*/ 383 h 1498"/>
                <a:gd name="T50" fmla="*/ 347 w 1107"/>
                <a:gd name="T51" fmla="*/ 220 h 1498"/>
                <a:gd name="T52" fmla="*/ 344 w 1107"/>
                <a:gd name="T53" fmla="*/ 263 h 1498"/>
                <a:gd name="T54" fmla="*/ 325 w 1107"/>
                <a:gd name="T55" fmla="*/ 292 h 1498"/>
                <a:gd name="T56" fmla="*/ 294 w 1107"/>
                <a:gd name="T57" fmla="*/ 389 h 1498"/>
                <a:gd name="T58" fmla="*/ 262 w 1107"/>
                <a:gd name="T59" fmla="*/ 445 h 1498"/>
                <a:gd name="T60" fmla="*/ 215 w 1107"/>
                <a:gd name="T61" fmla="*/ 490 h 1498"/>
                <a:gd name="T62" fmla="*/ 198 w 1107"/>
                <a:gd name="T63" fmla="*/ 490 h 1498"/>
                <a:gd name="T64" fmla="*/ 188 w 1107"/>
                <a:gd name="T65" fmla="*/ 477 h 1498"/>
                <a:gd name="T66" fmla="*/ 179 w 1107"/>
                <a:gd name="T67" fmla="*/ 445 h 1498"/>
                <a:gd name="T68" fmla="*/ 182 w 1107"/>
                <a:gd name="T69" fmla="*/ 399 h 1498"/>
                <a:gd name="T70" fmla="*/ 198 w 1107"/>
                <a:gd name="T71" fmla="*/ 322 h 1498"/>
                <a:gd name="T72" fmla="*/ 218 w 1107"/>
                <a:gd name="T73" fmla="*/ 250 h 1498"/>
                <a:gd name="T74" fmla="*/ 248 w 1107"/>
                <a:gd name="T75" fmla="*/ 178 h 1498"/>
                <a:gd name="T76" fmla="*/ 314 w 1107"/>
                <a:gd name="T77" fmla="*/ 38 h 1498"/>
                <a:gd name="T78" fmla="*/ 284 w 1107"/>
                <a:gd name="T79" fmla="*/ 0 h 1498"/>
                <a:gd name="T80" fmla="*/ 284 w 1107"/>
                <a:gd name="T81" fmla="*/ 0 h 14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07"/>
                <a:gd name="T124" fmla="*/ 0 h 1498"/>
                <a:gd name="T125" fmla="*/ 1107 w 1107"/>
                <a:gd name="T126" fmla="*/ 1498 h 14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07" h="1498">
                  <a:moveTo>
                    <a:pt x="569" y="0"/>
                  </a:moveTo>
                  <a:lnTo>
                    <a:pt x="536" y="73"/>
                  </a:lnTo>
                  <a:lnTo>
                    <a:pt x="466" y="228"/>
                  </a:lnTo>
                  <a:lnTo>
                    <a:pt x="365" y="403"/>
                  </a:lnTo>
                  <a:lnTo>
                    <a:pt x="228" y="605"/>
                  </a:lnTo>
                  <a:lnTo>
                    <a:pt x="114" y="755"/>
                  </a:lnTo>
                  <a:lnTo>
                    <a:pt x="0" y="884"/>
                  </a:lnTo>
                  <a:lnTo>
                    <a:pt x="0" y="1215"/>
                  </a:lnTo>
                  <a:lnTo>
                    <a:pt x="774" y="1215"/>
                  </a:lnTo>
                  <a:lnTo>
                    <a:pt x="804" y="1333"/>
                  </a:lnTo>
                  <a:lnTo>
                    <a:pt x="850" y="1409"/>
                  </a:lnTo>
                  <a:lnTo>
                    <a:pt x="987" y="1498"/>
                  </a:lnTo>
                  <a:lnTo>
                    <a:pt x="1107" y="1498"/>
                  </a:lnTo>
                  <a:lnTo>
                    <a:pt x="996" y="1494"/>
                  </a:lnTo>
                  <a:lnTo>
                    <a:pt x="878" y="1415"/>
                  </a:lnTo>
                  <a:lnTo>
                    <a:pt x="816" y="1274"/>
                  </a:lnTo>
                  <a:lnTo>
                    <a:pt x="1017" y="1422"/>
                  </a:lnTo>
                  <a:lnTo>
                    <a:pt x="932" y="1338"/>
                  </a:lnTo>
                  <a:lnTo>
                    <a:pt x="724" y="981"/>
                  </a:lnTo>
                  <a:lnTo>
                    <a:pt x="724" y="884"/>
                  </a:lnTo>
                  <a:lnTo>
                    <a:pt x="751" y="810"/>
                  </a:lnTo>
                  <a:lnTo>
                    <a:pt x="835" y="858"/>
                  </a:lnTo>
                  <a:lnTo>
                    <a:pt x="901" y="858"/>
                  </a:lnTo>
                  <a:lnTo>
                    <a:pt x="829" y="844"/>
                  </a:lnTo>
                  <a:lnTo>
                    <a:pt x="755" y="766"/>
                  </a:lnTo>
                  <a:lnTo>
                    <a:pt x="694" y="441"/>
                  </a:lnTo>
                  <a:lnTo>
                    <a:pt x="688" y="525"/>
                  </a:lnTo>
                  <a:lnTo>
                    <a:pt x="650" y="584"/>
                  </a:lnTo>
                  <a:lnTo>
                    <a:pt x="588" y="778"/>
                  </a:lnTo>
                  <a:lnTo>
                    <a:pt x="525" y="890"/>
                  </a:lnTo>
                  <a:lnTo>
                    <a:pt x="430" y="981"/>
                  </a:lnTo>
                  <a:lnTo>
                    <a:pt x="396" y="981"/>
                  </a:lnTo>
                  <a:lnTo>
                    <a:pt x="377" y="955"/>
                  </a:lnTo>
                  <a:lnTo>
                    <a:pt x="359" y="890"/>
                  </a:lnTo>
                  <a:lnTo>
                    <a:pt x="365" y="799"/>
                  </a:lnTo>
                  <a:lnTo>
                    <a:pt x="396" y="643"/>
                  </a:lnTo>
                  <a:lnTo>
                    <a:pt x="436" y="500"/>
                  </a:lnTo>
                  <a:lnTo>
                    <a:pt x="496" y="356"/>
                  </a:lnTo>
                  <a:lnTo>
                    <a:pt x="628" y="76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7" name="Freeform 48"/>
            <p:cNvSpPr>
              <a:spLocks/>
            </p:cNvSpPr>
            <p:nvPr/>
          </p:nvSpPr>
          <p:spPr bwMode="auto">
            <a:xfrm>
              <a:off x="2335" y="2751"/>
              <a:ext cx="71" cy="183"/>
            </a:xfrm>
            <a:custGeom>
              <a:avLst/>
              <a:gdLst>
                <a:gd name="T0" fmla="*/ 17 w 140"/>
                <a:gd name="T1" fmla="*/ 0 h 365"/>
                <a:gd name="T2" fmla="*/ 5 w 140"/>
                <a:gd name="T3" fmla="*/ 53 h 365"/>
                <a:gd name="T4" fmla="*/ 14 w 140"/>
                <a:gd name="T5" fmla="*/ 124 h 365"/>
                <a:gd name="T6" fmla="*/ 71 w 140"/>
                <a:gd name="T7" fmla="*/ 183 h 365"/>
                <a:gd name="T8" fmla="*/ 32 w 140"/>
                <a:gd name="T9" fmla="*/ 157 h 365"/>
                <a:gd name="T10" fmla="*/ 20 w 140"/>
                <a:gd name="T11" fmla="*/ 151 h 365"/>
                <a:gd name="T12" fmla="*/ 8 w 140"/>
                <a:gd name="T13" fmla="*/ 166 h 365"/>
                <a:gd name="T14" fmla="*/ 17 w 140"/>
                <a:gd name="T15" fmla="*/ 144 h 365"/>
                <a:gd name="T16" fmla="*/ 0 w 140"/>
                <a:gd name="T17" fmla="*/ 124 h 365"/>
                <a:gd name="T18" fmla="*/ 0 w 140"/>
                <a:gd name="T19" fmla="*/ 55 h 365"/>
                <a:gd name="T20" fmla="*/ 17 w 140"/>
                <a:gd name="T21" fmla="*/ 0 h 365"/>
                <a:gd name="T22" fmla="*/ 17 w 140"/>
                <a:gd name="T23" fmla="*/ 0 h 3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0"/>
                <a:gd name="T37" fmla="*/ 0 h 365"/>
                <a:gd name="T38" fmla="*/ 140 w 140"/>
                <a:gd name="T39" fmla="*/ 365 h 36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0" h="365">
                  <a:moveTo>
                    <a:pt x="34" y="0"/>
                  </a:moveTo>
                  <a:lnTo>
                    <a:pt x="9" y="105"/>
                  </a:lnTo>
                  <a:lnTo>
                    <a:pt x="28" y="247"/>
                  </a:lnTo>
                  <a:lnTo>
                    <a:pt x="140" y="365"/>
                  </a:lnTo>
                  <a:lnTo>
                    <a:pt x="64" y="314"/>
                  </a:lnTo>
                  <a:lnTo>
                    <a:pt x="40" y="301"/>
                  </a:lnTo>
                  <a:lnTo>
                    <a:pt x="15" y="331"/>
                  </a:lnTo>
                  <a:lnTo>
                    <a:pt x="34" y="287"/>
                  </a:lnTo>
                  <a:lnTo>
                    <a:pt x="0" y="247"/>
                  </a:lnTo>
                  <a:lnTo>
                    <a:pt x="0" y="11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8" name="Freeform 49"/>
            <p:cNvSpPr>
              <a:spLocks/>
            </p:cNvSpPr>
            <p:nvPr/>
          </p:nvSpPr>
          <p:spPr bwMode="auto">
            <a:xfrm>
              <a:off x="2393" y="2924"/>
              <a:ext cx="61" cy="194"/>
            </a:xfrm>
            <a:custGeom>
              <a:avLst/>
              <a:gdLst>
                <a:gd name="T0" fmla="*/ 0 w 121"/>
                <a:gd name="T1" fmla="*/ 0 h 388"/>
                <a:gd name="T2" fmla="*/ 0 w 121"/>
                <a:gd name="T3" fmla="*/ 33 h 388"/>
                <a:gd name="T4" fmla="*/ 15 w 121"/>
                <a:gd name="T5" fmla="*/ 133 h 388"/>
                <a:gd name="T6" fmla="*/ 40 w 121"/>
                <a:gd name="T7" fmla="*/ 189 h 388"/>
                <a:gd name="T8" fmla="*/ 61 w 121"/>
                <a:gd name="T9" fmla="*/ 194 h 388"/>
                <a:gd name="T10" fmla="*/ 46 w 121"/>
                <a:gd name="T11" fmla="*/ 181 h 388"/>
                <a:gd name="T12" fmla="*/ 26 w 121"/>
                <a:gd name="T13" fmla="*/ 129 h 388"/>
                <a:gd name="T14" fmla="*/ 8 w 121"/>
                <a:gd name="T15" fmla="*/ 28 h 388"/>
                <a:gd name="T16" fmla="*/ 10 w 121"/>
                <a:gd name="T17" fmla="*/ 6 h 388"/>
                <a:gd name="T18" fmla="*/ 0 w 121"/>
                <a:gd name="T19" fmla="*/ 0 h 388"/>
                <a:gd name="T20" fmla="*/ 0 w 121"/>
                <a:gd name="T21" fmla="*/ 0 h 3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1"/>
                <a:gd name="T34" fmla="*/ 0 h 388"/>
                <a:gd name="T35" fmla="*/ 121 w 121"/>
                <a:gd name="T36" fmla="*/ 388 h 3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1" h="388">
                  <a:moveTo>
                    <a:pt x="0" y="0"/>
                  </a:moveTo>
                  <a:lnTo>
                    <a:pt x="0" y="65"/>
                  </a:lnTo>
                  <a:lnTo>
                    <a:pt x="30" y="266"/>
                  </a:lnTo>
                  <a:lnTo>
                    <a:pt x="80" y="377"/>
                  </a:lnTo>
                  <a:lnTo>
                    <a:pt x="121" y="388"/>
                  </a:lnTo>
                  <a:lnTo>
                    <a:pt x="91" y="361"/>
                  </a:lnTo>
                  <a:lnTo>
                    <a:pt x="51" y="257"/>
                  </a:lnTo>
                  <a:lnTo>
                    <a:pt x="15" y="57"/>
                  </a:lnTo>
                  <a:lnTo>
                    <a:pt x="19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9" name="Freeform 50"/>
            <p:cNvSpPr>
              <a:spLocks/>
            </p:cNvSpPr>
            <p:nvPr/>
          </p:nvSpPr>
          <p:spPr bwMode="auto">
            <a:xfrm>
              <a:off x="2390" y="2916"/>
              <a:ext cx="77" cy="202"/>
            </a:xfrm>
            <a:custGeom>
              <a:avLst/>
              <a:gdLst>
                <a:gd name="T0" fmla="*/ 0 w 152"/>
                <a:gd name="T1" fmla="*/ 0 h 403"/>
                <a:gd name="T2" fmla="*/ 29 w 152"/>
                <a:gd name="T3" fmla="*/ 26 h 403"/>
                <a:gd name="T4" fmla="*/ 77 w 152"/>
                <a:gd name="T5" fmla="*/ 88 h 403"/>
                <a:gd name="T6" fmla="*/ 77 w 152"/>
                <a:gd name="T7" fmla="*/ 157 h 403"/>
                <a:gd name="T8" fmla="*/ 64 w 152"/>
                <a:gd name="T9" fmla="*/ 202 h 403"/>
                <a:gd name="T10" fmla="*/ 60 w 152"/>
                <a:gd name="T11" fmla="*/ 196 h 403"/>
                <a:gd name="T12" fmla="*/ 66 w 152"/>
                <a:gd name="T13" fmla="*/ 152 h 403"/>
                <a:gd name="T14" fmla="*/ 66 w 152"/>
                <a:gd name="T15" fmla="*/ 124 h 403"/>
                <a:gd name="T16" fmla="*/ 42 w 152"/>
                <a:gd name="T17" fmla="*/ 62 h 403"/>
                <a:gd name="T18" fmla="*/ 11 w 152"/>
                <a:gd name="T19" fmla="*/ 44 h 403"/>
                <a:gd name="T20" fmla="*/ 6 w 152"/>
                <a:gd name="T21" fmla="*/ 10 h 403"/>
                <a:gd name="T22" fmla="*/ 0 w 152"/>
                <a:gd name="T23" fmla="*/ 0 h 403"/>
                <a:gd name="T24" fmla="*/ 0 w 152"/>
                <a:gd name="T25" fmla="*/ 0 h 4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2"/>
                <a:gd name="T40" fmla="*/ 0 h 403"/>
                <a:gd name="T41" fmla="*/ 152 w 152"/>
                <a:gd name="T42" fmla="*/ 403 h 4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2" h="403">
                  <a:moveTo>
                    <a:pt x="0" y="0"/>
                  </a:moveTo>
                  <a:lnTo>
                    <a:pt x="57" y="51"/>
                  </a:lnTo>
                  <a:lnTo>
                    <a:pt x="152" y="175"/>
                  </a:lnTo>
                  <a:lnTo>
                    <a:pt x="152" y="314"/>
                  </a:lnTo>
                  <a:lnTo>
                    <a:pt x="127" y="403"/>
                  </a:lnTo>
                  <a:lnTo>
                    <a:pt x="118" y="392"/>
                  </a:lnTo>
                  <a:lnTo>
                    <a:pt x="131" y="304"/>
                  </a:lnTo>
                  <a:lnTo>
                    <a:pt x="131" y="247"/>
                  </a:lnTo>
                  <a:lnTo>
                    <a:pt x="82" y="124"/>
                  </a:lnTo>
                  <a:lnTo>
                    <a:pt x="21" y="87"/>
                  </a:lnTo>
                  <a:lnTo>
                    <a:pt x="11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0" name="Freeform 51"/>
            <p:cNvSpPr>
              <a:spLocks/>
            </p:cNvSpPr>
            <p:nvPr/>
          </p:nvSpPr>
          <p:spPr bwMode="auto">
            <a:xfrm>
              <a:off x="2352" y="2364"/>
              <a:ext cx="211" cy="877"/>
            </a:xfrm>
            <a:custGeom>
              <a:avLst/>
              <a:gdLst>
                <a:gd name="T0" fmla="*/ 3 w 420"/>
                <a:gd name="T1" fmla="*/ 14 h 1752"/>
                <a:gd name="T2" fmla="*/ 28 w 420"/>
                <a:gd name="T3" fmla="*/ 47 h 1752"/>
                <a:gd name="T4" fmla="*/ 46 w 420"/>
                <a:gd name="T5" fmla="*/ 95 h 1752"/>
                <a:gd name="T6" fmla="*/ 58 w 420"/>
                <a:gd name="T7" fmla="*/ 164 h 1752"/>
                <a:gd name="T8" fmla="*/ 67 w 420"/>
                <a:gd name="T9" fmla="*/ 237 h 1752"/>
                <a:gd name="T10" fmla="*/ 104 w 420"/>
                <a:gd name="T11" fmla="*/ 323 h 1752"/>
                <a:gd name="T12" fmla="*/ 104 w 420"/>
                <a:gd name="T13" fmla="*/ 361 h 1752"/>
                <a:gd name="T14" fmla="*/ 79 w 420"/>
                <a:gd name="T15" fmla="*/ 348 h 1752"/>
                <a:gd name="T16" fmla="*/ 104 w 420"/>
                <a:gd name="T17" fmla="*/ 384 h 1752"/>
                <a:gd name="T18" fmla="*/ 104 w 420"/>
                <a:gd name="T19" fmla="*/ 430 h 1752"/>
                <a:gd name="T20" fmla="*/ 79 w 420"/>
                <a:gd name="T21" fmla="*/ 384 h 1752"/>
                <a:gd name="T22" fmla="*/ 49 w 420"/>
                <a:gd name="T23" fmla="*/ 319 h 1752"/>
                <a:gd name="T24" fmla="*/ 91 w 420"/>
                <a:gd name="T25" fmla="*/ 430 h 1752"/>
                <a:gd name="T26" fmla="*/ 168 w 420"/>
                <a:gd name="T27" fmla="*/ 605 h 1752"/>
                <a:gd name="T28" fmla="*/ 203 w 420"/>
                <a:gd name="T29" fmla="*/ 693 h 1752"/>
                <a:gd name="T30" fmla="*/ 203 w 420"/>
                <a:gd name="T31" fmla="*/ 754 h 1752"/>
                <a:gd name="T32" fmla="*/ 188 w 420"/>
                <a:gd name="T33" fmla="*/ 814 h 1752"/>
                <a:gd name="T34" fmla="*/ 159 w 420"/>
                <a:gd name="T35" fmla="*/ 848 h 1752"/>
                <a:gd name="T36" fmla="*/ 138 w 420"/>
                <a:gd name="T37" fmla="*/ 859 h 1752"/>
                <a:gd name="T38" fmla="*/ 147 w 420"/>
                <a:gd name="T39" fmla="*/ 830 h 1752"/>
                <a:gd name="T40" fmla="*/ 159 w 420"/>
                <a:gd name="T41" fmla="*/ 761 h 1752"/>
                <a:gd name="T42" fmla="*/ 130 w 420"/>
                <a:gd name="T43" fmla="*/ 846 h 1752"/>
                <a:gd name="T44" fmla="*/ 104 w 420"/>
                <a:gd name="T45" fmla="*/ 867 h 1752"/>
                <a:gd name="T46" fmla="*/ 67 w 420"/>
                <a:gd name="T47" fmla="*/ 877 h 1752"/>
                <a:gd name="T48" fmla="*/ 117 w 420"/>
                <a:gd name="T49" fmla="*/ 877 h 1752"/>
                <a:gd name="T50" fmla="*/ 156 w 420"/>
                <a:gd name="T51" fmla="*/ 859 h 1752"/>
                <a:gd name="T52" fmla="*/ 175 w 420"/>
                <a:gd name="T53" fmla="*/ 842 h 1752"/>
                <a:gd name="T54" fmla="*/ 201 w 420"/>
                <a:gd name="T55" fmla="*/ 807 h 1752"/>
                <a:gd name="T56" fmla="*/ 211 w 420"/>
                <a:gd name="T57" fmla="*/ 749 h 1752"/>
                <a:gd name="T58" fmla="*/ 208 w 420"/>
                <a:gd name="T59" fmla="*/ 696 h 1752"/>
                <a:gd name="T60" fmla="*/ 206 w 420"/>
                <a:gd name="T61" fmla="*/ 683 h 1752"/>
                <a:gd name="T62" fmla="*/ 143 w 420"/>
                <a:gd name="T63" fmla="*/ 527 h 1752"/>
                <a:gd name="T64" fmla="*/ 139 w 420"/>
                <a:gd name="T65" fmla="*/ 488 h 1752"/>
                <a:gd name="T66" fmla="*/ 123 w 420"/>
                <a:gd name="T67" fmla="*/ 442 h 1752"/>
                <a:gd name="T68" fmla="*/ 124 w 420"/>
                <a:gd name="T69" fmla="*/ 414 h 1752"/>
                <a:gd name="T70" fmla="*/ 115 w 420"/>
                <a:gd name="T71" fmla="*/ 387 h 1752"/>
                <a:gd name="T72" fmla="*/ 115 w 420"/>
                <a:gd name="T73" fmla="*/ 332 h 1752"/>
                <a:gd name="T74" fmla="*/ 79 w 420"/>
                <a:gd name="T75" fmla="*/ 247 h 1752"/>
                <a:gd name="T76" fmla="*/ 58 w 420"/>
                <a:gd name="T77" fmla="*/ 107 h 1752"/>
                <a:gd name="T78" fmla="*/ 35 w 420"/>
                <a:gd name="T79" fmla="*/ 39 h 1752"/>
                <a:gd name="T80" fmla="*/ 0 w 420"/>
                <a:gd name="T81" fmla="*/ 0 h 1752"/>
                <a:gd name="T82" fmla="*/ 3 w 420"/>
                <a:gd name="T83" fmla="*/ 14 h 1752"/>
                <a:gd name="T84" fmla="*/ 3 w 420"/>
                <a:gd name="T85" fmla="*/ 14 h 17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20"/>
                <a:gd name="T130" fmla="*/ 0 h 1752"/>
                <a:gd name="T131" fmla="*/ 420 w 420"/>
                <a:gd name="T132" fmla="*/ 1752 h 17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20" h="1752">
                  <a:moveTo>
                    <a:pt x="6" y="28"/>
                  </a:moveTo>
                  <a:lnTo>
                    <a:pt x="55" y="93"/>
                  </a:lnTo>
                  <a:lnTo>
                    <a:pt x="91" y="190"/>
                  </a:lnTo>
                  <a:lnTo>
                    <a:pt x="116" y="327"/>
                  </a:lnTo>
                  <a:lnTo>
                    <a:pt x="133" y="473"/>
                  </a:lnTo>
                  <a:lnTo>
                    <a:pt x="207" y="646"/>
                  </a:lnTo>
                  <a:lnTo>
                    <a:pt x="207" y="722"/>
                  </a:lnTo>
                  <a:lnTo>
                    <a:pt x="158" y="695"/>
                  </a:lnTo>
                  <a:lnTo>
                    <a:pt x="207" y="768"/>
                  </a:lnTo>
                  <a:lnTo>
                    <a:pt x="207" y="859"/>
                  </a:lnTo>
                  <a:lnTo>
                    <a:pt x="158" y="768"/>
                  </a:lnTo>
                  <a:lnTo>
                    <a:pt x="97" y="638"/>
                  </a:lnTo>
                  <a:lnTo>
                    <a:pt x="181" y="859"/>
                  </a:lnTo>
                  <a:lnTo>
                    <a:pt x="335" y="1209"/>
                  </a:lnTo>
                  <a:lnTo>
                    <a:pt x="405" y="1385"/>
                  </a:lnTo>
                  <a:lnTo>
                    <a:pt x="405" y="1507"/>
                  </a:lnTo>
                  <a:lnTo>
                    <a:pt x="374" y="1627"/>
                  </a:lnTo>
                  <a:lnTo>
                    <a:pt x="316" y="1695"/>
                  </a:lnTo>
                  <a:lnTo>
                    <a:pt x="274" y="1716"/>
                  </a:lnTo>
                  <a:lnTo>
                    <a:pt x="293" y="1659"/>
                  </a:lnTo>
                  <a:lnTo>
                    <a:pt x="316" y="1520"/>
                  </a:lnTo>
                  <a:lnTo>
                    <a:pt x="258" y="1691"/>
                  </a:lnTo>
                  <a:lnTo>
                    <a:pt x="207" y="1733"/>
                  </a:lnTo>
                  <a:lnTo>
                    <a:pt x="133" y="1752"/>
                  </a:lnTo>
                  <a:lnTo>
                    <a:pt x="232" y="1752"/>
                  </a:lnTo>
                  <a:lnTo>
                    <a:pt x="310" y="1716"/>
                  </a:lnTo>
                  <a:lnTo>
                    <a:pt x="348" y="1682"/>
                  </a:lnTo>
                  <a:lnTo>
                    <a:pt x="401" y="1613"/>
                  </a:lnTo>
                  <a:lnTo>
                    <a:pt x="420" y="1496"/>
                  </a:lnTo>
                  <a:lnTo>
                    <a:pt x="414" y="1391"/>
                  </a:lnTo>
                  <a:lnTo>
                    <a:pt x="411" y="1364"/>
                  </a:lnTo>
                  <a:lnTo>
                    <a:pt x="285" y="1053"/>
                  </a:lnTo>
                  <a:lnTo>
                    <a:pt x="277" y="975"/>
                  </a:lnTo>
                  <a:lnTo>
                    <a:pt x="245" y="883"/>
                  </a:lnTo>
                  <a:lnTo>
                    <a:pt x="247" y="828"/>
                  </a:lnTo>
                  <a:lnTo>
                    <a:pt x="228" y="773"/>
                  </a:lnTo>
                  <a:lnTo>
                    <a:pt x="228" y="663"/>
                  </a:lnTo>
                  <a:lnTo>
                    <a:pt x="158" y="494"/>
                  </a:lnTo>
                  <a:lnTo>
                    <a:pt x="116" y="214"/>
                  </a:lnTo>
                  <a:lnTo>
                    <a:pt x="70" y="78"/>
                  </a:lnTo>
                  <a:lnTo>
                    <a:pt x="0" y="0"/>
                  </a:lnTo>
                  <a:lnTo>
                    <a:pt x="6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1" name="Freeform 52"/>
            <p:cNvSpPr>
              <a:spLocks/>
            </p:cNvSpPr>
            <p:nvPr/>
          </p:nvSpPr>
          <p:spPr bwMode="auto">
            <a:xfrm>
              <a:off x="1379" y="2173"/>
              <a:ext cx="361" cy="88"/>
            </a:xfrm>
            <a:custGeom>
              <a:avLst/>
              <a:gdLst>
                <a:gd name="T0" fmla="*/ 361 w 723"/>
                <a:gd name="T1" fmla="*/ 0 h 174"/>
                <a:gd name="T2" fmla="*/ 209 w 723"/>
                <a:gd name="T3" fmla="*/ 28 h 174"/>
                <a:gd name="T4" fmla="*/ 85 w 723"/>
                <a:gd name="T5" fmla="*/ 65 h 174"/>
                <a:gd name="T6" fmla="*/ 0 w 723"/>
                <a:gd name="T7" fmla="*/ 88 h 174"/>
                <a:gd name="T8" fmla="*/ 102 w 723"/>
                <a:gd name="T9" fmla="*/ 49 h 174"/>
                <a:gd name="T10" fmla="*/ 198 w 723"/>
                <a:gd name="T11" fmla="*/ 20 h 174"/>
                <a:gd name="T12" fmla="*/ 293 w 723"/>
                <a:gd name="T13" fmla="*/ 4 h 174"/>
                <a:gd name="T14" fmla="*/ 361 w 723"/>
                <a:gd name="T15" fmla="*/ 0 h 174"/>
                <a:gd name="T16" fmla="*/ 361 w 723"/>
                <a:gd name="T17" fmla="*/ 0 h 1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3"/>
                <a:gd name="T28" fmla="*/ 0 h 174"/>
                <a:gd name="T29" fmla="*/ 723 w 723"/>
                <a:gd name="T30" fmla="*/ 174 h 1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3" h="174">
                  <a:moveTo>
                    <a:pt x="723" y="0"/>
                  </a:moveTo>
                  <a:lnTo>
                    <a:pt x="419" y="55"/>
                  </a:lnTo>
                  <a:lnTo>
                    <a:pt x="171" y="129"/>
                  </a:lnTo>
                  <a:lnTo>
                    <a:pt x="0" y="174"/>
                  </a:lnTo>
                  <a:lnTo>
                    <a:pt x="204" y="96"/>
                  </a:lnTo>
                  <a:lnTo>
                    <a:pt x="396" y="39"/>
                  </a:lnTo>
                  <a:lnTo>
                    <a:pt x="586" y="7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2" name="Freeform 53"/>
            <p:cNvSpPr>
              <a:spLocks/>
            </p:cNvSpPr>
            <p:nvPr/>
          </p:nvSpPr>
          <p:spPr bwMode="auto">
            <a:xfrm>
              <a:off x="1367" y="2467"/>
              <a:ext cx="323" cy="635"/>
            </a:xfrm>
            <a:custGeom>
              <a:avLst/>
              <a:gdLst>
                <a:gd name="T0" fmla="*/ 84 w 646"/>
                <a:gd name="T1" fmla="*/ 0 h 1270"/>
                <a:gd name="T2" fmla="*/ 118 w 646"/>
                <a:gd name="T3" fmla="*/ 162 h 1270"/>
                <a:gd name="T4" fmla="*/ 228 w 646"/>
                <a:gd name="T5" fmla="*/ 449 h 1270"/>
                <a:gd name="T6" fmla="*/ 285 w 646"/>
                <a:gd name="T7" fmla="*/ 509 h 1270"/>
                <a:gd name="T8" fmla="*/ 323 w 646"/>
                <a:gd name="T9" fmla="*/ 635 h 1270"/>
                <a:gd name="T10" fmla="*/ 71 w 646"/>
                <a:gd name="T11" fmla="*/ 635 h 1270"/>
                <a:gd name="T12" fmla="*/ 94 w 646"/>
                <a:gd name="T13" fmla="*/ 590 h 1270"/>
                <a:gd name="T14" fmla="*/ 94 w 646"/>
                <a:gd name="T15" fmla="*/ 496 h 1270"/>
                <a:gd name="T16" fmla="*/ 55 w 646"/>
                <a:gd name="T17" fmla="*/ 550 h 1270"/>
                <a:gd name="T18" fmla="*/ 12 w 646"/>
                <a:gd name="T19" fmla="*/ 635 h 1270"/>
                <a:gd name="T20" fmla="*/ 0 w 646"/>
                <a:gd name="T21" fmla="*/ 635 h 1270"/>
                <a:gd name="T22" fmla="*/ 29 w 646"/>
                <a:gd name="T23" fmla="*/ 537 h 1270"/>
                <a:gd name="T24" fmla="*/ 66 w 646"/>
                <a:gd name="T25" fmla="*/ 436 h 1270"/>
                <a:gd name="T26" fmla="*/ 66 w 646"/>
                <a:gd name="T27" fmla="*/ 396 h 1270"/>
                <a:gd name="T28" fmla="*/ 29 w 646"/>
                <a:gd name="T29" fmla="*/ 316 h 1270"/>
                <a:gd name="T30" fmla="*/ 29 w 646"/>
                <a:gd name="T31" fmla="*/ 275 h 1270"/>
                <a:gd name="T32" fmla="*/ 40 w 646"/>
                <a:gd name="T33" fmla="*/ 244 h 1270"/>
                <a:gd name="T34" fmla="*/ 40 w 646"/>
                <a:gd name="T35" fmla="*/ 166 h 1270"/>
                <a:gd name="T36" fmla="*/ 20 w 646"/>
                <a:gd name="T37" fmla="*/ 130 h 1270"/>
                <a:gd name="T38" fmla="*/ 27 w 646"/>
                <a:gd name="T39" fmla="*/ 101 h 1270"/>
                <a:gd name="T40" fmla="*/ 43 w 646"/>
                <a:gd name="T41" fmla="*/ 166 h 1270"/>
                <a:gd name="T42" fmla="*/ 43 w 646"/>
                <a:gd name="T43" fmla="*/ 247 h 1270"/>
                <a:gd name="T44" fmla="*/ 40 w 646"/>
                <a:gd name="T45" fmla="*/ 280 h 1270"/>
                <a:gd name="T46" fmla="*/ 50 w 646"/>
                <a:gd name="T47" fmla="*/ 320 h 1270"/>
                <a:gd name="T48" fmla="*/ 99 w 646"/>
                <a:gd name="T49" fmla="*/ 404 h 1270"/>
                <a:gd name="T50" fmla="*/ 116 w 646"/>
                <a:gd name="T51" fmla="*/ 409 h 1270"/>
                <a:gd name="T52" fmla="*/ 132 w 646"/>
                <a:gd name="T53" fmla="*/ 401 h 1270"/>
                <a:gd name="T54" fmla="*/ 142 w 646"/>
                <a:gd name="T55" fmla="*/ 380 h 1270"/>
                <a:gd name="T56" fmla="*/ 144 w 646"/>
                <a:gd name="T57" fmla="*/ 339 h 1270"/>
                <a:gd name="T58" fmla="*/ 142 w 646"/>
                <a:gd name="T59" fmla="*/ 287 h 1270"/>
                <a:gd name="T60" fmla="*/ 110 w 646"/>
                <a:gd name="T61" fmla="*/ 174 h 1270"/>
                <a:gd name="T62" fmla="*/ 99 w 646"/>
                <a:gd name="T63" fmla="*/ 122 h 1270"/>
                <a:gd name="T64" fmla="*/ 84 w 646"/>
                <a:gd name="T65" fmla="*/ 28 h 1270"/>
                <a:gd name="T66" fmla="*/ 84 w 646"/>
                <a:gd name="T67" fmla="*/ 0 h 1270"/>
                <a:gd name="T68" fmla="*/ 84 w 646"/>
                <a:gd name="T69" fmla="*/ 0 h 12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46"/>
                <a:gd name="T106" fmla="*/ 0 h 1270"/>
                <a:gd name="T107" fmla="*/ 646 w 646"/>
                <a:gd name="T108" fmla="*/ 1270 h 127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46" h="1270">
                  <a:moveTo>
                    <a:pt x="169" y="0"/>
                  </a:moveTo>
                  <a:lnTo>
                    <a:pt x="237" y="325"/>
                  </a:lnTo>
                  <a:lnTo>
                    <a:pt x="456" y="899"/>
                  </a:lnTo>
                  <a:lnTo>
                    <a:pt x="570" y="1019"/>
                  </a:lnTo>
                  <a:lnTo>
                    <a:pt x="646" y="1270"/>
                  </a:lnTo>
                  <a:lnTo>
                    <a:pt x="142" y="1270"/>
                  </a:lnTo>
                  <a:lnTo>
                    <a:pt x="188" y="1180"/>
                  </a:lnTo>
                  <a:lnTo>
                    <a:pt x="188" y="992"/>
                  </a:lnTo>
                  <a:lnTo>
                    <a:pt x="110" y="1099"/>
                  </a:lnTo>
                  <a:lnTo>
                    <a:pt x="24" y="1270"/>
                  </a:lnTo>
                  <a:lnTo>
                    <a:pt x="0" y="1270"/>
                  </a:lnTo>
                  <a:lnTo>
                    <a:pt x="59" y="1074"/>
                  </a:lnTo>
                  <a:lnTo>
                    <a:pt x="131" y="872"/>
                  </a:lnTo>
                  <a:lnTo>
                    <a:pt x="131" y="793"/>
                  </a:lnTo>
                  <a:lnTo>
                    <a:pt x="59" y="631"/>
                  </a:lnTo>
                  <a:lnTo>
                    <a:pt x="59" y="549"/>
                  </a:lnTo>
                  <a:lnTo>
                    <a:pt x="79" y="488"/>
                  </a:lnTo>
                  <a:lnTo>
                    <a:pt x="79" y="333"/>
                  </a:lnTo>
                  <a:lnTo>
                    <a:pt x="41" y="260"/>
                  </a:lnTo>
                  <a:lnTo>
                    <a:pt x="55" y="203"/>
                  </a:lnTo>
                  <a:lnTo>
                    <a:pt x="87" y="333"/>
                  </a:lnTo>
                  <a:lnTo>
                    <a:pt x="87" y="494"/>
                  </a:lnTo>
                  <a:lnTo>
                    <a:pt x="79" y="559"/>
                  </a:lnTo>
                  <a:lnTo>
                    <a:pt x="100" y="640"/>
                  </a:lnTo>
                  <a:lnTo>
                    <a:pt x="199" y="808"/>
                  </a:lnTo>
                  <a:lnTo>
                    <a:pt x="232" y="819"/>
                  </a:lnTo>
                  <a:lnTo>
                    <a:pt x="264" y="802"/>
                  </a:lnTo>
                  <a:lnTo>
                    <a:pt x="283" y="760"/>
                  </a:lnTo>
                  <a:lnTo>
                    <a:pt x="287" y="678"/>
                  </a:lnTo>
                  <a:lnTo>
                    <a:pt x="283" y="574"/>
                  </a:lnTo>
                  <a:lnTo>
                    <a:pt x="220" y="348"/>
                  </a:lnTo>
                  <a:lnTo>
                    <a:pt x="199" y="245"/>
                  </a:lnTo>
                  <a:lnTo>
                    <a:pt x="169" y="57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3" name="Freeform 54"/>
            <p:cNvSpPr>
              <a:spLocks/>
            </p:cNvSpPr>
            <p:nvPr/>
          </p:nvSpPr>
          <p:spPr bwMode="auto">
            <a:xfrm>
              <a:off x="1296" y="2327"/>
              <a:ext cx="92" cy="424"/>
            </a:xfrm>
            <a:custGeom>
              <a:avLst/>
              <a:gdLst>
                <a:gd name="T0" fmla="*/ 14 w 182"/>
                <a:gd name="T1" fmla="*/ 343 h 848"/>
                <a:gd name="T2" fmla="*/ 5 w 182"/>
                <a:gd name="T3" fmla="*/ 366 h 848"/>
                <a:gd name="T4" fmla="*/ 5 w 182"/>
                <a:gd name="T5" fmla="*/ 391 h 848"/>
                <a:gd name="T6" fmla="*/ 17 w 182"/>
                <a:gd name="T7" fmla="*/ 412 h 848"/>
                <a:gd name="T8" fmla="*/ 41 w 182"/>
                <a:gd name="T9" fmla="*/ 424 h 848"/>
                <a:gd name="T10" fmla="*/ 67 w 182"/>
                <a:gd name="T11" fmla="*/ 424 h 848"/>
                <a:gd name="T12" fmla="*/ 86 w 182"/>
                <a:gd name="T13" fmla="*/ 415 h 848"/>
                <a:gd name="T14" fmla="*/ 92 w 182"/>
                <a:gd name="T15" fmla="*/ 400 h 848"/>
                <a:gd name="T16" fmla="*/ 92 w 182"/>
                <a:gd name="T17" fmla="*/ 363 h 848"/>
                <a:gd name="T18" fmla="*/ 83 w 182"/>
                <a:gd name="T19" fmla="*/ 330 h 848"/>
                <a:gd name="T20" fmla="*/ 62 w 182"/>
                <a:gd name="T21" fmla="*/ 295 h 848"/>
                <a:gd name="T22" fmla="*/ 39 w 182"/>
                <a:gd name="T23" fmla="*/ 241 h 848"/>
                <a:gd name="T24" fmla="*/ 17 w 182"/>
                <a:gd name="T25" fmla="*/ 160 h 848"/>
                <a:gd name="T26" fmla="*/ 7 w 182"/>
                <a:gd name="T27" fmla="*/ 105 h 848"/>
                <a:gd name="T28" fmla="*/ 7 w 182"/>
                <a:gd name="T29" fmla="*/ 73 h 848"/>
                <a:gd name="T30" fmla="*/ 14 w 182"/>
                <a:gd name="T31" fmla="*/ 36 h 848"/>
                <a:gd name="T32" fmla="*/ 26 w 182"/>
                <a:gd name="T33" fmla="*/ 0 h 848"/>
                <a:gd name="T34" fmla="*/ 7 w 182"/>
                <a:gd name="T35" fmla="*/ 36 h 848"/>
                <a:gd name="T36" fmla="*/ 0 w 182"/>
                <a:gd name="T37" fmla="*/ 84 h 848"/>
                <a:gd name="T38" fmla="*/ 0 w 182"/>
                <a:gd name="T39" fmla="*/ 144 h 848"/>
                <a:gd name="T40" fmla="*/ 10 w 182"/>
                <a:gd name="T41" fmla="*/ 303 h 848"/>
                <a:gd name="T42" fmla="*/ 17 w 182"/>
                <a:gd name="T43" fmla="*/ 288 h 848"/>
                <a:gd name="T44" fmla="*/ 26 w 182"/>
                <a:gd name="T45" fmla="*/ 282 h 848"/>
                <a:gd name="T46" fmla="*/ 39 w 182"/>
                <a:gd name="T47" fmla="*/ 288 h 848"/>
                <a:gd name="T48" fmla="*/ 46 w 182"/>
                <a:gd name="T49" fmla="*/ 307 h 848"/>
                <a:gd name="T50" fmla="*/ 49 w 182"/>
                <a:gd name="T51" fmla="*/ 339 h 848"/>
                <a:gd name="T52" fmla="*/ 41 w 182"/>
                <a:gd name="T53" fmla="*/ 358 h 848"/>
                <a:gd name="T54" fmla="*/ 24 w 182"/>
                <a:gd name="T55" fmla="*/ 366 h 848"/>
                <a:gd name="T56" fmla="*/ 17 w 182"/>
                <a:gd name="T57" fmla="*/ 366 h 848"/>
                <a:gd name="T58" fmla="*/ 10 w 182"/>
                <a:gd name="T59" fmla="*/ 358 h 848"/>
                <a:gd name="T60" fmla="*/ 14 w 182"/>
                <a:gd name="T61" fmla="*/ 343 h 848"/>
                <a:gd name="T62" fmla="*/ 14 w 182"/>
                <a:gd name="T63" fmla="*/ 343 h 8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2"/>
                <a:gd name="T97" fmla="*/ 0 h 848"/>
                <a:gd name="T98" fmla="*/ 182 w 182"/>
                <a:gd name="T99" fmla="*/ 848 h 8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2" h="848">
                  <a:moveTo>
                    <a:pt x="27" y="685"/>
                  </a:moveTo>
                  <a:lnTo>
                    <a:pt x="9" y="732"/>
                  </a:lnTo>
                  <a:lnTo>
                    <a:pt x="9" y="782"/>
                  </a:lnTo>
                  <a:lnTo>
                    <a:pt x="34" y="824"/>
                  </a:lnTo>
                  <a:lnTo>
                    <a:pt x="82" y="848"/>
                  </a:lnTo>
                  <a:lnTo>
                    <a:pt x="133" y="848"/>
                  </a:lnTo>
                  <a:lnTo>
                    <a:pt x="171" y="829"/>
                  </a:lnTo>
                  <a:lnTo>
                    <a:pt x="182" y="799"/>
                  </a:lnTo>
                  <a:lnTo>
                    <a:pt x="182" y="725"/>
                  </a:lnTo>
                  <a:lnTo>
                    <a:pt x="165" y="660"/>
                  </a:lnTo>
                  <a:lnTo>
                    <a:pt x="122" y="590"/>
                  </a:lnTo>
                  <a:lnTo>
                    <a:pt x="78" y="483"/>
                  </a:lnTo>
                  <a:lnTo>
                    <a:pt x="34" y="320"/>
                  </a:lnTo>
                  <a:lnTo>
                    <a:pt x="13" y="210"/>
                  </a:lnTo>
                  <a:lnTo>
                    <a:pt x="13" y="145"/>
                  </a:lnTo>
                  <a:lnTo>
                    <a:pt x="27" y="71"/>
                  </a:lnTo>
                  <a:lnTo>
                    <a:pt x="51" y="0"/>
                  </a:lnTo>
                  <a:lnTo>
                    <a:pt x="13" y="71"/>
                  </a:lnTo>
                  <a:lnTo>
                    <a:pt x="0" y="168"/>
                  </a:lnTo>
                  <a:lnTo>
                    <a:pt x="0" y="287"/>
                  </a:lnTo>
                  <a:lnTo>
                    <a:pt x="19" y="605"/>
                  </a:lnTo>
                  <a:lnTo>
                    <a:pt x="34" y="575"/>
                  </a:lnTo>
                  <a:lnTo>
                    <a:pt x="51" y="563"/>
                  </a:lnTo>
                  <a:lnTo>
                    <a:pt x="78" y="575"/>
                  </a:lnTo>
                  <a:lnTo>
                    <a:pt x="91" y="613"/>
                  </a:lnTo>
                  <a:lnTo>
                    <a:pt x="97" y="677"/>
                  </a:lnTo>
                  <a:lnTo>
                    <a:pt x="82" y="715"/>
                  </a:lnTo>
                  <a:lnTo>
                    <a:pt x="47" y="732"/>
                  </a:lnTo>
                  <a:lnTo>
                    <a:pt x="34" y="732"/>
                  </a:lnTo>
                  <a:lnTo>
                    <a:pt x="19" y="715"/>
                  </a:lnTo>
                  <a:lnTo>
                    <a:pt x="27" y="6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4" name="Freeform 55"/>
            <p:cNvSpPr>
              <a:spLocks/>
            </p:cNvSpPr>
            <p:nvPr/>
          </p:nvSpPr>
          <p:spPr bwMode="auto">
            <a:xfrm>
              <a:off x="1195" y="2525"/>
              <a:ext cx="120" cy="240"/>
            </a:xfrm>
            <a:custGeom>
              <a:avLst/>
              <a:gdLst>
                <a:gd name="T0" fmla="*/ 0 w 239"/>
                <a:gd name="T1" fmla="*/ 54 h 481"/>
                <a:gd name="T2" fmla="*/ 0 w 239"/>
                <a:gd name="T3" fmla="*/ 7 h 481"/>
                <a:gd name="T4" fmla="*/ 8 w 239"/>
                <a:gd name="T5" fmla="*/ 0 h 481"/>
                <a:gd name="T6" fmla="*/ 29 w 239"/>
                <a:gd name="T7" fmla="*/ 12 h 481"/>
                <a:gd name="T8" fmla="*/ 49 w 239"/>
                <a:gd name="T9" fmla="*/ 51 h 481"/>
                <a:gd name="T10" fmla="*/ 84 w 239"/>
                <a:gd name="T11" fmla="*/ 201 h 481"/>
                <a:gd name="T12" fmla="*/ 99 w 239"/>
                <a:gd name="T13" fmla="*/ 226 h 481"/>
                <a:gd name="T14" fmla="*/ 111 w 239"/>
                <a:gd name="T15" fmla="*/ 238 h 481"/>
                <a:gd name="T16" fmla="*/ 120 w 239"/>
                <a:gd name="T17" fmla="*/ 240 h 481"/>
                <a:gd name="T18" fmla="*/ 108 w 239"/>
                <a:gd name="T19" fmla="*/ 240 h 481"/>
                <a:gd name="T20" fmla="*/ 77 w 239"/>
                <a:gd name="T21" fmla="*/ 226 h 481"/>
                <a:gd name="T22" fmla="*/ 62 w 239"/>
                <a:gd name="T23" fmla="*/ 205 h 481"/>
                <a:gd name="T24" fmla="*/ 51 w 239"/>
                <a:gd name="T25" fmla="*/ 176 h 481"/>
                <a:gd name="T26" fmla="*/ 49 w 239"/>
                <a:gd name="T27" fmla="*/ 136 h 481"/>
                <a:gd name="T28" fmla="*/ 43 w 239"/>
                <a:gd name="T29" fmla="*/ 64 h 481"/>
                <a:gd name="T30" fmla="*/ 34 w 239"/>
                <a:gd name="T31" fmla="*/ 35 h 481"/>
                <a:gd name="T32" fmla="*/ 24 w 239"/>
                <a:gd name="T33" fmla="*/ 27 h 481"/>
                <a:gd name="T34" fmla="*/ 13 w 239"/>
                <a:gd name="T35" fmla="*/ 27 h 481"/>
                <a:gd name="T36" fmla="*/ 6 w 239"/>
                <a:gd name="T37" fmla="*/ 35 h 481"/>
                <a:gd name="T38" fmla="*/ 0 w 239"/>
                <a:gd name="T39" fmla="*/ 54 h 481"/>
                <a:gd name="T40" fmla="*/ 0 w 239"/>
                <a:gd name="T41" fmla="*/ 54 h 48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9"/>
                <a:gd name="T64" fmla="*/ 0 h 481"/>
                <a:gd name="T65" fmla="*/ 239 w 239"/>
                <a:gd name="T66" fmla="*/ 481 h 48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9" h="481">
                  <a:moveTo>
                    <a:pt x="0" y="108"/>
                  </a:moveTo>
                  <a:lnTo>
                    <a:pt x="0" y="15"/>
                  </a:lnTo>
                  <a:lnTo>
                    <a:pt x="15" y="0"/>
                  </a:lnTo>
                  <a:lnTo>
                    <a:pt x="57" y="25"/>
                  </a:lnTo>
                  <a:lnTo>
                    <a:pt x="97" y="102"/>
                  </a:lnTo>
                  <a:lnTo>
                    <a:pt x="167" y="403"/>
                  </a:lnTo>
                  <a:lnTo>
                    <a:pt x="197" y="452"/>
                  </a:lnTo>
                  <a:lnTo>
                    <a:pt x="222" y="477"/>
                  </a:lnTo>
                  <a:lnTo>
                    <a:pt x="239" y="481"/>
                  </a:lnTo>
                  <a:lnTo>
                    <a:pt x="216" y="481"/>
                  </a:lnTo>
                  <a:lnTo>
                    <a:pt x="154" y="452"/>
                  </a:lnTo>
                  <a:lnTo>
                    <a:pt x="123" y="410"/>
                  </a:lnTo>
                  <a:lnTo>
                    <a:pt x="102" y="353"/>
                  </a:lnTo>
                  <a:lnTo>
                    <a:pt x="97" y="272"/>
                  </a:lnTo>
                  <a:lnTo>
                    <a:pt x="85" y="129"/>
                  </a:lnTo>
                  <a:lnTo>
                    <a:pt x="68" y="70"/>
                  </a:lnTo>
                  <a:lnTo>
                    <a:pt x="47" y="55"/>
                  </a:lnTo>
                  <a:lnTo>
                    <a:pt x="26" y="55"/>
                  </a:lnTo>
                  <a:lnTo>
                    <a:pt x="11" y="70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5" name="Freeform 56"/>
            <p:cNvSpPr>
              <a:spLocks/>
            </p:cNvSpPr>
            <p:nvPr/>
          </p:nvSpPr>
          <p:spPr bwMode="auto">
            <a:xfrm>
              <a:off x="1200" y="2261"/>
              <a:ext cx="150" cy="284"/>
            </a:xfrm>
            <a:custGeom>
              <a:avLst/>
              <a:gdLst>
                <a:gd name="T0" fmla="*/ 150 w 298"/>
                <a:gd name="T1" fmla="*/ 0 h 569"/>
                <a:gd name="T2" fmla="*/ 114 w 298"/>
                <a:gd name="T3" fmla="*/ 59 h 569"/>
                <a:gd name="T4" fmla="*/ 87 w 298"/>
                <a:gd name="T5" fmla="*/ 78 h 569"/>
                <a:gd name="T6" fmla="*/ 66 w 298"/>
                <a:gd name="T7" fmla="*/ 135 h 569"/>
                <a:gd name="T8" fmla="*/ 56 w 298"/>
                <a:gd name="T9" fmla="*/ 199 h 569"/>
                <a:gd name="T10" fmla="*/ 56 w 298"/>
                <a:gd name="T11" fmla="*/ 284 h 569"/>
                <a:gd name="T12" fmla="*/ 46 w 298"/>
                <a:gd name="T13" fmla="*/ 232 h 569"/>
                <a:gd name="T14" fmla="*/ 31 w 298"/>
                <a:gd name="T15" fmla="*/ 195 h 569"/>
                <a:gd name="T16" fmla="*/ 34 w 298"/>
                <a:gd name="T17" fmla="*/ 166 h 569"/>
                <a:gd name="T18" fmla="*/ 23 w 298"/>
                <a:gd name="T19" fmla="*/ 158 h 569"/>
                <a:gd name="T20" fmla="*/ 0 w 298"/>
                <a:gd name="T21" fmla="*/ 182 h 569"/>
                <a:gd name="T22" fmla="*/ 21 w 298"/>
                <a:gd name="T23" fmla="*/ 150 h 569"/>
                <a:gd name="T24" fmla="*/ 72 w 298"/>
                <a:gd name="T25" fmla="*/ 102 h 569"/>
                <a:gd name="T26" fmla="*/ 87 w 298"/>
                <a:gd name="T27" fmla="*/ 61 h 569"/>
                <a:gd name="T28" fmla="*/ 115 w 298"/>
                <a:gd name="T29" fmla="*/ 45 h 569"/>
                <a:gd name="T30" fmla="*/ 150 w 298"/>
                <a:gd name="T31" fmla="*/ 0 h 569"/>
                <a:gd name="T32" fmla="*/ 150 w 298"/>
                <a:gd name="T33" fmla="*/ 0 h 5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8"/>
                <a:gd name="T52" fmla="*/ 0 h 569"/>
                <a:gd name="T53" fmla="*/ 298 w 298"/>
                <a:gd name="T54" fmla="*/ 569 h 5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8" h="569">
                  <a:moveTo>
                    <a:pt x="298" y="0"/>
                  </a:moveTo>
                  <a:lnTo>
                    <a:pt x="226" y="118"/>
                  </a:lnTo>
                  <a:lnTo>
                    <a:pt x="173" y="156"/>
                  </a:lnTo>
                  <a:lnTo>
                    <a:pt x="131" y="270"/>
                  </a:lnTo>
                  <a:lnTo>
                    <a:pt x="112" y="398"/>
                  </a:lnTo>
                  <a:lnTo>
                    <a:pt x="112" y="569"/>
                  </a:lnTo>
                  <a:lnTo>
                    <a:pt x="91" y="464"/>
                  </a:lnTo>
                  <a:lnTo>
                    <a:pt x="61" y="390"/>
                  </a:lnTo>
                  <a:lnTo>
                    <a:pt x="68" y="333"/>
                  </a:lnTo>
                  <a:lnTo>
                    <a:pt x="46" y="316"/>
                  </a:lnTo>
                  <a:lnTo>
                    <a:pt x="0" y="365"/>
                  </a:lnTo>
                  <a:lnTo>
                    <a:pt x="42" y="301"/>
                  </a:lnTo>
                  <a:lnTo>
                    <a:pt x="143" y="204"/>
                  </a:lnTo>
                  <a:lnTo>
                    <a:pt x="173" y="122"/>
                  </a:lnTo>
                  <a:lnTo>
                    <a:pt x="228" y="9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6" name="Freeform 57"/>
            <p:cNvSpPr>
              <a:spLocks/>
            </p:cNvSpPr>
            <p:nvPr/>
          </p:nvSpPr>
          <p:spPr bwMode="auto">
            <a:xfrm>
              <a:off x="967" y="2771"/>
              <a:ext cx="355" cy="100"/>
            </a:xfrm>
            <a:custGeom>
              <a:avLst/>
              <a:gdLst>
                <a:gd name="T0" fmla="*/ 355 w 711"/>
                <a:gd name="T1" fmla="*/ 0 h 200"/>
                <a:gd name="T2" fmla="*/ 314 w 711"/>
                <a:gd name="T3" fmla="*/ 33 h 200"/>
                <a:gd name="T4" fmla="*/ 277 w 711"/>
                <a:gd name="T5" fmla="*/ 40 h 200"/>
                <a:gd name="T6" fmla="*/ 230 w 711"/>
                <a:gd name="T7" fmla="*/ 44 h 200"/>
                <a:gd name="T8" fmla="*/ 170 w 711"/>
                <a:gd name="T9" fmla="*/ 33 h 200"/>
                <a:gd name="T10" fmla="*/ 117 w 711"/>
                <a:gd name="T11" fmla="*/ 12 h 200"/>
                <a:gd name="T12" fmla="*/ 54 w 711"/>
                <a:gd name="T13" fmla="*/ 9 h 200"/>
                <a:gd name="T14" fmla="*/ 0 w 711"/>
                <a:gd name="T15" fmla="*/ 9 h 200"/>
                <a:gd name="T16" fmla="*/ 61 w 711"/>
                <a:gd name="T17" fmla="*/ 19 h 200"/>
                <a:gd name="T18" fmla="*/ 148 w 711"/>
                <a:gd name="T19" fmla="*/ 52 h 200"/>
                <a:gd name="T20" fmla="*/ 208 w 711"/>
                <a:gd name="T21" fmla="*/ 69 h 200"/>
                <a:gd name="T22" fmla="*/ 252 w 711"/>
                <a:gd name="T23" fmla="*/ 76 h 200"/>
                <a:gd name="T24" fmla="*/ 286 w 711"/>
                <a:gd name="T25" fmla="*/ 74 h 200"/>
                <a:gd name="T26" fmla="*/ 312 w 711"/>
                <a:gd name="T27" fmla="*/ 65 h 200"/>
                <a:gd name="T28" fmla="*/ 330 w 711"/>
                <a:gd name="T29" fmla="*/ 44 h 200"/>
                <a:gd name="T30" fmla="*/ 347 w 711"/>
                <a:gd name="T31" fmla="*/ 19 h 200"/>
                <a:gd name="T32" fmla="*/ 334 w 711"/>
                <a:gd name="T33" fmla="*/ 65 h 200"/>
                <a:gd name="T34" fmla="*/ 320 w 711"/>
                <a:gd name="T35" fmla="*/ 81 h 200"/>
                <a:gd name="T36" fmla="*/ 302 w 711"/>
                <a:gd name="T37" fmla="*/ 93 h 200"/>
                <a:gd name="T38" fmla="*/ 264 w 711"/>
                <a:gd name="T39" fmla="*/ 100 h 200"/>
                <a:gd name="T40" fmla="*/ 312 w 711"/>
                <a:gd name="T41" fmla="*/ 90 h 200"/>
                <a:gd name="T42" fmla="*/ 334 w 711"/>
                <a:gd name="T43" fmla="*/ 74 h 200"/>
                <a:gd name="T44" fmla="*/ 347 w 711"/>
                <a:gd name="T45" fmla="*/ 44 h 200"/>
                <a:gd name="T46" fmla="*/ 355 w 711"/>
                <a:gd name="T47" fmla="*/ 4 h 200"/>
                <a:gd name="T48" fmla="*/ 355 w 711"/>
                <a:gd name="T49" fmla="*/ 0 h 200"/>
                <a:gd name="T50" fmla="*/ 355 w 711"/>
                <a:gd name="T51" fmla="*/ 0 h 2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11"/>
                <a:gd name="T79" fmla="*/ 0 h 200"/>
                <a:gd name="T80" fmla="*/ 711 w 711"/>
                <a:gd name="T81" fmla="*/ 200 h 20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11" h="200">
                  <a:moveTo>
                    <a:pt x="711" y="0"/>
                  </a:moveTo>
                  <a:lnTo>
                    <a:pt x="628" y="65"/>
                  </a:lnTo>
                  <a:lnTo>
                    <a:pt x="554" y="80"/>
                  </a:lnTo>
                  <a:lnTo>
                    <a:pt x="460" y="88"/>
                  </a:lnTo>
                  <a:lnTo>
                    <a:pt x="341" y="65"/>
                  </a:lnTo>
                  <a:lnTo>
                    <a:pt x="234" y="23"/>
                  </a:lnTo>
                  <a:lnTo>
                    <a:pt x="109" y="17"/>
                  </a:lnTo>
                  <a:lnTo>
                    <a:pt x="0" y="17"/>
                  </a:lnTo>
                  <a:lnTo>
                    <a:pt x="122" y="38"/>
                  </a:lnTo>
                  <a:lnTo>
                    <a:pt x="297" y="105"/>
                  </a:lnTo>
                  <a:lnTo>
                    <a:pt x="417" y="137"/>
                  </a:lnTo>
                  <a:lnTo>
                    <a:pt x="504" y="152"/>
                  </a:lnTo>
                  <a:lnTo>
                    <a:pt x="573" y="147"/>
                  </a:lnTo>
                  <a:lnTo>
                    <a:pt x="624" y="129"/>
                  </a:lnTo>
                  <a:lnTo>
                    <a:pt x="660" y="88"/>
                  </a:lnTo>
                  <a:lnTo>
                    <a:pt x="694" y="38"/>
                  </a:lnTo>
                  <a:lnTo>
                    <a:pt x="669" y="129"/>
                  </a:lnTo>
                  <a:lnTo>
                    <a:pt x="641" y="162"/>
                  </a:lnTo>
                  <a:lnTo>
                    <a:pt x="605" y="185"/>
                  </a:lnTo>
                  <a:lnTo>
                    <a:pt x="529" y="200"/>
                  </a:lnTo>
                  <a:lnTo>
                    <a:pt x="624" y="179"/>
                  </a:lnTo>
                  <a:lnTo>
                    <a:pt x="669" y="147"/>
                  </a:lnTo>
                  <a:lnTo>
                    <a:pt x="694" y="88"/>
                  </a:lnTo>
                  <a:lnTo>
                    <a:pt x="711" y="8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7" name="Freeform 58"/>
            <p:cNvSpPr>
              <a:spLocks/>
            </p:cNvSpPr>
            <p:nvPr/>
          </p:nvSpPr>
          <p:spPr bwMode="auto">
            <a:xfrm>
              <a:off x="870" y="2484"/>
              <a:ext cx="295" cy="598"/>
            </a:xfrm>
            <a:custGeom>
              <a:avLst/>
              <a:gdLst>
                <a:gd name="T0" fmla="*/ 295 w 592"/>
                <a:gd name="T1" fmla="*/ 0 h 1196"/>
                <a:gd name="T2" fmla="*/ 247 w 592"/>
                <a:gd name="T3" fmla="*/ 73 h 1196"/>
                <a:gd name="T4" fmla="*/ 219 w 592"/>
                <a:gd name="T5" fmla="*/ 121 h 1196"/>
                <a:gd name="T6" fmla="*/ 196 w 592"/>
                <a:gd name="T7" fmla="*/ 168 h 1196"/>
                <a:gd name="T8" fmla="*/ 185 w 592"/>
                <a:gd name="T9" fmla="*/ 214 h 1196"/>
                <a:gd name="T10" fmla="*/ 179 w 592"/>
                <a:gd name="T11" fmla="*/ 255 h 1196"/>
                <a:gd name="T12" fmla="*/ 210 w 592"/>
                <a:gd name="T13" fmla="*/ 255 h 1196"/>
                <a:gd name="T14" fmla="*/ 267 w 592"/>
                <a:gd name="T15" fmla="*/ 270 h 1196"/>
                <a:gd name="T16" fmla="*/ 207 w 592"/>
                <a:gd name="T17" fmla="*/ 263 h 1196"/>
                <a:gd name="T18" fmla="*/ 160 w 592"/>
                <a:gd name="T19" fmla="*/ 263 h 1196"/>
                <a:gd name="T20" fmla="*/ 125 w 592"/>
                <a:gd name="T21" fmla="*/ 267 h 1196"/>
                <a:gd name="T22" fmla="*/ 94 w 592"/>
                <a:gd name="T23" fmla="*/ 287 h 1196"/>
                <a:gd name="T24" fmla="*/ 81 w 592"/>
                <a:gd name="T25" fmla="*/ 296 h 1196"/>
                <a:gd name="T26" fmla="*/ 106 w 592"/>
                <a:gd name="T27" fmla="*/ 296 h 1196"/>
                <a:gd name="T28" fmla="*/ 81 w 592"/>
                <a:gd name="T29" fmla="*/ 299 h 1196"/>
                <a:gd name="T30" fmla="*/ 46 w 592"/>
                <a:gd name="T31" fmla="*/ 322 h 1196"/>
                <a:gd name="T32" fmla="*/ 33 w 592"/>
                <a:gd name="T33" fmla="*/ 348 h 1196"/>
                <a:gd name="T34" fmla="*/ 29 w 592"/>
                <a:gd name="T35" fmla="*/ 368 h 1196"/>
                <a:gd name="T36" fmla="*/ 50 w 592"/>
                <a:gd name="T37" fmla="*/ 351 h 1196"/>
                <a:gd name="T38" fmla="*/ 78 w 592"/>
                <a:gd name="T39" fmla="*/ 351 h 1196"/>
                <a:gd name="T40" fmla="*/ 53 w 592"/>
                <a:gd name="T41" fmla="*/ 363 h 1196"/>
                <a:gd name="T42" fmla="*/ 30 w 592"/>
                <a:gd name="T43" fmla="*/ 387 h 1196"/>
                <a:gd name="T44" fmla="*/ 12 w 592"/>
                <a:gd name="T45" fmla="*/ 424 h 1196"/>
                <a:gd name="T46" fmla="*/ 7 w 592"/>
                <a:gd name="T47" fmla="*/ 465 h 1196"/>
                <a:gd name="T48" fmla="*/ 7 w 592"/>
                <a:gd name="T49" fmla="*/ 542 h 1196"/>
                <a:gd name="T50" fmla="*/ 7 w 592"/>
                <a:gd name="T51" fmla="*/ 598 h 1196"/>
                <a:gd name="T52" fmla="*/ 0 w 592"/>
                <a:gd name="T53" fmla="*/ 448 h 1196"/>
                <a:gd name="T54" fmla="*/ 7 w 592"/>
                <a:gd name="T55" fmla="*/ 395 h 1196"/>
                <a:gd name="T56" fmla="*/ 19 w 592"/>
                <a:gd name="T57" fmla="*/ 376 h 1196"/>
                <a:gd name="T58" fmla="*/ 19 w 592"/>
                <a:gd name="T59" fmla="*/ 327 h 1196"/>
                <a:gd name="T60" fmla="*/ 45 w 592"/>
                <a:gd name="T61" fmla="*/ 291 h 1196"/>
                <a:gd name="T62" fmla="*/ 97 w 592"/>
                <a:gd name="T63" fmla="*/ 255 h 1196"/>
                <a:gd name="T64" fmla="*/ 135 w 592"/>
                <a:gd name="T65" fmla="*/ 222 h 1196"/>
                <a:gd name="T66" fmla="*/ 182 w 592"/>
                <a:gd name="T67" fmla="*/ 165 h 1196"/>
                <a:gd name="T68" fmla="*/ 219 w 592"/>
                <a:gd name="T69" fmla="*/ 101 h 1196"/>
                <a:gd name="T70" fmla="*/ 260 w 592"/>
                <a:gd name="T71" fmla="*/ 44 h 1196"/>
                <a:gd name="T72" fmla="*/ 295 w 592"/>
                <a:gd name="T73" fmla="*/ 0 h 1196"/>
                <a:gd name="T74" fmla="*/ 295 w 592"/>
                <a:gd name="T75" fmla="*/ 0 h 11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92"/>
                <a:gd name="T115" fmla="*/ 0 h 1196"/>
                <a:gd name="T116" fmla="*/ 592 w 592"/>
                <a:gd name="T117" fmla="*/ 1196 h 119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92" h="1196">
                  <a:moveTo>
                    <a:pt x="592" y="0"/>
                  </a:moveTo>
                  <a:lnTo>
                    <a:pt x="495" y="145"/>
                  </a:lnTo>
                  <a:lnTo>
                    <a:pt x="440" y="243"/>
                  </a:lnTo>
                  <a:lnTo>
                    <a:pt x="394" y="337"/>
                  </a:lnTo>
                  <a:lnTo>
                    <a:pt x="371" y="428"/>
                  </a:lnTo>
                  <a:lnTo>
                    <a:pt x="360" y="510"/>
                  </a:lnTo>
                  <a:lnTo>
                    <a:pt x="421" y="510"/>
                  </a:lnTo>
                  <a:lnTo>
                    <a:pt x="535" y="540"/>
                  </a:lnTo>
                  <a:lnTo>
                    <a:pt x="415" y="525"/>
                  </a:lnTo>
                  <a:lnTo>
                    <a:pt x="322" y="525"/>
                  </a:lnTo>
                  <a:lnTo>
                    <a:pt x="251" y="534"/>
                  </a:lnTo>
                  <a:lnTo>
                    <a:pt x="189" y="574"/>
                  </a:lnTo>
                  <a:lnTo>
                    <a:pt x="162" y="591"/>
                  </a:lnTo>
                  <a:lnTo>
                    <a:pt x="213" y="591"/>
                  </a:lnTo>
                  <a:lnTo>
                    <a:pt x="162" y="597"/>
                  </a:lnTo>
                  <a:lnTo>
                    <a:pt x="92" y="644"/>
                  </a:lnTo>
                  <a:lnTo>
                    <a:pt x="67" y="696"/>
                  </a:lnTo>
                  <a:lnTo>
                    <a:pt x="59" y="736"/>
                  </a:lnTo>
                  <a:lnTo>
                    <a:pt x="101" y="703"/>
                  </a:lnTo>
                  <a:lnTo>
                    <a:pt x="156" y="703"/>
                  </a:lnTo>
                  <a:lnTo>
                    <a:pt x="107" y="726"/>
                  </a:lnTo>
                  <a:lnTo>
                    <a:pt x="61" y="774"/>
                  </a:lnTo>
                  <a:lnTo>
                    <a:pt x="25" y="848"/>
                  </a:lnTo>
                  <a:lnTo>
                    <a:pt x="14" y="930"/>
                  </a:lnTo>
                  <a:lnTo>
                    <a:pt x="14" y="1084"/>
                  </a:lnTo>
                  <a:lnTo>
                    <a:pt x="14" y="1196"/>
                  </a:lnTo>
                  <a:lnTo>
                    <a:pt x="0" y="897"/>
                  </a:lnTo>
                  <a:lnTo>
                    <a:pt x="14" y="791"/>
                  </a:lnTo>
                  <a:lnTo>
                    <a:pt x="38" y="753"/>
                  </a:lnTo>
                  <a:lnTo>
                    <a:pt x="38" y="654"/>
                  </a:lnTo>
                  <a:lnTo>
                    <a:pt x="90" y="582"/>
                  </a:lnTo>
                  <a:lnTo>
                    <a:pt x="194" y="510"/>
                  </a:lnTo>
                  <a:lnTo>
                    <a:pt x="270" y="445"/>
                  </a:lnTo>
                  <a:lnTo>
                    <a:pt x="365" y="331"/>
                  </a:lnTo>
                  <a:lnTo>
                    <a:pt x="440" y="202"/>
                  </a:lnTo>
                  <a:lnTo>
                    <a:pt x="521" y="88"/>
                  </a:lnTo>
                  <a:lnTo>
                    <a:pt x="59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8" name="Freeform 59"/>
            <p:cNvSpPr>
              <a:spLocks/>
            </p:cNvSpPr>
            <p:nvPr/>
          </p:nvSpPr>
          <p:spPr bwMode="auto">
            <a:xfrm>
              <a:off x="1046" y="2869"/>
              <a:ext cx="196" cy="256"/>
            </a:xfrm>
            <a:custGeom>
              <a:avLst/>
              <a:gdLst>
                <a:gd name="T0" fmla="*/ 196 w 394"/>
                <a:gd name="T1" fmla="*/ 0 h 511"/>
                <a:gd name="T2" fmla="*/ 181 w 394"/>
                <a:gd name="T3" fmla="*/ 9 h 511"/>
                <a:gd name="T4" fmla="*/ 167 w 394"/>
                <a:gd name="T5" fmla="*/ 20 h 511"/>
                <a:gd name="T6" fmla="*/ 159 w 394"/>
                <a:gd name="T7" fmla="*/ 33 h 511"/>
                <a:gd name="T8" fmla="*/ 154 w 394"/>
                <a:gd name="T9" fmla="*/ 51 h 511"/>
                <a:gd name="T10" fmla="*/ 151 w 394"/>
                <a:gd name="T11" fmla="*/ 76 h 511"/>
                <a:gd name="T12" fmla="*/ 142 w 394"/>
                <a:gd name="T13" fmla="*/ 94 h 511"/>
                <a:gd name="T14" fmla="*/ 128 w 394"/>
                <a:gd name="T15" fmla="*/ 110 h 511"/>
                <a:gd name="T16" fmla="*/ 106 w 394"/>
                <a:gd name="T17" fmla="*/ 126 h 511"/>
                <a:gd name="T18" fmla="*/ 71 w 394"/>
                <a:gd name="T19" fmla="*/ 141 h 511"/>
                <a:gd name="T20" fmla="*/ 50 w 394"/>
                <a:gd name="T21" fmla="*/ 159 h 511"/>
                <a:gd name="T22" fmla="*/ 33 w 394"/>
                <a:gd name="T23" fmla="*/ 183 h 511"/>
                <a:gd name="T24" fmla="*/ 17 w 394"/>
                <a:gd name="T25" fmla="*/ 208 h 511"/>
                <a:gd name="T26" fmla="*/ 0 w 394"/>
                <a:gd name="T27" fmla="*/ 256 h 511"/>
                <a:gd name="T28" fmla="*/ 6 w 394"/>
                <a:gd name="T29" fmla="*/ 221 h 511"/>
                <a:gd name="T30" fmla="*/ 25 w 394"/>
                <a:gd name="T31" fmla="*/ 179 h 511"/>
                <a:gd name="T32" fmla="*/ 44 w 394"/>
                <a:gd name="T33" fmla="*/ 139 h 511"/>
                <a:gd name="T34" fmla="*/ 54 w 394"/>
                <a:gd name="T35" fmla="*/ 113 h 511"/>
                <a:gd name="T36" fmla="*/ 57 w 394"/>
                <a:gd name="T37" fmla="*/ 94 h 511"/>
                <a:gd name="T38" fmla="*/ 57 w 394"/>
                <a:gd name="T39" fmla="*/ 72 h 511"/>
                <a:gd name="T40" fmla="*/ 50 w 394"/>
                <a:gd name="T41" fmla="*/ 49 h 511"/>
                <a:gd name="T42" fmla="*/ 37 w 394"/>
                <a:gd name="T43" fmla="*/ 33 h 511"/>
                <a:gd name="T44" fmla="*/ 60 w 394"/>
                <a:gd name="T45" fmla="*/ 45 h 511"/>
                <a:gd name="T46" fmla="*/ 76 w 394"/>
                <a:gd name="T47" fmla="*/ 55 h 511"/>
                <a:gd name="T48" fmla="*/ 84 w 394"/>
                <a:gd name="T49" fmla="*/ 72 h 511"/>
                <a:gd name="T50" fmla="*/ 90 w 394"/>
                <a:gd name="T51" fmla="*/ 92 h 511"/>
                <a:gd name="T52" fmla="*/ 90 w 394"/>
                <a:gd name="T53" fmla="*/ 126 h 511"/>
                <a:gd name="T54" fmla="*/ 117 w 394"/>
                <a:gd name="T55" fmla="*/ 110 h 511"/>
                <a:gd name="T56" fmla="*/ 128 w 394"/>
                <a:gd name="T57" fmla="*/ 94 h 511"/>
                <a:gd name="T58" fmla="*/ 134 w 394"/>
                <a:gd name="T59" fmla="*/ 70 h 511"/>
                <a:gd name="T60" fmla="*/ 132 w 394"/>
                <a:gd name="T61" fmla="*/ 47 h 511"/>
                <a:gd name="T62" fmla="*/ 122 w 394"/>
                <a:gd name="T63" fmla="*/ 33 h 511"/>
                <a:gd name="T64" fmla="*/ 133 w 394"/>
                <a:gd name="T65" fmla="*/ 9 h 511"/>
                <a:gd name="T66" fmla="*/ 183 w 394"/>
                <a:gd name="T67" fmla="*/ 2 h 511"/>
                <a:gd name="T68" fmla="*/ 196 w 394"/>
                <a:gd name="T69" fmla="*/ 0 h 511"/>
                <a:gd name="T70" fmla="*/ 196 w 394"/>
                <a:gd name="T71" fmla="*/ 0 h 5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94"/>
                <a:gd name="T109" fmla="*/ 0 h 511"/>
                <a:gd name="T110" fmla="*/ 394 w 394"/>
                <a:gd name="T111" fmla="*/ 511 h 51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94" h="511">
                  <a:moveTo>
                    <a:pt x="394" y="0"/>
                  </a:moveTo>
                  <a:lnTo>
                    <a:pt x="363" y="17"/>
                  </a:lnTo>
                  <a:lnTo>
                    <a:pt x="335" y="40"/>
                  </a:lnTo>
                  <a:lnTo>
                    <a:pt x="319" y="65"/>
                  </a:lnTo>
                  <a:lnTo>
                    <a:pt x="310" y="101"/>
                  </a:lnTo>
                  <a:lnTo>
                    <a:pt x="304" y="152"/>
                  </a:lnTo>
                  <a:lnTo>
                    <a:pt x="285" y="188"/>
                  </a:lnTo>
                  <a:lnTo>
                    <a:pt x="257" y="220"/>
                  </a:lnTo>
                  <a:lnTo>
                    <a:pt x="213" y="251"/>
                  </a:lnTo>
                  <a:lnTo>
                    <a:pt x="143" y="281"/>
                  </a:lnTo>
                  <a:lnTo>
                    <a:pt x="101" y="317"/>
                  </a:lnTo>
                  <a:lnTo>
                    <a:pt x="67" y="365"/>
                  </a:lnTo>
                  <a:lnTo>
                    <a:pt x="34" y="416"/>
                  </a:lnTo>
                  <a:lnTo>
                    <a:pt x="0" y="511"/>
                  </a:lnTo>
                  <a:lnTo>
                    <a:pt x="13" y="441"/>
                  </a:lnTo>
                  <a:lnTo>
                    <a:pt x="50" y="357"/>
                  </a:lnTo>
                  <a:lnTo>
                    <a:pt x="89" y="277"/>
                  </a:lnTo>
                  <a:lnTo>
                    <a:pt x="108" y="226"/>
                  </a:lnTo>
                  <a:lnTo>
                    <a:pt x="114" y="188"/>
                  </a:lnTo>
                  <a:lnTo>
                    <a:pt x="114" y="144"/>
                  </a:lnTo>
                  <a:lnTo>
                    <a:pt x="101" y="97"/>
                  </a:lnTo>
                  <a:lnTo>
                    <a:pt x="74" y="65"/>
                  </a:lnTo>
                  <a:lnTo>
                    <a:pt x="120" y="89"/>
                  </a:lnTo>
                  <a:lnTo>
                    <a:pt x="152" y="110"/>
                  </a:lnTo>
                  <a:lnTo>
                    <a:pt x="169" y="144"/>
                  </a:lnTo>
                  <a:lnTo>
                    <a:pt x="181" y="184"/>
                  </a:lnTo>
                  <a:lnTo>
                    <a:pt x="181" y="251"/>
                  </a:lnTo>
                  <a:lnTo>
                    <a:pt x="236" y="220"/>
                  </a:lnTo>
                  <a:lnTo>
                    <a:pt x="257" y="188"/>
                  </a:lnTo>
                  <a:lnTo>
                    <a:pt x="270" y="139"/>
                  </a:lnTo>
                  <a:lnTo>
                    <a:pt x="266" y="93"/>
                  </a:lnTo>
                  <a:lnTo>
                    <a:pt x="245" y="65"/>
                  </a:lnTo>
                  <a:lnTo>
                    <a:pt x="268" y="17"/>
                  </a:lnTo>
                  <a:lnTo>
                    <a:pt x="367" y="4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9" name="Freeform 60"/>
            <p:cNvSpPr>
              <a:spLocks/>
            </p:cNvSpPr>
            <p:nvPr/>
          </p:nvSpPr>
          <p:spPr bwMode="auto">
            <a:xfrm>
              <a:off x="995" y="3051"/>
              <a:ext cx="77" cy="112"/>
            </a:xfrm>
            <a:custGeom>
              <a:avLst/>
              <a:gdLst>
                <a:gd name="T0" fmla="*/ 1 w 154"/>
                <a:gd name="T1" fmla="*/ 0 h 222"/>
                <a:gd name="T2" fmla="*/ 18 w 154"/>
                <a:gd name="T3" fmla="*/ 23 h 222"/>
                <a:gd name="T4" fmla="*/ 27 w 154"/>
                <a:gd name="T5" fmla="*/ 62 h 222"/>
                <a:gd name="T6" fmla="*/ 0 w 154"/>
                <a:gd name="T7" fmla="*/ 48 h 222"/>
                <a:gd name="T8" fmla="*/ 12 w 154"/>
                <a:gd name="T9" fmla="*/ 70 h 222"/>
                <a:gd name="T10" fmla="*/ 46 w 154"/>
                <a:gd name="T11" fmla="*/ 83 h 222"/>
                <a:gd name="T12" fmla="*/ 62 w 154"/>
                <a:gd name="T13" fmla="*/ 95 h 222"/>
                <a:gd name="T14" fmla="*/ 77 w 154"/>
                <a:gd name="T15" fmla="*/ 112 h 222"/>
                <a:gd name="T16" fmla="*/ 62 w 154"/>
                <a:gd name="T17" fmla="*/ 91 h 222"/>
                <a:gd name="T18" fmla="*/ 49 w 154"/>
                <a:gd name="T19" fmla="*/ 78 h 222"/>
                <a:gd name="T20" fmla="*/ 37 w 154"/>
                <a:gd name="T21" fmla="*/ 67 h 222"/>
                <a:gd name="T22" fmla="*/ 27 w 154"/>
                <a:gd name="T23" fmla="*/ 30 h 222"/>
                <a:gd name="T24" fmla="*/ 14 w 154"/>
                <a:gd name="T25" fmla="*/ 14 h 222"/>
                <a:gd name="T26" fmla="*/ 1 w 154"/>
                <a:gd name="T27" fmla="*/ 0 h 222"/>
                <a:gd name="T28" fmla="*/ 1 w 154"/>
                <a:gd name="T29" fmla="*/ 0 h 2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4"/>
                <a:gd name="T46" fmla="*/ 0 h 222"/>
                <a:gd name="T47" fmla="*/ 154 w 154"/>
                <a:gd name="T48" fmla="*/ 222 h 2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4" h="222">
                  <a:moveTo>
                    <a:pt x="2" y="0"/>
                  </a:moveTo>
                  <a:lnTo>
                    <a:pt x="36" y="46"/>
                  </a:lnTo>
                  <a:lnTo>
                    <a:pt x="54" y="122"/>
                  </a:lnTo>
                  <a:lnTo>
                    <a:pt x="0" y="95"/>
                  </a:lnTo>
                  <a:lnTo>
                    <a:pt x="25" y="139"/>
                  </a:lnTo>
                  <a:lnTo>
                    <a:pt x="92" y="165"/>
                  </a:lnTo>
                  <a:lnTo>
                    <a:pt x="124" y="188"/>
                  </a:lnTo>
                  <a:lnTo>
                    <a:pt x="154" y="222"/>
                  </a:lnTo>
                  <a:lnTo>
                    <a:pt x="124" y="180"/>
                  </a:lnTo>
                  <a:lnTo>
                    <a:pt x="99" y="154"/>
                  </a:lnTo>
                  <a:lnTo>
                    <a:pt x="73" y="133"/>
                  </a:lnTo>
                  <a:lnTo>
                    <a:pt x="55" y="59"/>
                  </a:lnTo>
                  <a:lnTo>
                    <a:pt x="29" y="2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0" name="Freeform 61"/>
            <p:cNvSpPr>
              <a:spLocks/>
            </p:cNvSpPr>
            <p:nvPr/>
          </p:nvSpPr>
          <p:spPr bwMode="auto">
            <a:xfrm>
              <a:off x="1074" y="3171"/>
              <a:ext cx="42" cy="150"/>
            </a:xfrm>
            <a:custGeom>
              <a:avLst/>
              <a:gdLst>
                <a:gd name="T0" fmla="*/ 0 w 84"/>
                <a:gd name="T1" fmla="*/ 0 h 301"/>
                <a:gd name="T2" fmla="*/ 5 w 84"/>
                <a:gd name="T3" fmla="*/ 17 h 301"/>
                <a:gd name="T4" fmla="*/ 6 w 84"/>
                <a:gd name="T5" fmla="*/ 40 h 301"/>
                <a:gd name="T6" fmla="*/ 6 w 84"/>
                <a:gd name="T7" fmla="*/ 68 h 301"/>
                <a:gd name="T8" fmla="*/ 10 w 84"/>
                <a:gd name="T9" fmla="*/ 90 h 301"/>
                <a:gd name="T10" fmla="*/ 21 w 84"/>
                <a:gd name="T11" fmla="*/ 113 h 301"/>
                <a:gd name="T12" fmla="*/ 36 w 84"/>
                <a:gd name="T13" fmla="*/ 134 h 301"/>
                <a:gd name="T14" fmla="*/ 24 w 84"/>
                <a:gd name="T15" fmla="*/ 150 h 301"/>
                <a:gd name="T16" fmla="*/ 40 w 84"/>
                <a:gd name="T17" fmla="*/ 134 h 301"/>
                <a:gd name="T18" fmla="*/ 42 w 84"/>
                <a:gd name="T19" fmla="*/ 123 h 301"/>
                <a:gd name="T20" fmla="*/ 22 w 84"/>
                <a:gd name="T21" fmla="*/ 100 h 301"/>
                <a:gd name="T22" fmla="*/ 14 w 84"/>
                <a:gd name="T23" fmla="*/ 80 h 301"/>
                <a:gd name="T24" fmla="*/ 9 w 84"/>
                <a:gd name="T25" fmla="*/ 53 h 301"/>
                <a:gd name="T26" fmla="*/ 9 w 84"/>
                <a:gd name="T27" fmla="*/ 31 h 301"/>
                <a:gd name="T28" fmla="*/ 6 w 84"/>
                <a:gd name="T29" fmla="*/ 14 h 301"/>
                <a:gd name="T30" fmla="*/ 0 w 84"/>
                <a:gd name="T31" fmla="*/ 0 h 301"/>
                <a:gd name="T32" fmla="*/ 0 w 84"/>
                <a:gd name="T33" fmla="*/ 0 h 30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4"/>
                <a:gd name="T52" fmla="*/ 0 h 301"/>
                <a:gd name="T53" fmla="*/ 84 w 84"/>
                <a:gd name="T54" fmla="*/ 301 h 30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4" h="301">
                  <a:moveTo>
                    <a:pt x="0" y="0"/>
                  </a:moveTo>
                  <a:lnTo>
                    <a:pt x="10" y="35"/>
                  </a:lnTo>
                  <a:lnTo>
                    <a:pt x="12" y="80"/>
                  </a:lnTo>
                  <a:lnTo>
                    <a:pt x="12" y="137"/>
                  </a:lnTo>
                  <a:lnTo>
                    <a:pt x="19" y="181"/>
                  </a:lnTo>
                  <a:lnTo>
                    <a:pt x="42" y="227"/>
                  </a:lnTo>
                  <a:lnTo>
                    <a:pt x="72" y="268"/>
                  </a:lnTo>
                  <a:lnTo>
                    <a:pt x="48" y="301"/>
                  </a:lnTo>
                  <a:lnTo>
                    <a:pt x="80" y="268"/>
                  </a:lnTo>
                  <a:lnTo>
                    <a:pt x="84" y="246"/>
                  </a:lnTo>
                  <a:lnTo>
                    <a:pt x="44" y="200"/>
                  </a:lnTo>
                  <a:lnTo>
                    <a:pt x="29" y="160"/>
                  </a:lnTo>
                  <a:lnTo>
                    <a:pt x="17" y="107"/>
                  </a:lnTo>
                  <a:lnTo>
                    <a:pt x="17" y="63"/>
                  </a:lnTo>
                  <a:lnTo>
                    <a:pt x="12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1" name="Freeform 62"/>
            <p:cNvSpPr>
              <a:spLocks/>
            </p:cNvSpPr>
            <p:nvPr/>
          </p:nvSpPr>
          <p:spPr bwMode="auto">
            <a:xfrm>
              <a:off x="980" y="3183"/>
              <a:ext cx="113" cy="133"/>
            </a:xfrm>
            <a:custGeom>
              <a:avLst/>
              <a:gdLst>
                <a:gd name="T0" fmla="*/ 113 w 226"/>
                <a:gd name="T1" fmla="*/ 133 h 266"/>
                <a:gd name="T2" fmla="*/ 85 w 226"/>
                <a:gd name="T3" fmla="*/ 109 h 266"/>
                <a:gd name="T4" fmla="*/ 62 w 226"/>
                <a:gd name="T5" fmla="*/ 85 h 266"/>
                <a:gd name="T6" fmla="*/ 48 w 226"/>
                <a:gd name="T7" fmla="*/ 53 h 266"/>
                <a:gd name="T8" fmla="*/ 37 w 226"/>
                <a:gd name="T9" fmla="*/ 3 h 266"/>
                <a:gd name="T10" fmla="*/ 37 w 226"/>
                <a:gd name="T11" fmla="*/ 63 h 266"/>
                <a:gd name="T12" fmla="*/ 20 w 226"/>
                <a:gd name="T13" fmla="*/ 42 h 266"/>
                <a:gd name="T14" fmla="*/ 0 w 226"/>
                <a:gd name="T15" fmla="*/ 0 h 266"/>
                <a:gd name="T16" fmla="*/ 16 w 226"/>
                <a:gd name="T17" fmla="*/ 45 h 266"/>
                <a:gd name="T18" fmla="*/ 54 w 226"/>
                <a:gd name="T19" fmla="*/ 97 h 266"/>
                <a:gd name="T20" fmla="*/ 13 w 226"/>
                <a:gd name="T21" fmla="*/ 104 h 266"/>
                <a:gd name="T22" fmla="*/ 45 w 226"/>
                <a:gd name="T23" fmla="*/ 107 h 266"/>
                <a:gd name="T24" fmla="*/ 68 w 226"/>
                <a:gd name="T25" fmla="*/ 104 h 266"/>
                <a:gd name="T26" fmla="*/ 107 w 226"/>
                <a:gd name="T27" fmla="*/ 131 h 266"/>
                <a:gd name="T28" fmla="*/ 113 w 226"/>
                <a:gd name="T29" fmla="*/ 133 h 266"/>
                <a:gd name="T30" fmla="*/ 113 w 226"/>
                <a:gd name="T31" fmla="*/ 133 h 26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6"/>
                <a:gd name="T49" fmla="*/ 0 h 266"/>
                <a:gd name="T50" fmla="*/ 226 w 226"/>
                <a:gd name="T51" fmla="*/ 266 h 26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6" h="266">
                  <a:moveTo>
                    <a:pt x="226" y="266"/>
                  </a:moveTo>
                  <a:lnTo>
                    <a:pt x="169" y="219"/>
                  </a:lnTo>
                  <a:lnTo>
                    <a:pt x="124" y="171"/>
                  </a:lnTo>
                  <a:lnTo>
                    <a:pt x="95" y="107"/>
                  </a:lnTo>
                  <a:lnTo>
                    <a:pt x="74" y="6"/>
                  </a:lnTo>
                  <a:lnTo>
                    <a:pt x="74" y="126"/>
                  </a:lnTo>
                  <a:lnTo>
                    <a:pt x="40" y="84"/>
                  </a:lnTo>
                  <a:lnTo>
                    <a:pt x="0" y="0"/>
                  </a:lnTo>
                  <a:lnTo>
                    <a:pt x="32" y="90"/>
                  </a:lnTo>
                  <a:lnTo>
                    <a:pt x="108" y="194"/>
                  </a:lnTo>
                  <a:lnTo>
                    <a:pt x="25" y="209"/>
                  </a:lnTo>
                  <a:lnTo>
                    <a:pt x="89" y="215"/>
                  </a:lnTo>
                  <a:lnTo>
                    <a:pt x="135" y="209"/>
                  </a:lnTo>
                  <a:lnTo>
                    <a:pt x="213" y="261"/>
                  </a:lnTo>
                  <a:lnTo>
                    <a:pt x="226" y="2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2" name="Freeform 63"/>
            <p:cNvSpPr>
              <a:spLocks/>
            </p:cNvSpPr>
            <p:nvPr/>
          </p:nvSpPr>
          <p:spPr bwMode="auto">
            <a:xfrm>
              <a:off x="1090" y="3189"/>
              <a:ext cx="123" cy="89"/>
            </a:xfrm>
            <a:custGeom>
              <a:avLst/>
              <a:gdLst>
                <a:gd name="T0" fmla="*/ 10 w 246"/>
                <a:gd name="T1" fmla="*/ 89 h 176"/>
                <a:gd name="T2" fmla="*/ 34 w 246"/>
                <a:gd name="T3" fmla="*/ 82 h 176"/>
                <a:gd name="T4" fmla="*/ 63 w 246"/>
                <a:gd name="T5" fmla="*/ 71 h 176"/>
                <a:gd name="T6" fmla="*/ 83 w 246"/>
                <a:gd name="T7" fmla="*/ 59 h 176"/>
                <a:gd name="T8" fmla="*/ 103 w 246"/>
                <a:gd name="T9" fmla="*/ 40 h 176"/>
                <a:gd name="T10" fmla="*/ 116 w 246"/>
                <a:gd name="T11" fmla="*/ 19 h 176"/>
                <a:gd name="T12" fmla="*/ 123 w 246"/>
                <a:gd name="T13" fmla="*/ 0 h 176"/>
                <a:gd name="T14" fmla="*/ 109 w 246"/>
                <a:gd name="T15" fmla="*/ 22 h 176"/>
                <a:gd name="T16" fmla="*/ 90 w 246"/>
                <a:gd name="T17" fmla="*/ 42 h 176"/>
                <a:gd name="T18" fmla="*/ 62 w 246"/>
                <a:gd name="T19" fmla="*/ 59 h 176"/>
                <a:gd name="T20" fmla="*/ 40 w 246"/>
                <a:gd name="T21" fmla="*/ 68 h 176"/>
                <a:gd name="T22" fmla="*/ 0 w 246"/>
                <a:gd name="T23" fmla="*/ 79 h 176"/>
                <a:gd name="T24" fmla="*/ 10 w 246"/>
                <a:gd name="T25" fmla="*/ 89 h 176"/>
                <a:gd name="T26" fmla="*/ 10 w 246"/>
                <a:gd name="T27" fmla="*/ 89 h 1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6"/>
                <a:gd name="T43" fmla="*/ 0 h 176"/>
                <a:gd name="T44" fmla="*/ 246 w 246"/>
                <a:gd name="T45" fmla="*/ 176 h 17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6" h="176">
                  <a:moveTo>
                    <a:pt x="19" y="176"/>
                  </a:moveTo>
                  <a:lnTo>
                    <a:pt x="67" y="163"/>
                  </a:lnTo>
                  <a:lnTo>
                    <a:pt x="126" y="140"/>
                  </a:lnTo>
                  <a:lnTo>
                    <a:pt x="166" y="117"/>
                  </a:lnTo>
                  <a:lnTo>
                    <a:pt x="206" y="79"/>
                  </a:lnTo>
                  <a:lnTo>
                    <a:pt x="232" y="38"/>
                  </a:lnTo>
                  <a:lnTo>
                    <a:pt x="246" y="0"/>
                  </a:lnTo>
                  <a:lnTo>
                    <a:pt x="217" y="43"/>
                  </a:lnTo>
                  <a:lnTo>
                    <a:pt x="179" y="83"/>
                  </a:lnTo>
                  <a:lnTo>
                    <a:pt x="124" y="117"/>
                  </a:lnTo>
                  <a:lnTo>
                    <a:pt x="80" y="134"/>
                  </a:lnTo>
                  <a:lnTo>
                    <a:pt x="0" y="157"/>
                  </a:lnTo>
                  <a:lnTo>
                    <a:pt x="19" y="1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3" name="Freeform 64"/>
            <p:cNvSpPr>
              <a:spLocks/>
            </p:cNvSpPr>
            <p:nvPr/>
          </p:nvSpPr>
          <p:spPr bwMode="auto">
            <a:xfrm>
              <a:off x="845" y="3036"/>
              <a:ext cx="134" cy="319"/>
            </a:xfrm>
            <a:custGeom>
              <a:avLst/>
              <a:gdLst>
                <a:gd name="T0" fmla="*/ 134 w 268"/>
                <a:gd name="T1" fmla="*/ 7 h 637"/>
                <a:gd name="T2" fmla="*/ 108 w 268"/>
                <a:gd name="T3" fmla="*/ 7 h 637"/>
                <a:gd name="T4" fmla="*/ 86 w 268"/>
                <a:gd name="T5" fmla="*/ 17 h 637"/>
                <a:gd name="T6" fmla="*/ 75 w 268"/>
                <a:gd name="T7" fmla="*/ 40 h 637"/>
                <a:gd name="T8" fmla="*/ 63 w 268"/>
                <a:gd name="T9" fmla="*/ 78 h 637"/>
                <a:gd name="T10" fmla="*/ 63 w 268"/>
                <a:gd name="T11" fmla="*/ 97 h 637"/>
                <a:gd name="T12" fmla="*/ 67 w 268"/>
                <a:gd name="T13" fmla="*/ 113 h 637"/>
                <a:gd name="T14" fmla="*/ 39 w 268"/>
                <a:gd name="T15" fmla="*/ 145 h 637"/>
                <a:gd name="T16" fmla="*/ 24 w 268"/>
                <a:gd name="T17" fmla="*/ 163 h 637"/>
                <a:gd name="T18" fmla="*/ 22 w 268"/>
                <a:gd name="T19" fmla="*/ 180 h 637"/>
                <a:gd name="T20" fmla="*/ 23 w 268"/>
                <a:gd name="T21" fmla="*/ 202 h 637"/>
                <a:gd name="T22" fmla="*/ 34 w 268"/>
                <a:gd name="T23" fmla="*/ 226 h 637"/>
                <a:gd name="T24" fmla="*/ 78 w 268"/>
                <a:gd name="T25" fmla="*/ 282 h 637"/>
                <a:gd name="T26" fmla="*/ 120 w 268"/>
                <a:gd name="T27" fmla="*/ 310 h 637"/>
                <a:gd name="T28" fmla="*/ 75 w 268"/>
                <a:gd name="T29" fmla="*/ 286 h 637"/>
                <a:gd name="T30" fmla="*/ 34 w 268"/>
                <a:gd name="T31" fmla="*/ 237 h 637"/>
                <a:gd name="T32" fmla="*/ 22 w 268"/>
                <a:gd name="T33" fmla="*/ 240 h 637"/>
                <a:gd name="T34" fmla="*/ 19 w 268"/>
                <a:gd name="T35" fmla="*/ 254 h 637"/>
                <a:gd name="T36" fmla="*/ 22 w 268"/>
                <a:gd name="T37" fmla="*/ 270 h 637"/>
                <a:gd name="T38" fmla="*/ 79 w 268"/>
                <a:gd name="T39" fmla="*/ 319 h 637"/>
                <a:gd name="T40" fmla="*/ 12 w 268"/>
                <a:gd name="T41" fmla="*/ 280 h 637"/>
                <a:gd name="T42" fmla="*/ 5 w 268"/>
                <a:gd name="T43" fmla="*/ 262 h 637"/>
                <a:gd name="T44" fmla="*/ 0 w 268"/>
                <a:gd name="T45" fmla="*/ 237 h 637"/>
                <a:gd name="T46" fmla="*/ 5 w 268"/>
                <a:gd name="T47" fmla="*/ 226 h 637"/>
                <a:gd name="T48" fmla="*/ 13 w 268"/>
                <a:gd name="T49" fmla="*/ 212 h 637"/>
                <a:gd name="T50" fmla="*/ 14 w 268"/>
                <a:gd name="T51" fmla="*/ 198 h 637"/>
                <a:gd name="T52" fmla="*/ 7 w 268"/>
                <a:gd name="T53" fmla="*/ 180 h 637"/>
                <a:gd name="T54" fmla="*/ 10 w 268"/>
                <a:gd name="T55" fmla="*/ 169 h 637"/>
                <a:gd name="T56" fmla="*/ 13 w 268"/>
                <a:gd name="T57" fmla="*/ 154 h 637"/>
                <a:gd name="T58" fmla="*/ 23 w 268"/>
                <a:gd name="T59" fmla="*/ 142 h 637"/>
                <a:gd name="T60" fmla="*/ 26 w 268"/>
                <a:gd name="T61" fmla="*/ 120 h 637"/>
                <a:gd name="T62" fmla="*/ 34 w 268"/>
                <a:gd name="T63" fmla="*/ 69 h 637"/>
                <a:gd name="T64" fmla="*/ 51 w 268"/>
                <a:gd name="T65" fmla="*/ 37 h 637"/>
                <a:gd name="T66" fmla="*/ 71 w 268"/>
                <a:gd name="T67" fmla="*/ 12 h 637"/>
                <a:gd name="T68" fmla="*/ 93 w 268"/>
                <a:gd name="T69" fmla="*/ 3 h 637"/>
                <a:gd name="T70" fmla="*/ 105 w 268"/>
                <a:gd name="T71" fmla="*/ 0 h 637"/>
                <a:gd name="T72" fmla="*/ 120 w 268"/>
                <a:gd name="T73" fmla="*/ 3 h 637"/>
                <a:gd name="T74" fmla="*/ 134 w 268"/>
                <a:gd name="T75" fmla="*/ 7 h 637"/>
                <a:gd name="T76" fmla="*/ 134 w 268"/>
                <a:gd name="T77" fmla="*/ 7 h 6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68"/>
                <a:gd name="T118" fmla="*/ 0 h 637"/>
                <a:gd name="T119" fmla="*/ 268 w 268"/>
                <a:gd name="T120" fmla="*/ 637 h 6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68" h="637">
                  <a:moveTo>
                    <a:pt x="268" y="14"/>
                  </a:moveTo>
                  <a:lnTo>
                    <a:pt x="217" y="14"/>
                  </a:lnTo>
                  <a:lnTo>
                    <a:pt x="173" y="33"/>
                  </a:lnTo>
                  <a:lnTo>
                    <a:pt x="150" y="80"/>
                  </a:lnTo>
                  <a:lnTo>
                    <a:pt x="127" y="156"/>
                  </a:lnTo>
                  <a:lnTo>
                    <a:pt x="127" y="194"/>
                  </a:lnTo>
                  <a:lnTo>
                    <a:pt x="133" y="225"/>
                  </a:lnTo>
                  <a:lnTo>
                    <a:pt x="78" y="289"/>
                  </a:lnTo>
                  <a:lnTo>
                    <a:pt x="49" y="326"/>
                  </a:lnTo>
                  <a:lnTo>
                    <a:pt x="44" y="360"/>
                  </a:lnTo>
                  <a:lnTo>
                    <a:pt x="46" y="403"/>
                  </a:lnTo>
                  <a:lnTo>
                    <a:pt x="68" y="451"/>
                  </a:lnTo>
                  <a:lnTo>
                    <a:pt x="156" y="563"/>
                  </a:lnTo>
                  <a:lnTo>
                    <a:pt x="240" y="620"/>
                  </a:lnTo>
                  <a:lnTo>
                    <a:pt x="150" y="571"/>
                  </a:lnTo>
                  <a:lnTo>
                    <a:pt x="67" y="474"/>
                  </a:lnTo>
                  <a:lnTo>
                    <a:pt x="44" y="479"/>
                  </a:lnTo>
                  <a:lnTo>
                    <a:pt x="38" y="508"/>
                  </a:lnTo>
                  <a:lnTo>
                    <a:pt x="44" y="540"/>
                  </a:lnTo>
                  <a:lnTo>
                    <a:pt x="158" y="637"/>
                  </a:lnTo>
                  <a:lnTo>
                    <a:pt x="25" y="559"/>
                  </a:lnTo>
                  <a:lnTo>
                    <a:pt x="10" y="523"/>
                  </a:lnTo>
                  <a:lnTo>
                    <a:pt x="0" y="474"/>
                  </a:lnTo>
                  <a:lnTo>
                    <a:pt x="10" y="451"/>
                  </a:lnTo>
                  <a:lnTo>
                    <a:pt x="27" y="424"/>
                  </a:lnTo>
                  <a:lnTo>
                    <a:pt x="29" y="396"/>
                  </a:lnTo>
                  <a:lnTo>
                    <a:pt x="15" y="360"/>
                  </a:lnTo>
                  <a:lnTo>
                    <a:pt x="21" y="337"/>
                  </a:lnTo>
                  <a:lnTo>
                    <a:pt x="27" y="307"/>
                  </a:lnTo>
                  <a:lnTo>
                    <a:pt x="46" y="284"/>
                  </a:lnTo>
                  <a:lnTo>
                    <a:pt x="53" y="240"/>
                  </a:lnTo>
                  <a:lnTo>
                    <a:pt x="68" y="137"/>
                  </a:lnTo>
                  <a:lnTo>
                    <a:pt x="103" y="73"/>
                  </a:lnTo>
                  <a:lnTo>
                    <a:pt x="143" y="23"/>
                  </a:lnTo>
                  <a:lnTo>
                    <a:pt x="186" y="6"/>
                  </a:lnTo>
                  <a:lnTo>
                    <a:pt x="211" y="0"/>
                  </a:lnTo>
                  <a:lnTo>
                    <a:pt x="240" y="6"/>
                  </a:lnTo>
                  <a:lnTo>
                    <a:pt x="2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4" name="Freeform 65"/>
            <p:cNvSpPr>
              <a:spLocks/>
            </p:cNvSpPr>
            <p:nvPr/>
          </p:nvSpPr>
          <p:spPr bwMode="auto">
            <a:xfrm>
              <a:off x="886" y="3211"/>
              <a:ext cx="435" cy="353"/>
            </a:xfrm>
            <a:custGeom>
              <a:avLst/>
              <a:gdLst>
                <a:gd name="T0" fmla="*/ 22 w 870"/>
                <a:gd name="T1" fmla="*/ 0 h 705"/>
                <a:gd name="T2" fmla="*/ 78 w 870"/>
                <a:gd name="T3" fmla="*/ 76 h 705"/>
                <a:gd name="T4" fmla="*/ 123 w 870"/>
                <a:gd name="T5" fmla="*/ 106 h 705"/>
                <a:gd name="T6" fmla="*/ 109 w 870"/>
                <a:gd name="T7" fmla="*/ 76 h 705"/>
                <a:gd name="T8" fmla="*/ 146 w 870"/>
                <a:gd name="T9" fmla="*/ 114 h 705"/>
                <a:gd name="T10" fmla="*/ 213 w 870"/>
                <a:gd name="T11" fmla="*/ 161 h 705"/>
                <a:gd name="T12" fmla="*/ 297 w 870"/>
                <a:gd name="T13" fmla="*/ 212 h 705"/>
                <a:gd name="T14" fmla="*/ 435 w 870"/>
                <a:gd name="T15" fmla="*/ 278 h 705"/>
                <a:gd name="T16" fmla="*/ 286 w 870"/>
                <a:gd name="T17" fmla="*/ 223 h 705"/>
                <a:gd name="T18" fmla="*/ 216 w 870"/>
                <a:gd name="T19" fmla="*/ 207 h 705"/>
                <a:gd name="T20" fmla="*/ 166 w 870"/>
                <a:gd name="T21" fmla="*/ 255 h 705"/>
                <a:gd name="T22" fmla="*/ 113 w 870"/>
                <a:gd name="T23" fmla="*/ 291 h 705"/>
                <a:gd name="T24" fmla="*/ 45 w 870"/>
                <a:gd name="T25" fmla="*/ 329 h 705"/>
                <a:gd name="T26" fmla="*/ 0 w 870"/>
                <a:gd name="T27" fmla="*/ 353 h 705"/>
                <a:gd name="T28" fmla="*/ 51 w 870"/>
                <a:gd name="T29" fmla="*/ 321 h 705"/>
                <a:gd name="T30" fmla="*/ 110 w 870"/>
                <a:gd name="T31" fmla="*/ 286 h 705"/>
                <a:gd name="T32" fmla="*/ 154 w 870"/>
                <a:gd name="T33" fmla="*/ 255 h 705"/>
                <a:gd name="T34" fmla="*/ 179 w 870"/>
                <a:gd name="T35" fmla="*/ 231 h 705"/>
                <a:gd name="T36" fmla="*/ 208 w 870"/>
                <a:gd name="T37" fmla="*/ 201 h 705"/>
                <a:gd name="T38" fmla="*/ 219 w 870"/>
                <a:gd name="T39" fmla="*/ 185 h 705"/>
                <a:gd name="T40" fmla="*/ 158 w 870"/>
                <a:gd name="T41" fmla="*/ 149 h 705"/>
                <a:gd name="T42" fmla="*/ 110 w 870"/>
                <a:gd name="T43" fmla="*/ 146 h 705"/>
                <a:gd name="T44" fmla="*/ 94 w 870"/>
                <a:gd name="T45" fmla="*/ 143 h 705"/>
                <a:gd name="T46" fmla="*/ 73 w 870"/>
                <a:gd name="T47" fmla="*/ 151 h 705"/>
                <a:gd name="T48" fmla="*/ 57 w 870"/>
                <a:gd name="T49" fmla="*/ 151 h 705"/>
                <a:gd name="T50" fmla="*/ 26 w 870"/>
                <a:gd name="T51" fmla="*/ 134 h 705"/>
                <a:gd name="T52" fmla="*/ 48 w 870"/>
                <a:gd name="T53" fmla="*/ 134 h 705"/>
                <a:gd name="T54" fmla="*/ 55 w 870"/>
                <a:gd name="T55" fmla="*/ 130 h 705"/>
                <a:gd name="T56" fmla="*/ 55 w 870"/>
                <a:gd name="T57" fmla="*/ 122 h 705"/>
                <a:gd name="T58" fmla="*/ 78 w 870"/>
                <a:gd name="T59" fmla="*/ 132 h 705"/>
                <a:gd name="T60" fmla="*/ 100 w 870"/>
                <a:gd name="T61" fmla="*/ 132 h 705"/>
                <a:gd name="T62" fmla="*/ 115 w 870"/>
                <a:gd name="T63" fmla="*/ 122 h 705"/>
                <a:gd name="T64" fmla="*/ 119 w 870"/>
                <a:gd name="T65" fmla="*/ 112 h 705"/>
                <a:gd name="T66" fmla="*/ 73 w 870"/>
                <a:gd name="T67" fmla="*/ 79 h 705"/>
                <a:gd name="T68" fmla="*/ 28 w 870"/>
                <a:gd name="T69" fmla="*/ 14 h 705"/>
                <a:gd name="T70" fmla="*/ 22 w 870"/>
                <a:gd name="T71" fmla="*/ 0 h 705"/>
                <a:gd name="T72" fmla="*/ 22 w 870"/>
                <a:gd name="T73" fmla="*/ 0 h 70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70"/>
                <a:gd name="T112" fmla="*/ 0 h 705"/>
                <a:gd name="T113" fmla="*/ 870 w 870"/>
                <a:gd name="T114" fmla="*/ 705 h 70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70" h="705">
                  <a:moveTo>
                    <a:pt x="43" y="0"/>
                  </a:moveTo>
                  <a:lnTo>
                    <a:pt x="156" y="152"/>
                  </a:lnTo>
                  <a:lnTo>
                    <a:pt x="247" y="211"/>
                  </a:lnTo>
                  <a:lnTo>
                    <a:pt x="218" y="152"/>
                  </a:lnTo>
                  <a:lnTo>
                    <a:pt x="291" y="228"/>
                  </a:lnTo>
                  <a:lnTo>
                    <a:pt x="426" y="321"/>
                  </a:lnTo>
                  <a:lnTo>
                    <a:pt x="593" y="424"/>
                  </a:lnTo>
                  <a:lnTo>
                    <a:pt x="870" y="555"/>
                  </a:lnTo>
                  <a:lnTo>
                    <a:pt x="572" y="445"/>
                  </a:lnTo>
                  <a:lnTo>
                    <a:pt x="431" y="413"/>
                  </a:lnTo>
                  <a:lnTo>
                    <a:pt x="332" y="510"/>
                  </a:lnTo>
                  <a:lnTo>
                    <a:pt x="226" y="582"/>
                  </a:lnTo>
                  <a:lnTo>
                    <a:pt x="89" y="658"/>
                  </a:lnTo>
                  <a:lnTo>
                    <a:pt x="0" y="705"/>
                  </a:lnTo>
                  <a:lnTo>
                    <a:pt x="102" y="641"/>
                  </a:lnTo>
                  <a:lnTo>
                    <a:pt x="220" y="572"/>
                  </a:lnTo>
                  <a:lnTo>
                    <a:pt x="308" y="510"/>
                  </a:lnTo>
                  <a:lnTo>
                    <a:pt x="357" y="462"/>
                  </a:lnTo>
                  <a:lnTo>
                    <a:pt x="416" y="401"/>
                  </a:lnTo>
                  <a:lnTo>
                    <a:pt x="439" y="369"/>
                  </a:lnTo>
                  <a:lnTo>
                    <a:pt x="315" y="297"/>
                  </a:lnTo>
                  <a:lnTo>
                    <a:pt x="220" y="291"/>
                  </a:lnTo>
                  <a:lnTo>
                    <a:pt x="188" y="285"/>
                  </a:lnTo>
                  <a:lnTo>
                    <a:pt x="146" y="301"/>
                  </a:lnTo>
                  <a:lnTo>
                    <a:pt x="114" y="301"/>
                  </a:lnTo>
                  <a:lnTo>
                    <a:pt x="51" y="268"/>
                  </a:lnTo>
                  <a:lnTo>
                    <a:pt x="95" y="268"/>
                  </a:lnTo>
                  <a:lnTo>
                    <a:pt x="110" y="259"/>
                  </a:lnTo>
                  <a:lnTo>
                    <a:pt x="110" y="244"/>
                  </a:lnTo>
                  <a:lnTo>
                    <a:pt x="156" y="264"/>
                  </a:lnTo>
                  <a:lnTo>
                    <a:pt x="199" y="264"/>
                  </a:lnTo>
                  <a:lnTo>
                    <a:pt x="230" y="244"/>
                  </a:lnTo>
                  <a:lnTo>
                    <a:pt x="239" y="223"/>
                  </a:lnTo>
                  <a:lnTo>
                    <a:pt x="146" y="158"/>
                  </a:lnTo>
                  <a:lnTo>
                    <a:pt x="57" y="2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5" name="Freeform 66"/>
            <p:cNvSpPr>
              <a:spLocks/>
            </p:cNvSpPr>
            <p:nvPr/>
          </p:nvSpPr>
          <p:spPr bwMode="auto">
            <a:xfrm>
              <a:off x="1849" y="2017"/>
              <a:ext cx="278" cy="70"/>
            </a:xfrm>
            <a:custGeom>
              <a:avLst/>
              <a:gdLst>
                <a:gd name="T0" fmla="*/ 0 w 557"/>
                <a:gd name="T1" fmla="*/ 0 h 139"/>
                <a:gd name="T2" fmla="*/ 57 w 557"/>
                <a:gd name="T3" fmla="*/ 17 h 139"/>
                <a:gd name="T4" fmla="*/ 131 w 557"/>
                <a:gd name="T5" fmla="*/ 57 h 139"/>
                <a:gd name="T6" fmla="*/ 176 w 557"/>
                <a:gd name="T7" fmla="*/ 56 h 139"/>
                <a:gd name="T8" fmla="*/ 217 w 557"/>
                <a:gd name="T9" fmla="*/ 64 h 139"/>
                <a:gd name="T10" fmla="*/ 257 w 557"/>
                <a:gd name="T11" fmla="*/ 64 h 139"/>
                <a:gd name="T12" fmla="*/ 278 w 557"/>
                <a:gd name="T13" fmla="*/ 70 h 139"/>
                <a:gd name="T14" fmla="*/ 250 w 557"/>
                <a:gd name="T15" fmla="*/ 56 h 139"/>
                <a:gd name="T16" fmla="*/ 192 w 557"/>
                <a:gd name="T17" fmla="*/ 55 h 139"/>
                <a:gd name="T18" fmla="*/ 138 w 557"/>
                <a:gd name="T19" fmla="*/ 51 h 139"/>
                <a:gd name="T20" fmla="*/ 76 w 557"/>
                <a:gd name="T21" fmla="*/ 19 h 139"/>
                <a:gd name="T22" fmla="*/ 28 w 557"/>
                <a:gd name="T23" fmla="*/ 1 h 139"/>
                <a:gd name="T24" fmla="*/ 0 w 557"/>
                <a:gd name="T25" fmla="*/ 0 h 139"/>
                <a:gd name="T26" fmla="*/ 0 w 557"/>
                <a:gd name="T27" fmla="*/ 0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7"/>
                <a:gd name="T43" fmla="*/ 0 h 139"/>
                <a:gd name="T44" fmla="*/ 557 w 557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7" h="139">
                  <a:moveTo>
                    <a:pt x="0" y="0"/>
                  </a:moveTo>
                  <a:lnTo>
                    <a:pt x="114" y="34"/>
                  </a:lnTo>
                  <a:lnTo>
                    <a:pt x="263" y="114"/>
                  </a:lnTo>
                  <a:lnTo>
                    <a:pt x="352" y="112"/>
                  </a:lnTo>
                  <a:lnTo>
                    <a:pt x="434" y="127"/>
                  </a:lnTo>
                  <a:lnTo>
                    <a:pt x="514" y="127"/>
                  </a:lnTo>
                  <a:lnTo>
                    <a:pt x="557" y="139"/>
                  </a:lnTo>
                  <a:lnTo>
                    <a:pt x="500" y="112"/>
                  </a:lnTo>
                  <a:lnTo>
                    <a:pt x="384" y="110"/>
                  </a:lnTo>
                  <a:lnTo>
                    <a:pt x="276" y="101"/>
                  </a:lnTo>
                  <a:lnTo>
                    <a:pt x="153" y="38"/>
                  </a:lnTo>
                  <a:lnTo>
                    <a:pt x="57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6" name="Freeform 67"/>
            <p:cNvSpPr>
              <a:spLocks/>
            </p:cNvSpPr>
            <p:nvPr/>
          </p:nvSpPr>
          <p:spPr bwMode="auto">
            <a:xfrm>
              <a:off x="1858" y="1996"/>
              <a:ext cx="247" cy="64"/>
            </a:xfrm>
            <a:custGeom>
              <a:avLst/>
              <a:gdLst>
                <a:gd name="T0" fmla="*/ 0 w 495"/>
                <a:gd name="T1" fmla="*/ 0 h 129"/>
                <a:gd name="T2" fmla="*/ 40 w 495"/>
                <a:gd name="T3" fmla="*/ 5 h 129"/>
                <a:gd name="T4" fmla="*/ 117 w 495"/>
                <a:gd name="T5" fmla="*/ 44 h 129"/>
                <a:gd name="T6" fmla="*/ 192 w 495"/>
                <a:gd name="T7" fmla="*/ 49 h 129"/>
                <a:gd name="T8" fmla="*/ 247 w 495"/>
                <a:gd name="T9" fmla="*/ 64 h 129"/>
                <a:gd name="T10" fmla="*/ 175 w 495"/>
                <a:gd name="T11" fmla="*/ 54 h 129"/>
                <a:gd name="T12" fmla="*/ 119 w 495"/>
                <a:gd name="T13" fmla="*/ 48 h 129"/>
                <a:gd name="T14" fmla="*/ 49 w 495"/>
                <a:gd name="T15" fmla="*/ 15 h 129"/>
                <a:gd name="T16" fmla="*/ 0 w 495"/>
                <a:gd name="T17" fmla="*/ 0 h 129"/>
                <a:gd name="T18" fmla="*/ 0 w 495"/>
                <a:gd name="T19" fmla="*/ 0 h 1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5"/>
                <a:gd name="T31" fmla="*/ 0 h 129"/>
                <a:gd name="T32" fmla="*/ 495 w 495"/>
                <a:gd name="T33" fmla="*/ 129 h 1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5" h="129">
                  <a:moveTo>
                    <a:pt x="0" y="0"/>
                  </a:moveTo>
                  <a:lnTo>
                    <a:pt x="80" y="11"/>
                  </a:lnTo>
                  <a:lnTo>
                    <a:pt x="234" y="88"/>
                  </a:lnTo>
                  <a:lnTo>
                    <a:pt x="384" y="99"/>
                  </a:lnTo>
                  <a:lnTo>
                    <a:pt x="495" y="129"/>
                  </a:lnTo>
                  <a:lnTo>
                    <a:pt x="350" y="108"/>
                  </a:lnTo>
                  <a:lnTo>
                    <a:pt x="238" y="97"/>
                  </a:lnTo>
                  <a:lnTo>
                    <a:pt x="99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7" name="Freeform 68"/>
            <p:cNvSpPr>
              <a:spLocks/>
            </p:cNvSpPr>
            <p:nvPr/>
          </p:nvSpPr>
          <p:spPr bwMode="auto">
            <a:xfrm>
              <a:off x="2043" y="2025"/>
              <a:ext cx="59" cy="15"/>
            </a:xfrm>
            <a:custGeom>
              <a:avLst/>
              <a:gdLst>
                <a:gd name="T0" fmla="*/ 0 w 118"/>
                <a:gd name="T1" fmla="*/ 1 h 30"/>
                <a:gd name="T2" fmla="*/ 35 w 118"/>
                <a:gd name="T3" fmla="*/ 5 h 30"/>
                <a:gd name="T4" fmla="*/ 59 w 118"/>
                <a:gd name="T5" fmla="*/ 15 h 30"/>
                <a:gd name="T6" fmla="*/ 35 w 118"/>
                <a:gd name="T7" fmla="*/ 0 h 30"/>
                <a:gd name="T8" fmla="*/ 0 w 118"/>
                <a:gd name="T9" fmla="*/ 1 h 30"/>
                <a:gd name="T10" fmla="*/ 0 w 118"/>
                <a:gd name="T11" fmla="*/ 1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"/>
                <a:gd name="T19" fmla="*/ 0 h 30"/>
                <a:gd name="T20" fmla="*/ 118 w 118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" h="30">
                  <a:moveTo>
                    <a:pt x="0" y="2"/>
                  </a:moveTo>
                  <a:lnTo>
                    <a:pt x="69" y="10"/>
                  </a:lnTo>
                  <a:lnTo>
                    <a:pt x="118" y="30"/>
                  </a:lnTo>
                  <a:lnTo>
                    <a:pt x="69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8" name="Freeform 69"/>
            <p:cNvSpPr>
              <a:spLocks/>
            </p:cNvSpPr>
            <p:nvPr/>
          </p:nvSpPr>
          <p:spPr bwMode="auto">
            <a:xfrm>
              <a:off x="1760" y="2169"/>
              <a:ext cx="155" cy="92"/>
            </a:xfrm>
            <a:custGeom>
              <a:avLst/>
              <a:gdLst>
                <a:gd name="T0" fmla="*/ 24 w 310"/>
                <a:gd name="T1" fmla="*/ 0 h 184"/>
                <a:gd name="T2" fmla="*/ 0 w 310"/>
                <a:gd name="T3" fmla="*/ 29 h 184"/>
                <a:gd name="T4" fmla="*/ 1 w 310"/>
                <a:gd name="T5" fmla="*/ 45 h 184"/>
                <a:gd name="T6" fmla="*/ 26 w 310"/>
                <a:gd name="T7" fmla="*/ 72 h 184"/>
                <a:gd name="T8" fmla="*/ 71 w 310"/>
                <a:gd name="T9" fmla="*/ 91 h 184"/>
                <a:gd name="T10" fmla="*/ 115 w 310"/>
                <a:gd name="T11" fmla="*/ 92 h 184"/>
                <a:gd name="T12" fmla="*/ 150 w 310"/>
                <a:gd name="T13" fmla="*/ 80 h 184"/>
                <a:gd name="T14" fmla="*/ 155 w 310"/>
                <a:gd name="T15" fmla="*/ 69 h 184"/>
                <a:gd name="T16" fmla="*/ 150 w 310"/>
                <a:gd name="T17" fmla="*/ 43 h 184"/>
                <a:gd name="T18" fmla="*/ 141 w 310"/>
                <a:gd name="T19" fmla="*/ 24 h 184"/>
                <a:gd name="T20" fmla="*/ 24 w 310"/>
                <a:gd name="T21" fmla="*/ 0 h 184"/>
                <a:gd name="T22" fmla="*/ 24 w 310"/>
                <a:gd name="T23" fmla="*/ 0 h 18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0"/>
                <a:gd name="T37" fmla="*/ 0 h 184"/>
                <a:gd name="T38" fmla="*/ 310 w 310"/>
                <a:gd name="T39" fmla="*/ 184 h 18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0" h="184">
                  <a:moveTo>
                    <a:pt x="49" y="0"/>
                  </a:moveTo>
                  <a:lnTo>
                    <a:pt x="0" y="59"/>
                  </a:lnTo>
                  <a:lnTo>
                    <a:pt x="2" y="89"/>
                  </a:lnTo>
                  <a:lnTo>
                    <a:pt x="53" y="144"/>
                  </a:lnTo>
                  <a:lnTo>
                    <a:pt x="142" y="181"/>
                  </a:lnTo>
                  <a:lnTo>
                    <a:pt x="230" y="184"/>
                  </a:lnTo>
                  <a:lnTo>
                    <a:pt x="300" y="160"/>
                  </a:lnTo>
                  <a:lnTo>
                    <a:pt x="310" y="137"/>
                  </a:lnTo>
                  <a:lnTo>
                    <a:pt x="300" y="86"/>
                  </a:lnTo>
                  <a:lnTo>
                    <a:pt x="281" y="4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9" name="Freeform 70"/>
            <p:cNvSpPr>
              <a:spLocks/>
            </p:cNvSpPr>
            <p:nvPr/>
          </p:nvSpPr>
          <p:spPr bwMode="auto">
            <a:xfrm>
              <a:off x="1760" y="2158"/>
              <a:ext cx="163" cy="87"/>
            </a:xfrm>
            <a:custGeom>
              <a:avLst/>
              <a:gdLst>
                <a:gd name="T0" fmla="*/ 27 w 325"/>
                <a:gd name="T1" fmla="*/ 1 h 173"/>
                <a:gd name="T2" fmla="*/ 147 w 325"/>
                <a:gd name="T3" fmla="*/ 28 h 173"/>
                <a:gd name="T4" fmla="*/ 162 w 325"/>
                <a:gd name="T5" fmla="*/ 45 h 173"/>
                <a:gd name="T6" fmla="*/ 163 w 325"/>
                <a:gd name="T7" fmla="*/ 69 h 173"/>
                <a:gd name="T8" fmla="*/ 149 w 325"/>
                <a:gd name="T9" fmla="*/ 87 h 173"/>
                <a:gd name="T10" fmla="*/ 147 w 325"/>
                <a:gd name="T11" fmla="*/ 61 h 173"/>
                <a:gd name="T12" fmla="*/ 138 w 325"/>
                <a:gd name="T13" fmla="*/ 41 h 173"/>
                <a:gd name="T14" fmla="*/ 28 w 325"/>
                <a:gd name="T15" fmla="*/ 15 h 173"/>
                <a:gd name="T16" fmla="*/ 0 w 325"/>
                <a:gd name="T17" fmla="*/ 49 h 173"/>
                <a:gd name="T18" fmla="*/ 0 w 325"/>
                <a:gd name="T19" fmla="*/ 28 h 173"/>
                <a:gd name="T20" fmla="*/ 14 w 325"/>
                <a:gd name="T21" fmla="*/ 0 h 173"/>
                <a:gd name="T22" fmla="*/ 27 w 325"/>
                <a:gd name="T23" fmla="*/ 1 h 173"/>
                <a:gd name="T24" fmla="*/ 27 w 325"/>
                <a:gd name="T25" fmla="*/ 1 h 1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5"/>
                <a:gd name="T40" fmla="*/ 0 h 173"/>
                <a:gd name="T41" fmla="*/ 325 w 325"/>
                <a:gd name="T42" fmla="*/ 173 h 1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5" h="173">
                  <a:moveTo>
                    <a:pt x="53" y="2"/>
                  </a:moveTo>
                  <a:lnTo>
                    <a:pt x="294" y="55"/>
                  </a:lnTo>
                  <a:lnTo>
                    <a:pt x="323" y="89"/>
                  </a:lnTo>
                  <a:lnTo>
                    <a:pt x="325" y="137"/>
                  </a:lnTo>
                  <a:lnTo>
                    <a:pt x="298" y="173"/>
                  </a:lnTo>
                  <a:lnTo>
                    <a:pt x="294" y="122"/>
                  </a:lnTo>
                  <a:lnTo>
                    <a:pt x="275" y="82"/>
                  </a:lnTo>
                  <a:lnTo>
                    <a:pt x="55" y="29"/>
                  </a:lnTo>
                  <a:lnTo>
                    <a:pt x="0" y="97"/>
                  </a:lnTo>
                  <a:lnTo>
                    <a:pt x="0" y="55"/>
                  </a:lnTo>
                  <a:lnTo>
                    <a:pt x="28" y="0"/>
                  </a:lnTo>
                  <a:lnTo>
                    <a:pt x="53" y="2"/>
                  </a:lnTo>
                  <a:close/>
                </a:path>
              </a:pathLst>
            </a:custGeom>
            <a:solidFill>
              <a:srgbClr val="D1F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0" name="Freeform 71"/>
            <p:cNvSpPr>
              <a:spLocks/>
            </p:cNvSpPr>
            <p:nvPr/>
          </p:nvSpPr>
          <p:spPr bwMode="auto">
            <a:xfrm>
              <a:off x="861" y="3180"/>
              <a:ext cx="2000" cy="666"/>
            </a:xfrm>
            <a:custGeom>
              <a:avLst/>
              <a:gdLst>
                <a:gd name="T0" fmla="*/ 357 w 4000"/>
                <a:gd name="T1" fmla="*/ 0 h 1332"/>
                <a:gd name="T2" fmla="*/ 386 w 4000"/>
                <a:gd name="T3" fmla="*/ 21 h 1332"/>
                <a:gd name="T4" fmla="*/ 526 w 4000"/>
                <a:gd name="T5" fmla="*/ 46 h 1332"/>
                <a:gd name="T6" fmla="*/ 658 w 4000"/>
                <a:gd name="T7" fmla="*/ 60 h 1332"/>
                <a:gd name="T8" fmla="*/ 806 w 4000"/>
                <a:gd name="T9" fmla="*/ 74 h 1332"/>
                <a:gd name="T10" fmla="*/ 897 w 4000"/>
                <a:gd name="T11" fmla="*/ 83 h 1332"/>
                <a:gd name="T12" fmla="*/ 845 w 4000"/>
                <a:gd name="T13" fmla="*/ 109 h 1332"/>
                <a:gd name="T14" fmla="*/ 674 w 4000"/>
                <a:gd name="T15" fmla="*/ 264 h 1332"/>
                <a:gd name="T16" fmla="*/ 769 w 4000"/>
                <a:gd name="T17" fmla="*/ 209 h 1332"/>
                <a:gd name="T18" fmla="*/ 831 w 4000"/>
                <a:gd name="T19" fmla="*/ 232 h 1332"/>
                <a:gd name="T20" fmla="*/ 824 w 4000"/>
                <a:gd name="T21" fmla="*/ 294 h 1332"/>
                <a:gd name="T22" fmla="*/ 863 w 4000"/>
                <a:gd name="T23" fmla="*/ 171 h 1332"/>
                <a:gd name="T24" fmla="*/ 1272 w 4000"/>
                <a:gd name="T25" fmla="*/ 166 h 1332"/>
                <a:gd name="T26" fmla="*/ 1376 w 4000"/>
                <a:gd name="T27" fmla="*/ 324 h 1332"/>
                <a:gd name="T28" fmla="*/ 1285 w 4000"/>
                <a:gd name="T29" fmla="*/ 160 h 1332"/>
                <a:gd name="T30" fmla="*/ 1382 w 4000"/>
                <a:gd name="T31" fmla="*/ 121 h 1332"/>
                <a:gd name="T32" fmla="*/ 1730 w 4000"/>
                <a:gd name="T33" fmla="*/ 289 h 1332"/>
                <a:gd name="T34" fmla="*/ 1972 w 4000"/>
                <a:gd name="T35" fmla="*/ 394 h 1332"/>
                <a:gd name="T36" fmla="*/ 1842 w 4000"/>
                <a:gd name="T37" fmla="*/ 453 h 1332"/>
                <a:gd name="T38" fmla="*/ 1630 w 4000"/>
                <a:gd name="T39" fmla="*/ 531 h 1332"/>
                <a:gd name="T40" fmla="*/ 1491 w 4000"/>
                <a:gd name="T41" fmla="*/ 603 h 1332"/>
                <a:gd name="T42" fmla="*/ 1419 w 4000"/>
                <a:gd name="T43" fmla="*/ 554 h 1332"/>
                <a:gd name="T44" fmla="*/ 1484 w 4000"/>
                <a:gd name="T45" fmla="*/ 536 h 1332"/>
                <a:gd name="T46" fmla="*/ 1439 w 4000"/>
                <a:gd name="T47" fmla="*/ 467 h 1332"/>
                <a:gd name="T48" fmla="*/ 1467 w 4000"/>
                <a:gd name="T49" fmla="*/ 524 h 1332"/>
                <a:gd name="T50" fmla="*/ 1352 w 4000"/>
                <a:gd name="T51" fmla="*/ 549 h 1332"/>
                <a:gd name="T52" fmla="*/ 1035 w 4000"/>
                <a:gd name="T53" fmla="*/ 549 h 1332"/>
                <a:gd name="T54" fmla="*/ 836 w 4000"/>
                <a:gd name="T55" fmla="*/ 536 h 1332"/>
                <a:gd name="T56" fmla="*/ 759 w 4000"/>
                <a:gd name="T57" fmla="*/ 514 h 1332"/>
                <a:gd name="T58" fmla="*/ 791 w 4000"/>
                <a:gd name="T59" fmla="*/ 420 h 1332"/>
                <a:gd name="T60" fmla="*/ 740 w 4000"/>
                <a:gd name="T61" fmla="*/ 517 h 1332"/>
                <a:gd name="T62" fmla="*/ 777 w 4000"/>
                <a:gd name="T63" fmla="*/ 533 h 1332"/>
                <a:gd name="T64" fmla="*/ 639 w 4000"/>
                <a:gd name="T65" fmla="*/ 643 h 1332"/>
                <a:gd name="T66" fmla="*/ 449 w 4000"/>
                <a:gd name="T67" fmla="*/ 589 h 1332"/>
                <a:gd name="T68" fmla="*/ 92 w 4000"/>
                <a:gd name="T69" fmla="*/ 413 h 1332"/>
                <a:gd name="T70" fmla="*/ 25 w 4000"/>
                <a:gd name="T71" fmla="*/ 383 h 1332"/>
                <a:gd name="T72" fmla="*/ 0 w 4000"/>
                <a:gd name="T73" fmla="*/ 389 h 1332"/>
                <a:gd name="T74" fmla="*/ 158 w 4000"/>
                <a:gd name="T75" fmla="*/ 462 h 1332"/>
                <a:gd name="T76" fmla="*/ 393 w 4000"/>
                <a:gd name="T77" fmla="*/ 589 h 1332"/>
                <a:gd name="T78" fmla="*/ 626 w 4000"/>
                <a:gd name="T79" fmla="*/ 666 h 1332"/>
                <a:gd name="T80" fmla="*/ 667 w 4000"/>
                <a:gd name="T81" fmla="*/ 642 h 1332"/>
                <a:gd name="T82" fmla="*/ 801 w 4000"/>
                <a:gd name="T83" fmla="*/ 545 h 1332"/>
                <a:gd name="T84" fmla="*/ 1050 w 4000"/>
                <a:gd name="T85" fmla="*/ 570 h 1332"/>
                <a:gd name="T86" fmla="*/ 1397 w 4000"/>
                <a:gd name="T87" fmla="*/ 557 h 1332"/>
                <a:gd name="T88" fmla="*/ 1486 w 4000"/>
                <a:gd name="T89" fmla="*/ 620 h 1332"/>
                <a:gd name="T90" fmla="*/ 1627 w 4000"/>
                <a:gd name="T91" fmla="*/ 549 h 1332"/>
                <a:gd name="T92" fmla="*/ 1922 w 4000"/>
                <a:gd name="T93" fmla="*/ 429 h 1332"/>
                <a:gd name="T94" fmla="*/ 2000 w 4000"/>
                <a:gd name="T95" fmla="*/ 399 h 1332"/>
                <a:gd name="T96" fmla="*/ 1404 w 4000"/>
                <a:gd name="T97" fmla="*/ 115 h 1332"/>
                <a:gd name="T98" fmla="*/ 1389 w 4000"/>
                <a:gd name="T99" fmla="*/ 112 h 1332"/>
                <a:gd name="T100" fmla="*/ 1224 w 4000"/>
                <a:gd name="T101" fmla="*/ 155 h 1332"/>
                <a:gd name="T102" fmla="*/ 859 w 4000"/>
                <a:gd name="T103" fmla="*/ 160 h 1332"/>
                <a:gd name="T104" fmla="*/ 839 w 4000"/>
                <a:gd name="T105" fmla="*/ 218 h 1332"/>
                <a:gd name="T106" fmla="*/ 761 w 4000"/>
                <a:gd name="T107" fmla="*/ 198 h 1332"/>
                <a:gd name="T108" fmla="*/ 846 w 4000"/>
                <a:gd name="T109" fmla="*/ 123 h 1332"/>
                <a:gd name="T110" fmla="*/ 923 w 4000"/>
                <a:gd name="T111" fmla="*/ 79 h 1332"/>
                <a:gd name="T112" fmla="*/ 814 w 4000"/>
                <a:gd name="T113" fmla="*/ 66 h 1332"/>
                <a:gd name="T114" fmla="*/ 555 w 4000"/>
                <a:gd name="T115" fmla="*/ 41 h 1332"/>
                <a:gd name="T116" fmla="*/ 415 w 4000"/>
                <a:gd name="T117" fmla="*/ 19 h 1332"/>
                <a:gd name="T118" fmla="*/ 357 w 4000"/>
                <a:gd name="T119" fmla="*/ 0 h 1332"/>
                <a:gd name="T120" fmla="*/ 357 w 4000"/>
                <a:gd name="T121" fmla="*/ 0 h 13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000"/>
                <a:gd name="T184" fmla="*/ 0 h 1332"/>
                <a:gd name="T185" fmla="*/ 4000 w 4000"/>
                <a:gd name="T186" fmla="*/ 1332 h 133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000" h="1332">
                  <a:moveTo>
                    <a:pt x="713" y="0"/>
                  </a:moveTo>
                  <a:lnTo>
                    <a:pt x="772" y="43"/>
                  </a:lnTo>
                  <a:lnTo>
                    <a:pt x="1052" y="93"/>
                  </a:lnTo>
                  <a:lnTo>
                    <a:pt x="1316" y="121"/>
                  </a:lnTo>
                  <a:lnTo>
                    <a:pt x="1612" y="148"/>
                  </a:lnTo>
                  <a:lnTo>
                    <a:pt x="1793" y="167"/>
                  </a:lnTo>
                  <a:lnTo>
                    <a:pt x="1690" y="218"/>
                  </a:lnTo>
                  <a:lnTo>
                    <a:pt x="1348" y="528"/>
                  </a:lnTo>
                  <a:lnTo>
                    <a:pt x="1538" y="418"/>
                  </a:lnTo>
                  <a:lnTo>
                    <a:pt x="1662" y="465"/>
                  </a:lnTo>
                  <a:lnTo>
                    <a:pt x="1648" y="587"/>
                  </a:lnTo>
                  <a:lnTo>
                    <a:pt x="1726" y="342"/>
                  </a:lnTo>
                  <a:lnTo>
                    <a:pt x="2544" y="332"/>
                  </a:lnTo>
                  <a:lnTo>
                    <a:pt x="2751" y="648"/>
                  </a:lnTo>
                  <a:lnTo>
                    <a:pt x="2569" y="319"/>
                  </a:lnTo>
                  <a:lnTo>
                    <a:pt x="2764" y="243"/>
                  </a:lnTo>
                  <a:lnTo>
                    <a:pt x="3460" y="577"/>
                  </a:lnTo>
                  <a:lnTo>
                    <a:pt x="3943" y="788"/>
                  </a:lnTo>
                  <a:lnTo>
                    <a:pt x="3684" y="906"/>
                  </a:lnTo>
                  <a:lnTo>
                    <a:pt x="3259" y="1062"/>
                  </a:lnTo>
                  <a:lnTo>
                    <a:pt x="2981" y="1205"/>
                  </a:lnTo>
                  <a:lnTo>
                    <a:pt x="2837" y="1108"/>
                  </a:lnTo>
                  <a:lnTo>
                    <a:pt x="2968" y="1072"/>
                  </a:lnTo>
                  <a:lnTo>
                    <a:pt x="2878" y="935"/>
                  </a:lnTo>
                  <a:lnTo>
                    <a:pt x="2934" y="1047"/>
                  </a:lnTo>
                  <a:lnTo>
                    <a:pt x="2704" y="1098"/>
                  </a:lnTo>
                  <a:lnTo>
                    <a:pt x="2070" y="1098"/>
                  </a:lnTo>
                  <a:lnTo>
                    <a:pt x="1671" y="1072"/>
                  </a:lnTo>
                  <a:lnTo>
                    <a:pt x="1517" y="1028"/>
                  </a:lnTo>
                  <a:lnTo>
                    <a:pt x="1582" y="840"/>
                  </a:lnTo>
                  <a:lnTo>
                    <a:pt x="1479" y="1034"/>
                  </a:lnTo>
                  <a:lnTo>
                    <a:pt x="1553" y="1066"/>
                  </a:lnTo>
                  <a:lnTo>
                    <a:pt x="1278" y="1286"/>
                  </a:lnTo>
                  <a:lnTo>
                    <a:pt x="898" y="1178"/>
                  </a:lnTo>
                  <a:lnTo>
                    <a:pt x="183" y="826"/>
                  </a:lnTo>
                  <a:lnTo>
                    <a:pt x="50" y="767"/>
                  </a:lnTo>
                  <a:lnTo>
                    <a:pt x="0" y="779"/>
                  </a:lnTo>
                  <a:lnTo>
                    <a:pt x="316" y="925"/>
                  </a:lnTo>
                  <a:lnTo>
                    <a:pt x="785" y="1178"/>
                  </a:lnTo>
                  <a:lnTo>
                    <a:pt x="1251" y="1332"/>
                  </a:lnTo>
                  <a:lnTo>
                    <a:pt x="1333" y="1283"/>
                  </a:lnTo>
                  <a:lnTo>
                    <a:pt x="1601" y="1089"/>
                  </a:lnTo>
                  <a:lnTo>
                    <a:pt x="2099" y="1140"/>
                  </a:lnTo>
                  <a:lnTo>
                    <a:pt x="2793" y="1113"/>
                  </a:lnTo>
                  <a:lnTo>
                    <a:pt x="2972" y="1239"/>
                  </a:lnTo>
                  <a:lnTo>
                    <a:pt x="3253" y="1098"/>
                  </a:lnTo>
                  <a:lnTo>
                    <a:pt x="3844" y="859"/>
                  </a:lnTo>
                  <a:lnTo>
                    <a:pt x="4000" y="798"/>
                  </a:lnTo>
                  <a:lnTo>
                    <a:pt x="2808" y="230"/>
                  </a:lnTo>
                  <a:lnTo>
                    <a:pt x="2778" y="224"/>
                  </a:lnTo>
                  <a:lnTo>
                    <a:pt x="2447" y="309"/>
                  </a:lnTo>
                  <a:lnTo>
                    <a:pt x="1717" y="319"/>
                  </a:lnTo>
                  <a:lnTo>
                    <a:pt x="1677" y="437"/>
                  </a:lnTo>
                  <a:lnTo>
                    <a:pt x="1521" y="397"/>
                  </a:lnTo>
                  <a:lnTo>
                    <a:pt x="1692" y="247"/>
                  </a:lnTo>
                  <a:lnTo>
                    <a:pt x="1846" y="157"/>
                  </a:lnTo>
                  <a:lnTo>
                    <a:pt x="1628" y="131"/>
                  </a:lnTo>
                  <a:lnTo>
                    <a:pt x="1109" y="81"/>
                  </a:lnTo>
                  <a:lnTo>
                    <a:pt x="829" y="38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1" name="Freeform 72"/>
            <p:cNvSpPr>
              <a:spLocks/>
            </p:cNvSpPr>
            <p:nvPr/>
          </p:nvSpPr>
          <p:spPr bwMode="auto">
            <a:xfrm>
              <a:off x="1972" y="2224"/>
              <a:ext cx="138" cy="82"/>
            </a:xfrm>
            <a:custGeom>
              <a:avLst/>
              <a:gdLst>
                <a:gd name="T0" fmla="*/ 30 w 275"/>
                <a:gd name="T1" fmla="*/ 0 h 166"/>
                <a:gd name="T2" fmla="*/ 11 w 275"/>
                <a:gd name="T3" fmla="*/ 7 h 166"/>
                <a:gd name="T4" fmla="*/ 0 w 275"/>
                <a:gd name="T5" fmla="*/ 32 h 166"/>
                <a:gd name="T6" fmla="*/ 2 w 275"/>
                <a:gd name="T7" fmla="*/ 45 h 166"/>
                <a:gd name="T8" fmla="*/ 30 w 275"/>
                <a:gd name="T9" fmla="*/ 78 h 166"/>
                <a:gd name="T10" fmla="*/ 92 w 275"/>
                <a:gd name="T11" fmla="*/ 82 h 166"/>
                <a:gd name="T12" fmla="*/ 128 w 275"/>
                <a:gd name="T13" fmla="*/ 72 h 166"/>
                <a:gd name="T14" fmla="*/ 138 w 275"/>
                <a:gd name="T15" fmla="*/ 45 h 166"/>
                <a:gd name="T16" fmla="*/ 131 w 275"/>
                <a:gd name="T17" fmla="*/ 21 h 166"/>
                <a:gd name="T18" fmla="*/ 30 w 275"/>
                <a:gd name="T19" fmla="*/ 0 h 166"/>
                <a:gd name="T20" fmla="*/ 30 w 275"/>
                <a:gd name="T21" fmla="*/ 0 h 1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5"/>
                <a:gd name="T34" fmla="*/ 0 h 166"/>
                <a:gd name="T35" fmla="*/ 275 w 275"/>
                <a:gd name="T36" fmla="*/ 166 h 1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5" h="166">
                  <a:moveTo>
                    <a:pt x="60" y="0"/>
                  </a:moveTo>
                  <a:lnTo>
                    <a:pt x="22" y="14"/>
                  </a:lnTo>
                  <a:lnTo>
                    <a:pt x="0" y="65"/>
                  </a:lnTo>
                  <a:lnTo>
                    <a:pt x="3" y="92"/>
                  </a:lnTo>
                  <a:lnTo>
                    <a:pt x="60" y="158"/>
                  </a:lnTo>
                  <a:lnTo>
                    <a:pt x="184" y="166"/>
                  </a:lnTo>
                  <a:lnTo>
                    <a:pt x="256" y="145"/>
                  </a:lnTo>
                  <a:lnTo>
                    <a:pt x="275" y="92"/>
                  </a:lnTo>
                  <a:lnTo>
                    <a:pt x="262" y="4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2" name="Freeform 73"/>
            <p:cNvSpPr>
              <a:spLocks/>
            </p:cNvSpPr>
            <p:nvPr/>
          </p:nvSpPr>
          <p:spPr bwMode="auto">
            <a:xfrm>
              <a:off x="1966" y="2130"/>
              <a:ext cx="283" cy="144"/>
            </a:xfrm>
            <a:custGeom>
              <a:avLst/>
              <a:gdLst>
                <a:gd name="T0" fmla="*/ 13 w 567"/>
                <a:gd name="T1" fmla="*/ 144 h 287"/>
                <a:gd name="T2" fmla="*/ 8 w 567"/>
                <a:gd name="T3" fmla="*/ 126 h 287"/>
                <a:gd name="T4" fmla="*/ 8 w 567"/>
                <a:gd name="T5" fmla="*/ 110 h 287"/>
                <a:gd name="T6" fmla="*/ 16 w 567"/>
                <a:gd name="T7" fmla="*/ 91 h 287"/>
                <a:gd name="T8" fmla="*/ 27 w 567"/>
                <a:gd name="T9" fmla="*/ 84 h 287"/>
                <a:gd name="T10" fmla="*/ 41 w 567"/>
                <a:gd name="T11" fmla="*/ 84 h 287"/>
                <a:gd name="T12" fmla="*/ 143 w 567"/>
                <a:gd name="T13" fmla="*/ 105 h 287"/>
                <a:gd name="T14" fmla="*/ 151 w 567"/>
                <a:gd name="T15" fmla="*/ 112 h 287"/>
                <a:gd name="T16" fmla="*/ 154 w 567"/>
                <a:gd name="T17" fmla="*/ 108 h 287"/>
                <a:gd name="T18" fmla="*/ 242 w 567"/>
                <a:gd name="T19" fmla="*/ 53 h 287"/>
                <a:gd name="T20" fmla="*/ 262 w 567"/>
                <a:gd name="T21" fmla="*/ 53 h 287"/>
                <a:gd name="T22" fmla="*/ 283 w 567"/>
                <a:gd name="T23" fmla="*/ 62 h 287"/>
                <a:gd name="T24" fmla="*/ 262 w 567"/>
                <a:gd name="T25" fmla="*/ 49 h 287"/>
                <a:gd name="T26" fmla="*/ 238 w 567"/>
                <a:gd name="T27" fmla="*/ 49 h 287"/>
                <a:gd name="T28" fmla="*/ 150 w 567"/>
                <a:gd name="T29" fmla="*/ 103 h 287"/>
                <a:gd name="T30" fmla="*/ 41 w 567"/>
                <a:gd name="T31" fmla="*/ 78 h 287"/>
                <a:gd name="T32" fmla="*/ 23 w 567"/>
                <a:gd name="T33" fmla="*/ 78 h 287"/>
                <a:gd name="T34" fmla="*/ 8 w 567"/>
                <a:gd name="T35" fmla="*/ 87 h 287"/>
                <a:gd name="T36" fmla="*/ 15 w 567"/>
                <a:gd name="T37" fmla="*/ 49 h 287"/>
                <a:gd name="T38" fmla="*/ 52 w 567"/>
                <a:gd name="T39" fmla="*/ 18 h 287"/>
                <a:gd name="T40" fmla="*/ 27 w 567"/>
                <a:gd name="T41" fmla="*/ 28 h 287"/>
                <a:gd name="T42" fmla="*/ 46 w 567"/>
                <a:gd name="T43" fmla="*/ 0 h 287"/>
                <a:gd name="T44" fmla="*/ 11 w 567"/>
                <a:gd name="T45" fmla="*/ 39 h 287"/>
                <a:gd name="T46" fmla="*/ 0 w 567"/>
                <a:gd name="T47" fmla="*/ 105 h 287"/>
                <a:gd name="T48" fmla="*/ 0 w 567"/>
                <a:gd name="T49" fmla="*/ 124 h 287"/>
                <a:gd name="T50" fmla="*/ 8 w 567"/>
                <a:gd name="T51" fmla="*/ 142 h 287"/>
                <a:gd name="T52" fmla="*/ 13 w 567"/>
                <a:gd name="T53" fmla="*/ 144 h 287"/>
                <a:gd name="T54" fmla="*/ 13 w 567"/>
                <a:gd name="T55" fmla="*/ 144 h 28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67"/>
                <a:gd name="T85" fmla="*/ 0 h 287"/>
                <a:gd name="T86" fmla="*/ 567 w 567"/>
                <a:gd name="T87" fmla="*/ 287 h 28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67" h="287">
                  <a:moveTo>
                    <a:pt x="27" y="287"/>
                  </a:moveTo>
                  <a:lnTo>
                    <a:pt x="17" y="251"/>
                  </a:lnTo>
                  <a:lnTo>
                    <a:pt x="17" y="220"/>
                  </a:lnTo>
                  <a:lnTo>
                    <a:pt x="33" y="182"/>
                  </a:lnTo>
                  <a:lnTo>
                    <a:pt x="55" y="167"/>
                  </a:lnTo>
                  <a:lnTo>
                    <a:pt x="82" y="167"/>
                  </a:lnTo>
                  <a:lnTo>
                    <a:pt x="287" y="209"/>
                  </a:lnTo>
                  <a:lnTo>
                    <a:pt x="303" y="224"/>
                  </a:lnTo>
                  <a:lnTo>
                    <a:pt x="308" y="215"/>
                  </a:lnTo>
                  <a:lnTo>
                    <a:pt x="485" y="105"/>
                  </a:lnTo>
                  <a:lnTo>
                    <a:pt x="525" y="105"/>
                  </a:lnTo>
                  <a:lnTo>
                    <a:pt x="567" y="124"/>
                  </a:lnTo>
                  <a:lnTo>
                    <a:pt x="525" y="97"/>
                  </a:lnTo>
                  <a:lnTo>
                    <a:pt x="476" y="97"/>
                  </a:lnTo>
                  <a:lnTo>
                    <a:pt x="301" y="205"/>
                  </a:lnTo>
                  <a:lnTo>
                    <a:pt x="82" y="156"/>
                  </a:lnTo>
                  <a:lnTo>
                    <a:pt x="46" y="156"/>
                  </a:lnTo>
                  <a:lnTo>
                    <a:pt x="17" y="173"/>
                  </a:lnTo>
                  <a:lnTo>
                    <a:pt x="31" y="97"/>
                  </a:lnTo>
                  <a:lnTo>
                    <a:pt x="105" y="36"/>
                  </a:lnTo>
                  <a:lnTo>
                    <a:pt x="55" y="55"/>
                  </a:lnTo>
                  <a:lnTo>
                    <a:pt x="92" y="0"/>
                  </a:lnTo>
                  <a:lnTo>
                    <a:pt x="23" y="78"/>
                  </a:lnTo>
                  <a:lnTo>
                    <a:pt x="0" y="209"/>
                  </a:lnTo>
                  <a:lnTo>
                    <a:pt x="0" y="247"/>
                  </a:lnTo>
                  <a:lnTo>
                    <a:pt x="17" y="283"/>
                  </a:lnTo>
                  <a:lnTo>
                    <a:pt x="27" y="2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3" name="Freeform 74"/>
            <p:cNvSpPr>
              <a:spLocks/>
            </p:cNvSpPr>
            <p:nvPr/>
          </p:nvSpPr>
          <p:spPr bwMode="auto">
            <a:xfrm>
              <a:off x="1886" y="2256"/>
              <a:ext cx="140" cy="96"/>
            </a:xfrm>
            <a:custGeom>
              <a:avLst/>
              <a:gdLst>
                <a:gd name="T0" fmla="*/ 6 w 279"/>
                <a:gd name="T1" fmla="*/ 0 h 192"/>
                <a:gd name="T2" fmla="*/ 2 w 279"/>
                <a:gd name="T3" fmla="*/ 18 h 192"/>
                <a:gd name="T4" fmla="*/ 16 w 279"/>
                <a:gd name="T5" fmla="*/ 30 h 192"/>
                <a:gd name="T6" fmla="*/ 42 w 279"/>
                <a:gd name="T7" fmla="*/ 59 h 192"/>
                <a:gd name="T8" fmla="*/ 61 w 279"/>
                <a:gd name="T9" fmla="*/ 59 h 192"/>
                <a:gd name="T10" fmla="*/ 82 w 279"/>
                <a:gd name="T11" fmla="*/ 40 h 192"/>
                <a:gd name="T12" fmla="*/ 99 w 279"/>
                <a:gd name="T13" fmla="*/ 37 h 192"/>
                <a:gd name="T14" fmla="*/ 93 w 279"/>
                <a:gd name="T15" fmla="*/ 18 h 192"/>
                <a:gd name="T16" fmla="*/ 119 w 279"/>
                <a:gd name="T17" fmla="*/ 40 h 192"/>
                <a:gd name="T18" fmla="*/ 140 w 279"/>
                <a:gd name="T19" fmla="*/ 47 h 192"/>
                <a:gd name="T20" fmla="*/ 121 w 279"/>
                <a:gd name="T21" fmla="*/ 48 h 192"/>
                <a:gd name="T22" fmla="*/ 129 w 279"/>
                <a:gd name="T23" fmla="*/ 72 h 192"/>
                <a:gd name="T24" fmla="*/ 129 w 279"/>
                <a:gd name="T25" fmla="*/ 96 h 192"/>
                <a:gd name="T26" fmla="*/ 127 w 279"/>
                <a:gd name="T27" fmla="*/ 72 h 192"/>
                <a:gd name="T28" fmla="*/ 111 w 279"/>
                <a:gd name="T29" fmla="*/ 49 h 192"/>
                <a:gd name="T30" fmla="*/ 90 w 279"/>
                <a:gd name="T31" fmla="*/ 49 h 192"/>
                <a:gd name="T32" fmla="*/ 61 w 279"/>
                <a:gd name="T33" fmla="*/ 69 h 192"/>
                <a:gd name="T34" fmla="*/ 42 w 279"/>
                <a:gd name="T35" fmla="*/ 69 h 192"/>
                <a:gd name="T36" fmla="*/ 24 w 279"/>
                <a:gd name="T37" fmla="*/ 59 h 192"/>
                <a:gd name="T38" fmla="*/ 10 w 279"/>
                <a:gd name="T39" fmla="*/ 33 h 192"/>
                <a:gd name="T40" fmla="*/ 0 w 279"/>
                <a:gd name="T41" fmla="*/ 21 h 192"/>
                <a:gd name="T42" fmla="*/ 0 w 279"/>
                <a:gd name="T43" fmla="*/ 14 h 192"/>
                <a:gd name="T44" fmla="*/ 6 w 279"/>
                <a:gd name="T45" fmla="*/ 0 h 192"/>
                <a:gd name="T46" fmla="*/ 6 w 279"/>
                <a:gd name="T47" fmla="*/ 0 h 19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79"/>
                <a:gd name="T73" fmla="*/ 0 h 192"/>
                <a:gd name="T74" fmla="*/ 279 w 279"/>
                <a:gd name="T75" fmla="*/ 192 h 19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79" h="192">
                  <a:moveTo>
                    <a:pt x="11" y="0"/>
                  </a:moveTo>
                  <a:lnTo>
                    <a:pt x="3" y="36"/>
                  </a:lnTo>
                  <a:lnTo>
                    <a:pt x="32" y="61"/>
                  </a:lnTo>
                  <a:lnTo>
                    <a:pt x="83" y="118"/>
                  </a:lnTo>
                  <a:lnTo>
                    <a:pt x="121" y="118"/>
                  </a:lnTo>
                  <a:lnTo>
                    <a:pt x="163" y="80"/>
                  </a:lnTo>
                  <a:lnTo>
                    <a:pt x="197" y="74"/>
                  </a:lnTo>
                  <a:lnTo>
                    <a:pt x="186" y="36"/>
                  </a:lnTo>
                  <a:lnTo>
                    <a:pt x="237" y="80"/>
                  </a:lnTo>
                  <a:lnTo>
                    <a:pt x="279" y="93"/>
                  </a:lnTo>
                  <a:lnTo>
                    <a:pt x="241" y="97"/>
                  </a:lnTo>
                  <a:lnTo>
                    <a:pt x="258" y="144"/>
                  </a:lnTo>
                  <a:lnTo>
                    <a:pt x="258" y="192"/>
                  </a:lnTo>
                  <a:lnTo>
                    <a:pt x="254" y="144"/>
                  </a:lnTo>
                  <a:lnTo>
                    <a:pt x="222" y="99"/>
                  </a:lnTo>
                  <a:lnTo>
                    <a:pt x="180" y="99"/>
                  </a:lnTo>
                  <a:lnTo>
                    <a:pt x="121" y="137"/>
                  </a:lnTo>
                  <a:lnTo>
                    <a:pt x="83" y="137"/>
                  </a:lnTo>
                  <a:lnTo>
                    <a:pt x="47" y="118"/>
                  </a:lnTo>
                  <a:lnTo>
                    <a:pt x="19" y="66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4" name="Freeform 75"/>
            <p:cNvSpPr>
              <a:spLocks/>
            </p:cNvSpPr>
            <p:nvPr/>
          </p:nvSpPr>
          <p:spPr bwMode="auto">
            <a:xfrm>
              <a:off x="1761" y="2213"/>
              <a:ext cx="126" cy="117"/>
            </a:xfrm>
            <a:custGeom>
              <a:avLst/>
              <a:gdLst>
                <a:gd name="T0" fmla="*/ 0 w 250"/>
                <a:gd name="T1" fmla="*/ 0 h 234"/>
                <a:gd name="T2" fmla="*/ 29 w 250"/>
                <a:gd name="T3" fmla="*/ 27 h 234"/>
                <a:gd name="T4" fmla="*/ 69 w 250"/>
                <a:gd name="T5" fmla="*/ 42 h 234"/>
                <a:gd name="T6" fmla="*/ 126 w 250"/>
                <a:gd name="T7" fmla="*/ 43 h 234"/>
                <a:gd name="T8" fmla="*/ 104 w 250"/>
                <a:gd name="T9" fmla="*/ 68 h 234"/>
                <a:gd name="T10" fmla="*/ 76 w 250"/>
                <a:gd name="T11" fmla="*/ 84 h 234"/>
                <a:gd name="T12" fmla="*/ 71 w 250"/>
                <a:gd name="T13" fmla="*/ 95 h 234"/>
                <a:gd name="T14" fmla="*/ 71 w 250"/>
                <a:gd name="T15" fmla="*/ 117 h 234"/>
                <a:gd name="T16" fmla="*/ 68 w 250"/>
                <a:gd name="T17" fmla="*/ 95 h 234"/>
                <a:gd name="T18" fmla="*/ 73 w 250"/>
                <a:gd name="T19" fmla="*/ 80 h 234"/>
                <a:gd name="T20" fmla="*/ 81 w 250"/>
                <a:gd name="T21" fmla="*/ 68 h 234"/>
                <a:gd name="T22" fmla="*/ 81 w 250"/>
                <a:gd name="T23" fmla="*/ 52 h 234"/>
                <a:gd name="T24" fmla="*/ 68 w 250"/>
                <a:gd name="T25" fmla="*/ 48 h 234"/>
                <a:gd name="T26" fmla="*/ 26 w 250"/>
                <a:gd name="T27" fmla="*/ 31 h 234"/>
                <a:gd name="T28" fmla="*/ 0 w 250"/>
                <a:gd name="T29" fmla="*/ 0 h 234"/>
                <a:gd name="T30" fmla="*/ 0 w 250"/>
                <a:gd name="T31" fmla="*/ 0 h 2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0"/>
                <a:gd name="T49" fmla="*/ 0 h 234"/>
                <a:gd name="T50" fmla="*/ 250 w 250"/>
                <a:gd name="T51" fmla="*/ 234 h 23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0" h="234">
                  <a:moveTo>
                    <a:pt x="0" y="0"/>
                  </a:moveTo>
                  <a:lnTo>
                    <a:pt x="57" y="54"/>
                  </a:lnTo>
                  <a:lnTo>
                    <a:pt x="136" y="84"/>
                  </a:lnTo>
                  <a:lnTo>
                    <a:pt x="250" y="86"/>
                  </a:lnTo>
                  <a:lnTo>
                    <a:pt x="207" y="135"/>
                  </a:lnTo>
                  <a:lnTo>
                    <a:pt x="150" y="168"/>
                  </a:lnTo>
                  <a:lnTo>
                    <a:pt x="140" y="190"/>
                  </a:lnTo>
                  <a:lnTo>
                    <a:pt x="140" y="234"/>
                  </a:lnTo>
                  <a:lnTo>
                    <a:pt x="135" y="190"/>
                  </a:lnTo>
                  <a:lnTo>
                    <a:pt x="144" y="160"/>
                  </a:lnTo>
                  <a:lnTo>
                    <a:pt x="161" y="135"/>
                  </a:lnTo>
                  <a:lnTo>
                    <a:pt x="161" y="103"/>
                  </a:lnTo>
                  <a:lnTo>
                    <a:pt x="135" y="95"/>
                  </a:lnTo>
                  <a:lnTo>
                    <a:pt x="51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5" name="Freeform 76"/>
            <p:cNvSpPr>
              <a:spLocks/>
            </p:cNvSpPr>
            <p:nvPr/>
          </p:nvSpPr>
          <p:spPr bwMode="auto">
            <a:xfrm>
              <a:off x="1760" y="2200"/>
              <a:ext cx="446" cy="251"/>
            </a:xfrm>
            <a:custGeom>
              <a:avLst/>
              <a:gdLst>
                <a:gd name="T0" fmla="*/ 0 w 891"/>
                <a:gd name="T1" fmla="*/ 7 h 502"/>
                <a:gd name="T2" fmla="*/ 7 w 891"/>
                <a:gd name="T3" fmla="*/ 19 h 502"/>
                <a:gd name="T4" fmla="*/ 12 w 891"/>
                <a:gd name="T5" fmla="*/ 54 h 502"/>
                <a:gd name="T6" fmla="*/ 25 w 891"/>
                <a:gd name="T7" fmla="*/ 113 h 502"/>
                <a:gd name="T8" fmla="*/ 43 w 891"/>
                <a:gd name="T9" fmla="*/ 154 h 502"/>
                <a:gd name="T10" fmla="*/ 69 w 891"/>
                <a:gd name="T11" fmla="*/ 195 h 502"/>
                <a:gd name="T12" fmla="*/ 94 w 891"/>
                <a:gd name="T13" fmla="*/ 227 h 502"/>
                <a:gd name="T14" fmla="*/ 122 w 891"/>
                <a:gd name="T15" fmla="*/ 240 h 502"/>
                <a:gd name="T16" fmla="*/ 163 w 891"/>
                <a:gd name="T17" fmla="*/ 242 h 502"/>
                <a:gd name="T18" fmla="*/ 195 w 891"/>
                <a:gd name="T19" fmla="*/ 237 h 502"/>
                <a:gd name="T20" fmla="*/ 230 w 891"/>
                <a:gd name="T21" fmla="*/ 219 h 502"/>
                <a:gd name="T22" fmla="*/ 269 w 891"/>
                <a:gd name="T23" fmla="*/ 187 h 502"/>
                <a:gd name="T24" fmla="*/ 299 w 891"/>
                <a:gd name="T25" fmla="*/ 146 h 502"/>
                <a:gd name="T26" fmla="*/ 331 w 891"/>
                <a:gd name="T27" fmla="*/ 97 h 502"/>
                <a:gd name="T28" fmla="*/ 344 w 891"/>
                <a:gd name="T29" fmla="*/ 91 h 502"/>
                <a:gd name="T30" fmla="*/ 357 w 891"/>
                <a:gd name="T31" fmla="*/ 70 h 502"/>
                <a:gd name="T32" fmla="*/ 357 w 891"/>
                <a:gd name="T33" fmla="*/ 38 h 502"/>
                <a:gd name="T34" fmla="*/ 367 w 891"/>
                <a:gd name="T35" fmla="*/ 33 h 502"/>
                <a:gd name="T36" fmla="*/ 362 w 891"/>
                <a:gd name="T37" fmla="*/ 49 h 502"/>
                <a:gd name="T38" fmla="*/ 373 w 891"/>
                <a:gd name="T39" fmla="*/ 59 h 502"/>
                <a:gd name="T40" fmla="*/ 423 w 891"/>
                <a:gd name="T41" fmla="*/ 47 h 502"/>
                <a:gd name="T42" fmla="*/ 446 w 891"/>
                <a:gd name="T43" fmla="*/ 0 h 502"/>
                <a:gd name="T44" fmla="*/ 414 w 891"/>
                <a:gd name="T45" fmla="*/ 72 h 502"/>
                <a:gd name="T46" fmla="*/ 406 w 891"/>
                <a:gd name="T47" fmla="*/ 99 h 502"/>
                <a:gd name="T48" fmla="*/ 424 w 891"/>
                <a:gd name="T49" fmla="*/ 123 h 502"/>
                <a:gd name="T50" fmla="*/ 405 w 891"/>
                <a:gd name="T51" fmla="*/ 105 h 502"/>
                <a:gd name="T52" fmla="*/ 401 w 891"/>
                <a:gd name="T53" fmla="*/ 89 h 502"/>
                <a:gd name="T54" fmla="*/ 411 w 891"/>
                <a:gd name="T55" fmla="*/ 54 h 502"/>
                <a:gd name="T56" fmla="*/ 376 w 891"/>
                <a:gd name="T57" fmla="*/ 68 h 502"/>
                <a:gd name="T58" fmla="*/ 365 w 891"/>
                <a:gd name="T59" fmla="*/ 68 h 502"/>
                <a:gd name="T60" fmla="*/ 361 w 891"/>
                <a:gd name="T61" fmla="*/ 77 h 502"/>
                <a:gd name="T62" fmla="*/ 344 w 891"/>
                <a:gd name="T63" fmla="*/ 97 h 502"/>
                <a:gd name="T64" fmla="*/ 335 w 891"/>
                <a:gd name="T65" fmla="*/ 101 h 502"/>
                <a:gd name="T66" fmla="*/ 306 w 891"/>
                <a:gd name="T67" fmla="*/ 152 h 502"/>
                <a:gd name="T68" fmla="*/ 278 w 891"/>
                <a:gd name="T69" fmla="*/ 187 h 502"/>
                <a:gd name="T70" fmla="*/ 258 w 891"/>
                <a:gd name="T71" fmla="*/ 205 h 502"/>
                <a:gd name="T72" fmla="*/ 226 w 891"/>
                <a:gd name="T73" fmla="*/ 229 h 502"/>
                <a:gd name="T74" fmla="*/ 186 w 891"/>
                <a:gd name="T75" fmla="*/ 246 h 502"/>
                <a:gd name="T76" fmla="*/ 163 w 891"/>
                <a:gd name="T77" fmla="*/ 251 h 502"/>
                <a:gd name="T78" fmla="*/ 133 w 891"/>
                <a:gd name="T79" fmla="*/ 251 h 502"/>
                <a:gd name="T80" fmla="*/ 94 w 891"/>
                <a:gd name="T81" fmla="*/ 236 h 502"/>
                <a:gd name="T82" fmla="*/ 69 w 891"/>
                <a:gd name="T83" fmla="*/ 211 h 502"/>
                <a:gd name="T84" fmla="*/ 43 w 891"/>
                <a:gd name="T85" fmla="*/ 177 h 502"/>
                <a:gd name="T86" fmla="*/ 25 w 891"/>
                <a:gd name="T87" fmla="*/ 137 h 502"/>
                <a:gd name="T88" fmla="*/ 10 w 891"/>
                <a:gd name="T89" fmla="*/ 91 h 502"/>
                <a:gd name="T90" fmla="*/ 2 w 891"/>
                <a:gd name="T91" fmla="*/ 29 h 502"/>
                <a:gd name="T92" fmla="*/ 0 w 891"/>
                <a:gd name="T93" fmla="*/ 7 h 502"/>
                <a:gd name="T94" fmla="*/ 0 w 891"/>
                <a:gd name="T95" fmla="*/ 7 h 5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91"/>
                <a:gd name="T145" fmla="*/ 0 h 502"/>
                <a:gd name="T146" fmla="*/ 891 w 891"/>
                <a:gd name="T147" fmla="*/ 502 h 5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91" h="502">
                  <a:moveTo>
                    <a:pt x="0" y="13"/>
                  </a:moveTo>
                  <a:lnTo>
                    <a:pt x="13" y="38"/>
                  </a:lnTo>
                  <a:lnTo>
                    <a:pt x="24" y="108"/>
                  </a:lnTo>
                  <a:lnTo>
                    <a:pt x="49" y="226"/>
                  </a:lnTo>
                  <a:lnTo>
                    <a:pt x="85" y="308"/>
                  </a:lnTo>
                  <a:lnTo>
                    <a:pt x="137" y="389"/>
                  </a:lnTo>
                  <a:lnTo>
                    <a:pt x="188" y="454"/>
                  </a:lnTo>
                  <a:lnTo>
                    <a:pt x="243" y="479"/>
                  </a:lnTo>
                  <a:lnTo>
                    <a:pt x="325" y="484"/>
                  </a:lnTo>
                  <a:lnTo>
                    <a:pt x="389" y="473"/>
                  </a:lnTo>
                  <a:lnTo>
                    <a:pt x="460" y="437"/>
                  </a:lnTo>
                  <a:lnTo>
                    <a:pt x="538" y="374"/>
                  </a:lnTo>
                  <a:lnTo>
                    <a:pt x="597" y="292"/>
                  </a:lnTo>
                  <a:lnTo>
                    <a:pt x="661" y="194"/>
                  </a:lnTo>
                  <a:lnTo>
                    <a:pt x="688" y="182"/>
                  </a:lnTo>
                  <a:lnTo>
                    <a:pt x="713" y="140"/>
                  </a:lnTo>
                  <a:lnTo>
                    <a:pt x="713" y="76"/>
                  </a:lnTo>
                  <a:lnTo>
                    <a:pt x="733" y="66"/>
                  </a:lnTo>
                  <a:lnTo>
                    <a:pt x="724" y="97"/>
                  </a:lnTo>
                  <a:lnTo>
                    <a:pt x="745" y="118"/>
                  </a:lnTo>
                  <a:lnTo>
                    <a:pt x="846" y="93"/>
                  </a:lnTo>
                  <a:lnTo>
                    <a:pt x="891" y="0"/>
                  </a:lnTo>
                  <a:lnTo>
                    <a:pt x="828" y="144"/>
                  </a:lnTo>
                  <a:lnTo>
                    <a:pt x="811" y="197"/>
                  </a:lnTo>
                  <a:lnTo>
                    <a:pt x="847" y="245"/>
                  </a:lnTo>
                  <a:lnTo>
                    <a:pt x="809" y="209"/>
                  </a:lnTo>
                  <a:lnTo>
                    <a:pt x="802" y="178"/>
                  </a:lnTo>
                  <a:lnTo>
                    <a:pt x="821" y="108"/>
                  </a:lnTo>
                  <a:lnTo>
                    <a:pt x="751" y="135"/>
                  </a:lnTo>
                  <a:lnTo>
                    <a:pt x="730" y="135"/>
                  </a:lnTo>
                  <a:lnTo>
                    <a:pt x="722" y="154"/>
                  </a:lnTo>
                  <a:lnTo>
                    <a:pt x="688" y="194"/>
                  </a:lnTo>
                  <a:lnTo>
                    <a:pt x="669" y="201"/>
                  </a:lnTo>
                  <a:lnTo>
                    <a:pt x="612" y="304"/>
                  </a:lnTo>
                  <a:lnTo>
                    <a:pt x="555" y="374"/>
                  </a:lnTo>
                  <a:lnTo>
                    <a:pt x="515" y="410"/>
                  </a:lnTo>
                  <a:lnTo>
                    <a:pt x="452" y="458"/>
                  </a:lnTo>
                  <a:lnTo>
                    <a:pt x="372" y="492"/>
                  </a:lnTo>
                  <a:lnTo>
                    <a:pt x="325" y="502"/>
                  </a:lnTo>
                  <a:lnTo>
                    <a:pt x="266" y="502"/>
                  </a:lnTo>
                  <a:lnTo>
                    <a:pt x="188" y="471"/>
                  </a:lnTo>
                  <a:lnTo>
                    <a:pt x="137" y="422"/>
                  </a:lnTo>
                  <a:lnTo>
                    <a:pt x="85" y="353"/>
                  </a:lnTo>
                  <a:lnTo>
                    <a:pt x="49" y="273"/>
                  </a:lnTo>
                  <a:lnTo>
                    <a:pt x="19" y="182"/>
                  </a:lnTo>
                  <a:lnTo>
                    <a:pt x="3" y="5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6" name="Freeform 77"/>
            <p:cNvSpPr>
              <a:spLocks/>
            </p:cNvSpPr>
            <p:nvPr/>
          </p:nvSpPr>
          <p:spPr bwMode="auto">
            <a:xfrm>
              <a:off x="2114" y="2274"/>
              <a:ext cx="233" cy="495"/>
            </a:xfrm>
            <a:custGeom>
              <a:avLst/>
              <a:gdLst>
                <a:gd name="T0" fmla="*/ 0 w 466"/>
                <a:gd name="T1" fmla="*/ 9 h 990"/>
                <a:gd name="T2" fmla="*/ 9 w 466"/>
                <a:gd name="T3" fmla="*/ 38 h 990"/>
                <a:gd name="T4" fmla="*/ 12 w 466"/>
                <a:gd name="T5" fmla="*/ 63 h 990"/>
                <a:gd name="T6" fmla="*/ 9 w 466"/>
                <a:gd name="T7" fmla="*/ 93 h 990"/>
                <a:gd name="T8" fmla="*/ 12 w 466"/>
                <a:gd name="T9" fmla="*/ 116 h 990"/>
                <a:gd name="T10" fmla="*/ 19 w 466"/>
                <a:gd name="T11" fmla="*/ 137 h 990"/>
                <a:gd name="T12" fmla="*/ 32 w 466"/>
                <a:gd name="T13" fmla="*/ 156 h 990"/>
                <a:gd name="T14" fmla="*/ 40 w 466"/>
                <a:gd name="T15" fmla="*/ 175 h 990"/>
                <a:gd name="T16" fmla="*/ 48 w 466"/>
                <a:gd name="T17" fmla="*/ 203 h 990"/>
                <a:gd name="T18" fmla="*/ 60 w 466"/>
                <a:gd name="T19" fmla="*/ 226 h 990"/>
                <a:gd name="T20" fmla="*/ 77 w 466"/>
                <a:gd name="T21" fmla="*/ 244 h 990"/>
                <a:gd name="T22" fmla="*/ 89 w 466"/>
                <a:gd name="T23" fmla="*/ 269 h 990"/>
                <a:gd name="T24" fmla="*/ 108 w 466"/>
                <a:gd name="T25" fmla="*/ 304 h 990"/>
                <a:gd name="T26" fmla="*/ 127 w 466"/>
                <a:gd name="T27" fmla="*/ 374 h 990"/>
                <a:gd name="T28" fmla="*/ 143 w 466"/>
                <a:gd name="T29" fmla="*/ 453 h 990"/>
                <a:gd name="T30" fmla="*/ 142 w 466"/>
                <a:gd name="T31" fmla="*/ 463 h 990"/>
                <a:gd name="T32" fmla="*/ 151 w 466"/>
                <a:gd name="T33" fmla="*/ 480 h 990"/>
                <a:gd name="T34" fmla="*/ 186 w 466"/>
                <a:gd name="T35" fmla="*/ 495 h 990"/>
                <a:gd name="T36" fmla="*/ 210 w 466"/>
                <a:gd name="T37" fmla="*/ 495 h 990"/>
                <a:gd name="T38" fmla="*/ 233 w 466"/>
                <a:gd name="T39" fmla="*/ 487 h 990"/>
                <a:gd name="T40" fmla="*/ 190 w 466"/>
                <a:gd name="T41" fmla="*/ 487 h 990"/>
                <a:gd name="T42" fmla="*/ 170 w 466"/>
                <a:gd name="T43" fmla="*/ 480 h 990"/>
                <a:gd name="T44" fmla="*/ 159 w 466"/>
                <a:gd name="T45" fmla="*/ 463 h 990"/>
                <a:gd name="T46" fmla="*/ 142 w 466"/>
                <a:gd name="T47" fmla="*/ 374 h 990"/>
                <a:gd name="T48" fmla="*/ 112 w 466"/>
                <a:gd name="T49" fmla="*/ 302 h 990"/>
                <a:gd name="T50" fmla="*/ 101 w 466"/>
                <a:gd name="T51" fmla="*/ 260 h 990"/>
                <a:gd name="T52" fmla="*/ 89 w 466"/>
                <a:gd name="T53" fmla="*/ 235 h 990"/>
                <a:gd name="T54" fmla="*/ 98 w 466"/>
                <a:gd name="T55" fmla="*/ 203 h 990"/>
                <a:gd name="T56" fmla="*/ 103 w 466"/>
                <a:gd name="T57" fmla="*/ 175 h 990"/>
                <a:gd name="T58" fmla="*/ 95 w 466"/>
                <a:gd name="T59" fmla="*/ 206 h 990"/>
                <a:gd name="T60" fmla="*/ 82 w 466"/>
                <a:gd name="T61" fmla="*/ 207 h 990"/>
                <a:gd name="T62" fmla="*/ 72 w 466"/>
                <a:gd name="T63" fmla="*/ 207 h 990"/>
                <a:gd name="T64" fmla="*/ 52 w 466"/>
                <a:gd name="T65" fmla="*/ 186 h 990"/>
                <a:gd name="T66" fmla="*/ 40 w 466"/>
                <a:gd name="T67" fmla="*/ 166 h 990"/>
                <a:gd name="T68" fmla="*/ 30 w 466"/>
                <a:gd name="T69" fmla="*/ 125 h 990"/>
                <a:gd name="T70" fmla="*/ 16 w 466"/>
                <a:gd name="T71" fmla="*/ 112 h 990"/>
                <a:gd name="T72" fmla="*/ 16 w 466"/>
                <a:gd name="T73" fmla="*/ 93 h 990"/>
                <a:gd name="T74" fmla="*/ 19 w 466"/>
                <a:gd name="T75" fmla="*/ 72 h 990"/>
                <a:gd name="T76" fmla="*/ 16 w 466"/>
                <a:gd name="T77" fmla="*/ 39 h 990"/>
                <a:gd name="T78" fmla="*/ 12 w 466"/>
                <a:gd name="T79" fmla="*/ 15 h 990"/>
                <a:gd name="T80" fmla="*/ 6 w 466"/>
                <a:gd name="T81" fmla="*/ 0 h 990"/>
                <a:gd name="T82" fmla="*/ 0 w 466"/>
                <a:gd name="T83" fmla="*/ 9 h 990"/>
                <a:gd name="T84" fmla="*/ 0 w 466"/>
                <a:gd name="T85" fmla="*/ 9 h 9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66"/>
                <a:gd name="T130" fmla="*/ 0 h 990"/>
                <a:gd name="T131" fmla="*/ 466 w 466"/>
                <a:gd name="T132" fmla="*/ 990 h 9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66" h="990">
                  <a:moveTo>
                    <a:pt x="0" y="17"/>
                  </a:moveTo>
                  <a:lnTo>
                    <a:pt x="17" y="76"/>
                  </a:lnTo>
                  <a:lnTo>
                    <a:pt x="23" y="127"/>
                  </a:lnTo>
                  <a:lnTo>
                    <a:pt x="17" y="186"/>
                  </a:lnTo>
                  <a:lnTo>
                    <a:pt x="23" y="232"/>
                  </a:lnTo>
                  <a:lnTo>
                    <a:pt x="38" y="274"/>
                  </a:lnTo>
                  <a:lnTo>
                    <a:pt x="64" y="312"/>
                  </a:lnTo>
                  <a:lnTo>
                    <a:pt x="80" y="350"/>
                  </a:lnTo>
                  <a:lnTo>
                    <a:pt x="95" y="405"/>
                  </a:lnTo>
                  <a:lnTo>
                    <a:pt x="121" y="452"/>
                  </a:lnTo>
                  <a:lnTo>
                    <a:pt x="154" y="487"/>
                  </a:lnTo>
                  <a:lnTo>
                    <a:pt x="177" y="538"/>
                  </a:lnTo>
                  <a:lnTo>
                    <a:pt x="215" y="608"/>
                  </a:lnTo>
                  <a:lnTo>
                    <a:pt x="255" y="747"/>
                  </a:lnTo>
                  <a:lnTo>
                    <a:pt x="285" y="905"/>
                  </a:lnTo>
                  <a:lnTo>
                    <a:pt x="283" y="926"/>
                  </a:lnTo>
                  <a:lnTo>
                    <a:pt x="302" y="960"/>
                  </a:lnTo>
                  <a:lnTo>
                    <a:pt x="371" y="990"/>
                  </a:lnTo>
                  <a:lnTo>
                    <a:pt x="420" y="990"/>
                  </a:lnTo>
                  <a:lnTo>
                    <a:pt x="466" y="973"/>
                  </a:lnTo>
                  <a:lnTo>
                    <a:pt x="380" y="973"/>
                  </a:lnTo>
                  <a:lnTo>
                    <a:pt x="340" y="960"/>
                  </a:lnTo>
                  <a:lnTo>
                    <a:pt x="317" y="926"/>
                  </a:lnTo>
                  <a:lnTo>
                    <a:pt x="283" y="747"/>
                  </a:lnTo>
                  <a:lnTo>
                    <a:pt x="224" y="604"/>
                  </a:lnTo>
                  <a:lnTo>
                    <a:pt x="201" y="519"/>
                  </a:lnTo>
                  <a:lnTo>
                    <a:pt x="177" y="470"/>
                  </a:lnTo>
                  <a:lnTo>
                    <a:pt x="196" y="405"/>
                  </a:lnTo>
                  <a:lnTo>
                    <a:pt x="205" y="350"/>
                  </a:lnTo>
                  <a:lnTo>
                    <a:pt x="190" y="411"/>
                  </a:lnTo>
                  <a:lnTo>
                    <a:pt x="163" y="414"/>
                  </a:lnTo>
                  <a:lnTo>
                    <a:pt x="144" y="414"/>
                  </a:lnTo>
                  <a:lnTo>
                    <a:pt x="104" y="371"/>
                  </a:lnTo>
                  <a:lnTo>
                    <a:pt x="80" y="331"/>
                  </a:lnTo>
                  <a:lnTo>
                    <a:pt x="61" y="251"/>
                  </a:lnTo>
                  <a:lnTo>
                    <a:pt x="32" y="224"/>
                  </a:lnTo>
                  <a:lnTo>
                    <a:pt x="32" y="186"/>
                  </a:lnTo>
                  <a:lnTo>
                    <a:pt x="38" y="144"/>
                  </a:lnTo>
                  <a:lnTo>
                    <a:pt x="32" y="78"/>
                  </a:lnTo>
                  <a:lnTo>
                    <a:pt x="23" y="30"/>
                  </a:lnTo>
                  <a:lnTo>
                    <a:pt x="11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7" name="Freeform 78"/>
            <p:cNvSpPr>
              <a:spLocks/>
            </p:cNvSpPr>
            <p:nvPr/>
          </p:nvSpPr>
          <p:spPr bwMode="auto">
            <a:xfrm>
              <a:off x="2010" y="2293"/>
              <a:ext cx="92" cy="17"/>
            </a:xfrm>
            <a:custGeom>
              <a:avLst/>
              <a:gdLst>
                <a:gd name="T0" fmla="*/ 92 w 182"/>
                <a:gd name="T1" fmla="*/ 0 h 34"/>
                <a:gd name="T2" fmla="*/ 64 w 182"/>
                <a:gd name="T3" fmla="*/ 10 h 34"/>
                <a:gd name="T4" fmla="*/ 0 w 182"/>
                <a:gd name="T5" fmla="*/ 9 h 34"/>
                <a:gd name="T6" fmla="*/ 59 w 182"/>
                <a:gd name="T7" fmla="*/ 17 h 34"/>
                <a:gd name="T8" fmla="*/ 92 w 182"/>
                <a:gd name="T9" fmla="*/ 0 h 34"/>
                <a:gd name="T10" fmla="*/ 92 w 182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2"/>
                <a:gd name="T19" fmla="*/ 0 h 34"/>
                <a:gd name="T20" fmla="*/ 182 w 182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2" h="34">
                  <a:moveTo>
                    <a:pt x="182" y="0"/>
                  </a:moveTo>
                  <a:lnTo>
                    <a:pt x="127" y="21"/>
                  </a:lnTo>
                  <a:lnTo>
                    <a:pt x="0" y="19"/>
                  </a:lnTo>
                  <a:lnTo>
                    <a:pt x="116" y="34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8" name="Freeform 79"/>
            <p:cNvSpPr>
              <a:spLocks/>
            </p:cNvSpPr>
            <p:nvPr/>
          </p:nvSpPr>
          <p:spPr bwMode="auto">
            <a:xfrm>
              <a:off x="1764" y="2140"/>
              <a:ext cx="166" cy="121"/>
            </a:xfrm>
            <a:custGeom>
              <a:avLst/>
              <a:gdLst>
                <a:gd name="T0" fmla="*/ 166 w 331"/>
                <a:gd name="T1" fmla="*/ 63 h 241"/>
                <a:gd name="T2" fmla="*/ 166 w 331"/>
                <a:gd name="T3" fmla="*/ 39 h 241"/>
                <a:gd name="T4" fmla="*/ 157 w 331"/>
                <a:gd name="T5" fmla="*/ 0 h 241"/>
                <a:gd name="T6" fmla="*/ 161 w 331"/>
                <a:gd name="T7" fmla="*/ 37 h 241"/>
                <a:gd name="T8" fmla="*/ 159 w 331"/>
                <a:gd name="T9" fmla="*/ 59 h 241"/>
                <a:gd name="T10" fmla="*/ 146 w 331"/>
                <a:gd name="T11" fmla="*/ 43 h 241"/>
                <a:gd name="T12" fmla="*/ 26 w 331"/>
                <a:gd name="T13" fmla="*/ 16 h 241"/>
                <a:gd name="T14" fmla="*/ 11 w 331"/>
                <a:gd name="T15" fmla="*/ 18 h 241"/>
                <a:gd name="T16" fmla="*/ 0 w 331"/>
                <a:gd name="T17" fmla="*/ 37 h 241"/>
                <a:gd name="T18" fmla="*/ 15 w 331"/>
                <a:gd name="T19" fmla="*/ 22 h 241"/>
                <a:gd name="T20" fmla="*/ 31 w 331"/>
                <a:gd name="T21" fmla="*/ 22 h 241"/>
                <a:gd name="T22" fmla="*/ 142 w 331"/>
                <a:gd name="T23" fmla="*/ 50 h 241"/>
                <a:gd name="T24" fmla="*/ 152 w 331"/>
                <a:gd name="T25" fmla="*/ 63 h 241"/>
                <a:gd name="T26" fmla="*/ 154 w 331"/>
                <a:gd name="T27" fmla="*/ 87 h 241"/>
                <a:gd name="T28" fmla="*/ 140 w 331"/>
                <a:gd name="T29" fmla="*/ 109 h 241"/>
                <a:gd name="T30" fmla="*/ 112 w 331"/>
                <a:gd name="T31" fmla="*/ 121 h 241"/>
                <a:gd name="T32" fmla="*/ 147 w 331"/>
                <a:gd name="T33" fmla="*/ 109 h 241"/>
                <a:gd name="T34" fmla="*/ 159 w 331"/>
                <a:gd name="T35" fmla="*/ 89 h 241"/>
                <a:gd name="T36" fmla="*/ 166 w 331"/>
                <a:gd name="T37" fmla="*/ 74 h 241"/>
                <a:gd name="T38" fmla="*/ 166 w 331"/>
                <a:gd name="T39" fmla="*/ 63 h 241"/>
                <a:gd name="T40" fmla="*/ 166 w 331"/>
                <a:gd name="T41" fmla="*/ 63 h 2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241"/>
                <a:gd name="T65" fmla="*/ 331 w 331"/>
                <a:gd name="T66" fmla="*/ 241 h 24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241">
                  <a:moveTo>
                    <a:pt x="331" y="125"/>
                  </a:moveTo>
                  <a:lnTo>
                    <a:pt x="331" y="78"/>
                  </a:lnTo>
                  <a:lnTo>
                    <a:pt x="314" y="0"/>
                  </a:lnTo>
                  <a:lnTo>
                    <a:pt x="322" y="74"/>
                  </a:lnTo>
                  <a:lnTo>
                    <a:pt x="318" y="118"/>
                  </a:lnTo>
                  <a:lnTo>
                    <a:pt x="291" y="86"/>
                  </a:lnTo>
                  <a:lnTo>
                    <a:pt x="52" y="32"/>
                  </a:lnTo>
                  <a:lnTo>
                    <a:pt x="21" y="36"/>
                  </a:lnTo>
                  <a:lnTo>
                    <a:pt x="0" y="74"/>
                  </a:lnTo>
                  <a:lnTo>
                    <a:pt x="29" y="44"/>
                  </a:lnTo>
                  <a:lnTo>
                    <a:pt x="61" y="44"/>
                  </a:lnTo>
                  <a:lnTo>
                    <a:pt x="283" y="99"/>
                  </a:lnTo>
                  <a:lnTo>
                    <a:pt x="304" y="125"/>
                  </a:lnTo>
                  <a:lnTo>
                    <a:pt x="308" y="173"/>
                  </a:lnTo>
                  <a:lnTo>
                    <a:pt x="280" y="217"/>
                  </a:lnTo>
                  <a:lnTo>
                    <a:pt x="223" y="241"/>
                  </a:lnTo>
                  <a:lnTo>
                    <a:pt x="293" y="217"/>
                  </a:lnTo>
                  <a:lnTo>
                    <a:pt x="318" y="177"/>
                  </a:lnTo>
                  <a:lnTo>
                    <a:pt x="331" y="148"/>
                  </a:lnTo>
                  <a:lnTo>
                    <a:pt x="331" y="1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9" name="Freeform 80"/>
            <p:cNvSpPr>
              <a:spLocks/>
            </p:cNvSpPr>
            <p:nvPr/>
          </p:nvSpPr>
          <p:spPr bwMode="auto">
            <a:xfrm>
              <a:off x="1839" y="2111"/>
              <a:ext cx="65" cy="42"/>
            </a:xfrm>
            <a:custGeom>
              <a:avLst/>
              <a:gdLst>
                <a:gd name="T0" fmla="*/ 16 w 130"/>
                <a:gd name="T1" fmla="*/ 0 h 84"/>
                <a:gd name="T2" fmla="*/ 0 w 130"/>
                <a:gd name="T3" fmla="*/ 11 h 84"/>
                <a:gd name="T4" fmla="*/ 14 w 130"/>
                <a:gd name="T5" fmla="*/ 29 h 84"/>
                <a:gd name="T6" fmla="*/ 43 w 130"/>
                <a:gd name="T7" fmla="*/ 42 h 84"/>
                <a:gd name="T8" fmla="*/ 62 w 130"/>
                <a:gd name="T9" fmla="*/ 42 h 84"/>
                <a:gd name="T10" fmla="*/ 65 w 130"/>
                <a:gd name="T11" fmla="*/ 33 h 84"/>
                <a:gd name="T12" fmla="*/ 57 w 130"/>
                <a:gd name="T13" fmla="*/ 15 h 84"/>
                <a:gd name="T14" fmla="*/ 16 w 130"/>
                <a:gd name="T15" fmla="*/ 0 h 84"/>
                <a:gd name="T16" fmla="*/ 16 w 130"/>
                <a:gd name="T17" fmla="*/ 0 h 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0"/>
                <a:gd name="T28" fmla="*/ 0 h 84"/>
                <a:gd name="T29" fmla="*/ 130 w 130"/>
                <a:gd name="T30" fmla="*/ 84 h 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0" h="84">
                  <a:moveTo>
                    <a:pt x="33" y="0"/>
                  </a:moveTo>
                  <a:lnTo>
                    <a:pt x="0" y="23"/>
                  </a:lnTo>
                  <a:lnTo>
                    <a:pt x="29" y="59"/>
                  </a:lnTo>
                  <a:lnTo>
                    <a:pt x="86" y="84"/>
                  </a:lnTo>
                  <a:lnTo>
                    <a:pt x="124" y="84"/>
                  </a:lnTo>
                  <a:lnTo>
                    <a:pt x="130" y="65"/>
                  </a:lnTo>
                  <a:lnTo>
                    <a:pt x="114" y="3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0" name="Freeform 81"/>
            <p:cNvSpPr>
              <a:spLocks/>
            </p:cNvSpPr>
            <p:nvPr/>
          </p:nvSpPr>
          <p:spPr bwMode="auto">
            <a:xfrm>
              <a:off x="2009" y="2153"/>
              <a:ext cx="74" cy="30"/>
            </a:xfrm>
            <a:custGeom>
              <a:avLst/>
              <a:gdLst>
                <a:gd name="T0" fmla="*/ 0 w 146"/>
                <a:gd name="T1" fmla="*/ 9 h 59"/>
                <a:gd name="T2" fmla="*/ 9 w 146"/>
                <a:gd name="T3" fmla="*/ 0 h 59"/>
                <a:gd name="T4" fmla="*/ 59 w 146"/>
                <a:gd name="T5" fmla="*/ 0 h 59"/>
                <a:gd name="T6" fmla="*/ 74 w 146"/>
                <a:gd name="T7" fmla="*/ 20 h 59"/>
                <a:gd name="T8" fmla="*/ 54 w 146"/>
                <a:gd name="T9" fmla="*/ 30 h 59"/>
                <a:gd name="T10" fmla="*/ 16 w 146"/>
                <a:gd name="T11" fmla="*/ 29 h 59"/>
                <a:gd name="T12" fmla="*/ 0 w 146"/>
                <a:gd name="T13" fmla="*/ 21 h 59"/>
                <a:gd name="T14" fmla="*/ 0 w 146"/>
                <a:gd name="T15" fmla="*/ 9 h 59"/>
                <a:gd name="T16" fmla="*/ 0 w 146"/>
                <a:gd name="T17" fmla="*/ 9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6"/>
                <a:gd name="T28" fmla="*/ 0 h 59"/>
                <a:gd name="T29" fmla="*/ 146 w 146"/>
                <a:gd name="T30" fmla="*/ 59 h 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6" h="59">
                  <a:moveTo>
                    <a:pt x="0" y="17"/>
                  </a:moveTo>
                  <a:lnTo>
                    <a:pt x="17" y="0"/>
                  </a:lnTo>
                  <a:lnTo>
                    <a:pt x="116" y="0"/>
                  </a:lnTo>
                  <a:lnTo>
                    <a:pt x="146" y="40"/>
                  </a:lnTo>
                  <a:lnTo>
                    <a:pt x="106" y="59"/>
                  </a:lnTo>
                  <a:lnTo>
                    <a:pt x="32" y="57"/>
                  </a:lnTo>
                  <a:lnTo>
                    <a:pt x="0" y="41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1" name="Freeform 82"/>
            <p:cNvSpPr>
              <a:spLocks/>
            </p:cNvSpPr>
            <p:nvPr/>
          </p:nvSpPr>
          <p:spPr bwMode="auto">
            <a:xfrm>
              <a:off x="1834" y="2108"/>
              <a:ext cx="78" cy="45"/>
            </a:xfrm>
            <a:custGeom>
              <a:avLst/>
              <a:gdLst>
                <a:gd name="T0" fmla="*/ 27 w 158"/>
                <a:gd name="T1" fmla="*/ 5 h 92"/>
                <a:gd name="T2" fmla="*/ 10 w 158"/>
                <a:gd name="T3" fmla="*/ 14 h 92"/>
                <a:gd name="T4" fmla="*/ 14 w 158"/>
                <a:gd name="T5" fmla="*/ 26 h 92"/>
                <a:gd name="T6" fmla="*/ 0 w 158"/>
                <a:gd name="T7" fmla="*/ 10 h 92"/>
                <a:gd name="T8" fmla="*/ 12 w 158"/>
                <a:gd name="T9" fmla="*/ 0 h 92"/>
                <a:gd name="T10" fmla="*/ 27 w 158"/>
                <a:gd name="T11" fmla="*/ 0 h 92"/>
                <a:gd name="T12" fmla="*/ 67 w 158"/>
                <a:gd name="T13" fmla="*/ 19 h 92"/>
                <a:gd name="T14" fmla="*/ 78 w 158"/>
                <a:gd name="T15" fmla="*/ 37 h 92"/>
                <a:gd name="T16" fmla="*/ 67 w 158"/>
                <a:gd name="T17" fmla="*/ 45 h 92"/>
                <a:gd name="T18" fmla="*/ 59 w 158"/>
                <a:gd name="T19" fmla="*/ 19 h 92"/>
                <a:gd name="T20" fmla="*/ 48 w 158"/>
                <a:gd name="T21" fmla="*/ 35 h 92"/>
                <a:gd name="T22" fmla="*/ 31 w 158"/>
                <a:gd name="T23" fmla="*/ 26 h 92"/>
                <a:gd name="T24" fmla="*/ 31 w 158"/>
                <a:gd name="T25" fmla="*/ 8 h 92"/>
                <a:gd name="T26" fmla="*/ 27 w 158"/>
                <a:gd name="T27" fmla="*/ 5 h 92"/>
                <a:gd name="T28" fmla="*/ 27 w 158"/>
                <a:gd name="T29" fmla="*/ 5 h 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8"/>
                <a:gd name="T46" fmla="*/ 0 h 92"/>
                <a:gd name="T47" fmla="*/ 158 w 158"/>
                <a:gd name="T48" fmla="*/ 92 h 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8" h="92">
                  <a:moveTo>
                    <a:pt x="55" y="10"/>
                  </a:moveTo>
                  <a:lnTo>
                    <a:pt x="21" y="29"/>
                  </a:lnTo>
                  <a:lnTo>
                    <a:pt x="29" y="54"/>
                  </a:lnTo>
                  <a:lnTo>
                    <a:pt x="0" y="21"/>
                  </a:lnTo>
                  <a:lnTo>
                    <a:pt x="25" y="0"/>
                  </a:lnTo>
                  <a:lnTo>
                    <a:pt x="55" y="0"/>
                  </a:lnTo>
                  <a:lnTo>
                    <a:pt x="135" y="38"/>
                  </a:lnTo>
                  <a:lnTo>
                    <a:pt x="158" y="75"/>
                  </a:lnTo>
                  <a:lnTo>
                    <a:pt x="135" y="92"/>
                  </a:lnTo>
                  <a:lnTo>
                    <a:pt x="120" y="38"/>
                  </a:lnTo>
                  <a:lnTo>
                    <a:pt x="97" y="71"/>
                  </a:lnTo>
                  <a:lnTo>
                    <a:pt x="63" y="54"/>
                  </a:lnTo>
                  <a:lnTo>
                    <a:pt x="63" y="17"/>
                  </a:lnTo>
                  <a:lnTo>
                    <a:pt x="55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2" name="Freeform 83"/>
            <p:cNvSpPr>
              <a:spLocks/>
            </p:cNvSpPr>
            <p:nvPr/>
          </p:nvSpPr>
          <p:spPr bwMode="auto">
            <a:xfrm>
              <a:off x="2005" y="2150"/>
              <a:ext cx="91" cy="33"/>
            </a:xfrm>
            <a:custGeom>
              <a:avLst/>
              <a:gdLst>
                <a:gd name="T0" fmla="*/ 0 w 183"/>
                <a:gd name="T1" fmla="*/ 13 h 65"/>
                <a:gd name="T2" fmla="*/ 5 w 183"/>
                <a:gd name="T3" fmla="*/ 24 h 65"/>
                <a:gd name="T4" fmla="*/ 7 w 183"/>
                <a:gd name="T5" fmla="*/ 11 h 65"/>
                <a:gd name="T6" fmla="*/ 15 w 183"/>
                <a:gd name="T7" fmla="*/ 5 h 65"/>
                <a:gd name="T8" fmla="*/ 26 w 183"/>
                <a:gd name="T9" fmla="*/ 8 h 65"/>
                <a:gd name="T10" fmla="*/ 26 w 183"/>
                <a:gd name="T11" fmla="*/ 22 h 65"/>
                <a:gd name="T12" fmla="*/ 44 w 183"/>
                <a:gd name="T13" fmla="*/ 24 h 65"/>
                <a:gd name="T14" fmla="*/ 57 w 183"/>
                <a:gd name="T15" fmla="*/ 5 h 65"/>
                <a:gd name="T16" fmla="*/ 71 w 183"/>
                <a:gd name="T17" fmla="*/ 20 h 65"/>
                <a:gd name="T18" fmla="*/ 58 w 183"/>
                <a:gd name="T19" fmla="*/ 33 h 65"/>
                <a:gd name="T20" fmla="*/ 76 w 183"/>
                <a:gd name="T21" fmla="*/ 29 h 65"/>
                <a:gd name="T22" fmla="*/ 91 w 183"/>
                <a:gd name="T23" fmla="*/ 22 h 65"/>
                <a:gd name="T24" fmla="*/ 73 w 183"/>
                <a:gd name="T25" fmla="*/ 13 h 65"/>
                <a:gd name="T26" fmla="*/ 63 w 183"/>
                <a:gd name="T27" fmla="*/ 3 h 65"/>
                <a:gd name="T28" fmla="*/ 17 w 183"/>
                <a:gd name="T29" fmla="*/ 0 h 65"/>
                <a:gd name="T30" fmla="*/ 0 w 183"/>
                <a:gd name="T31" fmla="*/ 13 h 65"/>
                <a:gd name="T32" fmla="*/ 0 w 183"/>
                <a:gd name="T33" fmla="*/ 13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3"/>
                <a:gd name="T52" fmla="*/ 0 h 65"/>
                <a:gd name="T53" fmla="*/ 183 w 183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3" h="65">
                  <a:moveTo>
                    <a:pt x="0" y="25"/>
                  </a:moveTo>
                  <a:lnTo>
                    <a:pt x="10" y="47"/>
                  </a:lnTo>
                  <a:lnTo>
                    <a:pt x="14" y="21"/>
                  </a:lnTo>
                  <a:lnTo>
                    <a:pt x="31" y="9"/>
                  </a:lnTo>
                  <a:lnTo>
                    <a:pt x="52" y="15"/>
                  </a:lnTo>
                  <a:lnTo>
                    <a:pt x="52" y="44"/>
                  </a:lnTo>
                  <a:lnTo>
                    <a:pt x="88" y="47"/>
                  </a:lnTo>
                  <a:lnTo>
                    <a:pt x="114" y="9"/>
                  </a:lnTo>
                  <a:lnTo>
                    <a:pt x="143" y="40"/>
                  </a:lnTo>
                  <a:lnTo>
                    <a:pt x="116" y="65"/>
                  </a:lnTo>
                  <a:lnTo>
                    <a:pt x="152" y="57"/>
                  </a:lnTo>
                  <a:lnTo>
                    <a:pt x="183" y="44"/>
                  </a:lnTo>
                  <a:lnTo>
                    <a:pt x="147" y="25"/>
                  </a:lnTo>
                  <a:lnTo>
                    <a:pt x="126" y="6"/>
                  </a:lnTo>
                  <a:lnTo>
                    <a:pt x="3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3" name="Freeform 84"/>
            <p:cNvSpPr>
              <a:spLocks/>
            </p:cNvSpPr>
            <p:nvPr/>
          </p:nvSpPr>
          <p:spPr bwMode="auto">
            <a:xfrm>
              <a:off x="1772" y="2179"/>
              <a:ext cx="28" cy="56"/>
            </a:xfrm>
            <a:custGeom>
              <a:avLst/>
              <a:gdLst>
                <a:gd name="T0" fmla="*/ 0 w 57"/>
                <a:gd name="T1" fmla="*/ 9 h 112"/>
                <a:gd name="T2" fmla="*/ 1 w 57"/>
                <a:gd name="T3" fmla="*/ 34 h 112"/>
                <a:gd name="T4" fmla="*/ 28 w 57"/>
                <a:gd name="T5" fmla="*/ 56 h 112"/>
                <a:gd name="T6" fmla="*/ 13 w 57"/>
                <a:gd name="T7" fmla="*/ 28 h 112"/>
                <a:gd name="T8" fmla="*/ 5 w 57"/>
                <a:gd name="T9" fmla="*/ 0 h 112"/>
                <a:gd name="T10" fmla="*/ 0 w 57"/>
                <a:gd name="T11" fmla="*/ 9 h 112"/>
                <a:gd name="T12" fmla="*/ 0 w 57"/>
                <a:gd name="T13" fmla="*/ 9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"/>
                <a:gd name="T22" fmla="*/ 0 h 112"/>
                <a:gd name="T23" fmla="*/ 57 w 57"/>
                <a:gd name="T24" fmla="*/ 112 h 1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" h="112">
                  <a:moveTo>
                    <a:pt x="0" y="17"/>
                  </a:moveTo>
                  <a:lnTo>
                    <a:pt x="2" y="68"/>
                  </a:lnTo>
                  <a:lnTo>
                    <a:pt x="57" y="112"/>
                  </a:lnTo>
                  <a:lnTo>
                    <a:pt x="27" y="55"/>
                  </a:lnTo>
                  <a:lnTo>
                    <a:pt x="1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4" name="Freeform 85"/>
            <p:cNvSpPr>
              <a:spLocks/>
            </p:cNvSpPr>
            <p:nvPr/>
          </p:nvSpPr>
          <p:spPr bwMode="auto">
            <a:xfrm>
              <a:off x="2054" y="2252"/>
              <a:ext cx="55" cy="43"/>
            </a:xfrm>
            <a:custGeom>
              <a:avLst/>
              <a:gdLst>
                <a:gd name="T0" fmla="*/ 54 w 110"/>
                <a:gd name="T1" fmla="*/ 11 h 86"/>
                <a:gd name="T2" fmla="*/ 55 w 110"/>
                <a:gd name="T3" fmla="*/ 0 h 86"/>
                <a:gd name="T4" fmla="*/ 34 w 110"/>
                <a:gd name="T5" fmla="*/ 27 h 86"/>
                <a:gd name="T6" fmla="*/ 0 w 110"/>
                <a:gd name="T7" fmla="*/ 43 h 86"/>
                <a:gd name="T8" fmla="*/ 42 w 110"/>
                <a:gd name="T9" fmla="*/ 34 h 86"/>
                <a:gd name="T10" fmla="*/ 54 w 110"/>
                <a:gd name="T11" fmla="*/ 11 h 86"/>
                <a:gd name="T12" fmla="*/ 54 w 110"/>
                <a:gd name="T13" fmla="*/ 11 h 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"/>
                <a:gd name="T22" fmla="*/ 0 h 86"/>
                <a:gd name="T23" fmla="*/ 110 w 110"/>
                <a:gd name="T24" fmla="*/ 86 h 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" h="86">
                  <a:moveTo>
                    <a:pt x="107" y="23"/>
                  </a:moveTo>
                  <a:lnTo>
                    <a:pt x="110" y="0"/>
                  </a:lnTo>
                  <a:lnTo>
                    <a:pt x="67" y="54"/>
                  </a:lnTo>
                  <a:lnTo>
                    <a:pt x="0" y="86"/>
                  </a:lnTo>
                  <a:lnTo>
                    <a:pt x="84" y="67"/>
                  </a:lnTo>
                  <a:lnTo>
                    <a:pt x="107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5" name="Freeform 86"/>
            <p:cNvSpPr>
              <a:spLocks/>
            </p:cNvSpPr>
            <p:nvPr/>
          </p:nvSpPr>
          <p:spPr bwMode="auto">
            <a:xfrm>
              <a:off x="1874" y="2223"/>
              <a:ext cx="37" cy="26"/>
            </a:xfrm>
            <a:custGeom>
              <a:avLst/>
              <a:gdLst>
                <a:gd name="T0" fmla="*/ 37 w 74"/>
                <a:gd name="T1" fmla="*/ 0 h 54"/>
                <a:gd name="T2" fmla="*/ 0 w 74"/>
                <a:gd name="T3" fmla="*/ 26 h 54"/>
                <a:gd name="T4" fmla="*/ 25 w 74"/>
                <a:gd name="T5" fmla="*/ 17 h 54"/>
                <a:gd name="T6" fmla="*/ 37 w 74"/>
                <a:gd name="T7" fmla="*/ 0 h 54"/>
                <a:gd name="T8" fmla="*/ 37 w 74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54"/>
                <a:gd name="T17" fmla="*/ 74 w 7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54">
                  <a:moveTo>
                    <a:pt x="74" y="0"/>
                  </a:moveTo>
                  <a:lnTo>
                    <a:pt x="0" y="54"/>
                  </a:lnTo>
                  <a:lnTo>
                    <a:pt x="51" y="35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6" name="Freeform 87"/>
            <p:cNvSpPr>
              <a:spLocks/>
            </p:cNvSpPr>
            <p:nvPr/>
          </p:nvSpPr>
          <p:spPr bwMode="auto">
            <a:xfrm>
              <a:off x="1045" y="3096"/>
              <a:ext cx="1338" cy="145"/>
            </a:xfrm>
            <a:custGeom>
              <a:avLst/>
              <a:gdLst>
                <a:gd name="T0" fmla="*/ 7 w 2677"/>
                <a:gd name="T1" fmla="*/ 0 h 289"/>
                <a:gd name="T2" fmla="*/ 1264 w 2677"/>
                <a:gd name="T3" fmla="*/ 0 h 289"/>
                <a:gd name="T4" fmla="*/ 1172 w 2677"/>
                <a:gd name="T5" fmla="*/ 16 h 289"/>
                <a:gd name="T6" fmla="*/ 1255 w 2677"/>
                <a:gd name="T7" fmla="*/ 53 h 289"/>
                <a:gd name="T8" fmla="*/ 1270 w 2677"/>
                <a:gd name="T9" fmla="*/ 100 h 289"/>
                <a:gd name="T10" fmla="*/ 1338 w 2677"/>
                <a:gd name="T11" fmla="*/ 145 h 289"/>
                <a:gd name="T12" fmla="*/ 1224 w 2677"/>
                <a:gd name="T13" fmla="*/ 126 h 289"/>
                <a:gd name="T14" fmla="*/ 946 w 2677"/>
                <a:gd name="T15" fmla="*/ 47 h 289"/>
                <a:gd name="T16" fmla="*/ 718 w 2677"/>
                <a:gd name="T17" fmla="*/ 50 h 289"/>
                <a:gd name="T18" fmla="*/ 492 w 2677"/>
                <a:gd name="T19" fmla="*/ 23 h 289"/>
                <a:gd name="T20" fmla="*/ 235 w 2677"/>
                <a:gd name="T21" fmla="*/ 23 h 289"/>
                <a:gd name="T22" fmla="*/ 29 w 2677"/>
                <a:gd name="T23" fmla="*/ 75 h 289"/>
                <a:gd name="T24" fmla="*/ 12 w 2677"/>
                <a:gd name="T25" fmla="*/ 50 h 289"/>
                <a:gd name="T26" fmla="*/ 0 w 2677"/>
                <a:gd name="T27" fmla="*/ 33 h 289"/>
                <a:gd name="T28" fmla="*/ 7 w 2677"/>
                <a:gd name="T29" fmla="*/ 0 h 289"/>
                <a:gd name="T30" fmla="*/ 7 w 2677"/>
                <a:gd name="T31" fmla="*/ 0 h 2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77"/>
                <a:gd name="T49" fmla="*/ 0 h 289"/>
                <a:gd name="T50" fmla="*/ 2677 w 2677"/>
                <a:gd name="T51" fmla="*/ 289 h 28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77" h="289">
                  <a:moveTo>
                    <a:pt x="15" y="0"/>
                  </a:moveTo>
                  <a:lnTo>
                    <a:pt x="2529" y="0"/>
                  </a:lnTo>
                  <a:lnTo>
                    <a:pt x="2344" y="31"/>
                  </a:lnTo>
                  <a:lnTo>
                    <a:pt x="2511" y="105"/>
                  </a:lnTo>
                  <a:lnTo>
                    <a:pt x="2540" y="200"/>
                  </a:lnTo>
                  <a:lnTo>
                    <a:pt x="2677" y="289"/>
                  </a:lnTo>
                  <a:lnTo>
                    <a:pt x="2449" y="251"/>
                  </a:lnTo>
                  <a:lnTo>
                    <a:pt x="1892" y="93"/>
                  </a:lnTo>
                  <a:lnTo>
                    <a:pt x="1437" y="99"/>
                  </a:lnTo>
                  <a:lnTo>
                    <a:pt x="985" y="46"/>
                  </a:lnTo>
                  <a:lnTo>
                    <a:pt x="470" y="46"/>
                  </a:lnTo>
                  <a:lnTo>
                    <a:pt x="59" y="150"/>
                  </a:lnTo>
                  <a:lnTo>
                    <a:pt x="25" y="99"/>
                  </a:lnTo>
                  <a:lnTo>
                    <a:pt x="0" y="6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7" name="Freeform 88"/>
            <p:cNvSpPr>
              <a:spLocks/>
            </p:cNvSpPr>
            <p:nvPr/>
          </p:nvSpPr>
          <p:spPr bwMode="auto">
            <a:xfrm>
              <a:off x="2555" y="3097"/>
              <a:ext cx="226" cy="21"/>
            </a:xfrm>
            <a:custGeom>
              <a:avLst/>
              <a:gdLst>
                <a:gd name="T0" fmla="*/ 0 w 452"/>
                <a:gd name="T1" fmla="*/ 21 h 42"/>
                <a:gd name="T2" fmla="*/ 226 w 452"/>
                <a:gd name="T3" fmla="*/ 0 h 42"/>
                <a:gd name="T4" fmla="*/ 3 w 452"/>
                <a:gd name="T5" fmla="*/ 0 h 42"/>
                <a:gd name="T6" fmla="*/ 0 w 452"/>
                <a:gd name="T7" fmla="*/ 21 h 42"/>
                <a:gd name="T8" fmla="*/ 0 w 452"/>
                <a:gd name="T9" fmla="*/ 21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2"/>
                <a:gd name="T16" fmla="*/ 0 h 42"/>
                <a:gd name="T17" fmla="*/ 452 w 452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2" h="42">
                  <a:moveTo>
                    <a:pt x="0" y="42"/>
                  </a:moveTo>
                  <a:lnTo>
                    <a:pt x="452" y="0"/>
                  </a:lnTo>
                  <a:lnTo>
                    <a:pt x="6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8" name="Freeform 89"/>
            <p:cNvSpPr>
              <a:spLocks/>
            </p:cNvSpPr>
            <p:nvPr/>
          </p:nvSpPr>
          <p:spPr bwMode="auto">
            <a:xfrm>
              <a:off x="978" y="3462"/>
              <a:ext cx="361" cy="80"/>
            </a:xfrm>
            <a:custGeom>
              <a:avLst/>
              <a:gdLst>
                <a:gd name="T0" fmla="*/ 0 w 723"/>
                <a:gd name="T1" fmla="*/ 80 h 160"/>
                <a:gd name="T2" fmla="*/ 119 w 723"/>
                <a:gd name="T3" fmla="*/ 0 h 160"/>
                <a:gd name="T4" fmla="*/ 361 w 723"/>
                <a:gd name="T5" fmla="*/ 80 h 160"/>
                <a:gd name="T6" fmla="*/ 140 w 723"/>
                <a:gd name="T7" fmla="*/ 54 h 160"/>
                <a:gd name="T8" fmla="*/ 0 w 723"/>
                <a:gd name="T9" fmla="*/ 80 h 160"/>
                <a:gd name="T10" fmla="*/ 0 w 723"/>
                <a:gd name="T11" fmla="*/ 80 h 1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3"/>
                <a:gd name="T19" fmla="*/ 0 h 160"/>
                <a:gd name="T20" fmla="*/ 723 w 723"/>
                <a:gd name="T21" fmla="*/ 160 h 1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3" h="160">
                  <a:moveTo>
                    <a:pt x="0" y="160"/>
                  </a:moveTo>
                  <a:lnTo>
                    <a:pt x="238" y="0"/>
                  </a:lnTo>
                  <a:lnTo>
                    <a:pt x="723" y="160"/>
                  </a:lnTo>
                  <a:lnTo>
                    <a:pt x="281" y="108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C6C6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9" name="Freeform 90"/>
            <p:cNvSpPr>
              <a:spLocks/>
            </p:cNvSpPr>
            <p:nvPr/>
          </p:nvSpPr>
          <p:spPr bwMode="auto">
            <a:xfrm>
              <a:off x="1437" y="3378"/>
              <a:ext cx="255" cy="280"/>
            </a:xfrm>
            <a:custGeom>
              <a:avLst/>
              <a:gdLst>
                <a:gd name="T0" fmla="*/ 109 w 510"/>
                <a:gd name="T1" fmla="*/ 51 h 559"/>
                <a:gd name="T2" fmla="*/ 0 w 510"/>
                <a:gd name="T3" fmla="*/ 109 h 559"/>
                <a:gd name="T4" fmla="*/ 185 w 510"/>
                <a:gd name="T5" fmla="*/ 70 h 559"/>
                <a:gd name="T6" fmla="*/ 213 w 510"/>
                <a:gd name="T7" fmla="*/ 116 h 559"/>
                <a:gd name="T8" fmla="*/ 181 w 510"/>
                <a:gd name="T9" fmla="*/ 280 h 559"/>
                <a:gd name="T10" fmla="*/ 239 w 510"/>
                <a:gd name="T11" fmla="*/ 164 h 559"/>
                <a:gd name="T12" fmla="*/ 255 w 510"/>
                <a:gd name="T13" fmla="*/ 34 h 559"/>
                <a:gd name="T14" fmla="*/ 185 w 510"/>
                <a:gd name="T15" fmla="*/ 0 h 559"/>
                <a:gd name="T16" fmla="*/ 109 w 510"/>
                <a:gd name="T17" fmla="*/ 51 h 559"/>
                <a:gd name="T18" fmla="*/ 109 w 510"/>
                <a:gd name="T19" fmla="*/ 51 h 5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0"/>
                <a:gd name="T31" fmla="*/ 0 h 559"/>
                <a:gd name="T32" fmla="*/ 510 w 510"/>
                <a:gd name="T33" fmla="*/ 559 h 55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0" h="559">
                  <a:moveTo>
                    <a:pt x="217" y="102"/>
                  </a:moveTo>
                  <a:lnTo>
                    <a:pt x="0" y="218"/>
                  </a:lnTo>
                  <a:lnTo>
                    <a:pt x="369" y="139"/>
                  </a:lnTo>
                  <a:lnTo>
                    <a:pt x="426" y="232"/>
                  </a:lnTo>
                  <a:lnTo>
                    <a:pt x="361" y="559"/>
                  </a:lnTo>
                  <a:lnTo>
                    <a:pt x="477" y="327"/>
                  </a:lnTo>
                  <a:lnTo>
                    <a:pt x="510" y="68"/>
                  </a:lnTo>
                  <a:lnTo>
                    <a:pt x="369" y="0"/>
                  </a:lnTo>
                  <a:lnTo>
                    <a:pt x="217" y="102"/>
                  </a:lnTo>
                  <a:close/>
                </a:path>
              </a:pathLst>
            </a:custGeom>
            <a:solidFill>
              <a:srgbClr val="C6C6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0" name="Freeform 91"/>
            <p:cNvSpPr>
              <a:spLocks/>
            </p:cNvSpPr>
            <p:nvPr/>
          </p:nvSpPr>
          <p:spPr bwMode="auto">
            <a:xfrm>
              <a:off x="1100" y="3208"/>
              <a:ext cx="424" cy="182"/>
            </a:xfrm>
            <a:custGeom>
              <a:avLst/>
              <a:gdLst>
                <a:gd name="T0" fmla="*/ 11 w 848"/>
                <a:gd name="T1" fmla="*/ 97 h 363"/>
                <a:gd name="T2" fmla="*/ 124 w 848"/>
                <a:gd name="T3" fmla="*/ 95 h 363"/>
                <a:gd name="T4" fmla="*/ 280 w 848"/>
                <a:gd name="T5" fmla="*/ 182 h 363"/>
                <a:gd name="T6" fmla="*/ 294 w 848"/>
                <a:gd name="T7" fmla="*/ 113 h 363"/>
                <a:gd name="T8" fmla="*/ 424 w 848"/>
                <a:gd name="T9" fmla="*/ 66 h 363"/>
                <a:gd name="T10" fmla="*/ 168 w 848"/>
                <a:gd name="T11" fmla="*/ 41 h 363"/>
                <a:gd name="T12" fmla="*/ 106 w 848"/>
                <a:gd name="T13" fmla="*/ 0 h 363"/>
                <a:gd name="T14" fmla="*/ 74 w 848"/>
                <a:gd name="T15" fmla="*/ 40 h 363"/>
                <a:gd name="T16" fmla="*/ 0 w 848"/>
                <a:gd name="T17" fmla="*/ 69 h 363"/>
                <a:gd name="T18" fmla="*/ 11 w 848"/>
                <a:gd name="T19" fmla="*/ 97 h 363"/>
                <a:gd name="T20" fmla="*/ 11 w 848"/>
                <a:gd name="T21" fmla="*/ 97 h 3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48"/>
                <a:gd name="T34" fmla="*/ 0 h 363"/>
                <a:gd name="T35" fmla="*/ 848 w 848"/>
                <a:gd name="T36" fmla="*/ 363 h 3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48" h="363">
                  <a:moveTo>
                    <a:pt x="21" y="193"/>
                  </a:moveTo>
                  <a:lnTo>
                    <a:pt x="249" y="190"/>
                  </a:lnTo>
                  <a:lnTo>
                    <a:pt x="559" y="363"/>
                  </a:lnTo>
                  <a:lnTo>
                    <a:pt x="588" y="226"/>
                  </a:lnTo>
                  <a:lnTo>
                    <a:pt x="848" y="131"/>
                  </a:lnTo>
                  <a:lnTo>
                    <a:pt x="335" y="81"/>
                  </a:lnTo>
                  <a:lnTo>
                    <a:pt x="213" y="0"/>
                  </a:lnTo>
                  <a:lnTo>
                    <a:pt x="147" y="79"/>
                  </a:lnTo>
                  <a:lnTo>
                    <a:pt x="0" y="138"/>
                  </a:lnTo>
                  <a:lnTo>
                    <a:pt x="21" y="193"/>
                  </a:lnTo>
                  <a:close/>
                </a:path>
              </a:pathLst>
            </a:custGeom>
            <a:solidFill>
              <a:srgbClr val="C6C6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1" name="Freeform 92"/>
            <p:cNvSpPr>
              <a:spLocks/>
            </p:cNvSpPr>
            <p:nvPr/>
          </p:nvSpPr>
          <p:spPr bwMode="auto">
            <a:xfrm>
              <a:off x="2133" y="3301"/>
              <a:ext cx="277" cy="360"/>
            </a:xfrm>
            <a:custGeom>
              <a:avLst/>
              <a:gdLst>
                <a:gd name="T0" fmla="*/ 0 w 553"/>
                <a:gd name="T1" fmla="*/ 45 h 718"/>
                <a:gd name="T2" fmla="*/ 110 w 553"/>
                <a:gd name="T3" fmla="*/ 0 h 718"/>
                <a:gd name="T4" fmla="*/ 277 w 553"/>
                <a:gd name="T5" fmla="*/ 85 h 718"/>
                <a:gd name="T6" fmla="*/ 143 w 553"/>
                <a:gd name="T7" fmla="*/ 78 h 718"/>
                <a:gd name="T8" fmla="*/ 179 w 553"/>
                <a:gd name="T9" fmla="*/ 360 h 718"/>
                <a:gd name="T10" fmla="*/ 0 w 553"/>
                <a:gd name="T11" fmla="*/ 45 h 718"/>
                <a:gd name="T12" fmla="*/ 0 w 553"/>
                <a:gd name="T13" fmla="*/ 45 h 7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3"/>
                <a:gd name="T22" fmla="*/ 0 h 718"/>
                <a:gd name="T23" fmla="*/ 553 w 553"/>
                <a:gd name="T24" fmla="*/ 718 h 7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3" h="718">
                  <a:moveTo>
                    <a:pt x="0" y="89"/>
                  </a:moveTo>
                  <a:lnTo>
                    <a:pt x="220" y="0"/>
                  </a:lnTo>
                  <a:lnTo>
                    <a:pt x="553" y="169"/>
                  </a:lnTo>
                  <a:lnTo>
                    <a:pt x="285" y="156"/>
                  </a:lnTo>
                  <a:lnTo>
                    <a:pt x="357" y="718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C6C6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2" name="Freeform 93"/>
            <p:cNvSpPr>
              <a:spLocks/>
            </p:cNvSpPr>
            <p:nvPr/>
          </p:nvSpPr>
          <p:spPr bwMode="auto">
            <a:xfrm>
              <a:off x="1722" y="3422"/>
              <a:ext cx="449" cy="228"/>
            </a:xfrm>
            <a:custGeom>
              <a:avLst/>
              <a:gdLst>
                <a:gd name="T0" fmla="*/ 58 w 897"/>
                <a:gd name="T1" fmla="*/ 0 h 456"/>
                <a:gd name="T2" fmla="*/ 84 w 897"/>
                <a:gd name="T3" fmla="*/ 109 h 456"/>
                <a:gd name="T4" fmla="*/ 0 w 897"/>
                <a:gd name="T5" fmla="*/ 214 h 456"/>
                <a:gd name="T6" fmla="*/ 297 w 897"/>
                <a:gd name="T7" fmla="*/ 228 h 456"/>
                <a:gd name="T8" fmla="*/ 449 w 897"/>
                <a:gd name="T9" fmla="*/ 192 h 456"/>
                <a:gd name="T10" fmla="*/ 242 w 897"/>
                <a:gd name="T11" fmla="*/ 156 h 456"/>
                <a:gd name="T12" fmla="*/ 58 w 897"/>
                <a:gd name="T13" fmla="*/ 0 h 456"/>
                <a:gd name="T14" fmla="*/ 58 w 897"/>
                <a:gd name="T15" fmla="*/ 0 h 4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97"/>
                <a:gd name="T25" fmla="*/ 0 h 456"/>
                <a:gd name="T26" fmla="*/ 897 w 897"/>
                <a:gd name="T27" fmla="*/ 456 h 4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97" h="456">
                  <a:moveTo>
                    <a:pt x="116" y="0"/>
                  </a:moveTo>
                  <a:lnTo>
                    <a:pt x="167" y="217"/>
                  </a:lnTo>
                  <a:lnTo>
                    <a:pt x="0" y="428"/>
                  </a:lnTo>
                  <a:lnTo>
                    <a:pt x="593" y="456"/>
                  </a:lnTo>
                  <a:lnTo>
                    <a:pt x="897" y="384"/>
                  </a:lnTo>
                  <a:lnTo>
                    <a:pt x="484" y="312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C6C6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3" name="Freeform 94"/>
            <p:cNvSpPr>
              <a:spLocks/>
            </p:cNvSpPr>
            <p:nvPr/>
          </p:nvSpPr>
          <p:spPr bwMode="auto">
            <a:xfrm>
              <a:off x="2446" y="3452"/>
              <a:ext cx="303" cy="231"/>
            </a:xfrm>
            <a:custGeom>
              <a:avLst/>
              <a:gdLst>
                <a:gd name="T0" fmla="*/ 0 w 607"/>
                <a:gd name="T1" fmla="*/ 83 h 462"/>
                <a:gd name="T2" fmla="*/ 10 w 607"/>
                <a:gd name="T3" fmla="*/ 231 h 462"/>
                <a:gd name="T4" fmla="*/ 303 w 607"/>
                <a:gd name="T5" fmla="*/ 122 h 462"/>
                <a:gd name="T6" fmla="*/ 18 w 607"/>
                <a:gd name="T7" fmla="*/ 0 h 462"/>
                <a:gd name="T8" fmla="*/ 39 w 607"/>
                <a:gd name="T9" fmla="*/ 40 h 462"/>
                <a:gd name="T10" fmla="*/ 0 w 607"/>
                <a:gd name="T11" fmla="*/ 83 h 462"/>
                <a:gd name="T12" fmla="*/ 0 w 607"/>
                <a:gd name="T13" fmla="*/ 83 h 4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7"/>
                <a:gd name="T22" fmla="*/ 0 h 462"/>
                <a:gd name="T23" fmla="*/ 607 w 607"/>
                <a:gd name="T24" fmla="*/ 462 h 4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7" h="462">
                  <a:moveTo>
                    <a:pt x="0" y="166"/>
                  </a:moveTo>
                  <a:lnTo>
                    <a:pt x="21" y="462"/>
                  </a:lnTo>
                  <a:lnTo>
                    <a:pt x="607" y="245"/>
                  </a:lnTo>
                  <a:lnTo>
                    <a:pt x="36" y="0"/>
                  </a:lnTo>
                  <a:lnTo>
                    <a:pt x="78" y="80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C6C6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4" name="Freeform 95"/>
            <p:cNvSpPr>
              <a:spLocks/>
            </p:cNvSpPr>
            <p:nvPr/>
          </p:nvSpPr>
          <p:spPr bwMode="auto">
            <a:xfrm>
              <a:off x="1202" y="3618"/>
              <a:ext cx="304" cy="152"/>
            </a:xfrm>
            <a:custGeom>
              <a:avLst/>
              <a:gdLst>
                <a:gd name="T0" fmla="*/ 0 w 606"/>
                <a:gd name="T1" fmla="*/ 54 h 304"/>
                <a:gd name="T2" fmla="*/ 101 w 606"/>
                <a:gd name="T3" fmla="*/ 130 h 304"/>
                <a:gd name="T4" fmla="*/ 250 w 606"/>
                <a:gd name="T5" fmla="*/ 152 h 304"/>
                <a:gd name="T6" fmla="*/ 304 w 606"/>
                <a:gd name="T7" fmla="*/ 0 h 304"/>
                <a:gd name="T8" fmla="*/ 105 w 606"/>
                <a:gd name="T9" fmla="*/ 61 h 304"/>
                <a:gd name="T10" fmla="*/ 0 w 606"/>
                <a:gd name="T11" fmla="*/ 54 h 304"/>
                <a:gd name="T12" fmla="*/ 0 w 606"/>
                <a:gd name="T13" fmla="*/ 54 h 3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6"/>
                <a:gd name="T22" fmla="*/ 0 h 304"/>
                <a:gd name="T23" fmla="*/ 606 w 606"/>
                <a:gd name="T24" fmla="*/ 304 h 3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6" h="304">
                  <a:moveTo>
                    <a:pt x="0" y="108"/>
                  </a:moveTo>
                  <a:lnTo>
                    <a:pt x="201" y="260"/>
                  </a:lnTo>
                  <a:lnTo>
                    <a:pt x="498" y="304"/>
                  </a:lnTo>
                  <a:lnTo>
                    <a:pt x="606" y="0"/>
                  </a:lnTo>
                  <a:lnTo>
                    <a:pt x="209" y="123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C6C6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8817" name="AutoShape 97"/>
          <p:cNvSpPr>
            <a:spLocks noChangeArrowheads="1"/>
          </p:cNvSpPr>
          <p:nvPr/>
        </p:nvSpPr>
        <p:spPr bwMode="auto">
          <a:xfrm>
            <a:off x="2819400" y="1600200"/>
            <a:ext cx="6096000" cy="1598613"/>
          </a:xfrm>
          <a:prstGeom prst="wedgeRoundRectCallout">
            <a:avLst>
              <a:gd name="adj1" fmla="val -45782"/>
              <a:gd name="adj2" fmla="val 75917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</a:rPr>
              <a:t>Management accounting is not subject to the requirements of generally accepted accounting principles.</a:t>
            </a:r>
          </a:p>
        </p:txBody>
      </p:sp>
      <p:sp>
        <p:nvSpPr>
          <p:cNvPr id="158818" name="AutoShape 98"/>
          <p:cNvSpPr>
            <a:spLocks noChangeArrowheads="1"/>
          </p:cNvSpPr>
          <p:nvPr/>
        </p:nvSpPr>
        <p:spPr bwMode="auto">
          <a:xfrm>
            <a:off x="2819400" y="1601788"/>
            <a:ext cx="6096000" cy="1598612"/>
          </a:xfrm>
          <a:prstGeom prst="wedgeRoundRectCallout">
            <a:avLst>
              <a:gd name="adj1" fmla="val -45468"/>
              <a:gd name="adj2" fmla="val 75917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dirty="0" err="1">
                <a:latin typeface="Times New Roman" pitchFamily="18" charset="0"/>
              </a:rPr>
              <a:t>Pelaporan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akuntansi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keuangan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harus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mengikuti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prosedur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akuntansi</a:t>
            </a:r>
            <a:r>
              <a:rPr lang="en-US" sz="2800" dirty="0">
                <a:latin typeface="Times New Roman" pitchFamily="18" charset="0"/>
              </a:rPr>
              <a:t> yang </a:t>
            </a:r>
            <a:r>
              <a:rPr lang="en-US" sz="2800" dirty="0" err="1">
                <a:latin typeface="Times New Roman" pitchFamily="18" charset="0"/>
              </a:rPr>
              <a:t>diatur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oleh</a:t>
            </a:r>
            <a:r>
              <a:rPr lang="en-US" sz="2800" dirty="0">
                <a:latin typeface="Times New Roman" pitchFamily="18" charset="0"/>
              </a:rPr>
              <a:t> SEC, PCAOB </a:t>
            </a:r>
            <a:r>
              <a:rPr lang="en-US" sz="2800" dirty="0" err="1">
                <a:latin typeface="Times New Roman" pitchFamily="18" charset="0"/>
              </a:rPr>
              <a:t>dan</a:t>
            </a:r>
            <a:r>
              <a:rPr lang="en-US" sz="2800" dirty="0">
                <a:latin typeface="Times New Roman" pitchFamily="18" charset="0"/>
              </a:rPr>
              <a:t> FASB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817" grpId="0" animBg="1" autoUpdateAnimBg="0"/>
      <p:bldP spid="158818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Chapter 1 -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6E48D4-8ABE-4593-A47C-A948DCCFDB6F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609600" y="304800"/>
            <a:ext cx="3505200" cy="533400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FFCE8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Management Accounting</a:t>
            </a:r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5105400" y="304800"/>
            <a:ext cx="3276600" cy="5334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Financial Accounting</a:t>
            </a:r>
          </a:p>
        </p:txBody>
      </p:sp>
      <p:sp>
        <p:nvSpPr>
          <p:cNvPr id="20486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35814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-449263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1.	Fokus Internal</a:t>
            </a:r>
          </a:p>
        </p:txBody>
      </p:sp>
      <p:sp>
        <p:nvSpPr>
          <p:cNvPr id="20487" name="Text Box 5"/>
          <p:cNvSpPr txBox="1">
            <a:spLocks noChangeArrowheads="1"/>
          </p:cNvSpPr>
          <p:nvPr/>
        </p:nvSpPr>
        <p:spPr bwMode="auto">
          <a:xfrm>
            <a:off x="4876800" y="1004888"/>
            <a:ext cx="358140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-449263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1.	Fokus Eksternal</a:t>
            </a:r>
          </a:p>
        </p:txBody>
      </p:sp>
      <p:sp>
        <p:nvSpPr>
          <p:cNvPr id="20488" name="AutoShape 6"/>
          <p:cNvSpPr>
            <a:spLocks noChangeArrowheads="1"/>
          </p:cNvSpPr>
          <p:nvPr/>
        </p:nvSpPr>
        <p:spPr bwMode="auto">
          <a:xfrm>
            <a:off x="4343400" y="304800"/>
            <a:ext cx="609600" cy="685800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Text Box 7"/>
          <p:cNvSpPr txBox="1">
            <a:spLocks noChangeArrowheads="1"/>
          </p:cNvSpPr>
          <p:nvPr/>
        </p:nvSpPr>
        <p:spPr bwMode="auto">
          <a:xfrm>
            <a:off x="304800" y="1524000"/>
            <a:ext cx="3733800" cy="954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-449263">
              <a:spcBef>
                <a:spcPct val="50000"/>
              </a:spcBef>
            </a:pPr>
            <a:r>
              <a:rPr lang="en-US" sz="2800">
                <a:solidFill>
                  <a:srgbClr val="FFDDDD"/>
                </a:solidFill>
                <a:latin typeface="Times New Roman" pitchFamily="18" charset="0"/>
              </a:rPr>
              <a:t>2.	Tidak ada aturan yang mengikat</a:t>
            </a:r>
          </a:p>
        </p:txBody>
      </p:sp>
      <p:sp>
        <p:nvSpPr>
          <p:cNvPr id="20490" name="Text Box 8"/>
          <p:cNvSpPr txBox="1">
            <a:spLocks noChangeArrowheads="1"/>
          </p:cNvSpPr>
          <p:nvPr/>
        </p:nvSpPr>
        <p:spPr bwMode="auto">
          <a:xfrm>
            <a:off x="4876800" y="1538288"/>
            <a:ext cx="4267200" cy="1255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-449263">
              <a:lnSpc>
                <a:spcPct val="90000"/>
              </a:lnSpc>
              <a:spcBef>
                <a:spcPct val="50000"/>
              </a:spcBef>
            </a:pPr>
            <a:r>
              <a:rPr lang="en-US" sz="2800">
                <a:solidFill>
                  <a:srgbClr val="FFDDDD"/>
                </a:solidFill>
                <a:latin typeface="Times New Roman" pitchFamily="18" charset="0"/>
              </a:rPr>
              <a:t>2.	Harus mengikuti aturan tertentu dari pihak eksternal</a:t>
            </a:r>
          </a:p>
        </p:txBody>
      </p:sp>
      <p:sp>
        <p:nvSpPr>
          <p:cNvPr id="20491" name="Text Box 9"/>
          <p:cNvSpPr txBox="1">
            <a:spLocks noChangeArrowheads="1"/>
          </p:cNvSpPr>
          <p:nvPr/>
        </p:nvSpPr>
        <p:spPr bwMode="auto">
          <a:xfrm>
            <a:off x="304800" y="2867025"/>
            <a:ext cx="4343400" cy="12557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-449263">
              <a:lnSpc>
                <a:spcPct val="90000"/>
              </a:lnSpc>
              <a:spcBef>
                <a:spcPct val="50000"/>
              </a:spcBef>
            </a:pPr>
            <a:r>
              <a:rPr lang="en-US" sz="2800" dirty="0">
                <a:solidFill>
                  <a:schemeClr val="hlink"/>
                </a:solidFill>
                <a:latin typeface="Times New Roman" pitchFamily="18" charset="0"/>
              </a:rPr>
              <a:t>3.	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</a:rPr>
              <a:t>Berupa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</a:rPr>
              <a:t>informasi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</a:rPr>
              <a:t>keuangan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</a:rPr>
              <a:t>dan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hlink"/>
                </a:solidFill>
                <a:latin typeface="Times New Roman" pitchFamily="18" charset="0"/>
              </a:rPr>
              <a:t>non </a:t>
            </a:r>
            <a:r>
              <a:rPr lang="en-US" sz="2800" dirty="0" err="1" smtClean="0">
                <a:solidFill>
                  <a:schemeClr val="hlink"/>
                </a:solidFill>
                <a:latin typeface="Times New Roman" pitchFamily="18" charset="0"/>
              </a:rPr>
              <a:t>keuangan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</a:rPr>
              <a:t>;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</a:rPr>
              <a:t>lebih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</a:rPr>
              <a:t>subjektif</a:t>
            </a:r>
            <a:endParaRPr lang="en-US" sz="2800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160778" name="Text Box 10"/>
          <p:cNvSpPr txBox="1">
            <a:spLocks noChangeArrowheads="1"/>
          </p:cNvSpPr>
          <p:nvPr/>
        </p:nvSpPr>
        <p:spPr bwMode="auto">
          <a:xfrm>
            <a:off x="4876800" y="2865438"/>
            <a:ext cx="4267200" cy="868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-449263">
              <a:lnSpc>
                <a:spcPct val="90000"/>
              </a:lnSpc>
              <a:spcBef>
                <a:spcPct val="50000"/>
              </a:spcBef>
            </a:pPr>
            <a:r>
              <a:rPr lang="en-US" sz="2800">
                <a:solidFill>
                  <a:schemeClr val="hlink"/>
                </a:solidFill>
                <a:latin typeface="Times New Roman" pitchFamily="18" charset="0"/>
              </a:rPr>
              <a:t>3.	Informasi keuangan yg objektif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8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Chapter 1 -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DD18C7-4985-491E-8826-0588BCC6F91F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1508" name="AutoShape 3"/>
          <p:cNvSpPr>
            <a:spLocks noChangeArrowheads="1"/>
          </p:cNvSpPr>
          <p:nvPr/>
        </p:nvSpPr>
        <p:spPr bwMode="auto">
          <a:xfrm>
            <a:off x="1676400" y="228600"/>
            <a:ext cx="5753100" cy="990600"/>
          </a:xfrm>
          <a:prstGeom prst="bevel">
            <a:avLst>
              <a:gd name="adj" fmla="val 12500"/>
            </a:avLst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latin typeface="Times New Roman" pitchFamily="18" charset="0"/>
              </a:rPr>
              <a:t>Jenis Informasi</a:t>
            </a:r>
          </a:p>
        </p:txBody>
      </p:sp>
      <p:grpSp>
        <p:nvGrpSpPr>
          <p:cNvPr id="21509" name="Group 109"/>
          <p:cNvGrpSpPr>
            <a:grpSpLocks/>
          </p:cNvGrpSpPr>
          <p:nvPr/>
        </p:nvGrpSpPr>
        <p:grpSpPr bwMode="auto">
          <a:xfrm>
            <a:off x="4876800" y="3276600"/>
            <a:ext cx="3937000" cy="2819400"/>
            <a:chOff x="1436" y="1152"/>
            <a:chExt cx="2868" cy="2016"/>
          </a:xfrm>
        </p:grpSpPr>
        <p:sp>
          <p:nvSpPr>
            <p:cNvPr id="21512" name="Freeform 5"/>
            <p:cNvSpPr>
              <a:spLocks/>
            </p:cNvSpPr>
            <p:nvPr/>
          </p:nvSpPr>
          <p:spPr bwMode="auto">
            <a:xfrm>
              <a:off x="2028" y="2537"/>
              <a:ext cx="361" cy="429"/>
            </a:xfrm>
            <a:custGeom>
              <a:avLst/>
              <a:gdLst>
                <a:gd name="T0" fmla="*/ 44 w 721"/>
                <a:gd name="T1" fmla="*/ 4 h 859"/>
                <a:gd name="T2" fmla="*/ 97 w 721"/>
                <a:gd name="T3" fmla="*/ 87 h 859"/>
                <a:gd name="T4" fmla="*/ 231 w 721"/>
                <a:gd name="T5" fmla="*/ 310 h 859"/>
                <a:gd name="T6" fmla="*/ 116 w 721"/>
                <a:gd name="T7" fmla="*/ 276 h 859"/>
                <a:gd name="T8" fmla="*/ 0 w 721"/>
                <a:gd name="T9" fmla="*/ 299 h 859"/>
                <a:gd name="T10" fmla="*/ 74 w 721"/>
                <a:gd name="T11" fmla="*/ 347 h 859"/>
                <a:gd name="T12" fmla="*/ 58 w 721"/>
                <a:gd name="T13" fmla="*/ 411 h 859"/>
                <a:gd name="T14" fmla="*/ 223 w 721"/>
                <a:gd name="T15" fmla="*/ 429 h 859"/>
                <a:gd name="T16" fmla="*/ 321 w 721"/>
                <a:gd name="T17" fmla="*/ 378 h 859"/>
                <a:gd name="T18" fmla="*/ 361 w 721"/>
                <a:gd name="T19" fmla="*/ 310 h 859"/>
                <a:gd name="T20" fmla="*/ 347 w 721"/>
                <a:gd name="T21" fmla="*/ 291 h 859"/>
                <a:gd name="T22" fmla="*/ 264 w 721"/>
                <a:gd name="T23" fmla="*/ 291 h 859"/>
                <a:gd name="T24" fmla="*/ 65 w 721"/>
                <a:gd name="T25" fmla="*/ 0 h 859"/>
                <a:gd name="T26" fmla="*/ 44 w 721"/>
                <a:gd name="T27" fmla="*/ 4 h 859"/>
                <a:gd name="T28" fmla="*/ 44 w 721"/>
                <a:gd name="T29" fmla="*/ 4 h 8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1"/>
                <a:gd name="T46" fmla="*/ 0 h 859"/>
                <a:gd name="T47" fmla="*/ 721 w 721"/>
                <a:gd name="T48" fmla="*/ 859 h 8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1" h="859">
                  <a:moveTo>
                    <a:pt x="88" y="9"/>
                  </a:moveTo>
                  <a:lnTo>
                    <a:pt x="194" y="175"/>
                  </a:lnTo>
                  <a:lnTo>
                    <a:pt x="462" y="621"/>
                  </a:lnTo>
                  <a:lnTo>
                    <a:pt x="231" y="553"/>
                  </a:lnTo>
                  <a:lnTo>
                    <a:pt x="0" y="599"/>
                  </a:lnTo>
                  <a:lnTo>
                    <a:pt x="147" y="695"/>
                  </a:lnTo>
                  <a:lnTo>
                    <a:pt x="115" y="823"/>
                  </a:lnTo>
                  <a:lnTo>
                    <a:pt x="445" y="859"/>
                  </a:lnTo>
                  <a:lnTo>
                    <a:pt x="641" y="756"/>
                  </a:lnTo>
                  <a:lnTo>
                    <a:pt x="721" y="621"/>
                  </a:lnTo>
                  <a:lnTo>
                    <a:pt x="694" y="583"/>
                  </a:lnTo>
                  <a:lnTo>
                    <a:pt x="527" y="583"/>
                  </a:lnTo>
                  <a:lnTo>
                    <a:pt x="130" y="0"/>
                  </a:lnTo>
                  <a:lnTo>
                    <a:pt x="88" y="9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Freeform 6"/>
            <p:cNvSpPr>
              <a:spLocks/>
            </p:cNvSpPr>
            <p:nvPr/>
          </p:nvSpPr>
          <p:spPr bwMode="auto">
            <a:xfrm>
              <a:off x="2791" y="2110"/>
              <a:ext cx="600" cy="1055"/>
            </a:xfrm>
            <a:custGeom>
              <a:avLst/>
              <a:gdLst>
                <a:gd name="T0" fmla="*/ 26 w 1202"/>
                <a:gd name="T1" fmla="*/ 188 h 2110"/>
                <a:gd name="T2" fmla="*/ 148 w 1202"/>
                <a:gd name="T3" fmla="*/ 418 h 2110"/>
                <a:gd name="T4" fmla="*/ 222 w 1202"/>
                <a:gd name="T5" fmla="*/ 437 h 2110"/>
                <a:gd name="T6" fmla="*/ 494 w 1202"/>
                <a:gd name="T7" fmla="*/ 193 h 2110"/>
                <a:gd name="T8" fmla="*/ 523 w 1202"/>
                <a:gd name="T9" fmla="*/ 0 h 2110"/>
                <a:gd name="T10" fmla="*/ 600 w 1202"/>
                <a:gd name="T11" fmla="*/ 72 h 2110"/>
                <a:gd name="T12" fmla="*/ 581 w 1202"/>
                <a:gd name="T13" fmla="*/ 207 h 2110"/>
                <a:gd name="T14" fmla="*/ 473 w 1202"/>
                <a:gd name="T15" fmla="*/ 546 h 2110"/>
                <a:gd name="T16" fmla="*/ 276 w 1202"/>
                <a:gd name="T17" fmla="*/ 1055 h 2110"/>
                <a:gd name="T18" fmla="*/ 0 w 1202"/>
                <a:gd name="T19" fmla="*/ 1055 h 2110"/>
                <a:gd name="T20" fmla="*/ 9 w 1202"/>
                <a:gd name="T21" fmla="*/ 334 h 2110"/>
                <a:gd name="T22" fmla="*/ 26 w 1202"/>
                <a:gd name="T23" fmla="*/ 188 h 2110"/>
                <a:gd name="T24" fmla="*/ 26 w 1202"/>
                <a:gd name="T25" fmla="*/ 188 h 21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2"/>
                <a:gd name="T40" fmla="*/ 0 h 2110"/>
                <a:gd name="T41" fmla="*/ 1202 w 1202"/>
                <a:gd name="T42" fmla="*/ 2110 h 21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2" h="2110">
                  <a:moveTo>
                    <a:pt x="52" y="377"/>
                  </a:moveTo>
                  <a:lnTo>
                    <a:pt x="297" y="837"/>
                  </a:lnTo>
                  <a:lnTo>
                    <a:pt x="445" y="875"/>
                  </a:lnTo>
                  <a:lnTo>
                    <a:pt x="989" y="386"/>
                  </a:lnTo>
                  <a:lnTo>
                    <a:pt x="1048" y="0"/>
                  </a:lnTo>
                  <a:lnTo>
                    <a:pt x="1202" y="145"/>
                  </a:lnTo>
                  <a:lnTo>
                    <a:pt x="1164" y="415"/>
                  </a:lnTo>
                  <a:lnTo>
                    <a:pt x="947" y="1093"/>
                  </a:lnTo>
                  <a:lnTo>
                    <a:pt x="552" y="2110"/>
                  </a:lnTo>
                  <a:lnTo>
                    <a:pt x="0" y="2110"/>
                  </a:lnTo>
                  <a:lnTo>
                    <a:pt x="19" y="669"/>
                  </a:lnTo>
                  <a:lnTo>
                    <a:pt x="52" y="3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Freeform 7"/>
            <p:cNvSpPr>
              <a:spLocks/>
            </p:cNvSpPr>
            <p:nvPr/>
          </p:nvSpPr>
          <p:spPr bwMode="auto">
            <a:xfrm>
              <a:off x="3005" y="2667"/>
              <a:ext cx="178" cy="184"/>
            </a:xfrm>
            <a:custGeom>
              <a:avLst/>
              <a:gdLst>
                <a:gd name="T0" fmla="*/ 44 w 355"/>
                <a:gd name="T1" fmla="*/ 0 h 369"/>
                <a:gd name="T2" fmla="*/ 0 w 355"/>
                <a:gd name="T3" fmla="*/ 90 h 369"/>
                <a:gd name="T4" fmla="*/ 66 w 355"/>
                <a:gd name="T5" fmla="*/ 123 h 369"/>
                <a:gd name="T6" fmla="*/ 149 w 355"/>
                <a:gd name="T7" fmla="*/ 184 h 369"/>
                <a:gd name="T8" fmla="*/ 178 w 355"/>
                <a:gd name="T9" fmla="*/ 143 h 369"/>
                <a:gd name="T10" fmla="*/ 118 w 355"/>
                <a:gd name="T11" fmla="*/ 99 h 369"/>
                <a:gd name="T12" fmla="*/ 44 w 355"/>
                <a:gd name="T13" fmla="*/ 0 h 369"/>
                <a:gd name="T14" fmla="*/ 44 w 355"/>
                <a:gd name="T15" fmla="*/ 0 h 3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5"/>
                <a:gd name="T25" fmla="*/ 0 h 369"/>
                <a:gd name="T26" fmla="*/ 355 w 355"/>
                <a:gd name="T27" fmla="*/ 369 h 36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5" h="369">
                  <a:moveTo>
                    <a:pt x="87" y="0"/>
                  </a:moveTo>
                  <a:lnTo>
                    <a:pt x="0" y="181"/>
                  </a:lnTo>
                  <a:lnTo>
                    <a:pt x="131" y="247"/>
                  </a:lnTo>
                  <a:lnTo>
                    <a:pt x="297" y="369"/>
                  </a:lnTo>
                  <a:lnTo>
                    <a:pt x="355" y="287"/>
                  </a:lnTo>
                  <a:lnTo>
                    <a:pt x="236" y="198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Freeform 8"/>
            <p:cNvSpPr>
              <a:spLocks/>
            </p:cNvSpPr>
            <p:nvPr/>
          </p:nvSpPr>
          <p:spPr bwMode="auto">
            <a:xfrm>
              <a:off x="2781" y="2333"/>
              <a:ext cx="142" cy="832"/>
            </a:xfrm>
            <a:custGeom>
              <a:avLst/>
              <a:gdLst>
                <a:gd name="T0" fmla="*/ 28 w 284"/>
                <a:gd name="T1" fmla="*/ 0 h 1665"/>
                <a:gd name="T2" fmla="*/ 78 w 284"/>
                <a:gd name="T3" fmla="*/ 168 h 1665"/>
                <a:gd name="T4" fmla="*/ 142 w 284"/>
                <a:gd name="T5" fmla="*/ 250 h 1665"/>
                <a:gd name="T6" fmla="*/ 67 w 284"/>
                <a:gd name="T7" fmla="*/ 832 h 1665"/>
                <a:gd name="T8" fmla="*/ 0 w 284"/>
                <a:gd name="T9" fmla="*/ 832 h 1665"/>
                <a:gd name="T10" fmla="*/ 28 w 284"/>
                <a:gd name="T11" fmla="*/ 0 h 1665"/>
                <a:gd name="T12" fmla="*/ 28 w 284"/>
                <a:gd name="T13" fmla="*/ 0 h 16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4"/>
                <a:gd name="T22" fmla="*/ 0 h 1665"/>
                <a:gd name="T23" fmla="*/ 284 w 284"/>
                <a:gd name="T24" fmla="*/ 1665 h 16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4" h="1665">
                  <a:moveTo>
                    <a:pt x="57" y="0"/>
                  </a:moveTo>
                  <a:lnTo>
                    <a:pt x="156" y="336"/>
                  </a:lnTo>
                  <a:lnTo>
                    <a:pt x="284" y="500"/>
                  </a:lnTo>
                  <a:lnTo>
                    <a:pt x="133" y="1665"/>
                  </a:lnTo>
                  <a:lnTo>
                    <a:pt x="0" y="166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Freeform 9"/>
            <p:cNvSpPr>
              <a:spLocks/>
            </p:cNvSpPr>
            <p:nvPr/>
          </p:nvSpPr>
          <p:spPr bwMode="auto">
            <a:xfrm>
              <a:off x="1438" y="2851"/>
              <a:ext cx="975" cy="314"/>
            </a:xfrm>
            <a:custGeom>
              <a:avLst/>
              <a:gdLst>
                <a:gd name="T0" fmla="*/ 0 w 1950"/>
                <a:gd name="T1" fmla="*/ 0 h 629"/>
                <a:gd name="T2" fmla="*/ 642 w 1950"/>
                <a:gd name="T3" fmla="*/ 96 h 629"/>
                <a:gd name="T4" fmla="*/ 809 w 1950"/>
                <a:gd name="T5" fmla="*/ 115 h 629"/>
                <a:gd name="T6" fmla="*/ 911 w 1950"/>
                <a:gd name="T7" fmla="*/ 238 h 629"/>
                <a:gd name="T8" fmla="*/ 975 w 1950"/>
                <a:gd name="T9" fmla="*/ 314 h 629"/>
                <a:gd name="T10" fmla="*/ 226 w 1950"/>
                <a:gd name="T11" fmla="*/ 314 h 629"/>
                <a:gd name="T12" fmla="*/ 124 w 1950"/>
                <a:gd name="T13" fmla="*/ 212 h 629"/>
                <a:gd name="T14" fmla="*/ 65 w 1950"/>
                <a:gd name="T15" fmla="*/ 96 h 629"/>
                <a:gd name="T16" fmla="*/ 0 w 1950"/>
                <a:gd name="T17" fmla="*/ 0 h 629"/>
                <a:gd name="T18" fmla="*/ 0 w 1950"/>
                <a:gd name="T19" fmla="*/ 0 h 6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50"/>
                <a:gd name="T31" fmla="*/ 0 h 629"/>
                <a:gd name="T32" fmla="*/ 1950 w 1950"/>
                <a:gd name="T33" fmla="*/ 629 h 6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50" h="629">
                  <a:moveTo>
                    <a:pt x="0" y="0"/>
                  </a:moveTo>
                  <a:lnTo>
                    <a:pt x="1283" y="192"/>
                  </a:lnTo>
                  <a:lnTo>
                    <a:pt x="1618" y="230"/>
                  </a:lnTo>
                  <a:lnTo>
                    <a:pt x="1821" y="477"/>
                  </a:lnTo>
                  <a:lnTo>
                    <a:pt x="1950" y="629"/>
                  </a:lnTo>
                  <a:lnTo>
                    <a:pt x="452" y="629"/>
                  </a:lnTo>
                  <a:lnTo>
                    <a:pt x="249" y="424"/>
                  </a:lnTo>
                  <a:lnTo>
                    <a:pt x="129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Freeform 10" descr="Wide upward diagonal"/>
            <p:cNvSpPr>
              <a:spLocks/>
            </p:cNvSpPr>
            <p:nvPr/>
          </p:nvSpPr>
          <p:spPr bwMode="auto">
            <a:xfrm>
              <a:off x="2796" y="2581"/>
              <a:ext cx="266" cy="584"/>
            </a:xfrm>
            <a:custGeom>
              <a:avLst/>
              <a:gdLst>
                <a:gd name="T0" fmla="*/ 177 w 530"/>
                <a:gd name="T1" fmla="*/ 0 h 1169"/>
                <a:gd name="T2" fmla="*/ 116 w 530"/>
                <a:gd name="T3" fmla="*/ 3 h 1169"/>
                <a:gd name="T4" fmla="*/ 69 w 530"/>
                <a:gd name="T5" fmla="*/ 54 h 1169"/>
                <a:gd name="T6" fmla="*/ 76 w 530"/>
                <a:gd name="T7" fmla="*/ 130 h 1169"/>
                <a:gd name="T8" fmla="*/ 82 w 530"/>
                <a:gd name="T9" fmla="*/ 169 h 1169"/>
                <a:gd name="T10" fmla="*/ 23 w 530"/>
                <a:gd name="T11" fmla="*/ 422 h 1169"/>
                <a:gd name="T12" fmla="*/ 0 w 530"/>
                <a:gd name="T13" fmla="*/ 584 h 1169"/>
                <a:gd name="T14" fmla="*/ 246 w 530"/>
                <a:gd name="T15" fmla="*/ 584 h 1169"/>
                <a:gd name="T16" fmla="*/ 246 w 530"/>
                <a:gd name="T17" fmla="*/ 339 h 1169"/>
                <a:gd name="T18" fmla="*/ 219 w 530"/>
                <a:gd name="T19" fmla="*/ 226 h 1169"/>
                <a:gd name="T20" fmla="*/ 212 w 530"/>
                <a:gd name="T21" fmla="*/ 188 h 1169"/>
                <a:gd name="T22" fmla="*/ 219 w 530"/>
                <a:gd name="T23" fmla="*/ 163 h 1169"/>
                <a:gd name="T24" fmla="*/ 266 w 530"/>
                <a:gd name="T25" fmla="*/ 103 h 1169"/>
                <a:gd name="T26" fmla="*/ 252 w 530"/>
                <a:gd name="T27" fmla="*/ 62 h 1169"/>
                <a:gd name="T28" fmla="*/ 199 w 530"/>
                <a:gd name="T29" fmla="*/ 10 h 1169"/>
                <a:gd name="T30" fmla="*/ 177 w 530"/>
                <a:gd name="T31" fmla="*/ 0 h 1169"/>
                <a:gd name="T32" fmla="*/ 177 w 530"/>
                <a:gd name="T33" fmla="*/ 0 h 11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0"/>
                <a:gd name="T52" fmla="*/ 0 h 1169"/>
                <a:gd name="T53" fmla="*/ 530 w 530"/>
                <a:gd name="T54" fmla="*/ 1169 h 11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0" h="1169">
                  <a:moveTo>
                    <a:pt x="353" y="0"/>
                  </a:moveTo>
                  <a:lnTo>
                    <a:pt x="232" y="6"/>
                  </a:lnTo>
                  <a:lnTo>
                    <a:pt x="138" y="109"/>
                  </a:lnTo>
                  <a:lnTo>
                    <a:pt x="152" y="261"/>
                  </a:lnTo>
                  <a:lnTo>
                    <a:pt x="163" y="339"/>
                  </a:lnTo>
                  <a:lnTo>
                    <a:pt x="45" y="844"/>
                  </a:lnTo>
                  <a:lnTo>
                    <a:pt x="0" y="1169"/>
                  </a:lnTo>
                  <a:lnTo>
                    <a:pt x="490" y="1169"/>
                  </a:lnTo>
                  <a:lnTo>
                    <a:pt x="490" y="679"/>
                  </a:lnTo>
                  <a:lnTo>
                    <a:pt x="437" y="453"/>
                  </a:lnTo>
                  <a:lnTo>
                    <a:pt x="422" y="377"/>
                  </a:lnTo>
                  <a:lnTo>
                    <a:pt x="437" y="327"/>
                  </a:lnTo>
                  <a:lnTo>
                    <a:pt x="530" y="207"/>
                  </a:lnTo>
                  <a:lnTo>
                    <a:pt x="502" y="124"/>
                  </a:lnTo>
                  <a:lnTo>
                    <a:pt x="397" y="21"/>
                  </a:lnTo>
                  <a:lnTo>
                    <a:pt x="353" y="0"/>
                  </a:lnTo>
                  <a:close/>
                </a:path>
              </a:pathLst>
            </a:custGeom>
            <a:pattFill prst="wdUpDiag">
              <a:fgClr>
                <a:srgbClr val="A57A4C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8" name="Freeform 11"/>
            <p:cNvSpPr>
              <a:spLocks/>
            </p:cNvSpPr>
            <p:nvPr/>
          </p:nvSpPr>
          <p:spPr bwMode="auto">
            <a:xfrm>
              <a:off x="3062" y="2098"/>
              <a:ext cx="1234" cy="1067"/>
            </a:xfrm>
            <a:custGeom>
              <a:avLst/>
              <a:gdLst>
                <a:gd name="T0" fmla="*/ 257 w 2470"/>
                <a:gd name="T1" fmla="*/ 0 h 2135"/>
                <a:gd name="T2" fmla="*/ 338 w 2470"/>
                <a:gd name="T3" fmla="*/ 73 h 2135"/>
                <a:gd name="T4" fmla="*/ 431 w 2470"/>
                <a:gd name="T5" fmla="*/ 223 h 2135"/>
                <a:gd name="T6" fmla="*/ 1131 w 2470"/>
                <a:gd name="T7" fmla="*/ 493 h 2135"/>
                <a:gd name="T8" fmla="*/ 1198 w 2470"/>
                <a:gd name="T9" fmla="*/ 706 h 2135"/>
                <a:gd name="T10" fmla="*/ 1234 w 2470"/>
                <a:gd name="T11" fmla="*/ 1067 h 2135"/>
                <a:gd name="T12" fmla="*/ 0 w 2470"/>
                <a:gd name="T13" fmla="*/ 1067 h 2135"/>
                <a:gd name="T14" fmla="*/ 107 w 2470"/>
                <a:gd name="T15" fmla="*/ 734 h 2135"/>
                <a:gd name="T16" fmla="*/ 257 w 2470"/>
                <a:gd name="T17" fmla="*/ 363 h 2135"/>
                <a:gd name="T18" fmla="*/ 311 w 2470"/>
                <a:gd name="T19" fmla="*/ 194 h 2135"/>
                <a:gd name="T20" fmla="*/ 304 w 2470"/>
                <a:gd name="T21" fmla="*/ 101 h 2135"/>
                <a:gd name="T22" fmla="*/ 275 w 2470"/>
                <a:gd name="T23" fmla="*/ 47 h 2135"/>
                <a:gd name="T24" fmla="*/ 250 w 2470"/>
                <a:gd name="T25" fmla="*/ 34 h 2135"/>
                <a:gd name="T26" fmla="*/ 257 w 2470"/>
                <a:gd name="T27" fmla="*/ 0 h 2135"/>
                <a:gd name="T28" fmla="*/ 257 w 2470"/>
                <a:gd name="T29" fmla="*/ 0 h 21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470"/>
                <a:gd name="T46" fmla="*/ 0 h 2135"/>
                <a:gd name="T47" fmla="*/ 2470 w 2470"/>
                <a:gd name="T48" fmla="*/ 2135 h 21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470" h="2135">
                  <a:moveTo>
                    <a:pt x="515" y="0"/>
                  </a:moveTo>
                  <a:lnTo>
                    <a:pt x="677" y="147"/>
                  </a:lnTo>
                  <a:lnTo>
                    <a:pt x="863" y="447"/>
                  </a:lnTo>
                  <a:lnTo>
                    <a:pt x="2264" y="987"/>
                  </a:lnTo>
                  <a:lnTo>
                    <a:pt x="2398" y="1413"/>
                  </a:lnTo>
                  <a:lnTo>
                    <a:pt x="2470" y="2135"/>
                  </a:lnTo>
                  <a:lnTo>
                    <a:pt x="0" y="2135"/>
                  </a:lnTo>
                  <a:lnTo>
                    <a:pt x="215" y="1468"/>
                  </a:lnTo>
                  <a:lnTo>
                    <a:pt x="515" y="727"/>
                  </a:lnTo>
                  <a:lnTo>
                    <a:pt x="622" y="388"/>
                  </a:lnTo>
                  <a:lnTo>
                    <a:pt x="608" y="202"/>
                  </a:lnTo>
                  <a:lnTo>
                    <a:pt x="550" y="94"/>
                  </a:lnTo>
                  <a:lnTo>
                    <a:pt x="500" y="69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Freeform 12"/>
            <p:cNvSpPr>
              <a:spLocks/>
            </p:cNvSpPr>
            <p:nvPr/>
          </p:nvSpPr>
          <p:spPr bwMode="auto">
            <a:xfrm>
              <a:off x="2186" y="2259"/>
              <a:ext cx="628" cy="906"/>
            </a:xfrm>
            <a:custGeom>
              <a:avLst/>
              <a:gdLst>
                <a:gd name="T0" fmla="*/ 121 w 1257"/>
                <a:gd name="T1" fmla="*/ 116 h 1811"/>
                <a:gd name="T2" fmla="*/ 189 w 1257"/>
                <a:gd name="T3" fmla="*/ 113 h 1811"/>
                <a:gd name="T4" fmla="*/ 262 w 1257"/>
                <a:gd name="T5" fmla="*/ 81 h 1811"/>
                <a:gd name="T6" fmla="*/ 618 w 1257"/>
                <a:gd name="T7" fmla="*/ 0 h 1811"/>
                <a:gd name="T8" fmla="*/ 621 w 1257"/>
                <a:gd name="T9" fmla="*/ 101 h 1811"/>
                <a:gd name="T10" fmla="*/ 628 w 1257"/>
                <a:gd name="T11" fmla="*/ 344 h 1811"/>
                <a:gd name="T12" fmla="*/ 601 w 1257"/>
                <a:gd name="T13" fmla="*/ 749 h 1811"/>
                <a:gd name="T14" fmla="*/ 613 w 1257"/>
                <a:gd name="T15" fmla="*/ 906 h 1811"/>
                <a:gd name="T16" fmla="*/ 228 w 1257"/>
                <a:gd name="T17" fmla="*/ 906 h 1811"/>
                <a:gd name="T18" fmla="*/ 66 w 1257"/>
                <a:gd name="T19" fmla="*/ 717 h 1811"/>
                <a:gd name="T20" fmla="*/ 125 w 1257"/>
                <a:gd name="T21" fmla="*/ 667 h 1811"/>
                <a:gd name="T22" fmla="*/ 169 w 1257"/>
                <a:gd name="T23" fmla="*/ 641 h 1811"/>
                <a:gd name="T24" fmla="*/ 206 w 1257"/>
                <a:gd name="T25" fmla="*/ 591 h 1811"/>
                <a:gd name="T26" fmla="*/ 181 w 1257"/>
                <a:gd name="T27" fmla="*/ 574 h 1811"/>
                <a:gd name="T28" fmla="*/ 105 w 1257"/>
                <a:gd name="T29" fmla="*/ 572 h 1811"/>
                <a:gd name="T30" fmla="*/ 0 w 1257"/>
                <a:gd name="T31" fmla="*/ 425 h 1811"/>
                <a:gd name="T32" fmla="*/ 44 w 1257"/>
                <a:gd name="T33" fmla="*/ 275 h 1811"/>
                <a:gd name="T34" fmla="*/ 82 w 1257"/>
                <a:gd name="T35" fmla="*/ 175 h 1811"/>
                <a:gd name="T36" fmla="*/ 121 w 1257"/>
                <a:gd name="T37" fmla="*/ 116 h 1811"/>
                <a:gd name="T38" fmla="*/ 121 w 1257"/>
                <a:gd name="T39" fmla="*/ 116 h 18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57"/>
                <a:gd name="T61" fmla="*/ 0 h 1811"/>
                <a:gd name="T62" fmla="*/ 1257 w 1257"/>
                <a:gd name="T63" fmla="*/ 1811 h 18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57" h="1811">
                  <a:moveTo>
                    <a:pt x="242" y="232"/>
                  </a:moveTo>
                  <a:lnTo>
                    <a:pt x="378" y="226"/>
                  </a:lnTo>
                  <a:lnTo>
                    <a:pt x="525" y="161"/>
                  </a:lnTo>
                  <a:lnTo>
                    <a:pt x="1236" y="0"/>
                  </a:lnTo>
                  <a:lnTo>
                    <a:pt x="1242" y="201"/>
                  </a:lnTo>
                  <a:lnTo>
                    <a:pt x="1257" y="688"/>
                  </a:lnTo>
                  <a:lnTo>
                    <a:pt x="1202" y="1498"/>
                  </a:lnTo>
                  <a:lnTo>
                    <a:pt x="1226" y="1811"/>
                  </a:lnTo>
                  <a:lnTo>
                    <a:pt x="456" y="1811"/>
                  </a:lnTo>
                  <a:lnTo>
                    <a:pt x="133" y="1433"/>
                  </a:lnTo>
                  <a:lnTo>
                    <a:pt x="251" y="1334"/>
                  </a:lnTo>
                  <a:lnTo>
                    <a:pt x="338" y="1281"/>
                  </a:lnTo>
                  <a:lnTo>
                    <a:pt x="413" y="1182"/>
                  </a:lnTo>
                  <a:lnTo>
                    <a:pt x="363" y="1148"/>
                  </a:lnTo>
                  <a:lnTo>
                    <a:pt x="211" y="1144"/>
                  </a:lnTo>
                  <a:lnTo>
                    <a:pt x="0" y="849"/>
                  </a:lnTo>
                  <a:lnTo>
                    <a:pt x="89" y="549"/>
                  </a:lnTo>
                  <a:lnTo>
                    <a:pt x="164" y="349"/>
                  </a:lnTo>
                  <a:lnTo>
                    <a:pt x="242" y="232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Freeform 13"/>
            <p:cNvSpPr>
              <a:spLocks/>
            </p:cNvSpPr>
            <p:nvPr/>
          </p:nvSpPr>
          <p:spPr bwMode="auto">
            <a:xfrm>
              <a:off x="3263" y="1554"/>
              <a:ext cx="145" cy="184"/>
            </a:xfrm>
            <a:custGeom>
              <a:avLst/>
              <a:gdLst>
                <a:gd name="T0" fmla="*/ 0 w 289"/>
                <a:gd name="T1" fmla="*/ 0 h 369"/>
                <a:gd name="T2" fmla="*/ 28 w 289"/>
                <a:gd name="T3" fmla="*/ 184 h 369"/>
                <a:gd name="T4" fmla="*/ 110 w 289"/>
                <a:gd name="T5" fmla="*/ 180 h 369"/>
                <a:gd name="T6" fmla="*/ 145 w 289"/>
                <a:gd name="T7" fmla="*/ 59 h 369"/>
                <a:gd name="T8" fmla="*/ 105 w 289"/>
                <a:gd name="T9" fmla="*/ 31 h 369"/>
                <a:gd name="T10" fmla="*/ 0 w 289"/>
                <a:gd name="T11" fmla="*/ 0 h 369"/>
                <a:gd name="T12" fmla="*/ 0 w 289"/>
                <a:gd name="T13" fmla="*/ 0 h 3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9"/>
                <a:gd name="T22" fmla="*/ 0 h 369"/>
                <a:gd name="T23" fmla="*/ 289 w 289"/>
                <a:gd name="T24" fmla="*/ 369 h 3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9" h="369">
                  <a:moveTo>
                    <a:pt x="0" y="0"/>
                  </a:moveTo>
                  <a:lnTo>
                    <a:pt x="55" y="369"/>
                  </a:lnTo>
                  <a:lnTo>
                    <a:pt x="219" y="361"/>
                  </a:lnTo>
                  <a:lnTo>
                    <a:pt x="289" y="118"/>
                  </a:lnTo>
                  <a:lnTo>
                    <a:pt x="209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D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Freeform 14"/>
            <p:cNvSpPr>
              <a:spLocks/>
            </p:cNvSpPr>
            <p:nvPr/>
          </p:nvSpPr>
          <p:spPr bwMode="auto">
            <a:xfrm>
              <a:off x="2500" y="1192"/>
              <a:ext cx="736" cy="675"/>
            </a:xfrm>
            <a:custGeom>
              <a:avLst/>
              <a:gdLst>
                <a:gd name="T0" fmla="*/ 37 w 1474"/>
                <a:gd name="T1" fmla="*/ 635 h 1350"/>
                <a:gd name="T2" fmla="*/ 0 w 1474"/>
                <a:gd name="T3" fmla="*/ 421 h 1350"/>
                <a:gd name="T4" fmla="*/ 37 w 1474"/>
                <a:gd name="T5" fmla="*/ 249 h 1350"/>
                <a:gd name="T6" fmla="*/ 136 w 1474"/>
                <a:gd name="T7" fmla="*/ 94 h 1350"/>
                <a:gd name="T8" fmla="*/ 268 w 1474"/>
                <a:gd name="T9" fmla="*/ 6 h 1350"/>
                <a:gd name="T10" fmla="*/ 503 w 1474"/>
                <a:gd name="T11" fmla="*/ 0 h 1350"/>
                <a:gd name="T12" fmla="*/ 648 w 1474"/>
                <a:gd name="T13" fmla="*/ 11 h 1350"/>
                <a:gd name="T14" fmla="*/ 736 w 1474"/>
                <a:gd name="T15" fmla="*/ 52 h 1350"/>
                <a:gd name="T16" fmla="*/ 730 w 1474"/>
                <a:gd name="T17" fmla="*/ 167 h 1350"/>
                <a:gd name="T18" fmla="*/ 533 w 1474"/>
                <a:gd name="T19" fmla="*/ 195 h 1350"/>
                <a:gd name="T20" fmla="*/ 184 w 1474"/>
                <a:gd name="T21" fmla="*/ 230 h 1350"/>
                <a:gd name="T22" fmla="*/ 96 w 1474"/>
                <a:gd name="T23" fmla="*/ 381 h 1350"/>
                <a:gd name="T24" fmla="*/ 89 w 1474"/>
                <a:gd name="T25" fmla="*/ 675 h 1350"/>
                <a:gd name="T26" fmla="*/ 37 w 1474"/>
                <a:gd name="T27" fmla="*/ 635 h 1350"/>
                <a:gd name="T28" fmla="*/ 37 w 1474"/>
                <a:gd name="T29" fmla="*/ 635 h 13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74"/>
                <a:gd name="T46" fmla="*/ 0 h 1350"/>
                <a:gd name="T47" fmla="*/ 1474 w 1474"/>
                <a:gd name="T48" fmla="*/ 1350 h 135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74" h="1350">
                  <a:moveTo>
                    <a:pt x="75" y="1270"/>
                  </a:moveTo>
                  <a:lnTo>
                    <a:pt x="0" y="842"/>
                  </a:lnTo>
                  <a:lnTo>
                    <a:pt x="75" y="498"/>
                  </a:lnTo>
                  <a:lnTo>
                    <a:pt x="272" y="188"/>
                  </a:lnTo>
                  <a:lnTo>
                    <a:pt x="537" y="13"/>
                  </a:lnTo>
                  <a:lnTo>
                    <a:pt x="1008" y="0"/>
                  </a:lnTo>
                  <a:lnTo>
                    <a:pt x="1297" y="21"/>
                  </a:lnTo>
                  <a:lnTo>
                    <a:pt x="1474" y="104"/>
                  </a:lnTo>
                  <a:lnTo>
                    <a:pt x="1461" y="334"/>
                  </a:lnTo>
                  <a:lnTo>
                    <a:pt x="1067" y="390"/>
                  </a:lnTo>
                  <a:lnTo>
                    <a:pt x="369" y="460"/>
                  </a:lnTo>
                  <a:lnTo>
                    <a:pt x="192" y="762"/>
                  </a:lnTo>
                  <a:lnTo>
                    <a:pt x="179" y="1350"/>
                  </a:lnTo>
                  <a:lnTo>
                    <a:pt x="75" y="1270"/>
                  </a:lnTo>
                  <a:close/>
                </a:path>
              </a:pathLst>
            </a:custGeom>
            <a:solidFill>
              <a:srgbClr val="FFED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Freeform 15"/>
            <p:cNvSpPr>
              <a:spLocks/>
            </p:cNvSpPr>
            <p:nvPr/>
          </p:nvSpPr>
          <p:spPr bwMode="auto">
            <a:xfrm>
              <a:off x="2641" y="1233"/>
              <a:ext cx="770" cy="555"/>
            </a:xfrm>
            <a:custGeom>
              <a:avLst/>
              <a:gdLst>
                <a:gd name="T0" fmla="*/ 0 w 1540"/>
                <a:gd name="T1" fmla="*/ 132 h 1110"/>
                <a:gd name="T2" fmla="*/ 43 w 1540"/>
                <a:gd name="T3" fmla="*/ 136 h 1110"/>
                <a:gd name="T4" fmla="*/ 68 w 1540"/>
                <a:gd name="T5" fmla="*/ 97 h 1110"/>
                <a:gd name="T6" fmla="*/ 71 w 1540"/>
                <a:gd name="T7" fmla="*/ 134 h 1110"/>
                <a:gd name="T8" fmla="*/ 117 w 1540"/>
                <a:gd name="T9" fmla="*/ 173 h 1110"/>
                <a:gd name="T10" fmla="*/ 188 w 1540"/>
                <a:gd name="T11" fmla="*/ 166 h 1110"/>
                <a:gd name="T12" fmla="*/ 197 w 1540"/>
                <a:gd name="T13" fmla="*/ 97 h 1110"/>
                <a:gd name="T14" fmla="*/ 228 w 1540"/>
                <a:gd name="T15" fmla="*/ 68 h 1110"/>
                <a:gd name="T16" fmla="*/ 233 w 1540"/>
                <a:gd name="T17" fmla="*/ 93 h 1110"/>
                <a:gd name="T18" fmla="*/ 263 w 1540"/>
                <a:gd name="T19" fmla="*/ 68 h 1110"/>
                <a:gd name="T20" fmla="*/ 319 w 1540"/>
                <a:gd name="T21" fmla="*/ 69 h 1110"/>
                <a:gd name="T22" fmla="*/ 348 w 1540"/>
                <a:gd name="T23" fmla="*/ 89 h 1110"/>
                <a:gd name="T24" fmla="*/ 374 w 1540"/>
                <a:gd name="T25" fmla="*/ 116 h 1110"/>
                <a:gd name="T26" fmla="*/ 442 w 1540"/>
                <a:gd name="T27" fmla="*/ 127 h 1110"/>
                <a:gd name="T28" fmla="*/ 487 w 1540"/>
                <a:gd name="T29" fmla="*/ 105 h 1110"/>
                <a:gd name="T30" fmla="*/ 506 w 1540"/>
                <a:gd name="T31" fmla="*/ 58 h 1110"/>
                <a:gd name="T32" fmla="*/ 461 w 1540"/>
                <a:gd name="T33" fmla="*/ 3 h 1110"/>
                <a:gd name="T34" fmla="*/ 522 w 1540"/>
                <a:gd name="T35" fmla="*/ 0 h 1110"/>
                <a:gd name="T36" fmla="*/ 544 w 1540"/>
                <a:gd name="T37" fmla="*/ 21 h 1110"/>
                <a:gd name="T38" fmla="*/ 548 w 1540"/>
                <a:gd name="T39" fmla="*/ 68 h 1110"/>
                <a:gd name="T40" fmla="*/ 609 w 1540"/>
                <a:gd name="T41" fmla="*/ 65 h 1110"/>
                <a:gd name="T42" fmla="*/ 628 w 1540"/>
                <a:gd name="T43" fmla="*/ 112 h 1110"/>
                <a:gd name="T44" fmla="*/ 671 w 1540"/>
                <a:gd name="T45" fmla="*/ 179 h 1110"/>
                <a:gd name="T46" fmla="*/ 692 w 1540"/>
                <a:gd name="T47" fmla="*/ 222 h 1110"/>
                <a:gd name="T48" fmla="*/ 702 w 1540"/>
                <a:gd name="T49" fmla="*/ 308 h 1110"/>
                <a:gd name="T50" fmla="*/ 740 w 1540"/>
                <a:gd name="T51" fmla="*/ 391 h 1110"/>
                <a:gd name="T52" fmla="*/ 677 w 1540"/>
                <a:gd name="T53" fmla="*/ 402 h 1110"/>
                <a:gd name="T54" fmla="*/ 631 w 1540"/>
                <a:gd name="T55" fmla="*/ 373 h 1110"/>
                <a:gd name="T56" fmla="*/ 673 w 1540"/>
                <a:gd name="T57" fmla="*/ 436 h 1110"/>
                <a:gd name="T58" fmla="*/ 665 w 1540"/>
                <a:gd name="T59" fmla="*/ 505 h 1110"/>
                <a:gd name="T60" fmla="*/ 699 w 1540"/>
                <a:gd name="T61" fmla="*/ 441 h 1110"/>
                <a:gd name="T62" fmla="*/ 721 w 1540"/>
                <a:gd name="T63" fmla="*/ 460 h 1110"/>
                <a:gd name="T64" fmla="*/ 714 w 1540"/>
                <a:gd name="T65" fmla="*/ 414 h 1110"/>
                <a:gd name="T66" fmla="*/ 760 w 1540"/>
                <a:gd name="T67" fmla="*/ 442 h 1110"/>
                <a:gd name="T68" fmla="*/ 770 w 1540"/>
                <a:gd name="T69" fmla="*/ 463 h 1110"/>
                <a:gd name="T70" fmla="*/ 751 w 1540"/>
                <a:gd name="T71" fmla="*/ 512 h 1110"/>
                <a:gd name="T72" fmla="*/ 649 w 1540"/>
                <a:gd name="T73" fmla="*/ 555 h 1110"/>
                <a:gd name="T74" fmla="*/ 628 w 1540"/>
                <a:gd name="T75" fmla="*/ 494 h 1110"/>
                <a:gd name="T76" fmla="*/ 621 w 1540"/>
                <a:gd name="T77" fmla="*/ 392 h 1110"/>
                <a:gd name="T78" fmla="*/ 587 w 1540"/>
                <a:gd name="T79" fmla="*/ 252 h 1110"/>
                <a:gd name="T80" fmla="*/ 515 w 1540"/>
                <a:gd name="T81" fmla="*/ 203 h 1110"/>
                <a:gd name="T82" fmla="*/ 348 w 1540"/>
                <a:gd name="T83" fmla="*/ 167 h 1110"/>
                <a:gd name="T84" fmla="*/ 95 w 1540"/>
                <a:gd name="T85" fmla="*/ 241 h 1110"/>
                <a:gd name="T86" fmla="*/ 19 w 1540"/>
                <a:gd name="T87" fmla="*/ 203 h 1110"/>
                <a:gd name="T88" fmla="*/ 0 w 1540"/>
                <a:gd name="T89" fmla="*/ 132 h 1110"/>
                <a:gd name="T90" fmla="*/ 0 w 1540"/>
                <a:gd name="T91" fmla="*/ 132 h 11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40"/>
                <a:gd name="T139" fmla="*/ 0 h 1110"/>
                <a:gd name="T140" fmla="*/ 1540 w 1540"/>
                <a:gd name="T141" fmla="*/ 1110 h 111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40" h="1110">
                  <a:moveTo>
                    <a:pt x="0" y="264"/>
                  </a:moveTo>
                  <a:lnTo>
                    <a:pt x="85" y="271"/>
                  </a:lnTo>
                  <a:lnTo>
                    <a:pt x="135" y="194"/>
                  </a:lnTo>
                  <a:lnTo>
                    <a:pt x="142" y="268"/>
                  </a:lnTo>
                  <a:lnTo>
                    <a:pt x="234" y="346"/>
                  </a:lnTo>
                  <a:lnTo>
                    <a:pt x="376" y="332"/>
                  </a:lnTo>
                  <a:lnTo>
                    <a:pt x="395" y="194"/>
                  </a:lnTo>
                  <a:lnTo>
                    <a:pt x="456" y="135"/>
                  </a:lnTo>
                  <a:lnTo>
                    <a:pt x="467" y="186"/>
                  </a:lnTo>
                  <a:lnTo>
                    <a:pt x="526" y="135"/>
                  </a:lnTo>
                  <a:lnTo>
                    <a:pt x="637" y="138"/>
                  </a:lnTo>
                  <a:lnTo>
                    <a:pt x="696" y="178"/>
                  </a:lnTo>
                  <a:lnTo>
                    <a:pt x="747" y="233"/>
                  </a:lnTo>
                  <a:lnTo>
                    <a:pt x="884" y="254"/>
                  </a:lnTo>
                  <a:lnTo>
                    <a:pt x="975" y="211"/>
                  </a:lnTo>
                  <a:lnTo>
                    <a:pt x="1013" y="117"/>
                  </a:lnTo>
                  <a:lnTo>
                    <a:pt x="922" y="7"/>
                  </a:lnTo>
                  <a:lnTo>
                    <a:pt x="1044" y="0"/>
                  </a:lnTo>
                  <a:lnTo>
                    <a:pt x="1087" y="43"/>
                  </a:lnTo>
                  <a:lnTo>
                    <a:pt x="1095" y="135"/>
                  </a:lnTo>
                  <a:lnTo>
                    <a:pt x="1217" y="129"/>
                  </a:lnTo>
                  <a:lnTo>
                    <a:pt x="1255" y="224"/>
                  </a:lnTo>
                  <a:lnTo>
                    <a:pt x="1342" y="359"/>
                  </a:lnTo>
                  <a:lnTo>
                    <a:pt x="1384" y="444"/>
                  </a:lnTo>
                  <a:lnTo>
                    <a:pt x="1403" y="617"/>
                  </a:lnTo>
                  <a:lnTo>
                    <a:pt x="1479" y="783"/>
                  </a:lnTo>
                  <a:lnTo>
                    <a:pt x="1353" y="804"/>
                  </a:lnTo>
                  <a:lnTo>
                    <a:pt x="1262" y="747"/>
                  </a:lnTo>
                  <a:lnTo>
                    <a:pt x="1346" y="872"/>
                  </a:lnTo>
                  <a:lnTo>
                    <a:pt x="1329" y="1011"/>
                  </a:lnTo>
                  <a:lnTo>
                    <a:pt x="1397" y="882"/>
                  </a:lnTo>
                  <a:lnTo>
                    <a:pt x="1441" y="920"/>
                  </a:lnTo>
                  <a:lnTo>
                    <a:pt x="1428" y="828"/>
                  </a:lnTo>
                  <a:lnTo>
                    <a:pt x="1519" y="884"/>
                  </a:lnTo>
                  <a:lnTo>
                    <a:pt x="1540" y="927"/>
                  </a:lnTo>
                  <a:lnTo>
                    <a:pt x="1502" y="1024"/>
                  </a:lnTo>
                  <a:lnTo>
                    <a:pt x="1298" y="1110"/>
                  </a:lnTo>
                  <a:lnTo>
                    <a:pt x="1255" y="988"/>
                  </a:lnTo>
                  <a:lnTo>
                    <a:pt x="1241" y="785"/>
                  </a:lnTo>
                  <a:lnTo>
                    <a:pt x="1173" y="505"/>
                  </a:lnTo>
                  <a:lnTo>
                    <a:pt x="1030" y="406"/>
                  </a:lnTo>
                  <a:lnTo>
                    <a:pt x="696" y="334"/>
                  </a:lnTo>
                  <a:lnTo>
                    <a:pt x="190" y="482"/>
                  </a:lnTo>
                  <a:lnTo>
                    <a:pt x="38" y="406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Freeform 16"/>
            <p:cNvSpPr>
              <a:spLocks/>
            </p:cNvSpPr>
            <p:nvPr/>
          </p:nvSpPr>
          <p:spPr bwMode="auto">
            <a:xfrm>
              <a:off x="2543" y="1351"/>
              <a:ext cx="135" cy="600"/>
            </a:xfrm>
            <a:custGeom>
              <a:avLst/>
              <a:gdLst>
                <a:gd name="T0" fmla="*/ 135 w 272"/>
                <a:gd name="T1" fmla="*/ 110 h 1202"/>
                <a:gd name="T2" fmla="*/ 34 w 272"/>
                <a:gd name="T3" fmla="*/ 0 h 1202"/>
                <a:gd name="T4" fmla="*/ 8 w 272"/>
                <a:gd name="T5" fmla="*/ 93 h 1202"/>
                <a:gd name="T6" fmla="*/ 15 w 272"/>
                <a:gd name="T7" fmla="*/ 151 h 1202"/>
                <a:gd name="T8" fmla="*/ 34 w 272"/>
                <a:gd name="T9" fmla="*/ 184 h 1202"/>
                <a:gd name="T10" fmla="*/ 20 w 272"/>
                <a:gd name="T11" fmla="*/ 238 h 1202"/>
                <a:gd name="T12" fmla="*/ 27 w 272"/>
                <a:gd name="T13" fmla="*/ 343 h 1202"/>
                <a:gd name="T14" fmla="*/ 0 w 272"/>
                <a:gd name="T15" fmla="*/ 465 h 1202"/>
                <a:gd name="T16" fmla="*/ 24 w 272"/>
                <a:gd name="T17" fmla="*/ 552 h 1202"/>
                <a:gd name="T18" fmla="*/ 61 w 272"/>
                <a:gd name="T19" fmla="*/ 600 h 1202"/>
                <a:gd name="T20" fmla="*/ 90 w 272"/>
                <a:gd name="T21" fmla="*/ 555 h 1202"/>
                <a:gd name="T22" fmla="*/ 90 w 272"/>
                <a:gd name="T23" fmla="*/ 207 h 1202"/>
                <a:gd name="T24" fmla="*/ 135 w 272"/>
                <a:gd name="T25" fmla="*/ 110 h 1202"/>
                <a:gd name="T26" fmla="*/ 135 w 272"/>
                <a:gd name="T27" fmla="*/ 110 h 12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2"/>
                <a:gd name="T43" fmla="*/ 0 h 1202"/>
                <a:gd name="T44" fmla="*/ 272 w 272"/>
                <a:gd name="T45" fmla="*/ 1202 h 12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2" h="1202">
                  <a:moveTo>
                    <a:pt x="272" y="221"/>
                  </a:moveTo>
                  <a:lnTo>
                    <a:pt x="68" y="0"/>
                  </a:lnTo>
                  <a:lnTo>
                    <a:pt x="17" y="187"/>
                  </a:lnTo>
                  <a:lnTo>
                    <a:pt x="30" y="303"/>
                  </a:lnTo>
                  <a:lnTo>
                    <a:pt x="68" y="369"/>
                  </a:lnTo>
                  <a:lnTo>
                    <a:pt x="40" y="476"/>
                  </a:lnTo>
                  <a:lnTo>
                    <a:pt x="55" y="687"/>
                  </a:lnTo>
                  <a:lnTo>
                    <a:pt x="0" y="932"/>
                  </a:lnTo>
                  <a:lnTo>
                    <a:pt x="48" y="1105"/>
                  </a:lnTo>
                  <a:lnTo>
                    <a:pt x="122" y="1202"/>
                  </a:lnTo>
                  <a:lnTo>
                    <a:pt x="181" y="1112"/>
                  </a:lnTo>
                  <a:lnTo>
                    <a:pt x="181" y="415"/>
                  </a:lnTo>
                  <a:lnTo>
                    <a:pt x="272" y="221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4" name="Freeform 17"/>
            <p:cNvSpPr>
              <a:spLocks/>
            </p:cNvSpPr>
            <p:nvPr/>
          </p:nvSpPr>
          <p:spPr bwMode="auto">
            <a:xfrm>
              <a:off x="2636" y="1384"/>
              <a:ext cx="771" cy="1196"/>
            </a:xfrm>
            <a:custGeom>
              <a:avLst/>
              <a:gdLst>
                <a:gd name="T0" fmla="*/ 41 w 1542"/>
                <a:gd name="T1" fmla="*/ 134 h 2391"/>
                <a:gd name="T2" fmla="*/ 202 w 1542"/>
                <a:gd name="T3" fmla="*/ 55 h 2391"/>
                <a:gd name="T4" fmla="*/ 364 w 1542"/>
                <a:gd name="T5" fmla="*/ 0 h 2391"/>
                <a:gd name="T6" fmla="*/ 407 w 1542"/>
                <a:gd name="T7" fmla="*/ 16 h 2391"/>
                <a:gd name="T8" fmla="*/ 519 w 1542"/>
                <a:gd name="T9" fmla="*/ 36 h 2391"/>
                <a:gd name="T10" fmla="*/ 561 w 1542"/>
                <a:gd name="T11" fmla="*/ 78 h 2391"/>
                <a:gd name="T12" fmla="*/ 589 w 1542"/>
                <a:gd name="T13" fmla="*/ 124 h 2391"/>
                <a:gd name="T14" fmla="*/ 637 w 1542"/>
                <a:gd name="T15" fmla="*/ 270 h 2391"/>
                <a:gd name="T16" fmla="*/ 646 w 1542"/>
                <a:gd name="T17" fmla="*/ 370 h 2391"/>
                <a:gd name="T18" fmla="*/ 761 w 1542"/>
                <a:gd name="T19" fmla="*/ 347 h 2391"/>
                <a:gd name="T20" fmla="*/ 771 w 1542"/>
                <a:gd name="T21" fmla="*/ 396 h 2391"/>
                <a:gd name="T22" fmla="*/ 761 w 1542"/>
                <a:gd name="T23" fmla="*/ 493 h 2391"/>
                <a:gd name="T24" fmla="*/ 727 w 1542"/>
                <a:gd name="T25" fmla="*/ 626 h 2391"/>
                <a:gd name="T26" fmla="*/ 689 w 1542"/>
                <a:gd name="T27" fmla="*/ 664 h 2391"/>
                <a:gd name="T28" fmla="*/ 680 w 1542"/>
                <a:gd name="T29" fmla="*/ 790 h 2391"/>
                <a:gd name="T30" fmla="*/ 676 w 1542"/>
                <a:gd name="T31" fmla="*/ 879 h 2391"/>
                <a:gd name="T32" fmla="*/ 637 w 1542"/>
                <a:gd name="T33" fmla="*/ 951 h 2391"/>
                <a:gd name="T34" fmla="*/ 577 w 1542"/>
                <a:gd name="T35" fmla="*/ 1026 h 2391"/>
                <a:gd name="T36" fmla="*/ 419 w 1542"/>
                <a:gd name="T37" fmla="*/ 1149 h 2391"/>
                <a:gd name="T38" fmla="*/ 363 w 1542"/>
                <a:gd name="T39" fmla="*/ 1196 h 2391"/>
                <a:gd name="T40" fmla="*/ 332 w 1542"/>
                <a:gd name="T41" fmla="*/ 1177 h 2391"/>
                <a:gd name="T42" fmla="*/ 280 w 1542"/>
                <a:gd name="T43" fmla="*/ 1107 h 2391"/>
                <a:gd name="T44" fmla="*/ 152 w 1542"/>
                <a:gd name="T45" fmla="*/ 859 h 2391"/>
                <a:gd name="T46" fmla="*/ 9 w 1542"/>
                <a:gd name="T47" fmla="*/ 562 h 2391"/>
                <a:gd name="T48" fmla="*/ 0 w 1542"/>
                <a:gd name="T49" fmla="*/ 266 h 2391"/>
                <a:gd name="T50" fmla="*/ 41 w 1542"/>
                <a:gd name="T51" fmla="*/ 134 h 2391"/>
                <a:gd name="T52" fmla="*/ 41 w 1542"/>
                <a:gd name="T53" fmla="*/ 134 h 239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42"/>
                <a:gd name="T82" fmla="*/ 0 h 2391"/>
                <a:gd name="T83" fmla="*/ 1542 w 1542"/>
                <a:gd name="T84" fmla="*/ 2391 h 239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42" h="2391">
                  <a:moveTo>
                    <a:pt x="82" y="268"/>
                  </a:moveTo>
                  <a:lnTo>
                    <a:pt x="405" y="110"/>
                  </a:lnTo>
                  <a:lnTo>
                    <a:pt x="727" y="0"/>
                  </a:lnTo>
                  <a:lnTo>
                    <a:pt x="814" y="32"/>
                  </a:lnTo>
                  <a:lnTo>
                    <a:pt x="1037" y="72"/>
                  </a:lnTo>
                  <a:lnTo>
                    <a:pt x="1122" y="156"/>
                  </a:lnTo>
                  <a:lnTo>
                    <a:pt x="1177" y="247"/>
                  </a:lnTo>
                  <a:lnTo>
                    <a:pt x="1274" y="540"/>
                  </a:lnTo>
                  <a:lnTo>
                    <a:pt x="1291" y="739"/>
                  </a:lnTo>
                  <a:lnTo>
                    <a:pt x="1521" y="694"/>
                  </a:lnTo>
                  <a:lnTo>
                    <a:pt x="1542" y="791"/>
                  </a:lnTo>
                  <a:lnTo>
                    <a:pt x="1521" y="986"/>
                  </a:lnTo>
                  <a:lnTo>
                    <a:pt x="1453" y="1251"/>
                  </a:lnTo>
                  <a:lnTo>
                    <a:pt x="1377" y="1327"/>
                  </a:lnTo>
                  <a:lnTo>
                    <a:pt x="1360" y="1580"/>
                  </a:lnTo>
                  <a:lnTo>
                    <a:pt x="1352" y="1758"/>
                  </a:lnTo>
                  <a:lnTo>
                    <a:pt x="1274" y="1901"/>
                  </a:lnTo>
                  <a:lnTo>
                    <a:pt x="1154" y="2051"/>
                  </a:lnTo>
                  <a:lnTo>
                    <a:pt x="839" y="2298"/>
                  </a:lnTo>
                  <a:lnTo>
                    <a:pt x="725" y="2391"/>
                  </a:lnTo>
                  <a:lnTo>
                    <a:pt x="664" y="2353"/>
                  </a:lnTo>
                  <a:lnTo>
                    <a:pt x="559" y="2213"/>
                  </a:lnTo>
                  <a:lnTo>
                    <a:pt x="303" y="1718"/>
                  </a:lnTo>
                  <a:lnTo>
                    <a:pt x="17" y="1123"/>
                  </a:lnTo>
                  <a:lnTo>
                    <a:pt x="0" y="532"/>
                  </a:lnTo>
                  <a:lnTo>
                    <a:pt x="82" y="268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Freeform 18"/>
            <p:cNvSpPr>
              <a:spLocks/>
            </p:cNvSpPr>
            <p:nvPr/>
          </p:nvSpPr>
          <p:spPr bwMode="auto">
            <a:xfrm>
              <a:off x="2940" y="2012"/>
              <a:ext cx="204" cy="108"/>
            </a:xfrm>
            <a:custGeom>
              <a:avLst/>
              <a:gdLst>
                <a:gd name="T0" fmla="*/ 0 w 408"/>
                <a:gd name="T1" fmla="*/ 74 h 215"/>
                <a:gd name="T2" fmla="*/ 18 w 408"/>
                <a:gd name="T3" fmla="*/ 0 h 215"/>
                <a:gd name="T4" fmla="*/ 54 w 408"/>
                <a:gd name="T5" fmla="*/ 12 h 215"/>
                <a:gd name="T6" fmla="*/ 77 w 408"/>
                <a:gd name="T7" fmla="*/ 5 h 215"/>
                <a:gd name="T8" fmla="*/ 95 w 408"/>
                <a:gd name="T9" fmla="*/ 35 h 215"/>
                <a:gd name="T10" fmla="*/ 100 w 408"/>
                <a:gd name="T11" fmla="*/ 15 h 215"/>
                <a:gd name="T12" fmla="*/ 127 w 408"/>
                <a:gd name="T13" fmla="*/ 38 h 215"/>
                <a:gd name="T14" fmla="*/ 109 w 408"/>
                <a:gd name="T15" fmla="*/ 3 h 215"/>
                <a:gd name="T16" fmla="*/ 173 w 408"/>
                <a:gd name="T17" fmla="*/ 64 h 215"/>
                <a:gd name="T18" fmla="*/ 204 w 408"/>
                <a:gd name="T19" fmla="*/ 108 h 215"/>
                <a:gd name="T20" fmla="*/ 155 w 408"/>
                <a:gd name="T21" fmla="*/ 88 h 215"/>
                <a:gd name="T22" fmla="*/ 137 w 408"/>
                <a:gd name="T23" fmla="*/ 67 h 215"/>
                <a:gd name="T24" fmla="*/ 137 w 408"/>
                <a:gd name="T25" fmla="*/ 95 h 215"/>
                <a:gd name="T26" fmla="*/ 98 w 408"/>
                <a:gd name="T27" fmla="*/ 71 h 215"/>
                <a:gd name="T28" fmla="*/ 98 w 408"/>
                <a:gd name="T29" fmla="*/ 96 h 215"/>
                <a:gd name="T30" fmla="*/ 70 w 408"/>
                <a:gd name="T31" fmla="*/ 95 h 215"/>
                <a:gd name="T32" fmla="*/ 54 w 408"/>
                <a:gd name="T33" fmla="*/ 64 h 215"/>
                <a:gd name="T34" fmla="*/ 54 w 408"/>
                <a:gd name="T35" fmla="*/ 98 h 215"/>
                <a:gd name="T36" fmla="*/ 13 w 408"/>
                <a:gd name="T37" fmla="*/ 100 h 215"/>
                <a:gd name="T38" fmla="*/ 0 w 408"/>
                <a:gd name="T39" fmla="*/ 74 h 215"/>
                <a:gd name="T40" fmla="*/ 0 w 408"/>
                <a:gd name="T41" fmla="*/ 74 h 2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08"/>
                <a:gd name="T64" fmla="*/ 0 h 215"/>
                <a:gd name="T65" fmla="*/ 408 w 408"/>
                <a:gd name="T66" fmla="*/ 215 h 2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08" h="215">
                  <a:moveTo>
                    <a:pt x="0" y="147"/>
                  </a:moveTo>
                  <a:lnTo>
                    <a:pt x="36" y="0"/>
                  </a:lnTo>
                  <a:lnTo>
                    <a:pt x="108" y="23"/>
                  </a:lnTo>
                  <a:lnTo>
                    <a:pt x="154" y="10"/>
                  </a:lnTo>
                  <a:lnTo>
                    <a:pt x="190" y="69"/>
                  </a:lnTo>
                  <a:lnTo>
                    <a:pt x="199" y="29"/>
                  </a:lnTo>
                  <a:lnTo>
                    <a:pt x="254" y="76"/>
                  </a:lnTo>
                  <a:lnTo>
                    <a:pt x="218" y="6"/>
                  </a:lnTo>
                  <a:lnTo>
                    <a:pt x="346" y="128"/>
                  </a:lnTo>
                  <a:lnTo>
                    <a:pt x="408" y="215"/>
                  </a:lnTo>
                  <a:lnTo>
                    <a:pt x="310" y="175"/>
                  </a:lnTo>
                  <a:lnTo>
                    <a:pt x="274" y="133"/>
                  </a:lnTo>
                  <a:lnTo>
                    <a:pt x="274" y="190"/>
                  </a:lnTo>
                  <a:lnTo>
                    <a:pt x="196" y="141"/>
                  </a:lnTo>
                  <a:lnTo>
                    <a:pt x="196" y="192"/>
                  </a:lnTo>
                  <a:lnTo>
                    <a:pt x="140" y="190"/>
                  </a:lnTo>
                  <a:lnTo>
                    <a:pt x="108" y="128"/>
                  </a:lnTo>
                  <a:lnTo>
                    <a:pt x="108" y="196"/>
                  </a:lnTo>
                  <a:lnTo>
                    <a:pt x="26" y="200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FFED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Freeform 19"/>
            <p:cNvSpPr>
              <a:spLocks/>
            </p:cNvSpPr>
            <p:nvPr/>
          </p:nvSpPr>
          <p:spPr bwMode="auto">
            <a:xfrm>
              <a:off x="3027" y="1757"/>
              <a:ext cx="116" cy="50"/>
            </a:xfrm>
            <a:custGeom>
              <a:avLst/>
              <a:gdLst>
                <a:gd name="T0" fmla="*/ 28 w 232"/>
                <a:gd name="T1" fmla="*/ 7 h 101"/>
                <a:gd name="T2" fmla="*/ 4 w 232"/>
                <a:gd name="T3" fmla="*/ 33 h 101"/>
                <a:gd name="T4" fmla="*/ 0 w 232"/>
                <a:gd name="T5" fmla="*/ 50 h 101"/>
                <a:gd name="T6" fmla="*/ 56 w 232"/>
                <a:gd name="T7" fmla="*/ 47 h 101"/>
                <a:gd name="T8" fmla="*/ 78 w 232"/>
                <a:gd name="T9" fmla="*/ 44 h 101"/>
                <a:gd name="T10" fmla="*/ 97 w 232"/>
                <a:gd name="T11" fmla="*/ 36 h 101"/>
                <a:gd name="T12" fmla="*/ 116 w 232"/>
                <a:gd name="T13" fmla="*/ 18 h 101"/>
                <a:gd name="T14" fmla="*/ 93 w 232"/>
                <a:gd name="T15" fmla="*/ 4 h 101"/>
                <a:gd name="T16" fmla="*/ 59 w 232"/>
                <a:gd name="T17" fmla="*/ 0 h 101"/>
                <a:gd name="T18" fmla="*/ 28 w 232"/>
                <a:gd name="T19" fmla="*/ 7 h 101"/>
                <a:gd name="T20" fmla="*/ 28 w 232"/>
                <a:gd name="T21" fmla="*/ 7 h 1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2"/>
                <a:gd name="T34" fmla="*/ 0 h 101"/>
                <a:gd name="T35" fmla="*/ 232 w 232"/>
                <a:gd name="T36" fmla="*/ 101 h 10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2" h="101">
                  <a:moveTo>
                    <a:pt x="55" y="15"/>
                  </a:moveTo>
                  <a:lnTo>
                    <a:pt x="7" y="67"/>
                  </a:lnTo>
                  <a:lnTo>
                    <a:pt x="0" y="101"/>
                  </a:lnTo>
                  <a:lnTo>
                    <a:pt x="112" y="95"/>
                  </a:lnTo>
                  <a:lnTo>
                    <a:pt x="156" y="89"/>
                  </a:lnTo>
                  <a:lnTo>
                    <a:pt x="194" y="72"/>
                  </a:lnTo>
                  <a:lnTo>
                    <a:pt x="232" y="36"/>
                  </a:lnTo>
                  <a:lnTo>
                    <a:pt x="186" y="8"/>
                  </a:lnTo>
                  <a:lnTo>
                    <a:pt x="118" y="0"/>
                  </a:lnTo>
                  <a:lnTo>
                    <a:pt x="55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Freeform 20"/>
            <p:cNvSpPr>
              <a:spLocks/>
            </p:cNvSpPr>
            <p:nvPr/>
          </p:nvSpPr>
          <p:spPr bwMode="auto">
            <a:xfrm>
              <a:off x="2723" y="1791"/>
              <a:ext cx="135" cy="54"/>
            </a:xfrm>
            <a:custGeom>
              <a:avLst/>
              <a:gdLst>
                <a:gd name="T0" fmla="*/ 23 w 270"/>
                <a:gd name="T1" fmla="*/ 10 h 109"/>
                <a:gd name="T2" fmla="*/ 5 w 270"/>
                <a:gd name="T3" fmla="*/ 31 h 109"/>
                <a:gd name="T4" fmla="*/ 0 w 270"/>
                <a:gd name="T5" fmla="*/ 47 h 109"/>
                <a:gd name="T6" fmla="*/ 41 w 270"/>
                <a:gd name="T7" fmla="*/ 54 h 109"/>
                <a:gd name="T8" fmla="*/ 96 w 270"/>
                <a:gd name="T9" fmla="*/ 45 h 109"/>
                <a:gd name="T10" fmla="*/ 135 w 270"/>
                <a:gd name="T11" fmla="*/ 38 h 109"/>
                <a:gd name="T12" fmla="*/ 135 w 270"/>
                <a:gd name="T13" fmla="*/ 27 h 109"/>
                <a:gd name="T14" fmla="*/ 103 w 270"/>
                <a:gd name="T15" fmla="*/ 11 h 109"/>
                <a:gd name="T16" fmla="*/ 71 w 270"/>
                <a:gd name="T17" fmla="*/ 0 h 109"/>
                <a:gd name="T18" fmla="*/ 23 w 270"/>
                <a:gd name="T19" fmla="*/ 10 h 109"/>
                <a:gd name="T20" fmla="*/ 23 w 270"/>
                <a:gd name="T21" fmla="*/ 10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0"/>
                <a:gd name="T34" fmla="*/ 0 h 109"/>
                <a:gd name="T35" fmla="*/ 270 w 270"/>
                <a:gd name="T36" fmla="*/ 109 h 1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0" h="109">
                  <a:moveTo>
                    <a:pt x="46" y="21"/>
                  </a:moveTo>
                  <a:lnTo>
                    <a:pt x="10" y="63"/>
                  </a:lnTo>
                  <a:lnTo>
                    <a:pt x="0" y="94"/>
                  </a:lnTo>
                  <a:lnTo>
                    <a:pt x="82" y="109"/>
                  </a:lnTo>
                  <a:lnTo>
                    <a:pt x="192" y="90"/>
                  </a:lnTo>
                  <a:lnTo>
                    <a:pt x="270" y="77"/>
                  </a:lnTo>
                  <a:lnTo>
                    <a:pt x="270" y="54"/>
                  </a:lnTo>
                  <a:lnTo>
                    <a:pt x="207" y="23"/>
                  </a:lnTo>
                  <a:lnTo>
                    <a:pt x="143" y="0"/>
                  </a:lnTo>
                  <a:lnTo>
                    <a:pt x="46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Freeform 21"/>
            <p:cNvSpPr>
              <a:spLocks/>
            </p:cNvSpPr>
            <p:nvPr/>
          </p:nvSpPr>
          <p:spPr bwMode="auto">
            <a:xfrm>
              <a:off x="2757" y="1795"/>
              <a:ext cx="64" cy="45"/>
            </a:xfrm>
            <a:custGeom>
              <a:avLst/>
              <a:gdLst>
                <a:gd name="T0" fmla="*/ 0 w 127"/>
                <a:gd name="T1" fmla="*/ 16 h 91"/>
                <a:gd name="T2" fmla="*/ 6 w 127"/>
                <a:gd name="T3" fmla="*/ 44 h 91"/>
                <a:gd name="T4" fmla="*/ 36 w 127"/>
                <a:gd name="T5" fmla="*/ 45 h 91"/>
                <a:gd name="T6" fmla="*/ 54 w 127"/>
                <a:gd name="T7" fmla="*/ 31 h 91"/>
                <a:gd name="T8" fmla="*/ 64 w 127"/>
                <a:gd name="T9" fmla="*/ 4 h 91"/>
                <a:gd name="T10" fmla="*/ 47 w 127"/>
                <a:gd name="T11" fmla="*/ 0 h 91"/>
                <a:gd name="T12" fmla="*/ 20 w 127"/>
                <a:gd name="T13" fmla="*/ 1 h 91"/>
                <a:gd name="T14" fmla="*/ 0 w 127"/>
                <a:gd name="T15" fmla="*/ 16 h 91"/>
                <a:gd name="T16" fmla="*/ 0 w 127"/>
                <a:gd name="T17" fmla="*/ 16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7"/>
                <a:gd name="T28" fmla="*/ 0 h 91"/>
                <a:gd name="T29" fmla="*/ 127 w 127"/>
                <a:gd name="T30" fmla="*/ 91 h 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7" h="91">
                  <a:moveTo>
                    <a:pt x="0" y="32"/>
                  </a:moveTo>
                  <a:lnTo>
                    <a:pt x="11" y="88"/>
                  </a:lnTo>
                  <a:lnTo>
                    <a:pt x="72" y="91"/>
                  </a:lnTo>
                  <a:lnTo>
                    <a:pt x="108" y="63"/>
                  </a:lnTo>
                  <a:lnTo>
                    <a:pt x="127" y="8"/>
                  </a:lnTo>
                  <a:lnTo>
                    <a:pt x="93" y="0"/>
                  </a:lnTo>
                  <a:lnTo>
                    <a:pt x="40" y="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7DB2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Freeform 22"/>
            <p:cNvSpPr>
              <a:spLocks/>
            </p:cNvSpPr>
            <p:nvPr/>
          </p:nvSpPr>
          <p:spPr bwMode="auto">
            <a:xfrm>
              <a:off x="3068" y="1757"/>
              <a:ext cx="56" cy="44"/>
            </a:xfrm>
            <a:custGeom>
              <a:avLst/>
              <a:gdLst>
                <a:gd name="T0" fmla="*/ 1 w 113"/>
                <a:gd name="T1" fmla="*/ 5 h 89"/>
                <a:gd name="T2" fmla="*/ 0 w 113"/>
                <a:gd name="T3" fmla="*/ 31 h 89"/>
                <a:gd name="T4" fmla="*/ 18 w 113"/>
                <a:gd name="T5" fmla="*/ 44 h 89"/>
                <a:gd name="T6" fmla="*/ 48 w 113"/>
                <a:gd name="T7" fmla="*/ 34 h 89"/>
                <a:gd name="T8" fmla="*/ 56 w 113"/>
                <a:gd name="T9" fmla="*/ 13 h 89"/>
                <a:gd name="T10" fmla="*/ 44 w 113"/>
                <a:gd name="T11" fmla="*/ 0 h 89"/>
                <a:gd name="T12" fmla="*/ 1 w 113"/>
                <a:gd name="T13" fmla="*/ 5 h 89"/>
                <a:gd name="T14" fmla="*/ 1 w 113"/>
                <a:gd name="T15" fmla="*/ 5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89"/>
                <a:gd name="T26" fmla="*/ 113 w 113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89">
                  <a:moveTo>
                    <a:pt x="2" y="11"/>
                  </a:moveTo>
                  <a:lnTo>
                    <a:pt x="0" y="63"/>
                  </a:lnTo>
                  <a:lnTo>
                    <a:pt x="37" y="89"/>
                  </a:lnTo>
                  <a:lnTo>
                    <a:pt x="97" y="68"/>
                  </a:lnTo>
                  <a:lnTo>
                    <a:pt x="113" y="27"/>
                  </a:lnTo>
                  <a:lnTo>
                    <a:pt x="88" y="0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7DB2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Freeform 23"/>
            <p:cNvSpPr>
              <a:spLocks/>
            </p:cNvSpPr>
            <p:nvPr/>
          </p:nvSpPr>
          <p:spPr bwMode="auto">
            <a:xfrm>
              <a:off x="1805" y="2764"/>
              <a:ext cx="316" cy="184"/>
            </a:xfrm>
            <a:custGeom>
              <a:avLst/>
              <a:gdLst>
                <a:gd name="T0" fmla="*/ 0 w 633"/>
                <a:gd name="T1" fmla="*/ 143 h 369"/>
                <a:gd name="T2" fmla="*/ 198 w 633"/>
                <a:gd name="T3" fmla="*/ 175 h 369"/>
                <a:gd name="T4" fmla="*/ 289 w 633"/>
                <a:gd name="T5" fmla="*/ 184 h 369"/>
                <a:gd name="T6" fmla="*/ 316 w 633"/>
                <a:gd name="T7" fmla="*/ 125 h 369"/>
                <a:gd name="T8" fmla="*/ 227 w 633"/>
                <a:gd name="T9" fmla="*/ 62 h 369"/>
                <a:gd name="T10" fmla="*/ 144 w 633"/>
                <a:gd name="T11" fmla="*/ 0 h 369"/>
                <a:gd name="T12" fmla="*/ 111 w 633"/>
                <a:gd name="T13" fmla="*/ 23 h 369"/>
                <a:gd name="T14" fmla="*/ 63 w 633"/>
                <a:gd name="T15" fmla="*/ 5 h 369"/>
                <a:gd name="T16" fmla="*/ 23 w 633"/>
                <a:gd name="T17" fmla="*/ 16 h 369"/>
                <a:gd name="T18" fmla="*/ 17 w 633"/>
                <a:gd name="T19" fmla="*/ 117 h 369"/>
                <a:gd name="T20" fmla="*/ 0 w 633"/>
                <a:gd name="T21" fmla="*/ 143 h 369"/>
                <a:gd name="T22" fmla="*/ 0 w 633"/>
                <a:gd name="T23" fmla="*/ 143 h 3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33"/>
                <a:gd name="T37" fmla="*/ 0 h 369"/>
                <a:gd name="T38" fmla="*/ 633 w 633"/>
                <a:gd name="T39" fmla="*/ 369 h 3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33" h="369">
                  <a:moveTo>
                    <a:pt x="0" y="287"/>
                  </a:moveTo>
                  <a:lnTo>
                    <a:pt x="397" y="350"/>
                  </a:lnTo>
                  <a:lnTo>
                    <a:pt x="578" y="369"/>
                  </a:lnTo>
                  <a:lnTo>
                    <a:pt x="633" y="251"/>
                  </a:lnTo>
                  <a:lnTo>
                    <a:pt x="454" y="124"/>
                  </a:lnTo>
                  <a:lnTo>
                    <a:pt x="289" y="0"/>
                  </a:lnTo>
                  <a:lnTo>
                    <a:pt x="222" y="46"/>
                  </a:lnTo>
                  <a:lnTo>
                    <a:pt x="127" y="10"/>
                  </a:lnTo>
                  <a:lnTo>
                    <a:pt x="47" y="32"/>
                  </a:lnTo>
                  <a:lnTo>
                    <a:pt x="34" y="234"/>
                  </a:lnTo>
                  <a:lnTo>
                    <a:pt x="0" y="287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Freeform 24"/>
            <p:cNvSpPr>
              <a:spLocks/>
            </p:cNvSpPr>
            <p:nvPr/>
          </p:nvSpPr>
          <p:spPr bwMode="auto">
            <a:xfrm>
              <a:off x="1926" y="2761"/>
              <a:ext cx="68" cy="90"/>
            </a:xfrm>
            <a:custGeom>
              <a:avLst/>
              <a:gdLst>
                <a:gd name="T0" fmla="*/ 29 w 137"/>
                <a:gd name="T1" fmla="*/ 0 h 179"/>
                <a:gd name="T2" fmla="*/ 25 w 137"/>
                <a:gd name="T3" fmla="*/ 27 h 179"/>
                <a:gd name="T4" fmla="*/ 43 w 137"/>
                <a:gd name="T5" fmla="*/ 52 h 179"/>
                <a:gd name="T6" fmla="*/ 68 w 137"/>
                <a:gd name="T7" fmla="*/ 90 h 179"/>
                <a:gd name="T8" fmla="*/ 39 w 137"/>
                <a:gd name="T9" fmla="*/ 60 h 179"/>
                <a:gd name="T10" fmla="*/ 0 w 137"/>
                <a:gd name="T11" fmla="*/ 35 h 179"/>
                <a:gd name="T12" fmla="*/ 0 w 137"/>
                <a:gd name="T13" fmla="*/ 9 h 179"/>
                <a:gd name="T14" fmla="*/ 29 w 137"/>
                <a:gd name="T15" fmla="*/ 0 h 179"/>
                <a:gd name="T16" fmla="*/ 29 w 137"/>
                <a:gd name="T17" fmla="*/ 0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"/>
                <a:gd name="T28" fmla="*/ 0 h 179"/>
                <a:gd name="T29" fmla="*/ 137 w 137"/>
                <a:gd name="T30" fmla="*/ 179 h 1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" h="179">
                  <a:moveTo>
                    <a:pt x="59" y="0"/>
                  </a:moveTo>
                  <a:lnTo>
                    <a:pt x="51" y="54"/>
                  </a:lnTo>
                  <a:lnTo>
                    <a:pt x="86" y="103"/>
                  </a:lnTo>
                  <a:lnTo>
                    <a:pt x="137" y="179"/>
                  </a:lnTo>
                  <a:lnTo>
                    <a:pt x="78" y="120"/>
                  </a:lnTo>
                  <a:lnTo>
                    <a:pt x="0" y="69"/>
                  </a:lnTo>
                  <a:lnTo>
                    <a:pt x="0" y="17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2" name="Freeform 25"/>
            <p:cNvSpPr>
              <a:spLocks/>
            </p:cNvSpPr>
            <p:nvPr/>
          </p:nvSpPr>
          <p:spPr bwMode="auto">
            <a:xfrm>
              <a:off x="1786" y="2768"/>
              <a:ext cx="163" cy="154"/>
            </a:xfrm>
            <a:custGeom>
              <a:avLst/>
              <a:gdLst>
                <a:gd name="T0" fmla="*/ 87 w 327"/>
                <a:gd name="T1" fmla="*/ 1 h 308"/>
                <a:gd name="T2" fmla="*/ 62 w 327"/>
                <a:gd name="T3" fmla="*/ 31 h 308"/>
                <a:gd name="T4" fmla="*/ 68 w 327"/>
                <a:gd name="T5" fmla="*/ 61 h 308"/>
                <a:gd name="T6" fmla="*/ 135 w 327"/>
                <a:gd name="T7" fmla="*/ 123 h 308"/>
                <a:gd name="T8" fmla="*/ 163 w 327"/>
                <a:gd name="T9" fmla="*/ 154 h 308"/>
                <a:gd name="T10" fmla="*/ 79 w 327"/>
                <a:gd name="T11" fmla="*/ 114 h 308"/>
                <a:gd name="T12" fmla="*/ 57 w 327"/>
                <a:gd name="T13" fmla="*/ 123 h 308"/>
                <a:gd name="T14" fmla="*/ 40 w 327"/>
                <a:gd name="T15" fmla="*/ 146 h 308"/>
                <a:gd name="T16" fmla="*/ 0 w 327"/>
                <a:gd name="T17" fmla="*/ 138 h 308"/>
                <a:gd name="T18" fmla="*/ 43 w 327"/>
                <a:gd name="T19" fmla="*/ 99 h 308"/>
                <a:gd name="T20" fmla="*/ 18 w 327"/>
                <a:gd name="T21" fmla="*/ 59 h 308"/>
                <a:gd name="T22" fmla="*/ 27 w 327"/>
                <a:gd name="T23" fmla="*/ 23 h 308"/>
                <a:gd name="T24" fmla="*/ 57 w 327"/>
                <a:gd name="T25" fmla="*/ 0 h 308"/>
                <a:gd name="T26" fmla="*/ 87 w 327"/>
                <a:gd name="T27" fmla="*/ 1 h 308"/>
                <a:gd name="T28" fmla="*/ 87 w 327"/>
                <a:gd name="T29" fmla="*/ 1 h 3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7"/>
                <a:gd name="T46" fmla="*/ 0 h 308"/>
                <a:gd name="T47" fmla="*/ 327 w 327"/>
                <a:gd name="T48" fmla="*/ 308 h 30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7" h="308">
                  <a:moveTo>
                    <a:pt x="175" y="3"/>
                  </a:moveTo>
                  <a:lnTo>
                    <a:pt x="125" y="62"/>
                  </a:lnTo>
                  <a:lnTo>
                    <a:pt x="137" y="123"/>
                  </a:lnTo>
                  <a:lnTo>
                    <a:pt x="270" y="247"/>
                  </a:lnTo>
                  <a:lnTo>
                    <a:pt x="327" y="308"/>
                  </a:lnTo>
                  <a:lnTo>
                    <a:pt x="159" y="228"/>
                  </a:lnTo>
                  <a:lnTo>
                    <a:pt x="114" y="247"/>
                  </a:lnTo>
                  <a:lnTo>
                    <a:pt x="81" y="292"/>
                  </a:lnTo>
                  <a:lnTo>
                    <a:pt x="0" y="275"/>
                  </a:lnTo>
                  <a:lnTo>
                    <a:pt x="87" y="199"/>
                  </a:lnTo>
                  <a:lnTo>
                    <a:pt x="36" y="118"/>
                  </a:lnTo>
                  <a:lnTo>
                    <a:pt x="55" y="47"/>
                  </a:lnTo>
                  <a:lnTo>
                    <a:pt x="114" y="0"/>
                  </a:lnTo>
                  <a:lnTo>
                    <a:pt x="175" y="3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3" name="Freeform 26"/>
            <p:cNvSpPr>
              <a:spLocks/>
            </p:cNvSpPr>
            <p:nvPr/>
          </p:nvSpPr>
          <p:spPr bwMode="auto">
            <a:xfrm>
              <a:off x="2793" y="2016"/>
              <a:ext cx="165" cy="110"/>
            </a:xfrm>
            <a:custGeom>
              <a:avLst/>
              <a:gdLst>
                <a:gd name="T0" fmla="*/ 133 w 329"/>
                <a:gd name="T1" fmla="*/ 7 h 221"/>
                <a:gd name="T2" fmla="*/ 44 w 329"/>
                <a:gd name="T3" fmla="*/ 34 h 221"/>
                <a:gd name="T4" fmla="*/ 0 w 329"/>
                <a:gd name="T5" fmla="*/ 110 h 221"/>
                <a:gd name="T6" fmla="*/ 58 w 329"/>
                <a:gd name="T7" fmla="*/ 110 h 221"/>
                <a:gd name="T8" fmla="*/ 126 w 329"/>
                <a:gd name="T9" fmla="*/ 92 h 221"/>
                <a:gd name="T10" fmla="*/ 160 w 329"/>
                <a:gd name="T11" fmla="*/ 96 h 221"/>
                <a:gd name="T12" fmla="*/ 160 w 329"/>
                <a:gd name="T13" fmla="*/ 43 h 221"/>
                <a:gd name="T14" fmla="*/ 165 w 329"/>
                <a:gd name="T15" fmla="*/ 0 h 221"/>
                <a:gd name="T16" fmla="*/ 133 w 329"/>
                <a:gd name="T17" fmla="*/ 7 h 221"/>
                <a:gd name="T18" fmla="*/ 133 w 329"/>
                <a:gd name="T19" fmla="*/ 7 h 2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9"/>
                <a:gd name="T31" fmla="*/ 0 h 221"/>
                <a:gd name="T32" fmla="*/ 329 w 329"/>
                <a:gd name="T33" fmla="*/ 221 h 2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9" h="221">
                  <a:moveTo>
                    <a:pt x="266" y="15"/>
                  </a:moveTo>
                  <a:lnTo>
                    <a:pt x="87" y="68"/>
                  </a:lnTo>
                  <a:lnTo>
                    <a:pt x="0" y="221"/>
                  </a:lnTo>
                  <a:lnTo>
                    <a:pt x="116" y="221"/>
                  </a:lnTo>
                  <a:lnTo>
                    <a:pt x="251" y="184"/>
                  </a:lnTo>
                  <a:lnTo>
                    <a:pt x="319" y="192"/>
                  </a:lnTo>
                  <a:lnTo>
                    <a:pt x="319" y="86"/>
                  </a:lnTo>
                  <a:lnTo>
                    <a:pt x="329" y="0"/>
                  </a:lnTo>
                  <a:lnTo>
                    <a:pt x="266" y="15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Freeform 27"/>
            <p:cNvSpPr>
              <a:spLocks/>
            </p:cNvSpPr>
            <p:nvPr/>
          </p:nvSpPr>
          <p:spPr bwMode="auto">
            <a:xfrm>
              <a:off x="3332" y="1738"/>
              <a:ext cx="50" cy="92"/>
            </a:xfrm>
            <a:custGeom>
              <a:avLst/>
              <a:gdLst>
                <a:gd name="T0" fmla="*/ 30 w 99"/>
                <a:gd name="T1" fmla="*/ 0 h 184"/>
                <a:gd name="T2" fmla="*/ 50 w 99"/>
                <a:gd name="T3" fmla="*/ 48 h 184"/>
                <a:gd name="T4" fmla="*/ 40 w 99"/>
                <a:gd name="T5" fmla="*/ 92 h 184"/>
                <a:gd name="T6" fmla="*/ 0 w 99"/>
                <a:gd name="T7" fmla="*/ 24 h 184"/>
                <a:gd name="T8" fmla="*/ 30 w 99"/>
                <a:gd name="T9" fmla="*/ 0 h 184"/>
                <a:gd name="T10" fmla="*/ 30 w 99"/>
                <a:gd name="T11" fmla="*/ 0 h 1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184"/>
                <a:gd name="T20" fmla="*/ 99 w 99"/>
                <a:gd name="T21" fmla="*/ 184 h 1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184">
                  <a:moveTo>
                    <a:pt x="59" y="0"/>
                  </a:moveTo>
                  <a:lnTo>
                    <a:pt x="99" y="97"/>
                  </a:lnTo>
                  <a:lnTo>
                    <a:pt x="80" y="184"/>
                  </a:lnTo>
                  <a:lnTo>
                    <a:pt x="0" y="49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5" name="Freeform 28"/>
            <p:cNvSpPr>
              <a:spLocks/>
            </p:cNvSpPr>
            <p:nvPr/>
          </p:nvSpPr>
          <p:spPr bwMode="auto">
            <a:xfrm>
              <a:off x="3307" y="1791"/>
              <a:ext cx="64" cy="264"/>
            </a:xfrm>
            <a:custGeom>
              <a:avLst/>
              <a:gdLst>
                <a:gd name="T0" fmla="*/ 7 w 129"/>
                <a:gd name="T1" fmla="*/ 0 h 529"/>
                <a:gd name="T2" fmla="*/ 55 w 129"/>
                <a:gd name="T3" fmla="*/ 53 h 529"/>
                <a:gd name="T4" fmla="*/ 64 w 129"/>
                <a:gd name="T5" fmla="*/ 106 h 529"/>
                <a:gd name="T6" fmla="*/ 39 w 129"/>
                <a:gd name="T7" fmla="*/ 137 h 529"/>
                <a:gd name="T8" fmla="*/ 46 w 129"/>
                <a:gd name="T9" fmla="*/ 167 h 529"/>
                <a:gd name="T10" fmla="*/ 21 w 129"/>
                <a:gd name="T11" fmla="*/ 190 h 529"/>
                <a:gd name="T12" fmla="*/ 39 w 129"/>
                <a:gd name="T13" fmla="*/ 238 h 529"/>
                <a:gd name="T14" fmla="*/ 0 w 129"/>
                <a:gd name="T15" fmla="*/ 264 h 529"/>
                <a:gd name="T16" fmla="*/ 7 w 129"/>
                <a:gd name="T17" fmla="*/ 190 h 529"/>
                <a:gd name="T18" fmla="*/ 7 w 129"/>
                <a:gd name="T19" fmla="*/ 45 h 529"/>
                <a:gd name="T20" fmla="*/ 7 w 129"/>
                <a:gd name="T21" fmla="*/ 0 h 529"/>
                <a:gd name="T22" fmla="*/ 7 w 129"/>
                <a:gd name="T23" fmla="*/ 0 h 5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"/>
                <a:gd name="T37" fmla="*/ 0 h 529"/>
                <a:gd name="T38" fmla="*/ 129 w 129"/>
                <a:gd name="T39" fmla="*/ 529 h 5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" h="529">
                  <a:moveTo>
                    <a:pt x="15" y="0"/>
                  </a:moveTo>
                  <a:lnTo>
                    <a:pt x="110" y="107"/>
                  </a:lnTo>
                  <a:lnTo>
                    <a:pt x="129" y="213"/>
                  </a:lnTo>
                  <a:lnTo>
                    <a:pt x="78" y="274"/>
                  </a:lnTo>
                  <a:lnTo>
                    <a:pt x="93" y="335"/>
                  </a:lnTo>
                  <a:lnTo>
                    <a:pt x="43" y="381"/>
                  </a:lnTo>
                  <a:lnTo>
                    <a:pt x="78" y="476"/>
                  </a:lnTo>
                  <a:lnTo>
                    <a:pt x="0" y="529"/>
                  </a:lnTo>
                  <a:lnTo>
                    <a:pt x="15" y="381"/>
                  </a:lnTo>
                  <a:lnTo>
                    <a:pt x="15" y="9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6" name="Freeform 29"/>
            <p:cNvSpPr>
              <a:spLocks/>
            </p:cNvSpPr>
            <p:nvPr/>
          </p:nvSpPr>
          <p:spPr bwMode="auto">
            <a:xfrm>
              <a:off x="2733" y="1727"/>
              <a:ext cx="227" cy="303"/>
            </a:xfrm>
            <a:custGeom>
              <a:avLst/>
              <a:gdLst>
                <a:gd name="T0" fmla="*/ 0 w 455"/>
                <a:gd name="T1" fmla="*/ 20 h 607"/>
                <a:gd name="T2" fmla="*/ 39 w 455"/>
                <a:gd name="T3" fmla="*/ 39 h 607"/>
                <a:gd name="T4" fmla="*/ 89 w 455"/>
                <a:gd name="T5" fmla="*/ 43 h 607"/>
                <a:gd name="T6" fmla="*/ 142 w 455"/>
                <a:gd name="T7" fmla="*/ 80 h 607"/>
                <a:gd name="T8" fmla="*/ 148 w 455"/>
                <a:gd name="T9" fmla="*/ 121 h 607"/>
                <a:gd name="T10" fmla="*/ 100 w 455"/>
                <a:gd name="T11" fmla="*/ 187 h 607"/>
                <a:gd name="T12" fmla="*/ 123 w 455"/>
                <a:gd name="T13" fmla="*/ 183 h 607"/>
                <a:gd name="T14" fmla="*/ 107 w 455"/>
                <a:gd name="T15" fmla="*/ 274 h 607"/>
                <a:gd name="T16" fmla="*/ 115 w 455"/>
                <a:gd name="T17" fmla="*/ 303 h 607"/>
                <a:gd name="T18" fmla="*/ 138 w 455"/>
                <a:gd name="T19" fmla="*/ 273 h 607"/>
                <a:gd name="T20" fmla="*/ 164 w 455"/>
                <a:gd name="T21" fmla="*/ 294 h 607"/>
                <a:gd name="T22" fmla="*/ 205 w 455"/>
                <a:gd name="T23" fmla="*/ 294 h 607"/>
                <a:gd name="T24" fmla="*/ 227 w 455"/>
                <a:gd name="T25" fmla="*/ 285 h 607"/>
                <a:gd name="T26" fmla="*/ 197 w 455"/>
                <a:gd name="T27" fmla="*/ 282 h 607"/>
                <a:gd name="T28" fmla="*/ 179 w 455"/>
                <a:gd name="T29" fmla="*/ 267 h 607"/>
                <a:gd name="T30" fmla="*/ 171 w 455"/>
                <a:gd name="T31" fmla="*/ 242 h 607"/>
                <a:gd name="T32" fmla="*/ 179 w 455"/>
                <a:gd name="T33" fmla="*/ 175 h 607"/>
                <a:gd name="T34" fmla="*/ 173 w 455"/>
                <a:gd name="T35" fmla="*/ 148 h 607"/>
                <a:gd name="T36" fmla="*/ 179 w 455"/>
                <a:gd name="T37" fmla="*/ 116 h 607"/>
                <a:gd name="T38" fmla="*/ 169 w 455"/>
                <a:gd name="T39" fmla="*/ 66 h 607"/>
                <a:gd name="T40" fmla="*/ 153 w 455"/>
                <a:gd name="T41" fmla="*/ 40 h 607"/>
                <a:gd name="T42" fmla="*/ 144 w 455"/>
                <a:gd name="T43" fmla="*/ 18 h 607"/>
                <a:gd name="T44" fmla="*/ 130 w 455"/>
                <a:gd name="T45" fmla="*/ 0 h 607"/>
                <a:gd name="T46" fmla="*/ 126 w 455"/>
                <a:gd name="T47" fmla="*/ 25 h 607"/>
                <a:gd name="T48" fmla="*/ 55 w 455"/>
                <a:gd name="T49" fmla="*/ 8 h 607"/>
                <a:gd name="T50" fmla="*/ 0 w 455"/>
                <a:gd name="T51" fmla="*/ 20 h 607"/>
                <a:gd name="T52" fmla="*/ 0 w 455"/>
                <a:gd name="T53" fmla="*/ 20 h 60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55"/>
                <a:gd name="T82" fmla="*/ 0 h 607"/>
                <a:gd name="T83" fmla="*/ 455 w 455"/>
                <a:gd name="T84" fmla="*/ 607 h 60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55" h="607">
                  <a:moveTo>
                    <a:pt x="0" y="40"/>
                  </a:moveTo>
                  <a:lnTo>
                    <a:pt x="78" y="78"/>
                  </a:lnTo>
                  <a:lnTo>
                    <a:pt x="179" y="86"/>
                  </a:lnTo>
                  <a:lnTo>
                    <a:pt x="285" y="160"/>
                  </a:lnTo>
                  <a:lnTo>
                    <a:pt x="297" y="242"/>
                  </a:lnTo>
                  <a:lnTo>
                    <a:pt x="200" y="375"/>
                  </a:lnTo>
                  <a:lnTo>
                    <a:pt x="247" y="367"/>
                  </a:lnTo>
                  <a:lnTo>
                    <a:pt x="215" y="548"/>
                  </a:lnTo>
                  <a:lnTo>
                    <a:pt x="230" y="607"/>
                  </a:lnTo>
                  <a:lnTo>
                    <a:pt x="276" y="546"/>
                  </a:lnTo>
                  <a:lnTo>
                    <a:pt x="329" y="589"/>
                  </a:lnTo>
                  <a:lnTo>
                    <a:pt x="411" y="588"/>
                  </a:lnTo>
                  <a:lnTo>
                    <a:pt x="455" y="570"/>
                  </a:lnTo>
                  <a:lnTo>
                    <a:pt x="394" y="565"/>
                  </a:lnTo>
                  <a:lnTo>
                    <a:pt x="358" y="534"/>
                  </a:lnTo>
                  <a:lnTo>
                    <a:pt x="342" y="485"/>
                  </a:lnTo>
                  <a:lnTo>
                    <a:pt x="358" y="350"/>
                  </a:lnTo>
                  <a:lnTo>
                    <a:pt x="346" y="297"/>
                  </a:lnTo>
                  <a:lnTo>
                    <a:pt x="358" y="232"/>
                  </a:lnTo>
                  <a:lnTo>
                    <a:pt x="339" y="133"/>
                  </a:lnTo>
                  <a:lnTo>
                    <a:pt x="306" y="80"/>
                  </a:lnTo>
                  <a:lnTo>
                    <a:pt x="289" y="36"/>
                  </a:lnTo>
                  <a:lnTo>
                    <a:pt x="261" y="0"/>
                  </a:lnTo>
                  <a:lnTo>
                    <a:pt x="253" y="50"/>
                  </a:lnTo>
                  <a:lnTo>
                    <a:pt x="111" y="17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Freeform 30"/>
            <p:cNvSpPr>
              <a:spLocks/>
            </p:cNvSpPr>
            <p:nvPr/>
          </p:nvSpPr>
          <p:spPr bwMode="auto">
            <a:xfrm>
              <a:off x="2718" y="1771"/>
              <a:ext cx="56" cy="60"/>
            </a:xfrm>
            <a:custGeom>
              <a:avLst/>
              <a:gdLst>
                <a:gd name="T0" fmla="*/ 0 w 110"/>
                <a:gd name="T1" fmla="*/ 60 h 119"/>
                <a:gd name="T2" fmla="*/ 2 w 110"/>
                <a:gd name="T3" fmla="*/ 23 h 119"/>
                <a:gd name="T4" fmla="*/ 29 w 110"/>
                <a:gd name="T5" fmla="*/ 6 h 119"/>
                <a:gd name="T6" fmla="*/ 56 w 110"/>
                <a:gd name="T7" fmla="*/ 0 h 119"/>
                <a:gd name="T8" fmla="*/ 40 w 110"/>
                <a:gd name="T9" fmla="*/ 27 h 119"/>
                <a:gd name="T10" fmla="*/ 0 w 110"/>
                <a:gd name="T11" fmla="*/ 60 h 119"/>
                <a:gd name="T12" fmla="*/ 0 w 110"/>
                <a:gd name="T13" fmla="*/ 6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"/>
                <a:gd name="T22" fmla="*/ 0 h 119"/>
                <a:gd name="T23" fmla="*/ 110 w 110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" h="119">
                  <a:moveTo>
                    <a:pt x="0" y="119"/>
                  </a:moveTo>
                  <a:lnTo>
                    <a:pt x="4" y="45"/>
                  </a:lnTo>
                  <a:lnTo>
                    <a:pt x="57" y="11"/>
                  </a:lnTo>
                  <a:lnTo>
                    <a:pt x="110" y="0"/>
                  </a:lnTo>
                  <a:lnTo>
                    <a:pt x="78" y="53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8" name="Freeform 31"/>
            <p:cNvSpPr>
              <a:spLocks/>
            </p:cNvSpPr>
            <p:nvPr/>
          </p:nvSpPr>
          <p:spPr bwMode="auto">
            <a:xfrm>
              <a:off x="3073" y="1782"/>
              <a:ext cx="87" cy="52"/>
            </a:xfrm>
            <a:custGeom>
              <a:avLst/>
              <a:gdLst>
                <a:gd name="T0" fmla="*/ 0 w 175"/>
                <a:gd name="T1" fmla="*/ 39 h 105"/>
                <a:gd name="T2" fmla="*/ 31 w 175"/>
                <a:gd name="T3" fmla="*/ 52 h 105"/>
                <a:gd name="T4" fmla="*/ 61 w 175"/>
                <a:gd name="T5" fmla="*/ 48 h 105"/>
                <a:gd name="T6" fmla="*/ 87 w 175"/>
                <a:gd name="T7" fmla="*/ 14 h 105"/>
                <a:gd name="T8" fmla="*/ 68 w 175"/>
                <a:gd name="T9" fmla="*/ 0 h 105"/>
                <a:gd name="T10" fmla="*/ 58 w 175"/>
                <a:gd name="T11" fmla="*/ 15 h 105"/>
                <a:gd name="T12" fmla="*/ 26 w 175"/>
                <a:gd name="T13" fmla="*/ 35 h 105"/>
                <a:gd name="T14" fmla="*/ 0 w 175"/>
                <a:gd name="T15" fmla="*/ 39 h 105"/>
                <a:gd name="T16" fmla="*/ 0 w 175"/>
                <a:gd name="T17" fmla="*/ 39 h 1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5"/>
                <a:gd name="T28" fmla="*/ 0 h 105"/>
                <a:gd name="T29" fmla="*/ 175 w 175"/>
                <a:gd name="T30" fmla="*/ 105 h 1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5" h="105">
                  <a:moveTo>
                    <a:pt x="0" y="78"/>
                  </a:moveTo>
                  <a:lnTo>
                    <a:pt x="63" y="105"/>
                  </a:lnTo>
                  <a:lnTo>
                    <a:pt x="123" y="97"/>
                  </a:lnTo>
                  <a:lnTo>
                    <a:pt x="175" y="29"/>
                  </a:lnTo>
                  <a:lnTo>
                    <a:pt x="137" y="0"/>
                  </a:lnTo>
                  <a:lnTo>
                    <a:pt x="116" y="31"/>
                  </a:lnTo>
                  <a:lnTo>
                    <a:pt x="53" y="71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9" name="Freeform 32"/>
            <p:cNvSpPr>
              <a:spLocks/>
            </p:cNvSpPr>
            <p:nvPr/>
          </p:nvSpPr>
          <p:spPr bwMode="auto">
            <a:xfrm>
              <a:off x="2708" y="1850"/>
              <a:ext cx="98" cy="31"/>
            </a:xfrm>
            <a:custGeom>
              <a:avLst/>
              <a:gdLst>
                <a:gd name="T0" fmla="*/ 9 w 196"/>
                <a:gd name="T1" fmla="*/ 0 h 63"/>
                <a:gd name="T2" fmla="*/ 56 w 196"/>
                <a:gd name="T3" fmla="*/ 8 h 63"/>
                <a:gd name="T4" fmla="*/ 98 w 196"/>
                <a:gd name="T5" fmla="*/ 3 h 63"/>
                <a:gd name="T6" fmla="*/ 63 w 196"/>
                <a:gd name="T7" fmla="*/ 31 h 63"/>
                <a:gd name="T8" fmla="*/ 25 w 196"/>
                <a:gd name="T9" fmla="*/ 27 h 63"/>
                <a:gd name="T10" fmla="*/ 0 w 196"/>
                <a:gd name="T11" fmla="*/ 6 h 63"/>
                <a:gd name="T12" fmla="*/ 9 w 196"/>
                <a:gd name="T13" fmla="*/ 0 h 63"/>
                <a:gd name="T14" fmla="*/ 9 w 196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6"/>
                <a:gd name="T25" fmla="*/ 0 h 63"/>
                <a:gd name="T26" fmla="*/ 196 w 196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6" h="63">
                  <a:moveTo>
                    <a:pt x="17" y="0"/>
                  </a:moveTo>
                  <a:lnTo>
                    <a:pt x="112" y="16"/>
                  </a:lnTo>
                  <a:lnTo>
                    <a:pt x="196" y="6"/>
                  </a:lnTo>
                  <a:lnTo>
                    <a:pt x="127" y="63"/>
                  </a:lnTo>
                  <a:lnTo>
                    <a:pt x="49" y="55"/>
                  </a:lnTo>
                  <a:lnTo>
                    <a:pt x="0" y="1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0" name="Freeform 33"/>
            <p:cNvSpPr>
              <a:spLocks/>
            </p:cNvSpPr>
            <p:nvPr/>
          </p:nvSpPr>
          <p:spPr bwMode="auto">
            <a:xfrm>
              <a:off x="2977" y="1694"/>
              <a:ext cx="195" cy="110"/>
            </a:xfrm>
            <a:custGeom>
              <a:avLst/>
              <a:gdLst>
                <a:gd name="T0" fmla="*/ 12 w 390"/>
                <a:gd name="T1" fmla="*/ 90 h 220"/>
                <a:gd name="T2" fmla="*/ 0 w 390"/>
                <a:gd name="T3" fmla="*/ 76 h 220"/>
                <a:gd name="T4" fmla="*/ 0 w 390"/>
                <a:gd name="T5" fmla="*/ 31 h 220"/>
                <a:gd name="T6" fmla="*/ 57 w 390"/>
                <a:gd name="T7" fmla="*/ 5 h 220"/>
                <a:gd name="T8" fmla="*/ 125 w 390"/>
                <a:gd name="T9" fmla="*/ 0 h 220"/>
                <a:gd name="T10" fmla="*/ 184 w 390"/>
                <a:gd name="T11" fmla="*/ 14 h 220"/>
                <a:gd name="T12" fmla="*/ 154 w 390"/>
                <a:gd name="T13" fmla="*/ 25 h 220"/>
                <a:gd name="T14" fmla="*/ 195 w 390"/>
                <a:gd name="T15" fmla="*/ 31 h 220"/>
                <a:gd name="T16" fmla="*/ 179 w 390"/>
                <a:gd name="T17" fmla="*/ 47 h 220"/>
                <a:gd name="T18" fmla="*/ 172 w 390"/>
                <a:gd name="T19" fmla="*/ 53 h 220"/>
                <a:gd name="T20" fmla="*/ 177 w 390"/>
                <a:gd name="T21" fmla="*/ 81 h 220"/>
                <a:gd name="T22" fmla="*/ 161 w 390"/>
                <a:gd name="T23" fmla="*/ 78 h 220"/>
                <a:gd name="T24" fmla="*/ 123 w 390"/>
                <a:gd name="T25" fmla="*/ 44 h 220"/>
                <a:gd name="T26" fmla="*/ 93 w 390"/>
                <a:gd name="T27" fmla="*/ 33 h 220"/>
                <a:gd name="T28" fmla="*/ 67 w 390"/>
                <a:gd name="T29" fmla="*/ 38 h 220"/>
                <a:gd name="T30" fmla="*/ 47 w 390"/>
                <a:gd name="T31" fmla="*/ 58 h 220"/>
                <a:gd name="T32" fmla="*/ 37 w 390"/>
                <a:gd name="T33" fmla="*/ 87 h 220"/>
                <a:gd name="T34" fmla="*/ 24 w 390"/>
                <a:gd name="T35" fmla="*/ 110 h 220"/>
                <a:gd name="T36" fmla="*/ 12 w 390"/>
                <a:gd name="T37" fmla="*/ 90 h 220"/>
                <a:gd name="T38" fmla="*/ 12 w 390"/>
                <a:gd name="T39" fmla="*/ 90 h 22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90"/>
                <a:gd name="T61" fmla="*/ 0 h 220"/>
                <a:gd name="T62" fmla="*/ 390 w 390"/>
                <a:gd name="T63" fmla="*/ 220 h 22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90" h="220">
                  <a:moveTo>
                    <a:pt x="25" y="180"/>
                  </a:moveTo>
                  <a:lnTo>
                    <a:pt x="0" y="152"/>
                  </a:lnTo>
                  <a:lnTo>
                    <a:pt x="0" y="62"/>
                  </a:lnTo>
                  <a:lnTo>
                    <a:pt x="114" y="9"/>
                  </a:lnTo>
                  <a:lnTo>
                    <a:pt x="251" y="0"/>
                  </a:lnTo>
                  <a:lnTo>
                    <a:pt x="367" y="28"/>
                  </a:lnTo>
                  <a:lnTo>
                    <a:pt x="308" y="49"/>
                  </a:lnTo>
                  <a:lnTo>
                    <a:pt x="390" y="62"/>
                  </a:lnTo>
                  <a:lnTo>
                    <a:pt x="357" y="93"/>
                  </a:lnTo>
                  <a:lnTo>
                    <a:pt x="344" y="106"/>
                  </a:lnTo>
                  <a:lnTo>
                    <a:pt x="354" y="161"/>
                  </a:lnTo>
                  <a:lnTo>
                    <a:pt x="321" y="155"/>
                  </a:lnTo>
                  <a:lnTo>
                    <a:pt x="247" y="87"/>
                  </a:lnTo>
                  <a:lnTo>
                    <a:pt x="186" y="66"/>
                  </a:lnTo>
                  <a:lnTo>
                    <a:pt x="133" y="76"/>
                  </a:lnTo>
                  <a:lnTo>
                    <a:pt x="93" y="117"/>
                  </a:lnTo>
                  <a:lnTo>
                    <a:pt x="74" y="173"/>
                  </a:lnTo>
                  <a:lnTo>
                    <a:pt x="47" y="220"/>
                  </a:lnTo>
                  <a:lnTo>
                    <a:pt x="25" y="180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1" name="Freeform 34"/>
            <p:cNvSpPr>
              <a:spLocks/>
            </p:cNvSpPr>
            <p:nvPr/>
          </p:nvSpPr>
          <p:spPr bwMode="auto">
            <a:xfrm>
              <a:off x="2607" y="1452"/>
              <a:ext cx="702" cy="1094"/>
            </a:xfrm>
            <a:custGeom>
              <a:avLst/>
              <a:gdLst>
                <a:gd name="T0" fmla="*/ 122 w 1403"/>
                <a:gd name="T1" fmla="*/ 56 h 2188"/>
                <a:gd name="T2" fmla="*/ 117 w 1403"/>
                <a:gd name="T3" fmla="*/ 156 h 2188"/>
                <a:gd name="T4" fmla="*/ 134 w 1403"/>
                <a:gd name="T5" fmla="*/ 196 h 2188"/>
                <a:gd name="T6" fmla="*/ 180 w 1403"/>
                <a:gd name="T7" fmla="*/ 206 h 2188"/>
                <a:gd name="T8" fmla="*/ 400 w 1403"/>
                <a:gd name="T9" fmla="*/ 158 h 2188"/>
                <a:gd name="T10" fmla="*/ 242 w 1403"/>
                <a:gd name="T11" fmla="*/ 240 h 2188"/>
                <a:gd name="T12" fmla="*/ 87 w 1403"/>
                <a:gd name="T13" fmla="*/ 254 h 2188"/>
                <a:gd name="T14" fmla="*/ 61 w 1403"/>
                <a:gd name="T15" fmla="*/ 363 h 2188"/>
                <a:gd name="T16" fmla="*/ 71 w 1403"/>
                <a:gd name="T17" fmla="*/ 447 h 2188"/>
                <a:gd name="T18" fmla="*/ 154 w 1403"/>
                <a:gd name="T19" fmla="*/ 659 h 2188"/>
                <a:gd name="T20" fmla="*/ 202 w 1403"/>
                <a:gd name="T21" fmla="*/ 760 h 2188"/>
                <a:gd name="T22" fmla="*/ 255 w 1403"/>
                <a:gd name="T23" fmla="*/ 742 h 2188"/>
                <a:gd name="T24" fmla="*/ 312 w 1403"/>
                <a:gd name="T25" fmla="*/ 737 h 2188"/>
                <a:gd name="T26" fmla="*/ 425 w 1403"/>
                <a:gd name="T27" fmla="*/ 737 h 2188"/>
                <a:gd name="T28" fmla="*/ 458 w 1403"/>
                <a:gd name="T29" fmla="*/ 760 h 2188"/>
                <a:gd name="T30" fmla="*/ 350 w 1403"/>
                <a:gd name="T31" fmla="*/ 782 h 2188"/>
                <a:gd name="T32" fmla="*/ 295 w 1403"/>
                <a:gd name="T33" fmla="*/ 830 h 2188"/>
                <a:gd name="T34" fmla="*/ 364 w 1403"/>
                <a:gd name="T35" fmla="*/ 862 h 2188"/>
                <a:gd name="T36" fmla="*/ 558 w 1403"/>
                <a:gd name="T37" fmla="*/ 777 h 2188"/>
                <a:gd name="T38" fmla="*/ 645 w 1403"/>
                <a:gd name="T39" fmla="*/ 704 h 2188"/>
                <a:gd name="T40" fmla="*/ 662 w 1403"/>
                <a:gd name="T41" fmla="*/ 712 h 2188"/>
                <a:gd name="T42" fmla="*/ 526 w 1403"/>
                <a:gd name="T43" fmla="*/ 886 h 2188"/>
                <a:gd name="T44" fmla="*/ 451 w 1403"/>
                <a:gd name="T45" fmla="*/ 1009 h 2188"/>
                <a:gd name="T46" fmla="*/ 347 w 1403"/>
                <a:gd name="T47" fmla="*/ 948 h 2188"/>
                <a:gd name="T48" fmla="*/ 345 w 1403"/>
                <a:gd name="T49" fmla="*/ 1045 h 2188"/>
                <a:gd name="T50" fmla="*/ 293 w 1403"/>
                <a:gd name="T51" fmla="*/ 1023 h 2188"/>
                <a:gd name="T52" fmla="*/ 130 w 1403"/>
                <a:gd name="T53" fmla="*/ 768 h 2188"/>
                <a:gd name="T54" fmla="*/ 36 w 1403"/>
                <a:gd name="T55" fmla="*/ 547 h 2188"/>
                <a:gd name="T56" fmla="*/ 14 w 1403"/>
                <a:gd name="T57" fmla="*/ 390 h 2188"/>
                <a:gd name="T58" fmla="*/ 0 w 1403"/>
                <a:gd name="T59" fmla="*/ 233 h 2188"/>
                <a:gd name="T60" fmla="*/ 17 w 1403"/>
                <a:gd name="T61" fmla="*/ 93 h 2188"/>
                <a:gd name="T62" fmla="*/ 96 w 1403"/>
                <a:gd name="T63" fmla="*/ 30 h 2188"/>
                <a:gd name="T64" fmla="*/ 214 w 1403"/>
                <a:gd name="T65" fmla="*/ 0 h 21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03"/>
                <a:gd name="T100" fmla="*/ 0 h 2188"/>
                <a:gd name="T101" fmla="*/ 1403 w 1403"/>
                <a:gd name="T102" fmla="*/ 2188 h 21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03" h="2188">
                  <a:moveTo>
                    <a:pt x="428" y="0"/>
                  </a:moveTo>
                  <a:lnTo>
                    <a:pt x="244" y="112"/>
                  </a:lnTo>
                  <a:lnTo>
                    <a:pt x="211" y="234"/>
                  </a:lnTo>
                  <a:lnTo>
                    <a:pt x="234" y="313"/>
                  </a:lnTo>
                  <a:lnTo>
                    <a:pt x="413" y="340"/>
                  </a:lnTo>
                  <a:lnTo>
                    <a:pt x="268" y="393"/>
                  </a:lnTo>
                  <a:lnTo>
                    <a:pt x="240" y="448"/>
                  </a:lnTo>
                  <a:lnTo>
                    <a:pt x="360" y="412"/>
                  </a:lnTo>
                  <a:lnTo>
                    <a:pt x="535" y="393"/>
                  </a:lnTo>
                  <a:lnTo>
                    <a:pt x="799" y="317"/>
                  </a:lnTo>
                  <a:lnTo>
                    <a:pt x="620" y="429"/>
                  </a:lnTo>
                  <a:lnTo>
                    <a:pt x="483" y="481"/>
                  </a:lnTo>
                  <a:lnTo>
                    <a:pt x="295" y="481"/>
                  </a:lnTo>
                  <a:lnTo>
                    <a:pt x="173" y="509"/>
                  </a:lnTo>
                  <a:lnTo>
                    <a:pt x="139" y="599"/>
                  </a:lnTo>
                  <a:lnTo>
                    <a:pt x="122" y="726"/>
                  </a:lnTo>
                  <a:lnTo>
                    <a:pt x="154" y="781"/>
                  </a:lnTo>
                  <a:lnTo>
                    <a:pt x="141" y="895"/>
                  </a:lnTo>
                  <a:lnTo>
                    <a:pt x="192" y="1057"/>
                  </a:lnTo>
                  <a:lnTo>
                    <a:pt x="308" y="1319"/>
                  </a:lnTo>
                  <a:lnTo>
                    <a:pt x="360" y="1456"/>
                  </a:lnTo>
                  <a:lnTo>
                    <a:pt x="403" y="1521"/>
                  </a:lnTo>
                  <a:lnTo>
                    <a:pt x="470" y="1469"/>
                  </a:lnTo>
                  <a:lnTo>
                    <a:pt x="510" y="1484"/>
                  </a:lnTo>
                  <a:lnTo>
                    <a:pt x="535" y="1433"/>
                  </a:lnTo>
                  <a:lnTo>
                    <a:pt x="624" y="1475"/>
                  </a:lnTo>
                  <a:lnTo>
                    <a:pt x="727" y="1460"/>
                  </a:lnTo>
                  <a:lnTo>
                    <a:pt x="850" y="1475"/>
                  </a:lnTo>
                  <a:lnTo>
                    <a:pt x="911" y="1443"/>
                  </a:lnTo>
                  <a:lnTo>
                    <a:pt x="915" y="1521"/>
                  </a:lnTo>
                  <a:lnTo>
                    <a:pt x="862" y="1574"/>
                  </a:lnTo>
                  <a:lnTo>
                    <a:pt x="700" y="1564"/>
                  </a:lnTo>
                  <a:lnTo>
                    <a:pt x="605" y="1591"/>
                  </a:lnTo>
                  <a:lnTo>
                    <a:pt x="590" y="1661"/>
                  </a:lnTo>
                  <a:lnTo>
                    <a:pt x="641" y="1722"/>
                  </a:lnTo>
                  <a:lnTo>
                    <a:pt x="727" y="1724"/>
                  </a:lnTo>
                  <a:lnTo>
                    <a:pt x="941" y="1680"/>
                  </a:lnTo>
                  <a:lnTo>
                    <a:pt x="1116" y="1555"/>
                  </a:lnTo>
                  <a:lnTo>
                    <a:pt x="1211" y="1494"/>
                  </a:lnTo>
                  <a:lnTo>
                    <a:pt x="1289" y="1408"/>
                  </a:lnTo>
                  <a:lnTo>
                    <a:pt x="1403" y="1239"/>
                  </a:lnTo>
                  <a:lnTo>
                    <a:pt x="1324" y="1424"/>
                  </a:lnTo>
                  <a:lnTo>
                    <a:pt x="1219" y="1591"/>
                  </a:lnTo>
                  <a:lnTo>
                    <a:pt x="1052" y="1773"/>
                  </a:lnTo>
                  <a:lnTo>
                    <a:pt x="976" y="1872"/>
                  </a:lnTo>
                  <a:lnTo>
                    <a:pt x="901" y="2019"/>
                  </a:lnTo>
                  <a:lnTo>
                    <a:pt x="782" y="1914"/>
                  </a:lnTo>
                  <a:lnTo>
                    <a:pt x="694" y="1897"/>
                  </a:lnTo>
                  <a:lnTo>
                    <a:pt x="797" y="2131"/>
                  </a:lnTo>
                  <a:lnTo>
                    <a:pt x="690" y="2089"/>
                  </a:lnTo>
                  <a:lnTo>
                    <a:pt x="694" y="2188"/>
                  </a:lnTo>
                  <a:lnTo>
                    <a:pt x="586" y="2047"/>
                  </a:lnTo>
                  <a:lnTo>
                    <a:pt x="403" y="1621"/>
                  </a:lnTo>
                  <a:lnTo>
                    <a:pt x="259" y="1536"/>
                  </a:lnTo>
                  <a:lnTo>
                    <a:pt x="202" y="1490"/>
                  </a:lnTo>
                  <a:lnTo>
                    <a:pt x="71" y="1095"/>
                  </a:lnTo>
                  <a:lnTo>
                    <a:pt x="36" y="927"/>
                  </a:lnTo>
                  <a:lnTo>
                    <a:pt x="27" y="781"/>
                  </a:lnTo>
                  <a:lnTo>
                    <a:pt x="8" y="585"/>
                  </a:lnTo>
                  <a:lnTo>
                    <a:pt x="0" y="467"/>
                  </a:lnTo>
                  <a:lnTo>
                    <a:pt x="27" y="308"/>
                  </a:lnTo>
                  <a:lnTo>
                    <a:pt x="33" y="186"/>
                  </a:lnTo>
                  <a:lnTo>
                    <a:pt x="59" y="116"/>
                  </a:lnTo>
                  <a:lnTo>
                    <a:pt x="192" y="61"/>
                  </a:lnTo>
                  <a:lnTo>
                    <a:pt x="244" y="19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2" name="Freeform 35"/>
            <p:cNvSpPr>
              <a:spLocks/>
            </p:cNvSpPr>
            <p:nvPr/>
          </p:nvSpPr>
          <p:spPr bwMode="auto">
            <a:xfrm>
              <a:off x="2793" y="1801"/>
              <a:ext cx="10" cy="13"/>
            </a:xfrm>
            <a:custGeom>
              <a:avLst/>
              <a:gdLst>
                <a:gd name="T0" fmla="*/ 3 w 21"/>
                <a:gd name="T1" fmla="*/ 0 h 25"/>
                <a:gd name="T2" fmla="*/ 0 w 21"/>
                <a:gd name="T3" fmla="*/ 6 h 25"/>
                <a:gd name="T4" fmla="*/ 4 w 21"/>
                <a:gd name="T5" fmla="*/ 13 h 25"/>
                <a:gd name="T6" fmla="*/ 10 w 21"/>
                <a:gd name="T7" fmla="*/ 8 h 25"/>
                <a:gd name="T8" fmla="*/ 10 w 21"/>
                <a:gd name="T9" fmla="*/ 2 h 25"/>
                <a:gd name="T10" fmla="*/ 3 w 21"/>
                <a:gd name="T11" fmla="*/ 0 h 25"/>
                <a:gd name="T12" fmla="*/ 3 w 21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25"/>
                <a:gd name="T23" fmla="*/ 21 w 21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25">
                  <a:moveTo>
                    <a:pt x="6" y="0"/>
                  </a:moveTo>
                  <a:lnTo>
                    <a:pt x="0" y="12"/>
                  </a:lnTo>
                  <a:lnTo>
                    <a:pt x="8" y="25"/>
                  </a:lnTo>
                  <a:lnTo>
                    <a:pt x="21" y="16"/>
                  </a:lnTo>
                  <a:lnTo>
                    <a:pt x="21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3" name="Freeform 36"/>
            <p:cNvSpPr>
              <a:spLocks/>
            </p:cNvSpPr>
            <p:nvPr/>
          </p:nvSpPr>
          <p:spPr bwMode="auto">
            <a:xfrm>
              <a:off x="3101" y="1765"/>
              <a:ext cx="11" cy="12"/>
            </a:xfrm>
            <a:custGeom>
              <a:avLst/>
              <a:gdLst>
                <a:gd name="T0" fmla="*/ 0 w 23"/>
                <a:gd name="T1" fmla="*/ 2 h 25"/>
                <a:gd name="T2" fmla="*/ 5 w 23"/>
                <a:gd name="T3" fmla="*/ 0 h 25"/>
                <a:gd name="T4" fmla="*/ 11 w 23"/>
                <a:gd name="T5" fmla="*/ 3 h 25"/>
                <a:gd name="T6" fmla="*/ 8 w 23"/>
                <a:gd name="T7" fmla="*/ 12 h 25"/>
                <a:gd name="T8" fmla="*/ 2 w 23"/>
                <a:gd name="T9" fmla="*/ 7 h 25"/>
                <a:gd name="T10" fmla="*/ 0 w 23"/>
                <a:gd name="T11" fmla="*/ 2 h 25"/>
                <a:gd name="T12" fmla="*/ 0 w 23"/>
                <a:gd name="T13" fmla="*/ 2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25"/>
                <a:gd name="T23" fmla="*/ 23 w 23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25">
                  <a:moveTo>
                    <a:pt x="0" y="4"/>
                  </a:moveTo>
                  <a:lnTo>
                    <a:pt x="11" y="0"/>
                  </a:lnTo>
                  <a:lnTo>
                    <a:pt x="23" y="6"/>
                  </a:lnTo>
                  <a:lnTo>
                    <a:pt x="17" y="25"/>
                  </a:lnTo>
                  <a:lnTo>
                    <a:pt x="4" y="1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4" name="Freeform 37"/>
            <p:cNvSpPr>
              <a:spLocks/>
            </p:cNvSpPr>
            <p:nvPr/>
          </p:nvSpPr>
          <p:spPr bwMode="auto">
            <a:xfrm>
              <a:off x="2825" y="1479"/>
              <a:ext cx="316" cy="161"/>
            </a:xfrm>
            <a:custGeom>
              <a:avLst/>
              <a:gdLst>
                <a:gd name="T0" fmla="*/ 0 w 633"/>
                <a:gd name="T1" fmla="*/ 161 h 321"/>
                <a:gd name="T2" fmla="*/ 42 w 633"/>
                <a:gd name="T3" fmla="*/ 138 h 321"/>
                <a:gd name="T4" fmla="*/ 9 w 633"/>
                <a:gd name="T5" fmla="*/ 116 h 321"/>
                <a:gd name="T6" fmla="*/ 12 w 633"/>
                <a:gd name="T7" fmla="*/ 59 h 321"/>
                <a:gd name="T8" fmla="*/ 38 w 633"/>
                <a:gd name="T9" fmla="*/ 20 h 321"/>
                <a:gd name="T10" fmla="*/ 94 w 633"/>
                <a:gd name="T11" fmla="*/ 3 h 321"/>
                <a:gd name="T12" fmla="*/ 175 w 633"/>
                <a:gd name="T13" fmla="*/ 0 h 321"/>
                <a:gd name="T14" fmla="*/ 254 w 633"/>
                <a:gd name="T15" fmla="*/ 6 h 321"/>
                <a:gd name="T16" fmla="*/ 282 w 633"/>
                <a:gd name="T17" fmla="*/ 33 h 321"/>
                <a:gd name="T18" fmla="*/ 312 w 633"/>
                <a:gd name="T19" fmla="*/ 75 h 321"/>
                <a:gd name="T20" fmla="*/ 316 w 633"/>
                <a:gd name="T21" fmla="*/ 97 h 321"/>
                <a:gd name="T22" fmla="*/ 211 w 633"/>
                <a:gd name="T23" fmla="*/ 110 h 321"/>
                <a:gd name="T24" fmla="*/ 112 w 633"/>
                <a:gd name="T25" fmla="*/ 144 h 321"/>
                <a:gd name="T26" fmla="*/ 65 w 633"/>
                <a:gd name="T27" fmla="*/ 158 h 321"/>
                <a:gd name="T28" fmla="*/ 0 w 633"/>
                <a:gd name="T29" fmla="*/ 161 h 321"/>
                <a:gd name="T30" fmla="*/ 0 w 633"/>
                <a:gd name="T31" fmla="*/ 161 h 3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33"/>
                <a:gd name="T49" fmla="*/ 0 h 321"/>
                <a:gd name="T50" fmla="*/ 633 w 633"/>
                <a:gd name="T51" fmla="*/ 321 h 3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33" h="321">
                  <a:moveTo>
                    <a:pt x="0" y="321"/>
                  </a:moveTo>
                  <a:lnTo>
                    <a:pt x="85" y="276"/>
                  </a:lnTo>
                  <a:lnTo>
                    <a:pt x="19" y="232"/>
                  </a:lnTo>
                  <a:lnTo>
                    <a:pt x="24" y="118"/>
                  </a:lnTo>
                  <a:lnTo>
                    <a:pt x="76" y="40"/>
                  </a:lnTo>
                  <a:lnTo>
                    <a:pt x="188" y="6"/>
                  </a:lnTo>
                  <a:lnTo>
                    <a:pt x="350" y="0"/>
                  </a:lnTo>
                  <a:lnTo>
                    <a:pt x="509" y="11"/>
                  </a:lnTo>
                  <a:lnTo>
                    <a:pt x="564" y="65"/>
                  </a:lnTo>
                  <a:lnTo>
                    <a:pt x="625" y="150"/>
                  </a:lnTo>
                  <a:lnTo>
                    <a:pt x="633" y="194"/>
                  </a:lnTo>
                  <a:lnTo>
                    <a:pt x="422" y="219"/>
                  </a:lnTo>
                  <a:lnTo>
                    <a:pt x="224" y="287"/>
                  </a:lnTo>
                  <a:lnTo>
                    <a:pt x="131" y="316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5" name="Freeform 38"/>
            <p:cNvSpPr>
              <a:spLocks/>
            </p:cNvSpPr>
            <p:nvPr/>
          </p:nvSpPr>
          <p:spPr bwMode="auto">
            <a:xfrm>
              <a:off x="2851" y="1624"/>
              <a:ext cx="280" cy="113"/>
            </a:xfrm>
            <a:custGeom>
              <a:avLst/>
              <a:gdLst>
                <a:gd name="T0" fmla="*/ 0 w 559"/>
                <a:gd name="T1" fmla="*/ 79 h 224"/>
                <a:gd name="T2" fmla="*/ 51 w 559"/>
                <a:gd name="T3" fmla="*/ 64 h 224"/>
                <a:gd name="T4" fmla="*/ 114 w 559"/>
                <a:gd name="T5" fmla="*/ 30 h 224"/>
                <a:gd name="T6" fmla="*/ 185 w 559"/>
                <a:gd name="T7" fmla="*/ 5 h 224"/>
                <a:gd name="T8" fmla="*/ 241 w 559"/>
                <a:gd name="T9" fmla="*/ 0 h 224"/>
                <a:gd name="T10" fmla="*/ 280 w 559"/>
                <a:gd name="T11" fmla="*/ 8 h 224"/>
                <a:gd name="T12" fmla="*/ 187 w 559"/>
                <a:gd name="T13" fmla="*/ 32 h 224"/>
                <a:gd name="T14" fmla="*/ 131 w 559"/>
                <a:gd name="T15" fmla="*/ 60 h 224"/>
                <a:gd name="T16" fmla="*/ 94 w 559"/>
                <a:gd name="T17" fmla="*/ 94 h 224"/>
                <a:gd name="T18" fmla="*/ 69 w 559"/>
                <a:gd name="T19" fmla="*/ 113 h 224"/>
                <a:gd name="T20" fmla="*/ 34 w 559"/>
                <a:gd name="T21" fmla="*/ 99 h 224"/>
                <a:gd name="T22" fmla="*/ 0 w 559"/>
                <a:gd name="T23" fmla="*/ 79 h 224"/>
                <a:gd name="T24" fmla="*/ 0 w 559"/>
                <a:gd name="T25" fmla="*/ 79 h 2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59"/>
                <a:gd name="T40" fmla="*/ 0 h 224"/>
                <a:gd name="T41" fmla="*/ 559 w 559"/>
                <a:gd name="T42" fmla="*/ 224 h 2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59" h="224">
                  <a:moveTo>
                    <a:pt x="0" y="156"/>
                  </a:moveTo>
                  <a:lnTo>
                    <a:pt x="101" y="127"/>
                  </a:lnTo>
                  <a:lnTo>
                    <a:pt x="228" y="59"/>
                  </a:lnTo>
                  <a:lnTo>
                    <a:pt x="369" y="9"/>
                  </a:lnTo>
                  <a:lnTo>
                    <a:pt x="481" y="0"/>
                  </a:lnTo>
                  <a:lnTo>
                    <a:pt x="559" y="15"/>
                  </a:lnTo>
                  <a:lnTo>
                    <a:pt x="374" y="64"/>
                  </a:lnTo>
                  <a:lnTo>
                    <a:pt x="262" y="118"/>
                  </a:lnTo>
                  <a:lnTo>
                    <a:pt x="188" y="186"/>
                  </a:lnTo>
                  <a:lnTo>
                    <a:pt x="137" y="224"/>
                  </a:lnTo>
                  <a:lnTo>
                    <a:pt x="68" y="196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6" name="Freeform 39"/>
            <p:cNvSpPr>
              <a:spLocks/>
            </p:cNvSpPr>
            <p:nvPr/>
          </p:nvSpPr>
          <p:spPr bwMode="auto">
            <a:xfrm>
              <a:off x="2937" y="1926"/>
              <a:ext cx="38" cy="59"/>
            </a:xfrm>
            <a:custGeom>
              <a:avLst/>
              <a:gdLst>
                <a:gd name="T0" fmla="*/ 38 w 76"/>
                <a:gd name="T1" fmla="*/ 59 h 118"/>
                <a:gd name="T2" fmla="*/ 9 w 76"/>
                <a:gd name="T3" fmla="*/ 47 h 118"/>
                <a:gd name="T4" fmla="*/ 0 w 76"/>
                <a:gd name="T5" fmla="*/ 18 h 118"/>
                <a:gd name="T6" fmla="*/ 16 w 76"/>
                <a:gd name="T7" fmla="*/ 0 h 118"/>
                <a:gd name="T8" fmla="*/ 38 w 76"/>
                <a:gd name="T9" fmla="*/ 25 h 118"/>
                <a:gd name="T10" fmla="*/ 38 w 76"/>
                <a:gd name="T11" fmla="*/ 59 h 118"/>
                <a:gd name="T12" fmla="*/ 38 w 76"/>
                <a:gd name="T13" fmla="*/ 59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118"/>
                <a:gd name="T23" fmla="*/ 76 w 76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118">
                  <a:moveTo>
                    <a:pt x="76" y="118"/>
                  </a:moveTo>
                  <a:lnTo>
                    <a:pt x="17" y="94"/>
                  </a:lnTo>
                  <a:lnTo>
                    <a:pt x="0" y="35"/>
                  </a:lnTo>
                  <a:lnTo>
                    <a:pt x="32" y="0"/>
                  </a:lnTo>
                  <a:lnTo>
                    <a:pt x="76" y="50"/>
                  </a:lnTo>
                  <a:lnTo>
                    <a:pt x="76" y="118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7" name="Freeform 40"/>
            <p:cNvSpPr>
              <a:spLocks/>
            </p:cNvSpPr>
            <p:nvPr/>
          </p:nvSpPr>
          <p:spPr bwMode="auto">
            <a:xfrm>
              <a:off x="2937" y="1777"/>
              <a:ext cx="46" cy="152"/>
            </a:xfrm>
            <a:custGeom>
              <a:avLst/>
              <a:gdLst>
                <a:gd name="T0" fmla="*/ 9 w 91"/>
                <a:gd name="T1" fmla="*/ 0 h 302"/>
                <a:gd name="T2" fmla="*/ 0 w 91"/>
                <a:gd name="T3" fmla="*/ 45 h 302"/>
                <a:gd name="T4" fmla="*/ 21 w 91"/>
                <a:gd name="T5" fmla="*/ 86 h 302"/>
                <a:gd name="T6" fmla="*/ 16 w 91"/>
                <a:gd name="T7" fmla="*/ 130 h 302"/>
                <a:gd name="T8" fmla="*/ 46 w 91"/>
                <a:gd name="T9" fmla="*/ 152 h 302"/>
                <a:gd name="T10" fmla="*/ 46 w 91"/>
                <a:gd name="T11" fmla="*/ 81 h 302"/>
                <a:gd name="T12" fmla="*/ 31 w 91"/>
                <a:gd name="T13" fmla="*/ 32 h 302"/>
                <a:gd name="T14" fmla="*/ 9 w 91"/>
                <a:gd name="T15" fmla="*/ 0 h 302"/>
                <a:gd name="T16" fmla="*/ 9 w 91"/>
                <a:gd name="T17" fmla="*/ 0 h 3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1"/>
                <a:gd name="T28" fmla="*/ 0 h 302"/>
                <a:gd name="T29" fmla="*/ 91 w 91"/>
                <a:gd name="T30" fmla="*/ 302 h 30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1" h="302">
                  <a:moveTo>
                    <a:pt x="17" y="0"/>
                  </a:moveTo>
                  <a:lnTo>
                    <a:pt x="0" y="89"/>
                  </a:lnTo>
                  <a:lnTo>
                    <a:pt x="42" y="171"/>
                  </a:lnTo>
                  <a:lnTo>
                    <a:pt x="32" y="258"/>
                  </a:lnTo>
                  <a:lnTo>
                    <a:pt x="91" y="302"/>
                  </a:lnTo>
                  <a:lnTo>
                    <a:pt x="91" y="160"/>
                  </a:lnTo>
                  <a:lnTo>
                    <a:pt x="61" y="6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8" name="Freeform 41"/>
            <p:cNvSpPr>
              <a:spLocks/>
            </p:cNvSpPr>
            <p:nvPr/>
          </p:nvSpPr>
          <p:spPr bwMode="auto">
            <a:xfrm>
              <a:off x="3048" y="1710"/>
              <a:ext cx="241" cy="349"/>
            </a:xfrm>
            <a:custGeom>
              <a:avLst/>
              <a:gdLst>
                <a:gd name="T0" fmla="*/ 0 w 481"/>
                <a:gd name="T1" fmla="*/ 129 h 698"/>
                <a:gd name="T2" fmla="*/ 61 w 481"/>
                <a:gd name="T3" fmla="*/ 148 h 698"/>
                <a:gd name="T4" fmla="*/ 113 w 481"/>
                <a:gd name="T5" fmla="*/ 143 h 698"/>
                <a:gd name="T6" fmla="*/ 134 w 481"/>
                <a:gd name="T7" fmla="*/ 116 h 698"/>
                <a:gd name="T8" fmla="*/ 137 w 481"/>
                <a:gd name="T9" fmla="*/ 85 h 698"/>
                <a:gd name="T10" fmla="*/ 152 w 481"/>
                <a:gd name="T11" fmla="*/ 46 h 698"/>
                <a:gd name="T12" fmla="*/ 142 w 481"/>
                <a:gd name="T13" fmla="*/ 0 h 698"/>
                <a:gd name="T14" fmla="*/ 180 w 481"/>
                <a:gd name="T15" fmla="*/ 46 h 698"/>
                <a:gd name="T16" fmla="*/ 193 w 481"/>
                <a:gd name="T17" fmla="*/ 89 h 698"/>
                <a:gd name="T18" fmla="*/ 211 w 481"/>
                <a:gd name="T19" fmla="*/ 138 h 698"/>
                <a:gd name="T20" fmla="*/ 241 w 481"/>
                <a:gd name="T21" fmla="*/ 167 h 698"/>
                <a:gd name="T22" fmla="*/ 219 w 481"/>
                <a:gd name="T23" fmla="*/ 257 h 698"/>
                <a:gd name="T24" fmla="*/ 203 w 481"/>
                <a:gd name="T25" fmla="*/ 308 h 698"/>
                <a:gd name="T26" fmla="*/ 175 w 481"/>
                <a:gd name="T27" fmla="*/ 349 h 698"/>
                <a:gd name="T28" fmla="*/ 130 w 481"/>
                <a:gd name="T29" fmla="*/ 336 h 698"/>
                <a:gd name="T30" fmla="*/ 86 w 481"/>
                <a:gd name="T31" fmla="*/ 284 h 698"/>
                <a:gd name="T32" fmla="*/ 35 w 481"/>
                <a:gd name="T33" fmla="*/ 245 h 698"/>
                <a:gd name="T34" fmla="*/ 18 w 481"/>
                <a:gd name="T35" fmla="*/ 198 h 698"/>
                <a:gd name="T36" fmla="*/ 0 w 481"/>
                <a:gd name="T37" fmla="*/ 129 h 698"/>
                <a:gd name="T38" fmla="*/ 0 w 481"/>
                <a:gd name="T39" fmla="*/ 129 h 69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1"/>
                <a:gd name="T61" fmla="*/ 0 h 698"/>
                <a:gd name="T62" fmla="*/ 481 w 481"/>
                <a:gd name="T63" fmla="*/ 698 h 69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1" h="698">
                  <a:moveTo>
                    <a:pt x="0" y="258"/>
                  </a:moveTo>
                  <a:lnTo>
                    <a:pt x="122" y="295"/>
                  </a:lnTo>
                  <a:lnTo>
                    <a:pt x="225" y="285"/>
                  </a:lnTo>
                  <a:lnTo>
                    <a:pt x="267" y="232"/>
                  </a:lnTo>
                  <a:lnTo>
                    <a:pt x="274" y="169"/>
                  </a:lnTo>
                  <a:lnTo>
                    <a:pt x="303" y="93"/>
                  </a:lnTo>
                  <a:lnTo>
                    <a:pt x="284" y="0"/>
                  </a:lnTo>
                  <a:lnTo>
                    <a:pt x="360" y="93"/>
                  </a:lnTo>
                  <a:lnTo>
                    <a:pt x="385" y="179"/>
                  </a:lnTo>
                  <a:lnTo>
                    <a:pt x="421" y="276"/>
                  </a:lnTo>
                  <a:lnTo>
                    <a:pt x="481" y="334"/>
                  </a:lnTo>
                  <a:lnTo>
                    <a:pt x="438" y="513"/>
                  </a:lnTo>
                  <a:lnTo>
                    <a:pt x="405" y="616"/>
                  </a:lnTo>
                  <a:lnTo>
                    <a:pt x="350" y="698"/>
                  </a:lnTo>
                  <a:lnTo>
                    <a:pt x="259" y="671"/>
                  </a:lnTo>
                  <a:lnTo>
                    <a:pt x="172" y="568"/>
                  </a:lnTo>
                  <a:lnTo>
                    <a:pt x="69" y="490"/>
                  </a:lnTo>
                  <a:lnTo>
                    <a:pt x="35" y="397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9" name="Freeform 42"/>
            <p:cNvSpPr>
              <a:spLocks/>
            </p:cNvSpPr>
            <p:nvPr/>
          </p:nvSpPr>
          <p:spPr bwMode="auto">
            <a:xfrm>
              <a:off x="3118" y="2248"/>
              <a:ext cx="401" cy="917"/>
            </a:xfrm>
            <a:custGeom>
              <a:avLst/>
              <a:gdLst>
                <a:gd name="T0" fmla="*/ 0 w 803"/>
                <a:gd name="T1" fmla="*/ 917 h 1834"/>
                <a:gd name="T2" fmla="*/ 137 w 803"/>
                <a:gd name="T3" fmla="*/ 451 h 1834"/>
                <a:gd name="T4" fmla="*/ 220 w 803"/>
                <a:gd name="T5" fmla="*/ 270 h 1834"/>
                <a:gd name="T6" fmla="*/ 263 w 803"/>
                <a:gd name="T7" fmla="*/ 124 h 1834"/>
                <a:gd name="T8" fmla="*/ 284 w 803"/>
                <a:gd name="T9" fmla="*/ 0 h 1834"/>
                <a:gd name="T10" fmla="*/ 305 w 803"/>
                <a:gd name="T11" fmla="*/ 120 h 1834"/>
                <a:gd name="T12" fmla="*/ 315 w 803"/>
                <a:gd name="T13" fmla="*/ 27 h 1834"/>
                <a:gd name="T14" fmla="*/ 345 w 803"/>
                <a:gd name="T15" fmla="*/ 146 h 1834"/>
                <a:gd name="T16" fmla="*/ 376 w 803"/>
                <a:gd name="T17" fmla="*/ 228 h 1834"/>
                <a:gd name="T18" fmla="*/ 401 w 803"/>
                <a:gd name="T19" fmla="*/ 477 h 1834"/>
                <a:gd name="T20" fmla="*/ 340 w 803"/>
                <a:gd name="T21" fmla="*/ 359 h 1834"/>
                <a:gd name="T22" fmla="*/ 380 w 803"/>
                <a:gd name="T23" fmla="*/ 498 h 1834"/>
                <a:gd name="T24" fmla="*/ 320 w 803"/>
                <a:gd name="T25" fmla="*/ 379 h 1834"/>
                <a:gd name="T26" fmla="*/ 345 w 803"/>
                <a:gd name="T27" fmla="*/ 519 h 1834"/>
                <a:gd name="T28" fmla="*/ 290 w 803"/>
                <a:gd name="T29" fmla="*/ 410 h 1834"/>
                <a:gd name="T30" fmla="*/ 315 w 803"/>
                <a:gd name="T31" fmla="*/ 550 h 1834"/>
                <a:gd name="T32" fmla="*/ 282 w 803"/>
                <a:gd name="T33" fmla="*/ 575 h 1834"/>
                <a:gd name="T34" fmla="*/ 201 w 803"/>
                <a:gd name="T35" fmla="*/ 435 h 1834"/>
                <a:gd name="T36" fmla="*/ 190 w 803"/>
                <a:gd name="T37" fmla="*/ 498 h 1834"/>
                <a:gd name="T38" fmla="*/ 299 w 803"/>
                <a:gd name="T39" fmla="*/ 753 h 1834"/>
                <a:gd name="T40" fmla="*/ 205 w 803"/>
                <a:gd name="T41" fmla="*/ 917 h 1834"/>
                <a:gd name="T42" fmla="*/ 0 w 803"/>
                <a:gd name="T43" fmla="*/ 917 h 1834"/>
                <a:gd name="T44" fmla="*/ 0 w 803"/>
                <a:gd name="T45" fmla="*/ 917 h 183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03"/>
                <a:gd name="T70" fmla="*/ 0 h 1834"/>
                <a:gd name="T71" fmla="*/ 803 w 803"/>
                <a:gd name="T72" fmla="*/ 1834 h 183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03" h="1834">
                  <a:moveTo>
                    <a:pt x="0" y="1834"/>
                  </a:moveTo>
                  <a:lnTo>
                    <a:pt x="274" y="901"/>
                  </a:lnTo>
                  <a:lnTo>
                    <a:pt x="441" y="540"/>
                  </a:lnTo>
                  <a:lnTo>
                    <a:pt x="527" y="249"/>
                  </a:lnTo>
                  <a:lnTo>
                    <a:pt x="569" y="0"/>
                  </a:lnTo>
                  <a:lnTo>
                    <a:pt x="611" y="241"/>
                  </a:lnTo>
                  <a:lnTo>
                    <a:pt x="630" y="53"/>
                  </a:lnTo>
                  <a:lnTo>
                    <a:pt x="690" y="291"/>
                  </a:lnTo>
                  <a:lnTo>
                    <a:pt x="753" y="456"/>
                  </a:lnTo>
                  <a:lnTo>
                    <a:pt x="803" y="954"/>
                  </a:lnTo>
                  <a:lnTo>
                    <a:pt x="681" y="717"/>
                  </a:lnTo>
                  <a:lnTo>
                    <a:pt x="761" y="996"/>
                  </a:lnTo>
                  <a:lnTo>
                    <a:pt x="641" y="758"/>
                  </a:lnTo>
                  <a:lnTo>
                    <a:pt x="690" y="1038"/>
                  </a:lnTo>
                  <a:lnTo>
                    <a:pt x="580" y="819"/>
                  </a:lnTo>
                  <a:lnTo>
                    <a:pt x="630" y="1099"/>
                  </a:lnTo>
                  <a:lnTo>
                    <a:pt x="565" y="1150"/>
                  </a:lnTo>
                  <a:lnTo>
                    <a:pt x="403" y="870"/>
                  </a:lnTo>
                  <a:lnTo>
                    <a:pt x="380" y="996"/>
                  </a:lnTo>
                  <a:lnTo>
                    <a:pt x="599" y="1505"/>
                  </a:lnTo>
                  <a:lnTo>
                    <a:pt x="411" y="1834"/>
                  </a:lnTo>
                  <a:lnTo>
                    <a:pt x="0" y="1834"/>
                  </a:lnTo>
                  <a:close/>
                </a:path>
              </a:pathLst>
            </a:custGeom>
            <a:solidFill>
              <a:srgbClr val="E8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0" name="Freeform 43"/>
            <p:cNvSpPr>
              <a:spLocks/>
            </p:cNvSpPr>
            <p:nvPr/>
          </p:nvSpPr>
          <p:spPr bwMode="auto">
            <a:xfrm>
              <a:off x="3408" y="2497"/>
              <a:ext cx="657" cy="668"/>
            </a:xfrm>
            <a:custGeom>
              <a:avLst/>
              <a:gdLst>
                <a:gd name="T0" fmla="*/ 0 w 1316"/>
                <a:gd name="T1" fmla="*/ 668 h 1336"/>
                <a:gd name="T2" fmla="*/ 86 w 1316"/>
                <a:gd name="T3" fmla="*/ 523 h 1336"/>
                <a:gd name="T4" fmla="*/ 45 w 1316"/>
                <a:gd name="T5" fmla="*/ 394 h 1336"/>
                <a:gd name="T6" fmla="*/ 113 w 1316"/>
                <a:gd name="T7" fmla="*/ 321 h 1336"/>
                <a:gd name="T8" fmla="*/ 207 w 1316"/>
                <a:gd name="T9" fmla="*/ 249 h 1336"/>
                <a:gd name="T10" fmla="*/ 179 w 1316"/>
                <a:gd name="T11" fmla="*/ 42 h 1336"/>
                <a:gd name="T12" fmla="*/ 207 w 1316"/>
                <a:gd name="T13" fmla="*/ 3 h 1336"/>
                <a:gd name="T14" fmla="*/ 318 w 1316"/>
                <a:gd name="T15" fmla="*/ 0 h 1336"/>
                <a:gd name="T16" fmla="*/ 490 w 1316"/>
                <a:gd name="T17" fmla="*/ 44 h 1336"/>
                <a:gd name="T18" fmla="*/ 605 w 1316"/>
                <a:gd name="T19" fmla="*/ 130 h 1336"/>
                <a:gd name="T20" fmla="*/ 657 w 1316"/>
                <a:gd name="T21" fmla="*/ 203 h 1336"/>
                <a:gd name="T22" fmla="*/ 653 w 1316"/>
                <a:gd name="T23" fmla="*/ 341 h 1336"/>
                <a:gd name="T24" fmla="*/ 650 w 1316"/>
                <a:gd name="T25" fmla="*/ 473 h 1336"/>
                <a:gd name="T26" fmla="*/ 610 w 1316"/>
                <a:gd name="T27" fmla="*/ 668 h 1336"/>
                <a:gd name="T28" fmla="*/ 0 w 1316"/>
                <a:gd name="T29" fmla="*/ 668 h 1336"/>
                <a:gd name="T30" fmla="*/ 0 w 1316"/>
                <a:gd name="T31" fmla="*/ 668 h 13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16"/>
                <a:gd name="T49" fmla="*/ 0 h 1336"/>
                <a:gd name="T50" fmla="*/ 1316 w 1316"/>
                <a:gd name="T51" fmla="*/ 1336 h 13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16" h="1336">
                  <a:moveTo>
                    <a:pt x="0" y="1336"/>
                  </a:moveTo>
                  <a:lnTo>
                    <a:pt x="173" y="1045"/>
                  </a:lnTo>
                  <a:lnTo>
                    <a:pt x="91" y="789"/>
                  </a:lnTo>
                  <a:lnTo>
                    <a:pt x="226" y="642"/>
                  </a:lnTo>
                  <a:lnTo>
                    <a:pt x="415" y="498"/>
                  </a:lnTo>
                  <a:lnTo>
                    <a:pt x="358" y="84"/>
                  </a:lnTo>
                  <a:lnTo>
                    <a:pt x="415" y="7"/>
                  </a:lnTo>
                  <a:lnTo>
                    <a:pt x="637" y="0"/>
                  </a:lnTo>
                  <a:lnTo>
                    <a:pt x="981" y="89"/>
                  </a:lnTo>
                  <a:lnTo>
                    <a:pt x="1211" y="260"/>
                  </a:lnTo>
                  <a:lnTo>
                    <a:pt x="1316" y="407"/>
                  </a:lnTo>
                  <a:lnTo>
                    <a:pt x="1308" y="682"/>
                  </a:lnTo>
                  <a:lnTo>
                    <a:pt x="1301" y="947"/>
                  </a:lnTo>
                  <a:lnTo>
                    <a:pt x="1221" y="1336"/>
                  </a:lnTo>
                  <a:lnTo>
                    <a:pt x="0" y="1336"/>
                  </a:lnTo>
                  <a:close/>
                </a:path>
              </a:pathLst>
            </a:custGeom>
            <a:solidFill>
              <a:srgbClr val="E8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1" name="Freeform 44"/>
            <p:cNvSpPr>
              <a:spLocks/>
            </p:cNvSpPr>
            <p:nvPr/>
          </p:nvSpPr>
          <p:spPr bwMode="auto">
            <a:xfrm>
              <a:off x="4075" y="2700"/>
              <a:ext cx="134" cy="465"/>
            </a:xfrm>
            <a:custGeom>
              <a:avLst/>
              <a:gdLst>
                <a:gd name="T0" fmla="*/ 0 w 268"/>
                <a:gd name="T1" fmla="*/ 465 h 929"/>
                <a:gd name="T2" fmla="*/ 26 w 268"/>
                <a:gd name="T3" fmla="*/ 280 h 929"/>
                <a:gd name="T4" fmla="*/ 52 w 268"/>
                <a:gd name="T5" fmla="*/ 159 h 929"/>
                <a:gd name="T6" fmla="*/ 88 w 268"/>
                <a:gd name="T7" fmla="*/ 46 h 929"/>
                <a:gd name="T8" fmla="*/ 107 w 268"/>
                <a:gd name="T9" fmla="*/ 0 h 929"/>
                <a:gd name="T10" fmla="*/ 107 w 268"/>
                <a:gd name="T11" fmla="*/ 108 h 929"/>
                <a:gd name="T12" fmla="*/ 130 w 268"/>
                <a:gd name="T13" fmla="*/ 102 h 929"/>
                <a:gd name="T14" fmla="*/ 124 w 268"/>
                <a:gd name="T15" fmla="*/ 166 h 929"/>
                <a:gd name="T16" fmla="*/ 134 w 268"/>
                <a:gd name="T17" fmla="*/ 304 h 929"/>
                <a:gd name="T18" fmla="*/ 115 w 268"/>
                <a:gd name="T19" fmla="*/ 465 h 929"/>
                <a:gd name="T20" fmla="*/ 0 w 268"/>
                <a:gd name="T21" fmla="*/ 465 h 929"/>
                <a:gd name="T22" fmla="*/ 0 w 268"/>
                <a:gd name="T23" fmla="*/ 465 h 9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8"/>
                <a:gd name="T37" fmla="*/ 0 h 929"/>
                <a:gd name="T38" fmla="*/ 268 w 268"/>
                <a:gd name="T39" fmla="*/ 929 h 9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8" h="929">
                  <a:moveTo>
                    <a:pt x="0" y="929"/>
                  </a:moveTo>
                  <a:lnTo>
                    <a:pt x="53" y="559"/>
                  </a:lnTo>
                  <a:lnTo>
                    <a:pt x="104" y="317"/>
                  </a:lnTo>
                  <a:lnTo>
                    <a:pt x="177" y="91"/>
                  </a:lnTo>
                  <a:lnTo>
                    <a:pt x="215" y="0"/>
                  </a:lnTo>
                  <a:lnTo>
                    <a:pt x="215" y="216"/>
                  </a:lnTo>
                  <a:lnTo>
                    <a:pt x="260" y="203"/>
                  </a:lnTo>
                  <a:lnTo>
                    <a:pt x="249" y="332"/>
                  </a:lnTo>
                  <a:lnTo>
                    <a:pt x="268" y="608"/>
                  </a:lnTo>
                  <a:lnTo>
                    <a:pt x="230" y="929"/>
                  </a:lnTo>
                  <a:lnTo>
                    <a:pt x="0" y="929"/>
                  </a:lnTo>
                  <a:close/>
                </a:path>
              </a:pathLst>
            </a:custGeom>
            <a:solidFill>
              <a:srgbClr val="E8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2" name="Freeform 45"/>
            <p:cNvSpPr>
              <a:spLocks/>
            </p:cNvSpPr>
            <p:nvPr/>
          </p:nvSpPr>
          <p:spPr bwMode="auto">
            <a:xfrm>
              <a:off x="2589" y="2369"/>
              <a:ext cx="200" cy="796"/>
            </a:xfrm>
            <a:custGeom>
              <a:avLst/>
              <a:gdLst>
                <a:gd name="T0" fmla="*/ 192 w 399"/>
                <a:gd name="T1" fmla="*/ 796 h 1593"/>
                <a:gd name="T2" fmla="*/ 176 w 399"/>
                <a:gd name="T3" fmla="*/ 600 h 1593"/>
                <a:gd name="T4" fmla="*/ 176 w 399"/>
                <a:gd name="T5" fmla="*/ 314 h 1593"/>
                <a:gd name="T6" fmla="*/ 200 w 399"/>
                <a:gd name="T7" fmla="*/ 149 h 1593"/>
                <a:gd name="T8" fmla="*/ 186 w 399"/>
                <a:gd name="T9" fmla="*/ 0 h 1593"/>
                <a:gd name="T10" fmla="*/ 134 w 399"/>
                <a:gd name="T11" fmla="*/ 149 h 1593"/>
                <a:gd name="T12" fmla="*/ 123 w 399"/>
                <a:gd name="T13" fmla="*/ 335 h 1593"/>
                <a:gd name="T14" fmla="*/ 110 w 399"/>
                <a:gd name="T15" fmla="*/ 538 h 1593"/>
                <a:gd name="T16" fmla="*/ 75 w 399"/>
                <a:gd name="T17" fmla="*/ 464 h 1593"/>
                <a:gd name="T18" fmla="*/ 108 w 399"/>
                <a:gd name="T19" fmla="*/ 626 h 1593"/>
                <a:gd name="T20" fmla="*/ 52 w 399"/>
                <a:gd name="T21" fmla="*/ 498 h 1593"/>
                <a:gd name="T22" fmla="*/ 113 w 399"/>
                <a:gd name="T23" fmla="*/ 730 h 1593"/>
                <a:gd name="T24" fmla="*/ 27 w 399"/>
                <a:gd name="T25" fmla="*/ 534 h 1593"/>
                <a:gd name="T26" fmla="*/ 82 w 399"/>
                <a:gd name="T27" fmla="*/ 736 h 1593"/>
                <a:gd name="T28" fmla="*/ 0 w 399"/>
                <a:gd name="T29" fmla="*/ 568 h 1593"/>
                <a:gd name="T30" fmla="*/ 55 w 399"/>
                <a:gd name="T31" fmla="*/ 796 h 1593"/>
                <a:gd name="T32" fmla="*/ 192 w 399"/>
                <a:gd name="T33" fmla="*/ 796 h 1593"/>
                <a:gd name="T34" fmla="*/ 192 w 399"/>
                <a:gd name="T35" fmla="*/ 796 h 159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9"/>
                <a:gd name="T55" fmla="*/ 0 h 1593"/>
                <a:gd name="T56" fmla="*/ 399 w 399"/>
                <a:gd name="T57" fmla="*/ 1593 h 159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9" h="1593">
                  <a:moveTo>
                    <a:pt x="384" y="1593"/>
                  </a:moveTo>
                  <a:lnTo>
                    <a:pt x="352" y="1200"/>
                  </a:lnTo>
                  <a:lnTo>
                    <a:pt x="352" y="629"/>
                  </a:lnTo>
                  <a:lnTo>
                    <a:pt x="399" y="299"/>
                  </a:lnTo>
                  <a:lnTo>
                    <a:pt x="371" y="0"/>
                  </a:lnTo>
                  <a:lnTo>
                    <a:pt x="268" y="299"/>
                  </a:lnTo>
                  <a:lnTo>
                    <a:pt x="245" y="671"/>
                  </a:lnTo>
                  <a:lnTo>
                    <a:pt x="219" y="1076"/>
                  </a:lnTo>
                  <a:lnTo>
                    <a:pt x="150" y="928"/>
                  </a:lnTo>
                  <a:lnTo>
                    <a:pt x="215" y="1253"/>
                  </a:lnTo>
                  <a:lnTo>
                    <a:pt x="103" y="996"/>
                  </a:lnTo>
                  <a:lnTo>
                    <a:pt x="226" y="1460"/>
                  </a:lnTo>
                  <a:lnTo>
                    <a:pt x="53" y="1069"/>
                  </a:lnTo>
                  <a:lnTo>
                    <a:pt x="164" y="1472"/>
                  </a:lnTo>
                  <a:lnTo>
                    <a:pt x="0" y="1137"/>
                  </a:lnTo>
                  <a:lnTo>
                    <a:pt x="110" y="1593"/>
                  </a:lnTo>
                  <a:lnTo>
                    <a:pt x="384" y="1593"/>
                  </a:lnTo>
                  <a:close/>
                </a:path>
              </a:pathLst>
            </a:custGeom>
            <a:solidFill>
              <a:srgbClr val="E8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3" name="Freeform 46"/>
            <p:cNvSpPr>
              <a:spLocks/>
            </p:cNvSpPr>
            <p:nvPr/>
          </p:nvSpPr>
          <p:spPr bwMode="auto">
            <a:xfrm>
              <a:off x="2395" y="2434"/>
              <a:ext cx="303" cy="731"/>
            </a:xfrm>
            <a:custGeom>
              <a:avLst/>
              <a:gdLst>
                <a:gd name="T0" fmla="*/ 130 w 607"/>
                <a:gd name="T1" fmla="*/ 731 h 1462"/>
                <a:gd name="T2" fmla="*/ 105 w 607"/>
                <a:gd name="T3" fmla="*/ 489 h 1462"/>
                <a:gd name="T4" fmla="*/ 192 w 607"/>
                <a:gd name="T5" fmla="*/ 371 h 1462"/>
                <a:gd name="T6" fmla="*/ 209 w 607"/>
                <a:gd name="T7" fmla="*/ 322 h 1462"/>
                <a:gd name="T8" fmla="*/ 182 w 607"/>
                <a:gd name="T9" fmla="*/ 239 h 1462"/>
                <a:gd name="T10" fmla="*/ 303 w 607"/>
                <a:gd name="T11" fmla="*/ 0 h 1462"/>
                <a:gd name="T12" fmla="*/ 171 w 607"/>
                <a:gd name="T13" fmla="*/ 63 h 1462"/>
                <a:gd name="T14" fmla="*/ 79 w 607"/>
                <a:gd name="T15" fmla="*/ 150 h 1462"/>
                <a:gd name="T16" fmla="*/ 23 w 607"/>
                <a:gd name="T17" fmla="*/ 254 h 1462"/>
                <a:gd name="T18" fmla="*/ 11 w 607"/>
                <a:gd name="T19" fmla="*/ 354 h 1462"/>
                <a:gd name="T20" fmla="*/ 0 w 607"/>
                <a:gd name="T21" fmla="*/ 544 h 1462"/>
                <a:gd name="T22" fmla="*/ 32 w 607"/>
                <a:gd name="T23" fmla="*/ 669 h 1462"/>
                <a:gd name="T24" fmla="*/ 48 w 607"/>
                <a:gd name="T25" fmla="*/ 731 h 1462"/>
                <a:gd name="T26" fmla="*/ 130 w 607"/>
                <a:gd name="T27" fmla="*/ 731 h 1462"/>
                <a:gd name="T28" fmla="*/ 130 w 607"/>
                <a:gd name="T29" fmla="*/ 731 h 146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07"/>
                <a:gd name="T46" fmla="*/ 0 h 1462"/>
                <a:gd name="T47" fmla="*/ 607 w 607"/>
                <a:gd name="T48" fmla="*/ 1462 h 146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07" h="1462">
                  <a:moveTo>
                    <a:pt x="261" y="1462"/>
                  </a:moveTo>
                  <a:lnTo>
                    <a:pt x="211" y="979"/>
                  </a:lnTo>
                  <a:lnTo>
                    <a:pt x="384" y="742"/>
                  </a:lnTo>
                  <a:lnTo>
                    <a:pt x="419" y="643"/>
                  </a:lnTo>
                  <a:lnTo>
                    <a:pt x="365" y="478"/>
                  </a:lnTo>
                  <a:lnTo>
                    <a:pt x="607" y="0"/>
                  </a:lnTo>
                  <a:lnTo>
                    <a:pt x="343" y="126"/>
                  </a:lnTo>
                  <a:lnTo>
                    <a:pt x="158" y="299"/>
                  </a:lnTo>
                  <a:lnTo>
                    <a:pt x="46" y="508"/>
                  </a:lnTo>
                  <a:lnTo>
                    <a:pt x="23" y="708"/>
                  </a:lnTo>
                  <a:lnTo>
                    <a:pt x="0" y="1088"/>
                  </a:lnTo>
                  <a:lnTo>
                    <a:pt x="65" y="1337"/>
                  </a:lnTo>
                  <a:lnTo>
                    <a:pt x="97" y="1462"/>
                  </a:lnTo>
                  <a:lnTo>
                    <a:pt x="261" y="1462"/>
                  </a:lnTo>
                  <a:close/>
                </a:path>
              </a:pathLst>
            </a:custGeom>
            <a:solidFill>
              <a:srgbClr val="E8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4" name="Freeform 47"/>
            <p:cNvSpPr>
              <a:spLocks/>
            </p:cNvSpPr>
            <p:nvPr/>
          </p:nvSpPr>
          <p:spPr bwMode="auto">
            <a:xfrm>
              <a:off x="2708" y="1776"/>
              <a:ext cx="163" cy="91"/>
            </a:xfrm>
            <a:custGeom>
              <a:avLst/>
              <a:gdLst>
                <a:gd name="T0" fmla="*/ 159 w 327"/>
                <a:gd name="T1" fmla="*/ 36 h 181"/>
                <a:gd name="T2" fmla="*/ 139 w 327"/>
                <a:gd name="T3" fmla="*/ 33 h 181"/>
                <a:gd name="T4" fmla="*/ 93 w 327"/>
                <a:gd name="T5" fmla="*/ 11 h 181"/>
                <a:gd name="T6" fmla="*/ 69 w 327"/>
                <a:gd name="T7" fmla="*/ 12 h 181"/>
                <a:gd name="T8" fmla="*/ 50 w 327"/>
                <a:gd name="T9" fmla="*/ 17 h 181"/>
                <a:gd name="T10" fmla="*/ 28 w 327"/>
                <a:gd name="T11" fmla="*/ 28 h 181"/>
                <a:gd name="T12" fmla="*/ 12 w 327"/>
                <a:gd name="T13" fmla="*/ 45 h 181"/>
                <a:gd name="T14" fmla="*/ 22 w 327"/>
                <a:gd name="T15" fmla="*/ 18 h 181"/>
                <a:gd name="T16" fmla="*/ 39 w 327"/>
                <a:gd name="T17" fmla="*/ 0 h 181"/>
                <a:gd name="T18" fmla="*/ 25 w 327"/>
                <a:gd name="T19" fmla="*/ 2 h 181"/>
                <a:gd name="T20" fmla="*/ 7 w 327"/>
                <a:gd name="T21" fmla="*/ 19 h 181"/>
                <a:gd name="T22" fmla="*/ 3 w 327"/>
                <a:gd name="T23" fmla="*/ 45 h 181"/>
                <a:gd name="T24" fmla="*/ 3 w 327"/>
                <a:gd name="T25" fmla="*/ 66 h 181"/>
                <a:gd name="T26" fmla="*/ 0 w 327"/>
                <a:gd name="T27" fmla="*/ 78 h 181"/>
                <a:gd name="T28" fmla="*/ 12 w 327"/>
                <a:gd name="T29" fmla="*/ 84 h 181"/>
                <a:gd name="T30" fmla="*/ 23 w 327"/>
                <a:gd name="T31" fmla="*/ 88 h 181"/>
                <a:gd name="T32" fmla="*/ 34 w 327"/>
                <a:gd name="T33" fmla="*/ 91 h 181"/>
                <a:gd name="T34" fmla="*/ 46 w 327"/>
                <a:gd name="T35" fmla="*/ 89 h 181"/>
                <a:gd name="T36" fmla="*/ 55 w 327"/>
                <a:gd name="T37" fmla="*/ 85 h 181"/>
                <a:gd name="T38" fmla="*/ 67 w 327"/>
                <a:gd name="T39" fmla="*/ 75 h 181"/>
                <a:gd name="T40" fmla="*/ 42 w 327"/>
                <a:gd name="T41" fmla="*/ 75 h 181"/>
                <a:gd name="T42" fmla="*/ 26 w 327"/>
                <a:gd name="T43" fmla="*/ 73 h 181"/>
                <a:gd name="T44" fmla="*/ 15 w 327"/>
                <a:gd name="T45" fmla="*/ 68 h 181"/>
                <a:gd name="T46" fmla="*/ 21 w 327"/>
                <a:gd name="T47" fmla="*/ 59 h 181"/>
                <a:gd name="T48" fmla="*/ 28 w 327"/>
                <a:gd name="T49" fmla="*/ 43 h 181"/>
                <a:gd name="T50" fmla="*/ 44 w 327"/>
                <a:gd name="T51" fmla="*/ 31 h 181"/>
                <a:gd name="T52" fmla="*/ 63 w 327"/>
                <a:gd name="T53" fmla="*/ 23 h 181"/>
                <a:gd name="T54" fmla="*/ 82 w 327"/>
                <a:gd name="T55" fmla="*/ 20 h 181"/>
                <a:gd name="T56" fmla="*/ 101 w 327"/>
                <a:gd name="T57" fmla="*/ 24 h 181"/>
                <a:gd name="T58" fmla="*/ 118 w 327"/>
                <a:gd name="T59" fmla="*/ 31 h 181"/>
                <a:gd name="T60" fmla="*/ 131 w 327"/>
                <a:gd name="T61" fmla="*/ 41 h 181"/>
                <a:gd name="T62" fmla="*/ 146 w 327"/>
                <a:gd name="T63" fmla="*/ 45 h 181"/>
                <a:gd name="T64" fmla="*/ 145 w 327"/>
                <a:gd name="T65" fmla="*/ 54 h 181"/>
                <a:gd name="T66" fmla="*/ 163 w 327"/>
                <a:gd name="T67" fmla="*/ 49 h 181"/>
                <a:gd name="T68" fmla="*/ 159 w 327"/>
                <a:gd name="T69" fmla="*/ 36 h 181"/>
                <a:gd name="T70" fmla="*/ 159 w 327"/>
                <a:gd name="T71" fmla="*/ 36 h 1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7"/>
                <a:gd name="T109" fmla="*/ 0 h 181"/>
                <a:gd name="T110" fmla="*/ 327 w 327"/>
                <a:gd name="T111" fmla="*/ 181 h 18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7" h="181">
                  <a:moveTo>
                    <a:pt x="319" y="72"/>
                  </a:moveTo>
                  <a:lnTo>
                    <a:pt x="279" y="65"/>
                  </a:lnTo>
                  <a:lnTo>
                    <a:pt x="186" y="21"/>
                  </a:lnTo>
                  <a:lnTo>
                    <a:pt x="139" y="23"/>
                  </a:lnTo>
                  <a:lnTo>
                    <a:pt x="101" y="34"/>
                  </a:lnTo>
                  <a:lnTo>
                    <a:pt x="57" y="55"/>
                  </a:lnTo>
                  <a:lnTo>
                    <a:pt x="25" y="89"/>
                  </a:lnTo>
                  <a:lnTo>
                    <a:pt x="45" y="36"/>
                  </a:lnTo>
                  <a:lnTo>
                    <a:pt x="78" y="0"/>
                  </a:lnTo>
                  <a:lnTo>
                    <a:pt x="51" y="4"/>
                  </a:lnTo>
                  <a:lnTo>
                    <a:pt x="15" y="38"/>
                  </a:lnTo>
                  <a:lnTo>
                    <a:pt x="6" y="89"/>
                  </a:lnTo>
                  <a:lnTo>
                    <a:pt x="6" y="131"/>
                  </a:lnTo>
                  <a:lnTo>
                    <a:pt x="0" y="156"/>
                  </a:lnTo>
                  <a:lnTo>
                    <a:pt x="25" y="167"/>
                  </a:lnTo>
                  <a:lnTo>
                    <a:pt x="47" y="175"/>
                  </a:lnTo>
                  <a:lnTo>
                    <a:pt x="68" y="181"/>
                  </a:lnTo>
                  <a:lnTo>
                    <a:pt x="93" y="177"/>
                  </a:lnTo>
                  <a:lnTo>
                    <a:pt x="110" y="169"/>
                  </a:lnTo>
                  <a:lnTo>
                    <a:pt x="135" y="150"/>
                  </a:lnTo>
                  <a:lnTo>
                    <a:pt x="85" y="150"/>
                  </a:lnTo>
                  <a:lnTo>
                    <a:pt x="53" y="146"/>
                  </a:lnTo>
                  <a:lnTo>
                    <a:pt x="30" y="135"/>
                  </a:lnTo>
                  <a:lnTo>
                    <a:pt x="42" y="118"/>
                  </a:lnTo>
                  <a:lnTo>
                    <a:pt x="57" y="86"/>
                  </a:lnTo>
                  <a:lnTo>
                    <a:pt x="89" y="61"/>
                  </a:lnTo>
                  <a:lnTo>
                    <a:pt x="127" y="46"/>
                  </a:lnTo>
                  <a:lnTo>
                    <a:pt x="165" y="40"/>
                  </a:lnTo>
                  <a:lnTo>
                    <a:pt x="203" y="47"/>
                  </a:lnTo>
                  <a:lnTo>
                    <a:pt x="236" y="61"/>
                  </a:lnTo>
                  <a:lnTo>
                    <a:pt x="262" y="82"/>
                  </a:lnTo>
                  <a:lnTo>
                    <a:pt x="293" y="89"/>
                  </a:lnTo>
                  <a:lnTo>
                    <a:pt x="291" y="108"/>
                  </a:lnTo>
                  <a:lnTo>
                    <a:pt x="327" y="97"/>
                  </a:lnTo>
                  <a:lnTo>
                    <a:pt x="319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5" name="Freeform 48"/>
            <p:cNvSpPr>
              <a:spLocks/>
            </p:cNvSpPr>
            <p:nvPr/>
          </p:nvSpPr>
          <p:spPr bwMode="auto">
            <a:xfrm>
              <a:off x="2784" y="1764"/>
              <a:ext cx="232" cy="272"/>
            </a:xfrm>
            <a:custGeom>
              <a:avLst/>
              <a:gdLst>
                <a:gd name="T0" fmla="*/ 0 w 464"/>
                <a:gd name="T1" fmla="*/ 4 h 544"/>
                <a:gd name="T2" fmla="*/ 41 w 464"/>
                <a:gd name="T3" fmla="*/ 14 h 544"/>
                <a:gd name="T4" fmla="*/ 72 w 464"/>
                <a:gd name="T5" fmla="*/ 38 h 544"/>
                <a:gd name="T6" fmla="*/ 91 w 464"/>
                <a:gd name="T7" fmla="*/ 66 h 544"/>
                <a:gd name="T8" fmla="*/ 91 w 464"/>
                <a:gd name="T9" fmla="*/ 88 h 544"/>
                <a:gd name="T10" fmla="*/ 63 w 464"/>
                <a:gd name="T11" fmla="*/ 139 h 544"/>
                <a:gd name="T12" fmla="*/ 88 w 464"/>
                <a:gd name="T13" fmla="*/ 130 h 544"/>
                <a:gd name="T14" fmla="*/ 77 w 464"/>
                <a:gd name="T15" fmla="*/ 185 h 544"/>
                <a:gd name="T16" fmla="*/ 63 w 464"/>
                <a:gd name="T17" fmla="*/ 228 h 544"/>
                <a:gd name="T18" fmla="*/ 60 w 464"/>
                <a:gd name="T19" fmla="*/ 254 h 544"/>
                <a:gd name="T20" fmla="*/ 78 w 464"/>
                <a:gd name="T21" fmla="*/ 272 h 544"/>
                <a:gd name="T22" fmla="*/ 96 w 464"/>
                <a:gd name="T23" fmla="*/ 272 h 544"/>
                <a:gd name="T24" fmla="*/ 75 w 464"/>
                <a:gd name="T25" fmla="*/ 257 h 544"/>
                <a:gd name="T26" fmla="*/ 74 w 464"/>
                <a:gd name="T27" fmla="*/ 235 h 544"/>
                <a:gd name="T28" fmla="*/ 89 w 464"/>
                <a:gd name="T29" fmla="*/ 208 h 544"/>
                <a:gd name="T30" fmla="*/ 92 w 464"/>
                <a:gd name="T31" fmla="*/ 229 h 544"/>
                <a:gd name="T32" fmla="*/ 108 w 464"/>
                <a:gd name="T33" fmla="*/ 250 h 544"/>
                <a:gd name="T34" fmla="*/ 96 w 464"/>
                <a:gd name="T35" fmla="*/ 259 h 544"/>
                <a:gd name="T36" fmla="*/ 110 w 464"/>
                <a:gd name="T37" fmla="*/ 263 h 544"/>
                <a:gd name="T38" fmla="*/ 123 w 464"/>
                <a:gd name="T39" fmla="*/ 259 h 544"/>
                <a:gd name="T40" fmla="*/ 152 w 464"/>
                <a:gd name="T41" fmla="*/ 263 h 544"/>
                <a:gd name="T42" fmla="*/ 185 w 464"/>
                <a:gd name="T43" fmla="*/ 246 h 544"/>
                <a:gd name="T44" fmla="*/ 227 w 464"/>
                <a:gd name="T45" fmla="*/ 251 h 544"/>
                <a:gd name="T46" fmla="*/ 232 w 464"/>
                <a:gd name="T47" fmla="*/ 240 h 544"/>
                <a:gd name="T48" fmla="*/ 209 w 464"/>
                <a:gd name="T49" fmla="*/ 236 h 544"/>
                <a:gd name="T50" fmla="*/ 183 w 464"/>
                <a:gd name="T51" fmla="*/ 241 h 544"/>
                <a:gd name="T52" fmla="*/ 153 w 464"/>
                <a:gd name="T53" fmla="*/ 255 h 544"/>
                <a:gd name="T54" fmla="*/ 137 w 464"/>
                <a:gd name="T55" fmla="*/ 254 h 544"/>
                <a:gd name="T56" fmla="*/ 119 w 464"/>
                <a:gd name="T57" fmla="*/ 244 h 544"/>
                <a:gd name="T58" fmla="*/ 104 w 464"/>
                <a:gd name="T59" fmla="*/ 218 h 544"/>
                <a:gd name="T60" fmla="*/ 108 w 464"/>
                <a:gd name="T61" fmla="*/ 201 h 544"/>
                <a:gd name="T62" fmla="*/ 112 w 464"/>
                <a:gd name="T63" fmla="*/ 151 h 544"/>
                <a:gd name="T64" fmla="*/ 110 w 464"/>
                <a:gd name="T65" fmla="*/ 116 h 544"/>
                <a:gd name="T66" fmla="*/ 118 w 464"/>
                <a:gd name="T67" fmla="*/ 69 h 544"/>
                <a:gd name="T68" fmla="*/ 109 w 464"/>
                <a:gd name="T69" fmla="*/ 37 h 544"/>
                <a:gd name="T70" fmla="*/ 90 w 464"/>
                <a:gd name="T71" fmla="*/ 17 h 544"/>
                <a:gd name="T72" fmla="*/ 85 w 464"/>
                <a:gd name="T73" fmla="*/ 33 h 544"/>
                <a:gd name="T74" fmla="*/ 62 w 464"/>
                <a:gd name="T75" fmla="*/ 15 h 544"/>
                <a:gd name="T76" fmla="*/ 39 w 464"/>
                <a:gd name="T77" fmla="*/ 0 h 544"/>
                <a:gd name="T78" fmla="*/ 0 w 464"/>
                <a:gd name="T79" fmla="*/ 4 h 544"/>
                <a:gd name="T80" fmla="*/ 0 w 464"/>
                <a:gd name="T81" fmla="*/ 4 h 54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4"/>
                <a:gd name="T124" fmla="*/ 0 h 544"/>
                <a:gd name="T125" fmla="*/ 464 w 464"/>
                <a:gd name="T126" fmla="*/ 544 h 54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4" h="544">
                  <a:moveTo>
                    <a:pt x="0" y="8"/>
                  </a:moveTo>
                  <a:lnTo>
                    <a:pt x="82" y="29"/>
                  </a:lnTo>
                  <a:lnTo>
                    <a:pt x="143" y="76"/>
                  </a:lnTo>
                  <a:lnTo>
                    <a:pt x="181" y="131"/>
                  </a:lnTo>
                  <a:lnTo>
                    <a:pt x="181" y="177"/>
                  </a:lnTo>
                  <a:lnTo>
                    <a:pt x="127" y="278"/>
                  </a:lnTo>
                  <a:lnTo>
                    <a:pt x="175" y="259"/>
                  </a:lnTo>
                  <a:lnTo>
                    <a:pt x="154" y="371"/>
                  </a:lnTo>
                  <a:lnTo>
                    <a:pt x="127" y="456"/>
                  </a:lnTo>
                  <a:lnTo>
                    <a:pt x="120" y="508"/>
                  </a:lnTo>
                  <a:lnTo>
                    <a:pt x="156" y="544"/>
                  </a:lnTo>
                  <a:lnTo>
                    <a:pt x="192" y="544"/>
                  </a:lnTo>
                  <a:lnTo>
                    <a:pt x="150" y="514"/>
                  </a:lnTo>
                  <a:lnTo>
                    <a:pt x="148" y="470"/>
                  </a:lnTo>
                  <a:lnTo>
                    <a:pt x="177" y="417"/>
                  </a:lnTo>
                  <a:lnTo>
                    <a:pt x="184" y="458"/>
                  </a:lnTo>
                  <a:lnTo>
                    <a:pt x="215" y="500"/>
                  </a:lnTo>
                  <a:lnTo>
                    <a:pt x="192" y="517"/>
                  </a:lnTo>
                  <a:lnTo>
                    <a:pt x="220" y="525"/>
                  </a:lnTo>
                  <a:lnTo>
                    <a:pt x="247" y="517"/>
                  </a:lnTo>
                  <a:lnTo>
                    <a:pt x="304" y="525"/>
                  </a:lnTo>
                  <a:lnTo>
                    <a:pt x="369" y="493"/>
                  </a:lnTo>
                  <a:lnTo>
                    <a:pt x="454" y="502"/>
                  </a:lnTo>
                  <a:lnTo>
                    <a:pt x="464" y="481"/>
                  </a:lnTo>
                  <a:lnTo>
                    <a:pt x="418" y="472"/>
                  </a:lnTo>
                  <a:lnTo>
                    <a:pt x="365" y="483"/>
                  </a:lnTo>
                  <a:lnTo>
                    <a:pt x="306" y="510"/>
                  </a:lnTo>
                  <a:lnTo>
                    <a:pt x="274" y="508"/>
                  </a:lnTo>
                  <a:lnTo>
                    <a:pt x="238" y="489"/>
                  </a:lnTo>
                  <a:lnTo>
                    <a:pt x="207" y="437"/>
                  </a:lnTo>
                  <a:lnTo>
                    <a:pt x="215" y="403"/>
                  </a:lnTo>
                  <a:lnTo>
                    <a:pt x="224" y="302"/>
                  </a:lnTo>
                  <a:lnTo>
                    <a:pt x="220" y="232"/>
                  </a:lnTo>
                  <a:lnTo>
                    <a:pt x="236" y="139"/>
                  </a:lnTo>
                  <a:lnTo>
                    <a:pt x="217" y="74"/>
                  </a:lnTo>
                  <a:lnTo>
                    <a:pt x="179" y="33"/>
                  </a:lnTo>
                  <a:lnTo>
                    <a:pt x="169" y="65"/>
                  </a:lnTo>
                  <a:lnTo>
                    <a:pt x="125" y="31"/>
                  </a:lnTo>
                  <a:lnTo>
                    <a:pt x="7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6" name="Freeform 49"/>
            <p:cNvSpPr>
              <a:spLocks/>
            </p:cNvSpPr>
            <p:nvPr/>
          </p:nvSpPr>
          <p:spPr bwMode="auto">
            <a:xfrm>
              <a:off x="2660" y="1786"/>
              <a:ext cx="38" cy="30"/>
            </a:xfrm>
            <a:custGeom>
              <a:avLst/>
              <a:gdLst>
                <a:gd name="T0" fmla="*/ 38 w 76"/>
                <a:gd name="T1" fmla="*/ 0 h 61"/>
                <a:gd name="T2" fmla="*/ 17 w 76"/>
                <a:gd name="T3" fmla="*/ 6 h 61"/>
                <a:gd name="T4" fmla="*/ 0 w 76"/>
                <a:gd name="T5" fmla="*/ 30 h 61"/>
                <a:gd name="T6" fmla="*/ 27 w 76"/>
                <a:gd name="T7" fmla="*/ 20 h 61"/>
                <a:gd name="T8" fmla="*/ 38 w 76"/>
                <a:gd name="T9" fmla="*/ 0 h 61"/>
                <a:gd name="T10" fmla="*/ 38 w 76"/>
                <a:gd name="T11" fmla="*/ 0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"/>
                <a:gd name="T19" fmla="*/ 0 h 61"/>
                <a:gd name="T20" fmla="*/ 76 w 76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" h="61">
                  <a:moveTo>
                    <a:pt x="76" y="0"/>
                  </a:moveTo>
                  <a:lnTo>
                    <a:pt x="34" y="13"/>
                  </a:lnTo>
                  <a:lnTo>
                    <a:pt x="0" y="61"/>
                  </a:lnTo>
                  <a:lnTo>
                    <a:pt x="55" y="4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7" name="Freeform 50"/>
            <p:cNvSpPr>
              <a:spLocks/>
            </p:cNvSpPr>
            <p:nvPr/>
          </p:nvSpPr>
          <p:spPr bwMode="auto">
            <a:xfrm>
              <a:off x="3125" y="1714"/>
              <a:ext cx="41" cy="11"/>
            </a:xfrm>
            <a:custGeom>
              <a:avLst/>
              <a:gdLst>
                <a:gd name="T0" fmla="*/ 0 w 82"/>
                <a:gd name="T1" fmla="*/ 2 h 23"/>
                <a:gd name="T2" fmla="*/ 17 w 82"/>
                <a:gd name="T3" fmla="*/ 11 h 23"/>
                <a:gd name="T4" fmla="*/ 41 w 82"/>
                <a:gd name="T5" fmla="*/ 10 h 23"/>
                <a:gd name="T6" fmla="*/ 20 w 82"/>
                <a:gd name="T7" fmla="*/ 0 h 23"/>
                <a:gd name="T8" fmla="*/ 0 w 82"/>
                <a:gd name="T9" fmla="*/ 2 h 23"/>
                <a:gd name="T10" fmla="*/ 0 w 82"/>
                <a:gd name="T11" fmla="*/ 2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23"/>
                <a:gd name="T20" fmla="*/ 82 w 82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23">
                  <a:moveTo>
                    <a:pt x="0" y="4"/>
                  </a:moveTo>
                  <a:lnTo>
                    <a:pt x="33" y="23"/>
                  </a:lnTo>
                  <a:lnTo>
                    <a:pt x="82" y="21"/>
                  </a:lnTo>
                  <a:lnTo>
                    <a:pt x="4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8" name="Freeform 51"/>
            <p:cNvSpPr>
              <a:spLocks/>
            </p:cNvSpPr>
            <p:nvPr/>
          </p:nvSpPr>
          <p:spPr bwMode="auto">
            <a:xfrm>
              <a:off x="2674" y="1820"/>
              <a:ext cx="17" cy="22"/>
            </a:xfrm>
            <a:custGeom>
              <a:avLst/>
              <a:gdLst>
                <a:gd name="T0" fmla="*/ 8 w 35"/>
                <a:gd name="T1" fmla="*/ 0 h 44"/>
                <a:gd name="T2" fmla="*/ 0 w 35"/>
                <a:gd name="T3" fmla="*/ 9 h 44"/>
                <a:gd name="T4" fmla="*/ 17 w 35"/>
                <a:gd name="T5" fmla="*/ 22 h 44"/>
                <a:gd name="T6" fmla="*/ 8 w 35"/>
                <a:gd name="T7" fmla="*/ 0 h 44"/>
                <a:gd name="T8" fmla="*/ 8 w 35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4"/>
                <a:gd name="T17" fmla="*/ 35 w 35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4">
                  <a:moveTo>
                    <a:pt x="17" y="0"/>
                  </a:moveTo>
                  <a:lnTo>
                    <a:pt x="0" y="18"/>
                  </a:lnTo>
                  <a:lnTo>
                    <a:pt x="35" y="4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9" name="Freeform 52"/>
            <p:cNvSpPr>
              <a:spLocks/>
            </p:cNvSpPr>
            <p:nvPr/>
          </p:nvSpPr>
          <p:spPr bwMode="auto">
            <a:xfrm>
              <a:off x="3149" y="1735"/>
              <a:ext cx="15" cy="22"/>
            </a:xfrm>
            <a:custGeom>
              <a:avLst/>
              <a:gdLst>
                <a:gd name="T0" fmla="*/ 0 w 30"/>
                <a:gd name="T1" fmla="*/ 0 h 44"/>
                <a:gd name="T2" fmla="*/ 15 w 30"/>
                <a:gd name="T3" fmla="*/ 22 h 44"/>
                <a:gd name="T4" fmla="*/ 15 w 30"/>
                <a:gd name="T5" fmla="*/ 1 h 44"/>
                <a:gd name="T6" fmla="*/ 0 w 30"/>
                <a:gd name="T7" fmla="*/ 0 h 44"/>
                <a:gd name="T8" fmla="*/ 0 w 30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4"/>
                <a:gd name="T17" fmla="*/ 30 w 3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4">
                  <a:moveTo>
                    <a:pt x="0" y="0"/>
                  </a:moveTo>
                  <a:lnTo>
                    <a:pt x="30" y="44"/>
                  </a:lnTo>
                  <a:lnTo>
                    <a:pt x="3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0" name="Freeform 53"/>
            <p:cNvSpPr>
              <a:spLocks/>
            </p:cNvSpPr>
            <p:nvPr/>
          </p:nvSpPr>
          <p:spPr bwMode="auto">
            <a:xfrm>
              <a:off x="3012" y="1749"/>
              <a:ext cx="147" cy="60"/>
            </a:xfrm>
            <a:custGeom>
              <a:avLst/>
              <a:gdLst>
                <a:gd name="T0" fmla="*/ 0 w 293"/>
                <a:gd name="T1" fmla="*/ 60 h 120"/>
                <a:gd name="T2" fmla="*/ 27 w 293"/>
                <a:gd name="T3" fmla="*/ 16 h 120"/>
                <a:gd name="T4" fmla="*/ 59 w 293"/>
                <a:gd name="T5" fmla="*/ 0 h 120"/>
                <a:gd name="T6" fmla="*/ 101 w 293"/>
                <a:gd name="T7" fmla="*/ 2 h 120"/>
                <a:gd name="T8" fmla="*/ 147 w 293"/>
                <a:gd name="T9" fmla="*/ 17 h 120"/>
                <a:gd name="T10" fmla="*/ 140 w 293"/>
                <a:gd name="T11" fmla="*/ 32 h 120"/>
                <a:gd name="T12" fmla="*/ 98 w 293"/>
                <a:gd name="T13" fmla="*/ 14 h 120"/>
                <a:gd name="T14" fmla="*/ 70 w 293"/>
                <a:gd name="T15" fmla="*/ 12 h 120"/>
                <a:gd name="T16" fmla="*/ 44 w 293"/>
                <a:gd name="T17" fmla="*/ 18 h 120"/>
                <a:gd name="T18" fmla="*/ 21 w 293"/>
                <a:gd name="T19" fmla="*/ 57 h 120"/>
                <a:gd name="T20" fmla="*/ 0 w 293"/>
                <a:gd name="T21" fmla="*/ 60 h 120"/>
                <a:gd name="T22" fmla="*/ 0 w 293"/>
                <a:gd name="T23" fmla="*/ 6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3"/>
                <a:gd name="T37" fmla="*/ 0 h 120"/>
                <a:gd name="T38" fmla="*/ 293 w 293"/>
                <a:gd name="T39" fmla="*/ 120 h 1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3" h="120">
                  <a:moveTo>
                    <a:pt x="0" y="120"/>
                  </a:moveTo>
                  <a:lnTo>
                    <a:pt x="53" y="32"/>
                  </a:lnTo>
                  <a:lnTo>
                    <a:pt x="118" y="0"/>
                  </a:lnTo>
                  <a:lnTo>
                    <a:pt x="202" y="4"/>
                  </a:lnTo>
                  <a:lnTo>
                    <a:pt x="293" y="34"/>
                  </a:lnTo>
                  <a:lnTo>
                    <a:pt x="280" y="64"/>
                  </a:lnTo>
                  <a:lnTo>
                    <a:pt x="196" y="28"/>
                  </a:lnTo>
                  <a:lnTo>
                    <a:pt x="139" y="23"/>
                  </a:lnTo>
                  <a:lnTo>
                    <a:pt x="88" y="36"/>
                  </a:lnTo>
                  <a:lnTo>
                    <a:pt x="42" y="114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1" name="Freeform 54"/>
            <p:cNvSpPr>
              <a:spLocks/>
            </p:cNvSpPr>
            <p:nvPr/>
          </p:nvSpPr>
          <p:spPr bwMode="auto">
            <a:xfrm>
              <a:off x="3038" y="1716"/>
              <a:ext cx="115" cy="52"/>
            </a:xfrm>
            <a:custGeom>
              <a:avLst/>
              <a:gdLst>
                <a:gd name="T0" fmla="*/ 0 w 230"/>
                <a:gd name="T1" fmla="*/ 19 h 105"/>
                <a:gd name="T2" fmla="*/ 29 w 230"/>
                <a:gd name="T3" fmla="*/ 12 h 105"/>
                <a:gd name="T4" fmla="*/ 59 w 230"/>
                <a:gd name="T5" fmla="*/ 12 h 105"/>
                <a:gd name="T6" fmla="*/ 85 w 230"/>
                <a:gd name="T7" fmla="*/ 20 h 105"/>
                <a:gd name="T8" fmla="*/ 100 w 230"/>
                <a:gd name="T9" fmla="*/ 33 h 105"/>
                <a:gd name="T10" fmla="*/ 115 w 230"/>
                <a:gd name="T11" fmla="*/ 52 h 105"/>
                <a:gd name="T12" fmla="*/ 109 w 230"/>
                <a:gd name="T13" fmla="*/ 27 h 105"/>
                <a:gd name="T14" fmla="*/ 87 w 230"/>
                <a:gd name="T15" fmla="*/ 8 h 105"/>
                <a:gd name="T16" fmla="*/ 54 w 230"/>
                <a:gd name="T17" fmla="*/ 0 h 105"/>
                <a:gd name="T18" fmla="*/ 18 w 230"/>
                <a:gd name="T19" fmla="*/ 6 h 105"/>
                <a:gd name="T20" fmla="*/ 0 w 230"/>
                <a:gd name="T21" fmla="*/ 19 h 105"/>
                <a:gd name="T22" fmla="*/ 0 w 230"/>
                <a:gd name="T23" fmla="*/ 19 h 1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0"/>
                <a:gd name="T37" fmla="*/ 0 h 105"/>
                <a:gd name="T38" fmla="*/ 230 w 230"/>
                <a:gd name="T39" fmla="*/ 105 h 1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0" h="105">
                  <a:moveTo>
                    <a:pt x="0" y="38"/>
                  </a:moveTo>
                  <a:lnTo>
                    <a:pt x="58" y="25"/>
                  </a:lnTo>
                  <a:lnTo>
                    <a:pt x="119" y="25"/>
                  </a:lnTo>
                  <a:lnTo>
                    <a:pt x="169" y="40"/>
                  </a:lnTo>
                  <a:lnTo>
                    <a:pt x="199" y="67"/>
                  </a:lnTo>
                  <a:lnTo>
                    <a:pt x="230" y="105"/>
                  </a:lnTo>
                  <a:lnTo>
                    <a:pt x="218" y="55"/>
                  </a:lnTo>
                  <a:lnTo>
                    <a:pt x="174" y="16"/>
                  </a:lnTo>
                  <a:lnTo>
                    <a:pt x="108" y="0"/>
                  </a:lnTo>
                  <a:lnTo>
                    <a:pt x="36" y="12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2" name="Freeform 55"/>
            <p:cNvSpPr>
              <a:spLocks/>
            </p:cNvSpPr>
            <p:nvPr/>
          </p:nvSpPr>
          <p:spPr bwMode="auto">
            <a:xfrm>
              <a:off x="3056" y="1786"/>
              <a:ext cx="90" cy="38"/>
            </a:xfrm>
            <a:custGeom>
              <a:avLst/>
              <a:gdLst>
                <a:gd name="T0" fmla="*/ 0 w 180"/>
                <a:gd name="T1" fmla="*/ 28 h 76"/>
                <a:gd name="T2" fmla="*/ 26 w 180"/>
                <a:gd name="T3" fmla="*/ 29 h 76"/>
                <a:gd name="T4" fmla="*/ 50 w 180"/>
                <a:gd name="T5" fmla="*/ 25 h 76"/>
                <a:gd name="T6" fmla="*/ 70 w 180"/>
                <a:gd name="T7" fmla="*/ 14 h 76"/>
                <a:gd name="T8" fmla="*/ 90 w 180"/>
                <a:gd name="T9" fmla="*/ 0 h 76"/>
                <a:gd name="T10" fmla="*/ 88 w 180"/>
                <a:gd name="T11" fmla="*/ 20 h 76"/>
                <a:gd name="T12" fmla="*/ 68 w 180"/>
                <a:gd name="T13" fmla="*/ 28 h 76"/>
                <a:gd name="T14" fmla="*/ 51 w 180"/>
                <a:gd name="T15" fmla="*/ 38 h 76"/>
                <a:gd name="T16" fmla="*/ 17 w 180"/>
                <a:gd name="T17" fmla="*/ 35 h 76"/>
                <a:gd name="T18" fmla="*/ 0 w 180"/>
                <a:gd name="T19" fmla="*/ 28 h 76"/>
                <a:gd name="T20" fmla="*/ 0 w 180"/>
                <a:gd name="T21" fmla="*/ 28 h 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0"/>
                <a:gd name="T34" fmla="*/ 0 h 76"/>
                <a:gd name="T35" fmla="*/ 180 w 180"/>
                <a:gd name="T36" fmla="*/ 76 h 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0" h="76">
                  <a:moveTo>
                    <a:pt x="0" y="57"/>
                  </a:moveTo>
                  <a:lnTo>
                    <a:pt x="53" y="59"/>
                  </a:lnTo>
                  <a:lnTo>
                    <a:pt x="100" y="51"/>
                  </a:lnTo>
                  <a:lnTo>
                    <a:pt x="140" y="28"/>
                  </a:lnTo>
                  <a:lnTo>
                    <a:pt x="180" y="0"/>
                  </a:lnTo>
                  <a:lnTo>
                    <a:pt x="175" y="40"/>
                  </a:lnTo>
                  <a:lnTo>
                    <a:pt x="135" y="57"/>
                  </a:lnTo>
                  <a:lnTo>
                    <a:pt x="102" y="76"/>
                  </a:lnTo>
                  <a:lnTo>
                    <a:pt x="34" y="7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3" name="Freeform 56"/>
            <p:cNvSpPr>
              <a:spLocks/>
            </p:cNvSpPr>
            <p:nvPr/>
          </p:nvSpPr>
          <p:spPr bwMode="auto">
            <a:xfrm>
              <a:off x="2724" y="1258"/>
              <a:ext cx="571" cy="181"/>
            </a:xfrm>
            <a:custGeom>
              <a:avLst/>
              <a:gdLst>
                <a:gd name="T0" fmla="*/ 162 w 1143"/>
                <a:gd name="T1" fmla="*/ 171 h 363"/>
                <a:gd name="T2" fmla="*/ 107 w 1143"/>
                <a:gd name="T3" fmla="*/ 181 h 363"/>
                <a:gd name="T4" fmla="*/ 48 w 1143"/>
                <a:gd name="T5" fmla="*/ 171 h 363"/>
                <a:gd name="T6" fmla="*/ 13 w 1143"/>
                <a:gd name="T7" fmla="*/ 142 h 363"/>
                <a:gd name="T8" fmla="*/ 0 w 1143"/>
                <a:gd name="T9" fmla="*/ 100 h 363"/>
                <a:gd name="T10" fmla="*/ 13 w 1143"/>
                <a:gd name="T11" fmla="*/ 52 h 363"/>
                <a:gd name="T12" fmla="*/ 59 w 1143"/>
                <a:gd name="T13" fmla="*/ 2 h 363"/>
                <a:gd name="T14" fmla="*/ 64 w 1143"/>
                <a:gd name="T15" fmla="*/ 24 h 363"/>
                <a:gd name="T16" fmla="*/ 115 w 1143"/>
                <a:gd name="T17" fmla="*/ 3 h 363"/>
                <a:gd name="T18" fmla="*/ 200 w 1143"/>
                <a:gd name="T19" fmla="*/ 0 h 363"/>
                <a:gd name="T20" fmla="*/ 131 w 1143"/>
                <a:gd name="T21" fmla="*/ 27 h 363"/>
                <a:gd name="T22" fmla="*/ 110 w 1143"/>
                <a:gd name="T23" fmla="*/ 74 h 363"/>
                <a:gd name="T24" fmla="*/ 126 w 1143"/>
                <a:gd name="T25" fmla="*/ 114 h 363"/>
                <a:gd name="T26" fmla="*/ 141 w 1143"/>
                <a:gd name="T27" fmla="*/ 84 h 363"/>
                <a:gd name="T28" fmla="*/ 162 w 1143"/>
                <a:gd name="T29" fmla="*/ 117 h 363"/>
                <a:gd name="T30" fmla="*/ 170 w 1143"/>
                <a:gd name="T31" fmla="*/ 77 h 363"/>
                <a:gd name="T32" fmla="*/ 205 w 1143"/>
                <a:gd name="T33" fmla="*/ 52 h 363"/>
                <a:gd name="T34" fmla="*/ 267 w 1143"/>
                <a:gd name="T35" fmla="*/ 58 h 363"/>
                <a:gd name="T36" fmla="*/ 239 w 1143"/>
                <a:gd name="T37" fmla="*/ 72 h 363"/>
                <a:gd name="T38" fmla="*/ 312 w 1143"/>
                <a:gd name="T39" fmla="*/ 114 h 363"/>
                <a:gd name="T40" fmla="*/ 376 w 1143"/>
                <a:gd name="T41" fmla="*/ 114 h 363"/>
                <a:gd name="T42" fmla="*/ 463 w 1143"/>
                <a:gd name="T43" fmla="*/ 62 h 363"/>
                <a:gd name="T44" fmla="*/ 521 w 1143"/>
                <a:gd name="T45" fmla="*/ 67 h 363"/>
                <a:gd name="T46" fmla="*/ 476 w 1143"/>
                <a:gd name="T47" fmla="*/ 89 h 363"/>
                <a:gd name="T48" fmla="*/ 539 w 1143"/>
                <a:gd name="T49" fmla="*/ 120 h 363"/>
                <a:gd name="T50" fmla="*/ 509 w 1143"/>
                <a:gd name="T51" fmla="*/ 134 h 363"/>
                <a:gd name="T52" fmla="*/ 571 w 1143"/>
                <a:gd name="T53" fmla="*/ 158 h 363"/>
                <a:gd name="T54" fmla="*/ 497 w 1143"/>
                <a:gd name="T55" fmla="*/ 162 h 363"/>
                <a:gd name="T56" fmla="*/ 407 w 1143"/>
                <a:gd name="T57" fmla="*/ 157 h 363"/>
                <a:gd name="T58" fmla="*/ 340 w 1143"/>
                <a:gd name="T59" fmla="*/ 139 h 363"/>
                <a:gd name="T60" fmla="*/ 293 w 1143"/>
                <a:gd name="T61" fmla="*/ 120 h 363"/>
                <a:gd name="T62" fmla="*/ 276 w 1143"/>
                <a:gd name="T63" fmla="*/ 114 h 363"/>
                <a:gd name="T64" fmla="*/ 263 w 1143"/>
                <a:gd name="T65" fmla="*/ 132 h 363"/>
                <a:gd name="T66" fmla="*/ 244 w 1143"/>
                <a:gd name="T67" fmla="*/ 130 h 363"/>
                <a:gd name="T68" fmla="*/ 238 w 1143"/>
                <a:gd name="T69" fmla="*/ 147 h 363"/>
                <a:gd name="T70" fmla="*/ 214 w 1143"/>
                <a:gd name="T71" fmla="*/ 137 h 363"/>
                <a:gd name="T72" fmla="*/ 203 w 1143"/>
                <a:gd name="T73" fmla="*/ 161 h 363"/>
                <a:gd name="T74" fmla="*/ 162 w 1143"/>
                <a:gd name="T75" fmla="*/ 171 h 363"/>
                <a:gd name="T76" fmla="*/ 162 w 1143"/>
                <a:gd name="T77" fmla="*/ 171 h 36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143"/>
                <a:gd name="T118" fmla="*/ 0 h 363"/>
                <a:gd name="T119" fmla="*/ 1143 w 1143"/>
                <a:gd name="T120" fmla="*/ 363 h 36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143" h="363">
                  <a:moveTo>
                    <a:pt x="325" y="342"/>
                  </a:moveTo>
                  <a:lnTo>
                    <a:pt x="215" y="363"/>
                  </a:lnTo>
                  <a:lnTo>
                    <a:pt x="97" y="342"/>
                  </a:lnTo>
                  <a:lnTo>
                    <a:pt x="27" y="285"/>
                  </a:lnTo>
                  <a:lnTo>
                    <a:pt x="0" y="200"/>
                  </a:lnTo>
                  <a:lnTo>
                    <a:pt x="27" y="105"/>
                  </a:lnTo>
                  <a:lnTo>
                    <a:pt x="118" y="4"/>
                  </a:lnTo>
                  <a:lnTo>
                    <a:pt x="129" y="49"/>
                  </a:lnTo>
                  <a:lnTo>
                    <a:pt x="230" y="6"/>
                  </a:lnTo>
                  <a:lnTo>
                    <a:pt x="401" y="0"/>
                  </a:lnTo>
                  <a:lnTo>
                    <a:pt x="263" y="55"/>
                  </a:lnTo>
                  <a:lnTo>
                    <a:pt x="221" y="148"/>
                  </a:lnTo>
                  <a:lnTo>
                    <a:pt x="253" y="228"/>
                  </a:lnTo>
                  <a:lnTo>
                    <a:pt x="283" y="169"/>
                  </a:lnTo>
                  <a:lnTo>
                    <a:pt x="325" y="234"/>
                  </a:lnTo>
                  <a:lnTo>
                    <a:pt x="340" y="154"/>
                  </a:lnTo>
                  <a:lnTo>
                    <a:pt x="411" y="105"/>
                  </a:lnTo>
                  <a:lnTo>
                    <a:pt x="534" y="116"/>
                  </a:lnTo>
                  <a:lnTo>
                    <a:pt x="479" y="145"/>
                  </a:lnTo>
                  <a:lnTo>
                    <a:pt x="624" y="228"/>
                  </a:lnTo>
                  <a:lnTo>
                    <a:pt x="753" y="228"/>
                  </a:lnTo>
                  <a:lnTo>
                    <a:pt x="926" y="125"/>
                  </a:lnTo>
                  <a:lnTo>
                    <a:pt x="1042" y="135"/>
                  </a:lnTo>
                  <a:lnTo>
                    <a:pt x="953" y="179"/>
                  </a:lnTo>
                  <a:lnTo>
                    <a:pt x="1078" y="240"/>
                  </a:lnTo>
                  <a:lnTo>
                    <a:pt x="1019" y="268"/>
                  </a:lnTo>
                  <a:lnTo>
                    <a:pt x="1143" y="317"/>
                  </a:lnTo>
                  <a:lnTo>
                    <a:pt x="994" y="325"/>
                  </a:lnTo>
                  <a:lnTo>
                    <a:pt x="814" y="314"/>
                  </a:lnTo>
                  <a:lnTo>
                    <a:pt x="681" y="279"/>
                  </a:lnTo>
                  <a:lnTo>
                    <a:pt x="586" y="240"/>
                  </a:lnTo>
                  <a:lnTo>
                    <a:pt x="552" y="228"/>
                  </a:lnTo>
                  <a:lnTo>
                    <a:pt x="527" y="264"/>
                  </a:lnTo>
                  <a:lnTo>
                    <a:pt x="489" y="260"/>
                  </a:lnTo>
                  <a:lnTo>
                    <a:pt x="477" y="295"/>
                  </a:lnTo>
                  <a:lnTo>
                    <a:pt x="428" y="274"/>
                  </a:lnTo>
                  <a:lnTo>
                    <a:pt x="407" y="323"/>
                  </a:lnTo>
                  <a:lnTo>
                    <a:pt x="325" y="3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4" name="Freeform 57"/>
            <p:cNvSpPr>
              <a:spLocks/>
            </p:cNvSpPr>
            <p:nvPr/>
          </p:nvSpPr>
          <p:spPr bwMode="auto">
            <a:xfrm>
              <a:off x="3162" y="1420"/>
              <a:ext cx="250" cy="404"/>
            </a:xfrm>
            <a:custGeom>
              <a:avLst/>
              <a:gdLst>
                <a:gd name="T0" fmla="*/ 0 w 500"/>
                <a:gd name="T1" fmla="*/ 0 h 808"/>
                <a:gd name="T2" fmla="*/ 54 w 500"/>
                <a:gd name="T3" fmla="*/ 24 h 808"/>
                <a:gd name="T4" fmla="*/ 94 w 500"/>
                <a:gd name="T5" fmla="*/ 82 h 808"/>
                <a:gd name="T6" fmla="*/ 130 w 500"/>
                <a:gd name="T7" fmla="*/ 112 h 808"/>
                <a:gd name="T8" fmla="*/ 83 w 500"/>
                <a:gd name="T9" fmla="*/ 90 h 808"/>
                <a:gd name="T10" fmla="*/ 105 w 500"/>
                <a:gd name="T11" fmla="*/ 150 h 808"/>
                <a:gd name="T12" fmla="*/ 156 w 500"/>
                <a:gd name="T13" fmla="*/ 214 h 808"/>
                <a:gd name="T14" fmla="*/ 107 w 500"/>
                <a:gd name="T15" fmla="*/ 192 h 808"/>
                <a:gd name="T16" fmla="*/ 127 w 500"/>
                <a:gd name="T17" fmla="*/ 252 h 808"/>
                <a:gd name="T18" fmla="*/ 124 w 500"/>
                <a:gd name="T19" fmla="*/ 311 h 808"/>
                <a:gd name="T20" fmla="*/ 157 w 500"/>
                <a:gd name="T21" fmla="*/ 272 h 808"/>
                <a:gd name="T22" fmla="*/ 163 w 500"/>
                <a:gd name="T23" fmla="*/ 309 h 808"/>
                <a:gd name="T24" fmla="*/ 185 w 500"/>
                <a:gd name="T25" fmla="*/ 280 h 808"/>
                <a:gd name="T26" fmla="*/ 216 w 500"/>
                <a:gd name="T27" fmla="*/ 300 h 808"/>
                <a:gd name="T28" fmla="*/ 195 w 500"/>
                <a:gd name="T29" fmla="*/ 234 h 808"/>
                <a:gd name="T30" fmla="*/ 250 w 500"/>
                <a:gd name="T31" fmla="*/ 280 h 808"/>
                <a:gd name="T32" fmla="*/ 242 w 500"/>
                <a:gd name="T33" fmla="*/ 326 h 808"/>
                <a:gd name="T34" fmla="*/ 250 w 500"/>
                <a:gd name="T35" fmla="*/ 363 h 808"/>
                <a:gd name="T36" fmla="*/ 234 w 500"/>
                <a:gd name="T37" fmla="*/ 386 h 808"/>
                <a:gd name="T38" fmla="*/ 236 w 500"/>
                <a:gd name="T39" fmla="*/ 339 h 808"/>
                <a:gd name="T40" fmla="*/ 225 w 500"/>
                <a:gd name="T41" fmla="*/ 320 h 808"/>
                <a:gd name="T42" fmla="*/ 208 w 500"/>
                <a:gd name="T43" fmla="*/ 332 h 808"/>
                <a:gd name="T44" fmla="*/ 187 w 500"/>
                <a:gd name="T45" fmla="*/ 337 h 808"/>
                <a:gd name="T46" fmla="*/ 160 w 500"/>
                <a:gd name="T47" fmla="*/ 371 h 808"/>
                <a:gd name="T48" fmla="*/ 160 w 500"/>
                <a:gd name="T49" fmla="*/ 404 h 808"/>
                <a:gd name="T50" fmla="*/ 128 w 500"/>
                <a:gd name="T51" fmla="*/ 389 h 808"/>
                <a:gd name="T52" fmla="*/ 110 w 500"/>
                <a:gd name="T53" fmla="*/ 324 h 808"/>
                <a:gd name="T54" fmla="*/ 106 w 500"/>
                <a:gd name="T55" fmla="*/ 259 h 808"/>
                <a:gd name="T56" fmla="*/ 88 w 500"/>
                <a:gd name="T57" fmla="*/ 188 h 808"/>
                <a:gd name="T58" fmla="*/ 58 w 500"/>
                <a:gd name="T59" fmla="*/ 147 h 808"/>
                <a:gd name="T60" fmla="*/ 76 w 500"/>
                <a:gd name="T61" fmla="*/ 144 h 808"/>
                <a:gd name="T62" fmla="*/ 49 w 500"/>
                <a:gd name="T63" fmla="*/ 111 h 808"/>
                <a:gd name="T64" fmla="*/ 59 w 500"/>
                <a:gd name="T65" fmla="*/ 99 h 808"/>
                <a:gd name="T66" fmla="*/ 36 w 500"/>
                <a:gd name="T67" fmla="*/ 50 h 808"/>
                <a:gd name="T68" fmla="*/ 0 w 500"/>
                <a:gd name="T69" fmla="*/ 0 h 808"/>
                <a:gd name="T70" fmla="*/ 0 w 500"/>
                <a:gd name="T71" fmla="*/ 0 h 80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0"/>
                <a:gd name="T109" fmla="*/ 0 h 808"/>
                <a:gd name="T110" fmla="*/ 500 w 500"/>
                <a:gd name="T111" fmla="*/ 808 h 80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0" h="808">
                  <a:moveTo>
                    <a:pt x="0" y="0"/>
                  </a:moveTo>
                  <a:lnTo>
                    <a:pt x="108" y="48"/>
                  </a:lnTo>
                  <a:lnTo>
                    <a:pt x="188" y="164"/>
                  </a:lnTo>
                  <a:lnTo>
                    <a:pt x="260" y="224"/>
                  </a:lnTo>
                  <a:lnTo>
                    <a:pt x="165" y="179"/>
                  </a:lnTo>
                  <a:lnTo>
                    <a:pt x="209" y="299"/>
                  </a:lnTo>
                  <a:lnTo>
                    <a:pt x="311" y="428"/>
                  </a:lnTo>
                  <a:lnTo>
                    <a:pt x="214" y="384"/>
                  </a:lnTo>
                  <a:lnTo>
                    <a:pt x="254" y="504"/>
                  </a:lnTo>
                  <a:lnTo>
                    <a:pt x="247" y="622"/>
                  </a:lnTo>
                  <a:lnTo>
                    <a:pt x="313" y="544"/>
                  </a:lnTo>
                  <a:lnTo>
                    <a:pt x="325" y="618"/>
                  </a:lnTo>
                  <a:lnTo>
                    <a:pt x="370" y="559"/>
                  </a:lnTo>
                  <a:lnTo>
                    <a:pt x="431" y="599"/>
                  </a:lnTo>
                  <a:lnTo>
                    <a:pt x="389" y="468"/>
                  </a:lnTo>
                  <a:lnTo>
                    <a:pt x="500" y="559"/>
                  </a:lnTo>
                  <a:lnTo>
                    <a:pt x="483" y="652"/>
                  </a:lnTo>
                  <a:lnTo>
                    <a:pt x="500" y="726"/>
                  </a:lnTo>
                  <a:lnTo>
                    <a:pt x="467" y="772"/>
                  </a:lnTo>
                  <a:lnTo>
                    <a:pt x="471" y="677"/>
                  </a:lnTo>
                  <a:lnTo>
                    <a:pt x="450" y="639"/>
                  </a:lnTo>
                  <a:lnTo>
                    <a:pt x="416" y="664"/>
                  </a:lnTo>
                  <a:lnTo>
                    <a:pt x="374" y="673"/>
                  </a:lnTo>
                  <a:lnTo>
                    <a:pt x="319" y="741"/>
                  </a:lnTo>
                  <a:lnTo>
                    <a:pt x="319" y="808"/>
                  </a:lnTo>
                  <a:lnTo>
                    <a:pt x="256" y="778"/>
                  </a:lnTo>
                  <a:lnTo>
                    <a:pt x="220" y="648"/>
                  </a:lnTo>
                  <a:lnTo>
                    <a:pt x="211" y="517"/>
                  </a:lnTo>
                  <a:lnTo>
                    <a:pt x="175" y="376"/>
                  </a:lnTo>
                  <a:lnTo>
                    <a:pt x="116" y="293"/>
                  </a:lnTo>
                  <a:lnTo>
                    <a:pt x="152" y="287"/>
                  </a:lnTo>
                  <a:lnTo>
                    <a:pt x="97" y="223"/>
                  </a:lnTo>
                  <a:lnTo>
                    <a:pt x="117" y="198"/>
                  </a:lnTo>
                  <a:lnTo>
                    <a:pt x="72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5" name="Freeform 58"/>
            <p:cNvSpPr>
              <a:spLocks/>
            </p:cNvSpPr>
            <p:nvPr/>
          </p:nvSpPr>
          <p:spPr bwMode="auto">
            <a:xfrm>
              <a:off x="3214" y="1429"/>
              <a:ext cx="229" cy="243"/>
            </a:xfrm>
            <a:custGeom>
              <a:avLst/>
              <a:gdLst>
                <a:gd name="T0" fmla="*/ 0 w 458"/>
                <a:gd name="T1" fmla="*/ 0 h 487"/>
                <a:gd name="T2" fmla="*/ 29 w 458"/>
                <a:gd name="T3" fmla="*/ 26 h 487"/>
                <a:gd name="T4" fmla="*/ 65 w 458"/>
                <a:gd name="T5" fmla="*/ 74 h 487"/>
                <a:gd name="T6" fmla="*/ 109 w 458"/>
                <a:gd name="T7" fmla="*/ 111 h 487"/>
                <a:gd name="T8" fmla="*/ 69 w 458"/>
                <a:gd name="T9" fmla="*/ 116 h 487"/>
                <a:gd name="T10" fmla="*/ 83 w 458"/>
                <a:gd name="T11" fmla="*/ 151 h 487"/>
                <a:gd name="T12" fmla="*/ 116 w 458"/>
                <a:gd name="T13" fmla="*/ 191 h 487"/>
                <a:gd name="T14" fmla="*/ 178 w 458"/>
                <a:gd name="T15" fmla="*/ 216 h 487"/>
                <a:gd name="T16" fmla="*/ 181 w 458"/>
                <a:gd name="T17" fmla="*/ 243 h 487"/>
                <a:gd name="T18" fmla="*/ 209 w 458"/>
                <a:gd name="T19" fmla="*/ 216 h 487"/>
                <a:gd name="T20" fmla="*/ 209 w 458"/>
                <a:gd name="T21" fmla="*/ 188 h 487"/>
                <a:gd name="T22" fmla="*/ 229 w 458"/>
                <a:gd name="T23" fmla="*/ 163 h 487"/>
                <a:gd name="T24" fmla="*/ 225 w 458"/>
                <a:gd name="T25" fmla="*/ 150 h 487"/>
                <a:gd name="T26" fmla="*/ 191 w 458"/>
                <a:gd name="T27" fmla="*/ 143 h 487"/>
                <a:gd name="T28" fmla="*/ 181 w 458"/>
                <a:gd name="T29" fmla="*/ 119 h 487"/>
                <a:gd name="T30" fmla="*/ 149 w 458"/>
                <a:gd name="T31" fmla="*/ 103 h 487"/>
                <a:gd name="T32" fmla="*/ 157 w 458"/>
                <a:gd name="T33" fmla="*/ 66 h 487"/>
                <a:gd name="T34" fmla="*/ 126 w 458"/>
                <a:gd name="T35" fmla="*/ 47 h 487"/>
                <a:gd name="T36" fmla="*/ 123 w 458"/>
                <a:gd name="T37" fmla="*/ 13 h 487"/>
                <a:gd name="T38" fmla="*/ 69 w 458"/>
                <a:gd name="T39" fmla="*/ 0 h 487"/>
                <a:gd name="T40" fmla="*/ 0 w 458"/>
                <a:gd name="T41" fmla="*/ 0 h 487"/>
                <a:gd name="T42" fmla="*/ 0 w 458"/>
                <a:gd name="T43" fmla="*/ 0 h 4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58"/>
                <a:gd name="T67" fmla="*/ 0 h 487"/>
                <a:gd name="T68" fmla="*/ 458 w 458"/>
                <a:gd name="T69" fmla="*/ 487 h 48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58" h="487">
                  <a:moveTo>
                    <a:pt x="0" y="0"/>
                  </a:moveTo>
                  <a:lnTo>
                    <a:pt x="57" y="52"/>
                  </a:lnTo>
                  <a:lnTo>
                    <a:pt x="130" y="148"/>
                  </a:lnTo>
                  <a:lnTo>
                    <a:pt x="217" y="223"/>
                  </a:lnTo>
                  <a:lnTo>
                    <a:pt x="137" y="232"/>
                  </a:lnTo>
                  <a:lnTo>
                    <a:pt x="166" y="302"/>
                  </a:lnTo>
                  <a:lnTo>
                    <a:pt x="232" y="382"/>
                  </a:lnTo>
                  <a:lnTo>
                    <a:pt x="356" y="432"/>
                  </a:lnTo>
                  <a:lnTo>
                    <a:pt x="362" y="487"/>
                  </a:lnTo>
                  <a:lnTo>
                    <a:pt x="417" y="432"/>
                  </a:lnTo>
                  <a:lnTo>
                    <a:pt x="417" y="377"/>
                  </a:lnTo>
                  <a:lnTo>
                    <a:pt x="458" y="327"/>
                  </a:lnTo>
                  <a:lnTo>
                    <a:pt x="449" y="301"/>
                  </a:lnTo>
                  <a:lnTo>
                    <a:pt x="381" y="287"/>
                  </a:lnTo>
                  <a:lnTo>
                    <a:pt x="362" y="238"/>
                  </a:lnTo>
                  <a:lnTo>
                    <a:pt x="297" y="207"/>
                  </a:lnTo>
                  <a:lnTo>
                    <a:pt x="314" y="133"/>
                  </a:lnTo>
                  <a:lnTo>
                    <a:pt x="253" y="95"/>
                  </a:lnTo>
                  <a:lnTo>
                    <a:pt x="247" y="27"/>
                  </a:lnTo>
                  <a:lnTo>
                    <a:pt x="1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6" name="Freeform 59"/>
            <p:cNvSpPr>
              <a:spLocks/>
            </p:cNvSpPr>
            <p:nvPr/>
          </p:nvSpPr>
          <p:spPr bwMode="auto">
            <a:xfrm>
              <a:off x="2603" y="1279"/>
              <a:ext cx="222" cy="258"/>
            </a:xfrm>
            <a:custGeom>
              <a:avLst/>
              <a:gdLst>
                <a:gd name="T0" fmla="*/ 222 w 443"/>
                <a:gd name="T1" fmla="*/ 165 h 515"/>
                <a:gd name="T2" fmla="*/ 159 w 443"/>
                <a:gd name="T3" fmla="*/ 163 h 515"/>
                <a:gd name="T4" fmla="*/ 118 w 443"/>
                <a:gd name="T5" fmla="*/ 137 h 515"/>
                <a:gd name="T6" fmla="*/ 80 w 443"/>
                <a:gd name="T7" fmla="*/ 92 h 515"/>
                <a:gd name="T8" fmla="*/ 72 w 443"/>
                <a:gd name="T9" fmla="*/ 135 h 515"/>
                <a:gd name="T10" fmla="*/ 62 w 443"/>
                <a:gd name="T11" fmla="*/ 92 h 515"/>
                <a:gd name="T12" fmla="*/ 83 w 443"/>
                <a:gd name="T13" fmla="*/ 43 h 515"/>
                <a:gd name="T14" fmla="*/ 124 w 443"/>
                <a:gd name="T15" fmla="*/ 0 h 515"/>
                <a:gd name="T16" fmla="*/ 74 w 443"/>
                <a:gd name="T17" fmla="*/ 28 h 515"/>
                <a:gd name="T18" fmla="*/ 39 w 443"/>
                <a:gd name="T19" fmla="*/ 83 h 515"/>
                <a:gd name="T20" fmla="*/ 25 w 443"/>
                <a:gd name="T21" fmla="*/ 70 h 515"/>
                <a:gd name="T22" fmla="*/ 12 w 443"/>
                <a:gd name="T23" fmla="*/ 121 h 515"/>
                <a:gd name="T24" fmla="*/ 21 w 443"/>
                <a:gd name="T25" fmla="*/ 161 h 515"/>
                <a:gd name="T26" fmla="*/ 53 w 443"/>
                <a:gd name="T27" fmla="*/ 200 h 515"/>
                <a:gd name="T28" fmla="*/ 0 w 443"/>
                <a:gd name="T29" fmla="*/ 187 h 515"/>
                <a:gd name="T30" fmla="*/ 18 w 443"/>
                <a:gd name="T31" fmla="*/ 207 h 515"/>
                <a:gd name="T32" fmla="*/ 54 w 443"/>
                <a:gd name="T33" fmla="*/ 223 h 515"/>
                <a:gd name="T34" fmla="*/ 18 w 443"/>
                <a:gd name="T35" fmla="*/ 233 h 515"/>
                <a:gd name="T36" fmla="*/ 26 w 443"/>
                <a:gd name="T37" fmla="*/ 258 h 515"/>
                <a:gd name="T38" fmla="*/ 69 w 443"/>
                <a:gd name="T39" fmla="*/ 223 h 515"/>
                <a:gd name="T40" fmla="*/ 127 w 443"/>
                <a:gd name="T41" fmla="*/ 208 h 515"/>
                <a:gd name="T42" fmla="*/ 121 w 443"/>
                <a:gd name="T43" fmla="*/ 190 h 515"/>
                <a:gd name="T44" fmla="*/ 159 w 443"/>
                <a:gd name="T45" fmla="*/ 192 h 515"/>
                <a:gd name="T46" fmla="*/ 198 w 443"/>
                <a:gd name="T47" fmla="*/ 181 h 515"/>
                <a:gd name="T48" fmla="*/ 222 w 443"/>
                <a:gd name="T49" fmla="*/ 165 h 515"/>
                <a:gd name="T50" fmla="*/ 222 w 443"/>
                <a:gd name="T51" fmla="*/ 165 h 51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43"/>
                <a:gd name="T79" fmla="*/ 0 h 515"/>
                <a:gd name="T80" fmla="*/ 443 w 443"/>
                <a:gd name="T81" fmla="*/ 515 h 51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43" h="515">
                  <a:moveTo>
                    <a:pt x="443" y="329"/>
                  </a:moveTo>
                  <a:lnTo>
                    <a:pt x="317" y="325"/>
                  </a:lnTo>
                  <a:lnTo>
                    <a:pt x="235" y="273"/>
                  </a:lnTo>
                  <a:lnTo>
                    <a:pt x="159" y="184"/>
                  </a:lnTo>
                  <a:lnTo>
                    <a:pt x="144" y="270"/>
                  </a:lnTo>
                  <a:lnTo>
                    <a:pt x="123" y="184"/>
                  </a:lnTo>
                  <a:lnTo>
                    <a:pt x="165" y="85"/>
                  </a:lnTo>
                  <a:lnTo>
                    <a:pt x="247" y="0"/>
                  </a:lnTo>
                  <a:lnTo>
                    <a:pt x="148" y="55"/>
                  </a:lnTo>
                  <a:lnTo>
                    <a:pt x="78" y="165"/>
                  </a:lnTo>
                  <a:lnTo>
                    <a:pt x="49" y="140"/>
                  </a:lnTo>
                  <a:lnTo>
                    <a:pt x="24" y="241"/>
                  </a:lnTo>
                  <a:lnTo>
                    <a:pt x="42" y="321"/>
                  </a:lnTo>
                  <a:lnTo>
                    <a:pt x="106" y="399"/>
                  </a:lnTo>
                  <a:lnTo>
                    <a:pt x="0" y="374"/>
                  </a:lnTo>
                  <a:lnTo>
                    <a:pt x="36" y="414"/>
                  </a:lnTo>
                  <a:lnTo>
                    <a:pt x="108" y="445"/>
                  </a:lnTo>
                  <a:lnTo>
                    <a:pt x="36" y="465"/>
                  </a:lnTo>
                  <a:lnTo>
                    <a:pt x="51" y="515"/>
                  </a:lnTo>
                  <a:lnTo>
                    <a:pt x="138" y="446"/>
                  </a:lnTo>
                  <a:lnTo>
                    <a:pt x="253" y="416"/>
                  </a:lnTo>
                  <a:lnTo>
                    <a:pt x="241" y="380"/>
                  </a:lnTo>
                  <a:lnTo>
                    <a:pt x="317" y="384"/>
                  </a:lnTo>
                  <a:lnTo>
                    <a:pt x="395" y="361"/>
                  </a:lnTo>
                  <a:lnTo>
                    <a:pt x="443" y="3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7" name="Freeform 60"/>
            <p:cNvSpPr>
              <a:spLocks/>
            </p:cNvSpPr>
            <p:nvPr/>
          </p:nvSpPr>
          <p:spPr bwMode="auto">
            <a:xfrm>
              <a:off x="2606" y="1152"/>
              <a:ext cx="707" cy="256"/>
            </a:xfrm>
            <a:custGeom>
              <a:avLst/>
              <a:gdLst>
                <a:gd name="T0" fmla="*/ 321 w 1415"/>
                <a:gd name="T1" fmla="*/ 120 h 511"/>
                <a:gd name="T2" fmla="*/ 350 w 1415"/>
                <a:gd name="T3" fmla="*/ 129 h 511"/>
                <a:gd name="T4" fmla="*/ 411 w 1415"/>
                <a:gd name="T5" fmla="*/ 152 h 511"/>
                <a:gd name="T6" fmla="*/ 398 w 1415"/>
                <a:gd name="T7" fmla="*/ 175 h 511"/>
                <a:gd name="T8" fmla="*/ 436 w 1415"/>
                <a:gd name="T9" fmla="*/ 188 h 511"/>
                <a:gd name="T10" fmla="*/ 483 w 1415"/>
                <a:gd name="T11" fmla="*/ 188 h 511"/>
                <a:gd name="T12" fmla="*/ 509 w 1415"/>
                <a:gd name="T13" fmla="*/ 170 h 511"/>
                <a:gd name="T14" fmla="*/ 530 w 1415"/>
                <a:gd name="T15" fmla="*/ 138 h 511"/>
                <a:gd name="T16" fmla="*/ 537 w 1415"/>
                <a:gd name="T17" fmla="*/ 164 h 511"/>
                <a:gd name="T18" fmla="*/ 560 w 1415"/>
                <a:gd name="T19" fmla="*/ 138 h 511"/>
                <a:gd name="T20" fmla="*/ 553 w 1415"/>
                <a:gd name="T21" fmla="*/ 101 h 511"/>
                <a:gd name="T22" fmla="*/ 534 w 1415"/>
                <a:gd name="T23" fmla="*/ 116 h 511"/>
                <a:gd name="T24" fmla="*/ 522 w 1415"/>
                <a:gd name="T25" fmla="*/ 76 h 511"/>
                <a:gd name="T26" fmla="*/ 571 w 1415"/>
                <a:gd name="T27" fmla="*/ 69 h 511"/>
                <a:gd name="T28" fmla="*/ 602 w 1415"/>
                <a:gd name="T29" fmla="*/ 92 h 511"/>
                <a:gd name="T30" fmla="*/ 602 w 1415"/>
                <a:gd name="T31" fmla="*/ 129 h 511"/>
                <a:gd name="T32" fmla="*/ 585 w 1415"/>
                <a:gd name="T33" fmla="*/ 150 h 511"/>
                <a:gd name="T34" fmla="*/ 628 w 1415"/>
                <a:gd name="T35" fmla="*/ 156 h 511"/>
                <a:gd name="T36" fmla="*/ 659 w 1415"/>
                <a:gd name="T37" fmla="*/ 186 h 511"/>
                <a:gd name="T38" fmla="*/ 644 w 1415"/>
                <a:gd name="T39" fmla="*/ 203 h 511"/>
                <a:gd name="T40" fmla="*/ 707 w 1415"/>
                <a:gd name="T41" fmla="*/ 256 h 511"/>
                <a:gd name="T42" fmla="*/ 695 w 1415"/>
                <a:gd name="T43" fmla="*/ 218 h 511"/>
                <a:gd name="T44" fmla="*/ 683 w 1415"/>
                <a:gd name="T45" fmla="*/ 166 h 511"/>
                <a:gd name="T46" fmla="*/ 635 w 1415"/>
                <a:gd name="T47" fmla="*/ 92 h 511"/>
                <a:gd name="T48" fmla="*/ 556 w 1415"/>
                <a:gd name="T49" fmla="*/ 43 h 511"/>
                <a:gd name="T50" fmla="*/ 445 w 1415"/>
                <a:gd name="T51" fmla="*/ 8 h 511"/>
                <a:gd name="T52" fmla="*/ 370 w 1415"/>
                <a:gd name="T53" fmla="*/ 0 h 511"/>
                <a:gd name="T54" fmla="*/ 291 w 1415"/>
                <a:gd name="T55" fmla="*/ 11 h 511"/>
                <a:gd name="T56" fmla="*/ 182 w 1415"/>
                <a:gd name="T57" fmla="*/ 21 h 511"/>
                <a:gd name="T58" fmla="*/ 118 w 1415"/>
                <a:gd name="T59" fmla="*/ 58 h 511"/>
                <a:gd name="T60" fmla="*/ 73 w 1415"/>
                <a:gd name="T61" fmla="*/ 104 h 511"/>
                <a:gd name="T62" fmla="*/ 32 w 1415"/>
                <a:gd name="T63" fmla="*/ 118 h 511"/>
                <a:gd name="T64" fmla="*/ 0 w 1415"/>
                <a:gd name="T65" fmla="*/ 173 h 511"/>
                <a:gd name="T66" fmla="*/ 5 w 1415"/>
                <a:gd name="T67" fmla="*/ 198 h 511"/>
                <a:gd name="T68" fmla="*/ 38 w 1415"/>
                <a:gd name="T69" fmla="*/ 164 h 511"/>
                <a:gd name="T70" fmla="*/ 91 w 1415"/>
                <a:gd name="T71" fmla="*/ 126 h 511"/>
                <a:gd name="T72" fmla="*/ 141 w 1415"/>
                <a:gd name="T73" fmla="*/ 100 h 511"/>
                <a:gd name="T74" fmla="*/ 143 w 1415"/>
                <a:gd name="T75" fmla="*/ 113 h 511"/>
                <a:gd name="T76" fmla="*/ 184 w 1415"/>
                <a:gd name="T77" fmla="*/ 86 h 511"/>
                <a:gd name="T78" fmla="*/ 193 w 1415"/>
                <a:gd name="T79" fmla="*/ 101 h 511"/>
                <a:gd name="T80" fmla="*/ 252 w 1415"/>
                <a:gd name="T81" fmla="*/ 89 h 511"/>
                <a:gd name="T82" fmla="*/ 308 w 1415"/>
                <a:gd name="T83" fmla="*/ 88 h 511"/>
                <a:gd name="T84" fmla="*/ 349 w 1415"/>
                <a:gd name="T85" fmla="*/ 73 h 511"/>
                <a:gd name="T86" fmla="*/ 344 w 1415"/>
                <a:gd name="T87" fmla="*/ 95 h 511"/>
                <a:gd name="T88" fmla="*/ 378 w 1415"/>
                <a:gd name="T89" fmla="*/ 97 h 511"/>
                <a:gd name="T90" fmla="*/ 321 w 1415"/>
                <a:gd name="T91" fmla="*/ 120 h 511"/>
                <a:gd name="T92" fmla="*/ 321 w 1415"/>
                <a:gd name="T93" fmla="*/ 120 h 5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415"/>
                <a:gd name="T142" fmla="*/ 0 h 511"/>
                <a:gd name="T143" fmla="*/ 1415 w 1415"/>
                <a:gd name="T144" fmla="*/ 511 h 51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415" h="511">
                  <a:moveTo>
                    <a:pt x="643" y="240"/>
                  </a:moveTo>
                  <a:lnTo>
                    <a:pt x="700" y="257"/>
                  </a:lnTo>
                  <a:lnTo>
                    <a:pt x="822" y="304"/>
                  </a:lnTo>
                  <a:lnTo>
                    <a:pt x="797" y="350"/>
                  </a:lnTo>
                  <a:lnTo>
                    <a:pt x="873" y="376"/>
                  </a:lnTo>
                  <a:lnTo>
                    <a:pt x="966" y="376"/>
                  </a:lnTo>
                  <a:lnTo>
                    <a:pt x="1019" y="340"/>
                  </a:lnTo>
                  <a:lnTo>
                    <a:pt x="1061" y="276"/>
                  </a:lnTo>
                  <a:lnTo>
                    <a:pt x="1075" y="327"/>
                  </a:lnTo>
                  <a:lnTo>
                    <a:pt x="1120" y="276"/>
                  </a:lnTo>
                  <a:lnTo>
                    <a:pt x="1107" y="202"/>
                  </a:lnTo>
                  <a:lnTo>
                    <a:pt x="1069" y="232"/>
                  </a:lnTo>
                  <a:lnTo>
                    <a:pt x="1044" y="152"/>
                  </a:lnTo>
                  <a:lnTo>
                    <a:pt x="1143" y="137"/>
                  </a:lnTo>
                  <a:lnTo>
                    <a:pt x="1204" y="184"/>
                  </a:lnTo>
                  <a:lnTo>
                    <a:pt x="1204" y="257"/>
                  </a:lnTo>
                  <a:lnTo>
                    <a:pt x="1170" y="300"/>
                  </a:lnTo>
                  <a:lnTo>
                    <a:pt x="1257" y="312"/>
                  </a:lnTo>
                  <a:lnTo>
                    <a:pt x="1318" y="371"/>
                  </a:lnTo>
                  <a:lnTo>
                    <a:pt x="1288" y="405"/>
                  </a:lnTo>
                  <a:lnTo>
                    <a:pt x="1415" y="511"/>
                  </a:lnTo>
                  <a:lnTo>
                    <a:pt x="1390" y="435"/>
                  </a:lnTo>
                  <a:lnTo>
                    <a:pt x="1367" y="331"/>
                  </a:lnTo>
                  <a:lnTo>
                    <a:pt x="1270" y="184"/>
                  </a:lnTo>
                  <a:lnTo>
                    <a:pt x="1113" y="86"/>
                  </a:lnTo>
                  <a:lnTo>
                    <a:pt x="890" y="15"/>
                  </a:lnTo>
                  <a:lnTo>
                    <a:pt x="740" y="0"/>
                  </a:lnTo>
                  <a:lnTo>
                    <a:pt x="582" y="21"/>
                  </a:lnTo>
                  <a:lnTo>
                    <a:pt x="365" y="42"/>
                  </a:lnTo>
                  <a:lnTo>
                    <a:pt x="236" y="116"/>
                  </a:lnTo>
                  <a:lnTo>
                    <a:pt x="147" y="207"/>
                  </a:lnTo>
                  <a:lnTo>
                    <a:pt x="65" y="236"/>
                  </a:lnTo>
                  <a:lnTo>
                    <a:pt x="0" y="346"/>
                  </a:lnTo>
                  <a:lnTo>
                    <a:pt x="10" y="395"/>
                  </a:lnTo>
                  <a:lnTo>
                    <a:pt x="76" y="327"/>
                  </a:lnTo>
                  <a:lnTo>
                    <a:pt x="183" y="251"/>
                  </a:lnTo>
                  <a:lnTo>
                    <a:pt x="282" y="200"/>
                  </a:lnTo>
                  <a:lnTo>
                    <a:pt x="286" y="226"/>
                  </a:lnTo>
                  <a:lnTo>
                    <a:pt x="369" y="171"/>
                  </a:lnTo>
                  <a:lnTo>
                    <a:pt x="386" y="202"/>
                  </a:lnTo>
                  <a:lnTo>
                    <a:pt x="504" y="177"/>
                  </a:lnTo>
                  <a:lnTo>
                    <a:pt x="616" y="175"/>
                  </a:lnTo>
                  <a:lnTo>
                    <a:pt x="698" y="146"/>
                  </a:lnTo>
                  <a:lnTo>
                    <a:pt x="689" y="190"/>
                  </a:lnTo>
                  <a:lnTo>
                    <a:pt x="757" y="194"/>
                  </a:lnTo>
                  <a:lnTo>
                    <a:pt x="643" y="2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8" name="Freeform 61"/>
            <p:cNvSpPr>
              <a:spLocks/>
            </p:cNvSpPr>
            <p:nvPr/>
          </p:nvSpPr>
          <p:spPr bwMode="auto">
            <a:xfrm>
              <a:off x="2498" y="1304"/>
              <a:ext cx="118" cy="208"/>
            </a:xfrm>
            <a:custGeom>
              <a:avLst/>
              <a:gdLst>
                <a:gd name="T0" fmla="*/ 105 w 235"/>
                <a:gd name="T1" fmla="*/ 59 h 416"/>
                <a:gd name="T2" fmla="*/ 102 w 235"/>
                <a:gd name="T3" fmla="*/ 108 h 416"/>
                <a:gd name="T4" fmla="*/ 118 w 235"/>
                <a:gd name="T5" fmla="*/ 151 h 416"/>
                <a:gd name="T6" fmla="*/ 85 w 235"/>
                <a:gd name="T7" fmla="*/ 120 h 416"/>
                <a:gd name="T8" fmla="*/ 79 w 235"/>
                <a:gd name="T9" fmla="*/ 78 h 416"/>
                <a:gd name="T10" fmla="*/ 74 w 235"/>
                <a:gd name="T11" fmla="*/ 132 h 416"/>
                <a:gd name="T12" fmla="*/ 100 w 235"/>
                <a:gd name="T13" fmla="*/ 170 h 416"/>
                <a:gd name="T14" fmla="*/ 69 w 235"/>
                <a:gd name="T15" fmla="*/ 169 h 416"/>
                <a:gd name="T16" fmla="*/ 107 w 235"/>
                <a:gd name="T17" fmla="*/ 208 h 416"/>
                <a:gd name="T18" fmla="*/ 46 w 235"/>
                <a:gd name="T19" fmla="*/ 188 h 416"/>
                <a:gd name="T20" fmla="*/ 0 w 235"/>
                <a:gd name="T21" fmla="*/ 115 h 416"/>
                <a:gd name="T22" fmla="*/ 10 w 235"/>
                <a:gd name="T23" fmla="*/ 81 h 416"/>
                <a:gd name="T24" fmla="*/ 33 w 235"/>
                <a:gd name="T25" fmla="*/ 88 h 416"/>
                <a:gd name="T26" fmla="*/ 46 w 235"/>
                <a:gd name="T27" fmla="*/ 44 h 416"/>
                <a:gd name="T28" fmla="*/ 94 w 235"/>
                <a:gd name="T29" fmla="*/ 0 h 416"/>
                <a:gd name="T30" fmla="*/ 105 w 235"/>
                <a:gd name="T31" fmla="*/ 59 h 416"/>
                <a:gd name="T32" fmla="*/ 105 w 235"/>
                <a:gd name="T33" fmla="*/ 59 h 4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5"/>
                <a:gd name="T52" fmla="*/ 0 h 416"/>
                <a:gd name="T53" fmla="*/ 235 w 235"/>
                <a:gd name="T54" fmla="*/ 416 h 4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5" h="416">
                  <a:moveTo>
                    <a:pt x="209" y="118"/>
                  </a:moveTo>
                  <a:lnTo>
                    <a:pt x="203" y="217"/>
                  </a:lnTo>
                  <a:lnTo>
                    <a:pt x="235" y="301"/>
                  </a:lnTo>
                  <a:lnTo>
                    <a:pt x="169" y="240"/>
                  </a:lnTo>
                  <a:lnTo>
                    <a:pt x="157" y="156"/>
                  </a:lnTo>
                  <a:lnTo>
                    <a:pt x="148" y="263"/>
                  </a:lnTo>
                  <a:lnTo>
                    <a:pt x="199" y="340"/>
                  </a:lnTo>
                  <a:lnTo>
                    <a:pt x="137" y="337"/>
                  </a:lnTo>
                  <a:lnTo>
                    <a:pt x="214" y="416"/>
                  </a:lnTo>
                  <a:lnTo>
                    <a:pt x="91" y="375"/>
                  </a:lnTo>
                  <a:lnTo>
                    <a:pt x="0" y="230"/>
                  </a:lnTo>
                  <a:lnTo>
                    <a:pt x="19" y="162"/>
                  </a:lnTo>
                  <a:lnTo>
                    <a:pt x="66" y="175"/>
                  </a:lnTo>
                  <a:lnTo>
                    <a:pt x="91" y="88"/>
                  </a:lnTo>
                  <a:lnTo>
                    <a:pt x="188" y="0"/>
                  </a:lnTo>
                  <a:lnTo>
                    <a:pt x="209" y="1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9" name="Freeform 62"/>
            <p:cNvSpPr>
              <a:spLocks/>
            </p:cNvSpPr>
            <p:nvPr/>
          </p:nvSpPr>
          <p:spPr bwMode="auto">
            <a:xfrm>
              <a:off x="2476" y="1457"/>
              <a:ext cx="140" cy="464"/>
            </a:xfrm>
            <a:custGeom>
              <a:avLst/>
              <a:gdLst>
                <a:gd name="T0" fmla="*/ 60 w 279"/>
                <a:gd name="T1" fmla="*/ 0 h 928"/>
                <a:gd name="T2" fmla="*/ 24 w 279"/>
                <a:gd name="T3" fmla="*/ 27 h 928"/>
                <a:gd name="T4" fmla="*/ 27 w 279"/>
                <a:gd name="T5" fmla="*/ 83 h 928"/>
                <a:gd name="T6" fmla="*/ 3 w 279"/>
                <a:gd name="T7" fmla="*/ 145 h 928"/>
                <a:gd name="T8" fmla="*/ 0 w 279"/>
                <a:gd name="T9" fmla="*/ 177 h 928"/>
                <a:gd name="T10" fmla="*/ 22 w 279"/>
                <a:gd name="T11" fmla="*/ 202 h 928"/>
                <a:gd name="T12" fmla="*/ 21 w 279"/>
                <a:gd name="T13" fmla="*/ 262 h 928"/>
                <a:gd name="T14" fmla="*/ 40 w 279"/>
                <a:gd name="T15" fmla="*/ 299 h 928"/>
                <a:gd name="T16" fmla="*/ 39 w 279"/>
                <a:gd name="T17" fmla="*/ 354 h 928"/>
                <a:gd name="T18" fmla="*/ 54 w 279"/>
                <a:gd name="T19" fmla="*/ 369 h 928"/>
                <a:gd name="T20" fmla="*/ 65 w 279"/>
                <a:gd name="T21" fmla="*/ 430 h 928"/>
                <a:gd name="T22" fmla="*/ 109 w 279"/>
                <a:gd name="T23" fmla="*/ 464 h 928"/>
                <a:gd name="T24" fmla="*/ 87 w 279"/>
                <a:gd name="T25" fmla="*/ 419 h 928"/>
                <a:gd name="T26" fmla="*/ 87 w 279"/>
                <a:gd name="T27" fmla="*/ 362 h 928"/>
                <a:gd name="T28" fmla="*/ 116 w 279"/>
                <a:gd name="T29" fmla="*/ 286 h 928"/>
                <a:gd name="T30" fmla="*/ 114 w 279"/>
                <a:gd name="T31" fmla="*/ 369 h 928"/>
                <a:gd name="T32" fmla="*/ 138 w 279"/>
                <a:gd name="T33" fmla="*/ 295 h 928"/>
                <a:gd name="T34" fmla="*/ 130 w 279"/>
                <a:gd name="T35" fmla="*/ 229 h 928"/>
                <a:gd name="T36" fmla="*/ 112 w 279"/>
                <a:gd name="T37" fmla="*/ 241 h 928"/>
                <a:gd name="T38" fmla="*/ 125 w 279"/>
                <a:gd name="T39" fmla="*/ 190 h 928"/>
                <a:gd name="T40" fmla="*/ 134 w 279"/>
                <a:gd name="T41" fmla="*/ 115 h 928"/>
                <a:gd name="T42" fmla="*/ 140 w 279"/>
                <a:gd name="T43" fmla="*/ 91 h 928"/>
                <a:gd name="T44" fmla="*/ 105 w 279"/>
                <a:gd name="T45" fmla="*/ 130 h 928"/>
                <a:gd name="T46" fmla="*/ 94 w 279"/>
                <a:gd name="T47" fmla="*/ 238 h 928"/>
                <a:gd name="T48" fmla="*/ 78 w 279"/>
                <a:gd name="T49" fmla="*/ 302 h 928"/>
                <a:gd name="T50" fmla="*/ 62 w 279"/>
                <a:gd name="T51" fmla="*/ 329 h 928"/>
                <a:gd name="T52" fmla="*/ 68 w 279"/>
                <a:gd name="T53" fmla="*/ 280 h 928"/>
                <a:gd name="T54" fmla="*/ 42 w 279"/>
                <a:gd name="T55" fmla="*/ 265 h 928"/>
                <a:gd name="T56" fmla="*/ 71 w 279"/>
                <a:gd name="T57" fmla="*/ 205 h 928"/>
                <a:gd name="T58" fmla="*/ 45 w 279"/>
                <a:gd name="T59" fmla="*/ 209 h 928"/>
                <a:gd name="T60" fmla="*/ 75 w 279"/>
                <a:gd name="T61" fmla="*/ 160 h 928"/>
                <a:gd name="T62" fmla="*/ 93 w 279"/>
                <a:gd name="T63" fmla="*/ 107 h 928"/>
                <a:gd name="T64" fmla="*/ 140 w 279"/>
                <a:gd name="T65" fmla="*/ 63 h 928"/>
                <a:gd name="T66" fmla="*/ 60 w 279"/>
                <a:gd name="T67" fmla="*/ 0 h 928"/>
                <a:gd name="T68" fmla="*/ 60 w 279"/>
                <a:gd name="T69" fmla="*/ 0 h 9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928"/>
                <a:gd name="T107" fmla="*/ 279 w 279"/>
                <a:gd name="T108" fmla="*/ 928 h 92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928">
                  <a:moveTo>
                    <a:pt x="120" y="0"/>
                  </a:moveTo>
                  <a:lnTo>
                    <a:pt x="47" y="53"/>
                  </a:lnTo>
                  <a:lnTo>
                    <a:pt x="53" y="166"/>
                  </a:lnTo>
                  <a:lnTo>
                    <a:pt x="6" y="289"/>
                  </a:lnTo>
                  <a:lnTo>
                    <a:pt x="0" y="354"/>
                  </a:lnTo>
                  <a:lnTo>
                    <a:pt x="44" y="403"/>
                  </a:lnTo>
                  <a:lnTo>
                    <a:pt x="42" y="523"/>
                  </a:lnTo>
                  <a:lnTo>
                    <a:pt x="80" y="597"/>
                  </a:lnTo>
                  <a:lnTo>
                    <a:pt x="78" y="707"/>
                  </a:lnTo>
                  <a:lnTo>
                    <a:pt x="108" y="738"/>
                  </a:lnTo>
                  <a:lnTo>
                    <a:pt x="129" y="859"/>
                  </a:lnTo>
                  <a:lnTo>
                    <a:pt x="217" y="928"/>
                  </a:lnTo>
                  <a:lnTo>
                    <a:pt x="173" y="837"/>
                  </a:lnTo>
                  <a:lnTo>
                    <a:pt x="173" y="723"/>
                  </a:lnTo>
                  <a:lnTo>
                    <a:pt x="232" y="572"/>
                  </a:lnTo>
                  <a:lnTo>
                    <a:pt x="228" y="738"/>
                  </a:lnTo>
                  <a:lnTo>
                    <a:pt x="276" y="590"/>
                  </a:lnTo>
                  <a:lnTo>
                    <a:pt x="260" y="458"/>
                  </a:lnTo>
                  <a:lnTo>
                    <a:pt x="224" y="483"/>
                  </a:lnTo>
                  <a:lnTo>
                    <a:pt x="249" y="379"/>
                  </a:lnTo>
                  <a:lnTo>
                    <a:pt x="268" y="230"/>
                  </a:lnTo>
                  <a:lnTo>
                    <a:pt x="279" y="181"/>
                  </a:lnTo>
                  <a:lnTo>
                    <a:pt x="209" y="259"/>
                  </a:lnTo>
                  <a:lnTo>
                    <a:pt x="188" y="477"/>
                  </a:lnTo>
                  <a:lnTo>
                    <a:pt x="156" y="603"/>
                  </a:lnTo>
                  <a:lnTo>
                    <a:pt x="124" y="658"/>
                  </a:lnTo>
                  <a:lnTo>
                    <a:pt x="135" y="559"/>
                  </a:lnTo>
                  <a:lnTo>
                    <a:pt x="84" y="529"/>
                  </a:lnTo>
                  <a:lnTo>
                    <a:pt x="141" y="409"/>
                  </a:lnTo>
                  <a:lnTo>
                    <a:pt x="89" y="418"/>
                  </a:lnTo>
                  <a:lnTo>
                    <a:pt x="150" y="320"/>
                  </a:lnTo>
                  <a:lnTo>
                    <a:pt x="186" y="213"/>
                  </a:lnTo>
                  <a:lnTo>
                    <a:pt x="279" y="126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0" name="Freeform 63"/>
            <p:cNvSpPr>
              <a:spLocks/>
            </p:cNvSpPr>
            <p:nvPr/>
          </p:nvSpPr>
          <p:spPr bwMode="auto">
            <a:xfrm>
              <a:off x="2586" y="1880"/>
              <a:ext cx="725" cy="645"/>
            </a:xfrm>
            <a:custGeom>
              <a:avLst/>
              <a:gdLst>
                <a:gd name="T0" fmla="*/ 44 w 1449"/>
                <a:gd name="T1" fmla="*/ 0 h 1291"/>
                <a:gd name="T2" fmla="*/ 64 w 1449"/>
                <a:gd name="T3" fmla="*/ 124 h 1291"/>
                <a:gd name="T4" fmla="*/ 96 w 1449"/>
                <a:gd name="T5" fmla="*/ 189 h 1291"/>
                <a:gd name="T6" fmla="*/ 126 w 1449"/>
                <a:gd name="T7" fmla="*/ 308 h 1291"/>
                <a:gd name="T8" fmla="*/ 169 w 1449"/>
                <a:gd name="T9" fmla="*/ 350 h 1291"/>
                <a:gd name="T10" fmla="*/ 142 w 1449"/>
                <a:gd name="T11" fmla="*/ 290 h 1291"/>
                <a:gd name="T12" fmla="*/ 120 w 1449"/>
                <a:gd name="T13" fmla="*/ 178 h 1291"/>
                <a:gd name="T14" fmla="*/ 94 w 1449"/>
                <a:gd name="T15" fmla="*/ 94 h 1291"/>
                <a:gd name="T16" fmla="*/ 134 w 1449"/>
                <a:gd name="T17" fmla="*/ 178 h 1291"/>
                <a:gd name="T18" fmla="*/ 169 w 1449"/>
                <a:gd name="T19" fmla="*/ 266 h 1291"/>
                <a:gd name="T20" fmla="*/ 182 w 1449"/>
                <a:gd name="T21" fmla="*/ 312 h 1291"/>
                <a:gd name="T22" fmla="*/ 221 w 1449"/>
                <a:gd name="T23" fmla="*/ 352 h 1291"/>
                <a:gd name="T24" fmla="*/ 252 w 1449"/>
                <a:gd name="T25" fmla="*/ 330 h 1291"/>
                <a:gd name="T26" fmla="*/ 301 w 1449"/>
                <a:gd name="T27" fmla="*/ 435 h 1291"/>
                <a:gd name="T28" fmla="*/ 353 w 1449"/>
                <a:gd name="T29" fmla="*/ 452 h 1291"/>
                <a:gd name="T30" fmla="*/ 506 w 1449"/>
                <a:gd name="T31" fmla="*/ 430 h 1291"/>
                <a:gd name="T32" fmla="*/ 597 w 1449"/>
                <a:gd name="T33" fmla="*/ 355 h 1291"/>
                <a:gd name="T34" fmla="*/ 642 w 1449"/>
                <a:gd name="T35" fmla="*/ 330 h 1291"/>
                <a:gd name="T36" fmla="*/ 696 w 1449"/>
                <a:gd name="T37" fmla="*/ 251 h 1291"/>
                <a:gd name="T38" fmla="*/ 725 w 1449"/>
                <a:gd name="T39" fmla="*/ 179 h 1291"/>
                <a:gd name="T40" fmla="*/ 702 w 1449"/>
                <a:gd name="T41" fmla="*/ 256 h 1291"/>
                <a:gd name="T42" fmla="*/ 633 w 1449"/>
                <a:gd name="T43" fmla="*/ 365 h 1291"/>
                <a:gd name="T44" fmla="*/ 520 w 1449"/>
                <a:gd name="T45" fmla="*/ 476 h 1291"/>
                <a:gd name="T46" fmla="*/ 471 w 1449"/>
                <a:gd name="T47" fmla="*/ 564 h 1291"/>
                <a:gd name="T48" fmla="*/ 421 w 1449"/>
                <a:gd name="T49" fmla="*/ 511 h 1291"/>
                <a:gd name="T50" fmla="*/ 351 w 1449"/>
                <a:gd name="T51" fmla="*/ 505 h 1291"/>
                <a:gd name="T52" fmla="*/ 400 w 1449"/>
                <a:gd name="T53" fmla="*/ 620 h 1291"/>
                <a:gd name="T54" fmla="*/ 347 w 1449"/>
                <a:gd name="T55" fmla="*/ 590 h 1291"/>
                <a:gd name="T56" fmla="*/ 353 w 1449"/>
                <a:gd name="T57" fmla="*/ 645 h 1291"/>
                <a:gd name="T58" fmla="*/ 301 w 1449"/>
                <a:gd name="T59" fmla="*/ 582 h 1291"/>
                <a:gd name="T60" fmla="*/ 250 w 1449"/>
                <a:gd name="T61" fmla="*/ 487 h 1291"/>
                <a:gd name="T62" fmla="*/ 219 w 1449"/>
                <a:gd name="T63" fmla="*/ 409 h 1291"/>
                <a:gd name="T64" fmla="*/ 124 w 1449"/>
                <a:gd name="T65" fmla="*/ 319 h 1291"/>
                <a:gd name="T66" fmla="*/ 94 w 1449"/>
                <a:gd name="T67" fmla="*/ 238 h 1291"/>
                <a:gd name="T68" fmla="*/ 47 w 1449"/>
                <a:gd name="T69" fmla="*/ 221 h 1291"/>
                <a:gd name="T70" fmla="*/ 23 w 1449"/>
                <a:gd name="T71" fmla="*/ 179 h 1291"/>
                <a:gd name="T72" fmla="*/ 4 w 1449"/>
                <a:gd name="T73" fmla="*/ 104 h 1291"/>
                <a:gd name="T74" fmla="*/ 0 w 1449"/>
                <a:gd name="T75" fmla="*/ 41 h 1291"/>
                <a:gd name="T76" fmla="*/ 44 w 1449"/>
                <a:gd name="T77" fmla="*/ 0 h 1291"/>
                <a:gd name="T78" fmla="*/ 44 w 1449"/>
                <a:gd name="T79" fmla="*/ 0 h 129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49"/>
                <a:gd name="T121" fmla="*/ 0 h 1291"/>
                <a:gd name="T122" fmla="*/ 1449 w 1449"/>
                <a:gd name="T123" fmla="*/ 1291 h 129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49" h="1291">
                  <a:moveTo>
                    <a:pt x="88" y="0"/>
                  </a:moveTo>
                  <a:lnTo>
                    <a:pt x="128" y="249"/>
                  </a:lnTo>
                  <a:lnTo>
                    <a:pt x="191" y="378"/>
                  </a:lnTo>
                  <a:lnTo>
                    <a:pt x="251" y="616"/>
                  </a:lnTo>
                  <a:lnTo>
                    <a:pt x="337" y="700"/>
                  </a:lnTo>
                  <a:lnTo>
                    <a:pt x="284" y="580"/>
                  </a:lnTo>
                  <a:lnTo>
                    <a:pt x="240" y="356"/>
                  </a:lnTo>
                  <a:lnTo>
                    <a:pt x="187" y="188"/>
                  </a:lnTo>
                  <a:lnTo>
                    <a:pt x="267" y="356"/>
                  </a:lnTo>
                  <a:lnTo>
                    <a:pt x="337" y="532"/>
                  </a:lnTo>
                  <a:lnTo>
                    <a:pt x="364" y="624"/>
                  </a:lnTo>
                  <a:lnTo>
                    <a:pt x="442" y="704"/>
                  </a:lnTo>
                  <a:lnTo>
                    <a:pt x="504" y="660"/>
                  </a:lnTo>
                  <a:lnTo>
                    <a:pt x="601" y="871"/>
                  </a:lnTo>
                  <a:lnTo>
                    <a:pt x="706" y="905"/>
                  </a:lnTo>
                  <a:lnTo>
                    <a:pt x="1012" y="861"/>
                  </a:lnTo>
                  <a:lnTo>
                    <a:pt x="1194" y="711"/>
                  </a:lnTo>
                  <a:lnTo>
                    <a:pt x="1284" y="660"/>
                  </a:lnTo>
                  <a:lnTo>
                    <a:pt x="1392" y="502"/>
                  </a:lnTo>
                  <a:lnTo>
                    <a:pt x="1449" y="359"/>
                  </a:lnTo>
                  <a:lnTo>
                    <a:pt x="1404" y="513"/>
                  </a:lnTo>
                  <a:lnTo>
                    <a:pt x="1265" y="730"/>
                  </a:lnTo>
                  <a:lnTo>
                    <a:pt x="1039" y="953"/>
                  </a:lnTo>
                  <a:lnTo>
                    <a:pt x="942" y="1129"/>
                  </a:lnTo>
                  <a:lnTo>
                    <a:pt x="841" y="1023"/>
                  </a:lnTo>
                  <a:lnTo>
                    <a:pt x="702" y="1011"/>
                  </a:lnTo>
                  <a:lnTo>
                    <a:pt x="799" y="1240"/>
                  </a:lnTo>
                  <a:lnTo>
                    <a:pt x="694" y="1181"/>
                  </a:lnTo>
                  <a:lnTo>
                    <a:pt x="706" y="1291"/>
                  </a:lnTo>
                  <a:lnTo>
                    <a:pt x="601" y="1165"/>
                  </a:lnTo>
                  <a:lnTo>
                    <a:pt x="500" y="975"/>
                  </a:lnTo>
                  <a:lnTo>
                    <a:pt x="438" y="818"/>
                  </a:lnTo>
                  <a:lnTo>
                    <a:pt x="248" y="639"/>
                  </a:lnTo>
                  <a:lnTo>
                    <a:pt x="187" y="477"/>
                  </a:lnTo>
                  <a:lnTo>
                    <a:pt x="94" y="443"/>
                  </a:lnTo>
                  <a:lnTo>
                    <a:pt x="46" y="359"/>
                  </a:lnTo>
                  <a:lnTo>
                    <a:pt x="8" y="209"/>
                  </a:lnTo>
                  <a:lnTo>
                    <a:pt x="0" y="82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1" name="Freeform 64"/>
            <p:cNvSpPr>
              <a:spLocks/>
            </p:cNvSpPr>
            <p:nvPr/>
          </p:nvSpPr>
          <p:spPr bwMode="auto">
            <a:xfrm>
              <a:off x="2869" y="2186"/>
              <a:ext cx="163" cy="50"/>
            </a:xfrm>
            <a:custGeom>
              <a:avLst/>
              <a:gdLst>
                <a:gd name="T0" fmla="*/ 10 w 327"/>
                <a:gd name="T1" fmla="*/ 0 h 99"/>
                <a:gd name="T2" fmla="*/ 48 w 327"/>
                <a:gd name="T3" fmla="*/ 16 h 99"/>
                <a:gd name="T4" fmla="*/ 101 w 327"/>
                <a:gd name="T5" fmla="*/ 6 h 99"/>
                <a:gd name="T6" fmla="*/ 163 w 327"/>
                <a:gd name="T7" fmla="*/ 14 h 99"/>
                <a:gd name="T8" fmla="*/ 150 w 327"/>
                <a:gd name="T9" fmla="*/ 37 h 99"/>
                <a:gd name="T10" fmla="*/ 76 w 327"/>
                <a:gd name="T11" fmla="*/ 37 h 99"/>
                <a:gd name="T12" fmla="*/ 29 w 327"/>
                <a:gd name="T13" fmla="*/ 50 h 99"/>
                <a:gd name="T14" fmla="*/ 0 w 327"/>
                <a:gd name="T15" fmla="*/ 17 h 99"/>
                <a:gd name="T16" fmla="*/ 10 w 327"/>
                <a:gd name="T17" fmla="*/ 0 h 99"/>
                <a:gd name="T18" fmla="*/ 10 w 327"/>
                <a:gd name="T19" fmla="*/ 0 h 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7"/>
                <a:gd name="T31" fmla="*/ 0 h 99"/>
                <a:gd name="T32" fmla="*/ 327 w 327"/>
                <a:gd name="T33" fmla="*/ 99 h 9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7" h="99">
                  <a:moveTo>
                    <a:pt x="21" y="0"/>
                  </a:moveTo>
                  <a:lnTo>
                    <a:pt x="97" y="31"/>
                  </a:lnTo>
                  <a:lnTo>
                    <a:pt x="202" y="12"/>
                  </a:lnTo>
                  <a:lnTo>
                    <a:pt x="327" y="27"/>
                  </a:lnTo>
                  <a:lnTo>
                    <a:pt x="301" y="73"/>
                  </a:lnTo>
                  <a:lnTo>
                    <a:pt x="152" y="74"/>
                  </a:lnTo>
                  <a:lnTo>
                    <a:pt x="59" y="99"/>
                  </a:lnTo>
                  <a:lnTo>
                    <a:pt x="0" y="3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2" name="Freeform 65"/>
            <p:cNvSpPr>
              <a:spLocks/>
            </p:cNvSpPr>
            <p:nvPr/>
          </p:nvSpPr>
          <p:spPr bwMode="auto">
            <a:xfrm>
              <a:off x="2807" y="2109"/>
              <a:ext cx="339" cy="46"/>
            </a:xfrm>
            <a:custGeom>
              <a:avLst/>
              <a:gdLst>
                <a:gd name="T0" fmla="*/ 0 w 678"/>
                <a:gd name="T1" fmla="*/ 26 h 92"/>
                <a:gd name="T2" fmla="*/ 47 w 678"/>
                <a:gd name="T3" fmla="*/ 29 h 92"/>
                <a:gd name="T4" fmla="*/ 122 w 678"/>
                <a:gd name="T5" fmla="*/ 12 h 92"/>
                <a:gd name="T6" fmla="*/ 161 w 678"/>
                <a:gd name="T7" fmla="*/ 14 h 92"/>
                <a:gd name="T8" fmla="*/ 195 w 678"/>
                <a:gd name="T9" fmla="*/ 6 h 92"/>
                <a:gd name="T10" fmla="*/ 276 w 678"/>
                <a:gd name="T11" fmla="*/ 12 h 92"/>
                <a:gd name="T12" fmla="*/ 306 w 678"/>
                <a:gd name="T13" fmla="*/ 0 h 92"/>
                <a:gd name="T14" fmla="*/ 339 w 678"/>
                <a:gd name="T15" fmla="*/ 22 h 92"/>
                <a:gd name="T16" fmla="*/ 322 w 678"/>
                <a:gd name="T17" fmla="*/ 29 h 92"/>
                <a:gd name="T18" fmla="*/ 295 w 678"/>
                <a:gd name="T19" fmla="*/ 20 h 92"/>
                <a:gd name="T20" fmla="*/ 251 w 678"/>
                <a:gd name="T21" fmla="*/ 26 h 92"/>
                <a:gd name="T22" fmla="*/ 201 w 678"/>
                <a:gd name="T23" fmla="*/ 26 h 92"/>
                <a:gd name="T24" fmla="*/ 155 w 678"/>
                <a:gd name="T25" fmla="*/ 37 h 92"/>
                <a:gd name="T26" fmla="*/ 110 w 678"/>
                <a:gd name="T27" fmla="*/ 31 h 92"/>
                <a:gd name="T28" fmla="*/ 61 w 678"/>
                <a:gd name="T29" fmla="*/ 41 h 92"/>
                <a:gd name="T30" fmla="*/ 29 w 678"/>
                <a:gd name="T31" fmla="*/ 46 h 92"/>
                <a:gd name="T32" fmla="*/ 0 w 678"/>
                <a:gd name="T33" fmla="*/ 26 h 92"/>
                <a:gd name="T34" fmla="*/ 0 w 678"/>
                <a:gd name="T35" fmla="*/ 26 h 9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78"/>
                <a:gd name="T55" fmla="*/ 0 h 92"/>
                <a:gd name="T56" fmla="*/ 678 w 678"/>
                <a:gd name="T57" fmla="*/ 92 h 9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78" h="92">
                  <a:moveTo>
                    <a:pt x="0" y="52"/>
                  </a:moveTo>
                  <a:lnTo>
                    <a:pt x="95" y="59"/>
                  </a:lnTo>
                  <a:lnTo>
                    <a:pt x="245" y="23"/>
                  </a:lnTo>
                  <a:lnTo>
                    <a:pt x="321" y="29"/>
                  </a:lnTo>
                  <a:lnTo>
                    <a:pt x="391" y="12"/>
                  </a:lnTo>
                  <a:lnTo>
                    <a:pt x="551" y="23"/>
                  </a:lnTo>
                  <a:lnTo>
                    <a:pt x="612" y="0"/>
                  </a:lnTo>
                  <a:lnTo>
                    <a:pt x="678" y="44"/>
                  </a:lnTo>
                  <a:lnTo>
                    <a:pt x="644" y="59"/>
                  </a:lnTo>
                  <a:lnTo>
                    <a:pt x="589" y="40"/>
                  </a:lnTo>
                  <a:lnTo>
                    <a:pt x="503" y="52"/>
                  </a:lnTo>
                  <a:lnTo>
                    <a:pt x="403" y="52"/>
                  </a:lnTo>
                  <a:lnTo>
                    <a:pt x="309" y="74"/>
                  </a:lnTo>
                  <a:lnTo>
                    <a:pt x="220" y="63"/>
                  </a:lnTo>
                  <a:lnTo>
                    <a:pt x="123" y="82"/>
                  </a:lnTo>
                  <a:lnTo>
                    <a:pt x="58" y="9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3" name="Freeform 66"/>
            <p:cNvSpPr>
              <a:spLocks/>
            </p:cNvSpPr>
            <p:nvPr/>
          </p:nvSpPr>
          <p:spPr bwMode="auto">
            <a:xfrm>
              <a:off x="3001" y="1741"/>
              <a:ext cx="27" cy="53"/>
            </a:xfrm>
            <a:custGeom>
              <a:avLst/>
              <a:gdLst>
                <a:gd name="T0" fmla="*/ 18 w 56"/>
                <a:gd name="T1" fmla="*/ 0 h 104"/>
                <a:gd name="T2" fmla="*/ 2 w 56"/>
                <a:gd name="T3" fmla="*/ 28 h 104"/>
                <a:gd name="T4" fmla="*/ 0 w 56"/>
                <a:gd name="T5" fmla="*/ 53 h 104"/>
                <a:gd name="T6" fmla="*/ 27 w 56"/>
                <a:gd name="T7" fmla="*/ 20 h 104"/>
                <a:gd name="T8" fmla="*/ 18 w 56"/>
                <a:gd name="T9" fmla="*/ 0 h 104"/>
                <a:gd name="T10" fmla="*/ 18 w 56"/>
                <a:gd name="T11" fmla="*/ 0 h 1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"/>
                <a:gd name="T19" fmla="*/ 0 h 104"/>
                <a:gd name="T20" fmla="*/ 56 w 56"/>
                <a:gd name="T21" fmla="*/ 104 h 1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" h="104">
                  <a:moveTo>
                    <a:pt x="38" y="0"/>
                  </a:moveTo>
                  <a:lnTo>
                    <a:pt x="4" y="55"/>
                  </a:lnTo>
                  <a:lnTo>
                    <a:pt x="0" y="104"/>
                  </a:lnTo>
                  <a:lnTo>
                    <a:pt x="56" y="4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4" name="Freeform 67"/>
            <p:cNvSpPr>
              <a:spLocks/>
            </p:cNvSpPr>
            <p:nvPr/>
          </p:nvSpPr>
          <p:spPr bwMode="auto">
            <a:xfrm>
              <a:off x="3313" y="1842"/>
              <a:ext cx="37" cy="164"/>
            </a:xfrm>
            <a:custGeom>
              <a:avLst/>
              <a:gdLst>
                <a:gd name="T0" fmla="*/ 2 w 74"/>
                <a:gd name="T1" fmla="*/ 0 h 329"/>
                <a:gd name="T2" fmla="*/ 5 w 74"/>
                <a:gd name="T3" fmla="*/ 107 h 329"/>
                <a:gd name="T4" fmla="*/ 0 w 74"/>
                <a:gd name="T5" fmla="*/ 164 h 329"/>
                <a:gd name="T6" fmla="*/ 14 w 74"/>
                <a:gd name="T7" fmla="*/ 91 h 329"/>
                <a:gd name="T8" fmla="*/ 35 w 74"/>
                <a:gd name="T9" fmla="*/ 62 h 329"/>
                <a:gd name="T10" fmla="*/ 37 w 74"/>
                <a:gd name="T11" fmla="*/ 27 h 329"/>
                <a:gd name="T12" fmla="*/ 25 w 74"/>
                <a:gd name="T13" fmla="*/ 7 h 329"/>
                <a:gd name="T14" fmla="*/ 2 w 74"/>
                <a:gd name="T15" fmla="*/ 0 h 329"/>
                <a:gd name="T16" fmla="*/ 2 w 74"/>
                <a:gd name="T17" fmla="*/ 0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"/>
                <a:gd name="T28" fmla="*/ 0 h 329"/>
                <a:gd name="T29" fmla="*/ 74 w 74"/>
                <a:gd name="T30" fmla="*/ 329 h 3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" h="329">
                  <a:moveTo>
                    <a:pt x="4" y="0"/>
                  </a:moveTo>
                  <a:lnTo>
                    <a:pt x="10" y="215"/>
                  </a:lnTo>
                  <a:lnTo>
                    <a:pt x="0" y="329"/>
                  </a:lnTo>
                  <a:lnTo>
                    <a:pt x="29" y="183"/>
                  </a:lnTo>
                  <a:lnTo>
                    <a:pt x="70" y="124"/>
                  </a:lnTo>
                  <a:lnTo>
                    <a:pt x="74" y="55"/>
                  </a:lnTo>
                  <a:lnTo>
                    <a:pt x="51" y="1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5" name="Freeform 68"/>
            <p:cNvSpPr>
              <a:spLocks/>
            </p:cNvSpPr>
            <p:nvPr/>
          </p:nvSpPr>
          <p:spPr bwMode="auto">
            <a:xfrm>
              <a:off x="3323" y="1741"/>
              <a:ext cx="56" cy="93"/>
            </a:xfrm>
            <a:custGeom>
              <a:avLst/>
              <a:gdLst>
                <a:gd name="T0" fmla="*/ 0 w 112"/>
                <a:gd name="T1" fmla="*/ 35 h 186"/>
                <a:gd name="T2" fmla="*/ 49 w 112"/>
                <a:gd name="T3" fmla="*/ 93 h 186"/>
                <a:gd name="T4" fmla="*/ 56 w 112"/>
                <a:gd name="T5" fmla="*/ 75 h 186"/>
                <a:gd name="T6" fmla="*/ 21 w 112"/>
                <a:gd name="T7" fmla="*/ 0 h 186"/>
                <a:gd name="T8" fmla="*/ 0 w 112"/>
                <a:gd name="T9" fmla="*/ 35 h 186"/>
                <a:gd name="T10" fmla="*/ 0 w 112"/>
                <a:gd name="T11" fmla="*/ 35 h 1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86"/>
                <a:gd name="T20" fmla="*/ 112 w 112"/>
                <a:gd name="T21" fmla="*/ 186 h 1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86">
                  <a:moveTo>
                    <a:pt x="0" y="70"/>
                  </a:moveTo>
                  <a:lnTo>
                    <a:pt x="97" y="186"/>
                  </a:lnTo>
                  <a:lnTo>
                    <a:pt x="112" y="150"/>
                  </a:lnTo>
                  <a:lnTo>
                    <a:pt x="42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6" name="Freeform 69"/>
            <p:cNvSpPr>
              <a:spLocks/>
            </p:cNvSpPr>
            <p:nvPr/>
          </p:nvSpPr>
          <p:spPr bwMode="auto">
            <a:xfrm>
              <a:off x="3317" y="1816"/>
              <a:ext cx="87" cy="281"/>
            </a:xfrm>
            <a:custGeom>
              <a:avLst/>
              <a:gdLst>
                <a:gd name="T0" fmla="*/ 87 w 173"/>
                <a:gd name="T1" fmla="*/ 0 h 561"/>
                <a:gd name="T2" fmla="*/ 77 w 173"/>
                <a:gd name="T3" fmla="*/ 88 h 561"/>
                <a:gd name="T4" fmla="*/ 60 w 173"/>
                <a:gd name="T5" fmla="*/ 148 h 561"/>
                <a:gd name="T6" fmla="*/ 48 w 173"/>
                <a:gd name="T7" fmla="*/ 190 h 561"/>
                <a:gd name="T8" fmla="*/ 17 w 173"/>
                <a:gd name="T9" fmla="*/ 234 h 561"/>
                <a:gd name="T10" fmla="*/ 27 w 173"/>
                <a:gd name="T11" fmla="*/ 257 h 561"/>
                <a:gd name="T12" fmla="*/ 4 w 173"/>
                <a:gd name="T13" fmla="*/ 281 h 561"/>
                <a:gd name="T14" fmla="*/ 0 w 173"/>
                <a:gd name="T15" fmla="*/ 227 h 561"/>
                <a:gd name="T16" fmla="*/ 30 w 173"/>
                <a:gd name="T17" fmla="*/ 194 h 561"/>
                <a:gd name="T18" fmla="*/ 54 w 173"/>
                <a:gd name="T19" fmla="*/ 137 h 561"/>
                <a:gd name="T20" fmla="*/ 73 w 173"/>
                <a:gd name="T21" fmla="*/ 59 h 561"/>
                <a:gd name="T22" fmla="*/ 87 w 173"/>
                <a:gd name="T23" fmla="*/ 0 h 561"/>
                <a:gd name="T24" fmla="*/ 87 w 173"/>
                <a:gd name="T25" fmla="*/ 0 h 5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3"/>
                <a:gd name="T40" fmla="*/ 0 h 561"/>
                <a:gd name="T41" fmla="*/ 173 w 173"/>
                <a:gd name="T42" fmla="*/ 561 h 5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3" h="561">
                  <a:moveTo>
                    <a:pt x="173" y="0"/>
                  </a:moveTo>
                  <a:lnTo>
                    <a:pt x="154" y="175"/>
                  </a:lnTo>
                  <a:lnTo>
                    <a:pt x="119" y="296"/>
                  </a:lnTo>
                  <a:lnTo>
                    <a:pt x="95" y="380"/>
                  </a:lnTo>
                  <a:lnTo>
                    <a:pt x="34" y="467"/>
                  </a:lnTo>
                  <a:lnTo>
                    <a:pt x="53" y="513"/>
                  </a:lnTo>
                  <a:lnTo>
                    <a:pt x="7" y="561"/>
                  </a:lnTo>
                  <a:lnTo>
                    <a:pt x="0" y="454"/>
                  </a:lnTo>
                  <a:lnTo>
                    <a:pt x="60" y="388"/>
                  </a:lnTo>
                  <a:lnTo>
                    <a:pt x="108" y="274"/>
                  </a:lnTo>
                  <a:lnTo>
                    <a:pt x="146" y="118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7" name="Freeform 70"/>
            <p:cNvSpPr>
              <a:spLocks/>
            </p:cNvSpPr>
            <p:nvPr/>
          </p:nvSpPr>
          <p:spPr bwMode="auto">
            <a:xfrm>
              <a:off x="2728" y="1609"/>
              <a:ext cx="284" cy="69"/>
            </a:xfrm>
            <a:custGeom>
              <a:avLst/>
              <a:gdLst>
                <a:gd name="T0" fmla="*/ 0 w 568"/>
                <a:gd name="T1" fmla="*/ 69 h 137"/>
                <a:gd name="T2" fmla="*/ 43 w 568"/>
                <a:gd name="T3" fmla="*/ 57 h 137"/>
                <a:gd name="T4" fmla="*/ 119 w 568"/>
                <a:gd name="T5" fmla="*/ 52 h 137"/>
                <a:gd name="T6" fmla="*/ 199 w 568"/>
                <a:gd name="T7" fmla="*/ 34 h 137"/>
                <a:gd name="T8" fmla="*/ 284 w 568"/>
                <a:gd name="T9" fmla="*/ 0 h 137"/>
                <a:gd name="T10" fmla="*/ 189 w 568"/>
                <a:gd name="T11" fmla="*/ 30 h 137"/>
                <a:gd name="T12" fmla="*/ 142 w 568"/>
                <a:gd name="T13" fmla="*/ 39 h 137"/>
                <a:gd name="T14" fmla="*/ 54 w 568"/>
                <a:gd name="T15" fmla="*/ 41 h 137"/>
                <a:gd name="T16" fmla="*/ 21 w 568"/>
                <a:gd name="T17" fmla="*/ 50 h 137"/>
                <a:gd name="T18" fmla="*/ 0 w 568"/>
                <a:gd name="T19" fmla="*/ 69 h 137"/>
                <a:gd name="T20" fmla="*/ 0 w 568"/>
                <a:gd name="T21" fmla="*/ 69 h 1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8"/>
                <a:gd name="T34" fmla="*/ 0 h 137"/>
                <a:gd name="T35" fmla="*/ 568 w 568"/>
                <a:gd name="T36" fmla="*/ 137 h 1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8" h="137">
                  <a:moveTo>
                    <a:pt x="0" y="137"/>
                  </a:moveTo>
                  <a:lnTo>
                    <a:pt x="87" y="114"/>
                  </a:lnTo>
                  <a:lnTo>
                    <a:pt x="239" y="103"/>
                  </a:lnTo>
                  <a:lnTo>
                    <a:pt x="399" y="67"/>
                  </a:lnTo>
                  <a:lnTo>
                    <a:pt x="568" y="0"/>
                  </a:lnTo>
                  <a:lnTo>
                    <a:pt x="378" y="59"/>
                  </a:lnTo>
                  <a:lnTo>
                    <a:pt x="285" y="78"/>
                  </a:lnTo>
                  <a:lnTo>
                    <a:pt x="108" y="82"/>
                  </a:lnTo>
                  <a:lnTo>
                    <a:pt x="42" y="99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8" name="Freeform 71"/>
            <p:cNvSpPr>
              <a:spLocks/>
            </p:cNvSpPr>
            <p:nvPr/>
          </p:nvSpPr>
          <p:spPr bwMode="auto">
            <a:xfrm>
              <a:off x="3014" y="2133"/>
              <a:ext cx="313" cy="436"/>
            </a:xfrm>
            <a:custGeom>
              <a:avLst/>
              <a:gdLst>
                <a:gd name="T0" fmla="*/ 307 w 626"/>
                <a:gd name="T1" fmla="*/ 0 h 872"/>
                <a:gd name="T2" fmla="*/ 291 w 626"/>
                <a:gd name="T3" fmla="*/ 123 h 872"/>
                <a:gd name="T4" fmla="*/ 253 w 626"/>
                <a:gd name="T5" fmla="*/ 202 h 872"/>
                <a:gd name="T6" fmla="*/ 194 w 626"/>
                <a:gd name="T7" fmla="*/ 271 h 872"/>
                <a:gd name="T8" fmla="*/ 61 w 626"/>
                <a:gd name="T9" fmla="*/ 376 h 872"/>
                <a:gd name="T10" fmla="*/ 0 w 626"/>
                <a:gd name="T11" fmla="*/ 436 h 872"/>
                <a:gd name="T12" fmla="*/ 78 w 626"/>
                <a:gd name="T13" fmla="*/ 372 h 872"/>
                <a:gd name="T14" fmla="*/ 202 w 626"/>
                <a:gd name="T15" fmla="*/ 275 h 872"/>
                <a:gd name="T16" fmla="*/ 255 w 626"/>
                <a:gd name="T17" fmla="*/ 218 h 872"/>
                <a:gd name="T18" fmla="*/ 297 w 626"/>
                <a:gd name="T19" fmla="*/ 152 h 872"/>
                <a:gd name="T20" fmla="*/ 313 w 626"/>
                <a:gd name="T21" fmla="*/ 83 h 872"/>
                <a:gd name="T22" fmla="*/ 307 w 626"/>
                <a:gd name="T23" fmla="*/ 0 h 872"/>
                <a:gd name="T24" fmla="*/ 307 w 626"/>
                <a:gd name="T25" fmla="*/ 0 h 8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6"/>
                <a:gd name="T40" fmla="*/ 0 h 872"/>
                <a:gd name="T41" fmla="*/ 626 w 626"/>
                <a:gd name="T42" fmla="*/ 872 h 8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6" h="872">
                  <a:moveTo>
                    <a:pt x="614" y="0"/>
                  </a:moveTo>
                  <a:lnTo>
                    <a:pt x="582" y="247"/>
                  </a:lnTo>
                  <a:lnTo>
                    <a:pt x="506" y="403"/>
                  </a:lnTo>
                  <a:lnTo>
                    <a:pt x="388" y="542"/>
                  </a:lnTo>
                  <a:lnTo>
                    <a:pt x="122" y="751"/>
                  </a:lnTo>
                  <a:lnTo>
                    <a:pt x="0" y="872"/>
                  </a:lnTo>
                  <a:lnTo>
                    <a:pt x="156" y="743"/>
                  </a:lnTo>
                  <a:lnTo>
                    <a:pt x="405" y="549"/>
                  </a:lnTo>
                  <a:lnTo>
                    <a:pt x="510" y="437"/>
                  </a:lnTo>
                  <a:lnTo>
                    <a:pt x="593" y="304"/>
                  </a:lnTo>
                  <a:lnTo>
                    <a:pt x="626" y="165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9" name="Freeform 72"/>
            <p:cNvSpPr>
              <a:spLocks/>
            </p:cNvSpPr>
            <p:nvPr/>
          </p:nvSpPr>
          <p:spPr bwMode="auto">
            <a:xfrm>
              <a:off x="3325" y="2109"/>
              <a:ext cx="979" cy="1054"/>
            </a:xfrm>
            <a:custGeom>
              <a:avLst/>
              <a:gdLst>
                <a:gd name="T0" fmla="*/ 0 w 1958"/>
                <a:gd name="T1" fmla="*/ 0 h 2108"/>
                <a:gd name="T2" fmla="*/ 49 w 1958"/>
                <a:gd name="T3" fmla="*/ 22 h 2108"/>
                <a:gd name="T4" fmla="*/ 133 w 1958"/>
                <a:gd name="T5" fmla="*/ 139 h 2108"/>
                <a:gd name="T6" fmla="*/ 169 w 1958"/>
                <a:gd name="T7" fmla="*/ 184 h 2108"/>
                <a:gd name="T8" fmla="*/ 204 w 1958"/>
                <a:gd name="T9" fmla="*/ 210 h 2108"/>
                <a:gd name="T10" fmla="*/ 259 w 1958"/>
                <a:gd name="T11" fmla="*/ 237 h 2108"/>
                <a:gd name="T12" fmla="*/ 603 w 1958"/>
                <a:gd name="T13" fmla="*/ 366 h 2108"/>
                <a:gd name="T14" fmla="*/ 873 w 1958"/>
                <a:gd name="T15" fmla="*/ 476 h 2108"/>
                <a:gd name="T16" fmla="*/ 892 w 1958"/>
                <a:gd name="T17" fmla="*/ 511 h 2108"/>
                <a:gd name="T18" fmla="*/ 942 w 1958"/>
                <a:gd name="T19" fmla="*/ 679 h 2108"/>
                <a:gd name="T20" fmla="*/ 968 w 1958"/>
                <a:gd name="T21" fmla="*/ 877 h 2108"/>
                <a:gd name="T22" fmla="*/ 979 w 1958"/>
                <a:gd name="T23" fmla="*/ 1054 h 2108"/>
                <a:gd name="T24" fmla="*/ 935 w 1958"/>
                <a:gd name="T25" fmla="*/ 1054 h 2108"/>
                <a:gd name="T26" fmla="*/ 921 w 1958"/>
                <a:gd name="T27" fmla="*/ 868 h 2108"/>
                <a:gd name="T28" fmla="*/ 902 w 1958"/>
                <a:gd name="T29" fmla="*/ 691 h 2108"/>
                <a:gd name="T30" fmla="*/ 871 w 1958"/>
                <a:gd name="T31" fmla="*/ 537 h 2108"/>
                <a:gd name="T32" fmla="*/ 862 w 1958"/>
                <a:gd name="T33" fmla="*/ 514 h 2108"/>
                <a:gd name="T34" fmla="*/ 830 w 1958"/>
                <a:gd name="T35" fmla="*/ 606 h 2108"/>
                <a:gd name="T36" fmla="*/ 775 w 1958"/>
                <a:gd name="T37" fmla="*/ 818 h 2108"/>
                <a:gd name="T38" fmla="*/ 754 w 1958"/>
                <a:gd name="T39" fmla="*/ 913 h 2108"/>
                <a:gd name="T40" fmla="*/ 768 w 1958"/>
                <a:gd name="T41" fmla="*/ 762 h 2108"/>
                <a:gd name="T42" fmla="*/ 794 w 1958"/>
                <a:gd name="T43" fmla="*/ 606 h 2108"/>
                <a:gd name="T44" fmla="*/ 818 w 1958"/>
                <a:gd name="T45" fmla="*/ 487 h 2108"/>
                <a:gd name="T46" fmla="*/ 666 w 1958"/>
                <a:gd name="T47" fmla="*/ 418 h 2108"/>
                <a:gd name="T48" fmla="*/ 427 w 1958"/>
                <a:gd name="T49" fmla="*/ 312 h 2108"/>
                <a:gd name="T50" fmla="*/ 200 w 1958"/>
                <a:gd name="T51" fmla="*/ 237 h 2108"/>
                <a:gd name="T52" fmla="*/ 150 w 1958"/>
                <a:gd name="T53" fmla="*/ 198 h 2108"/>
                <a:gd name="T54" fmla="*/ 83 w 1958"/>
                <a:gd name="T55" fmla="*/ 93 h 2108"/>
                <a:gd name="T56" fmla="*/ 38 w 1958"/>
                <a:gd name="T57" fmla="*/ 35 h 2108"/>
                <a:gd name="T58" fmla="*/ 0 w 1958"/>
                <a:gd name="T59" fmla="*/ 0 h 2108"/>
                <a:gd name="T60" fmla="*/ 0 w 1958"/>
                <a:gd name="T61" fmla="*/ 0 h 210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8"/>
                <a:gd name="T94" fmla="*/ 0 h 2108"/>
                <a:gd name="T95" fmla="*/ 1958 w 1958"/>
                <a:gd name="T96" fmla="*/ 2108 h 210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8" h="2108">
                  <a:moveTo>
                    <a:pt x="0" y="0"/>
                  </a:moveTo>
                  <a:lnTo>
                    <a:pt x="97" y="44"/>
                  </a:lnTo>
                  <a:lnTo>
                    <a:pt x="266" y="278"/>
                  </a:lnTo>
                  <a:lnTo>
                    <a:pt x="338" y="369"/>
                  </a:lnTo>
                  <a:lnTo>
                    <a:pt x="407" y="420"/>
                  </a:lnTo>
                  <a:lnTo>
                    <a:pt x="517" y="474"/>
                  </a:lnTo>
                  <a:lnTo>
                    <a:pt x="1205" y="732"/>
                  </a:lnTo>
                  <a:lnTo>
                    <a:pt x="1745" y="953"/>
                  </a:lnTo>
                  <a:lnTo>
                    <a:pt x="1783" y="1023"/>
                  </a:lnTo>
                  <a:lnTo>
                    <a:pt x="1884" y="1359"/>
                  </a:lnTo>
                  <a:lnTo>
                    <a:pt x="1935" y="1755"/>
                  </a:lnTo>
                  <a:lnTo>
                    <a:pt x="1958" y="2108"/>
                  </a:lnTo>
                  <a:lnTo>
                    <a:pt x="1869" y="2108"/>
                  </a:lnTo>
                  <a:lnTo>
                    <a:pt x="1842" y="1736"/>
                  </a:lnTo>
                  <a:lnTo>
                    <a:pt x="1804" y="1382"/>
                  </a:lnTo>
                  <a:lnTo>
                    <a:pt x="1741" y="1074"/>
                  </a:lnTo>
                  <a:lnTo>
                    <a:pt x="1724" y="1027"/>
                  </a:lnTo>
                  <a:lnTo>
                    <a:pt x="1659" y="1213"/>
                  </a:lnTo>
                  <a:lnTo>
                    <a:pt x="1549" y="1637"/>
                  </a:lnTo>
                  <a:lnTo>
                    <a:pt x="1507" y="1827"/>
                  </a:lnTo>
                  <a:lnTo>
                    <a:pt x="1536" y="1525"/>
                  </a:lnTo>
                  <a:lnTo>
                    <a:pt x="1587" y="1213"/>
                  </a:lnTo>
                  <a:lnTo>
                    <a:pt x="1635" y="975"/>
                  </a:lnTo>
                  <a:lnTo>
                    <a:pt x="1332" y="837"/>
                  </a:lnTo>
                  <a:lnTo>
                    <a:pt x="853" y="624"/>
                  </a:lnTo>
                  <a:lnTo>
                    <a:pt x="399" y="474"/>
                  </a:lnTo>
                  <a:lnTo>
                    <a:pt x="300" y="396"/>
                  </a:lnTo>
                  <a:lnTo>
                    <a:pt x="165" y="187"/>
                  </a:lnTo>
                  <a:lnTo>
                    <a:pt x="76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0" name="Freeform 73"/>
            <p:cNvSpPr>
              <a:spLocks/>
            </p:cNvSpPr>
            <p:nvPr/>
          </p:nvSpPr>
          <p:spPr bwMode="auto">
            <a:xfrm>
              <a:off x="3325" y="2256"/>
              <a:ext cx="252" cy="912"/>
            </a:xfrm>
            <a:custGeom>
              <a:avLst/>
              <a:gdLst>
                <a:gd name="T0" fmla="*/ 0 w 504"/>
                <a:gd name="T1" fmla="*/ 461 h 1823"/>
                <a:gd name="T2" fmla="*/ 72 w 504"/>
                <a:gd name="T3" fmla="*/ 585 h 1823"/>
                <a:gd name="T4" fmla="*/ 118 w 504"/>
                <a:gd name="T5" fmla="*/ 560 h 1823"/>
                <a:gd name="T6" fmla="*/ 230 w 504"/>
                <a:gd name="T7" fmla="*/ 478 h 1823"/>
                <a:gd name="T8" fmla="*/ 205 w 504"/>
                <a:gd name="T9" fmla="*/ 368 h 1823"/>
                <a:gd name="T10" fmla="*/ 195 w 504"/>
                <a:gd name="T11" fmla="*/ 180 h 1823"/>
                <a:gd name="T12" fmla="*/ 164 w 504"/>
                <a:gd name="T13" fmla="*/ 97 h 1823"/>
                <a:gd name="T14" fmla="*/ 121 w 504"/>
                <a:gd name="T15" fmla="*/ 0 h 1823"/>
                <a:gd name="T16" fmla="*/ 183 w 504"/>
                <a:gd name="T17" fmla="*/ 68 h 1823"/>
                <a:gd name="T18" fmla="*/ 212 w 504"/>
                <a:gd name="T19" fmla="*/ 173 h 1823"/>
                <a:gd name="T20" fmla="*/ 233 w 504"/>
                <a:gd name="T21" fmla="*/ 400 h 1823"/>
                <a:gd name="T22" fmla="*/ 252 w 504"/>
                <a:gd name="T23" fmla="*/ 500 h 1823"/>
                <a:gd name="T24" fmla="*/ 193 w 504"/>
                <a:gd name="T25" fmla="*/ 531 h 1823"/>
                <a:gd name="T26" fmla="*/ 87 w 504"/>
                <a:gd name="T27" fmla="*/ 609 h 1823"/>
                <a:gd name="T28" fmla="*/ 155 w 504"/>
                <a:gd name="T29" fmla="*/ 741 h 1823"/>
                <a:gd name="T30" fmla="*/ 150 w 504"/>
                <a:gd name="T31" fmla="*/ 768 h 1823"/>
                <a:gd name="T32" fmla="*/ 70 w 504"/>
                <a:gd name="T33" fmla="*/ 912 h 1823"/>
                <a:gd name="T34" fmla="*/ 36 w 504"/>
                <a:gd name="T35" fmla="*/ 910 h 1823"/>
                <a:gd name="T36" fmla="*/ 119 w 504"/>
                <a:gd name="T37" fmla="*/ 773 h 1823"/>
                <a:gd name="T38" fmla="*/ 125 w 504"/>
                <a:gd name="T39" fmla="*/ 744 h 1823"/>
                <a:gd name="T40" fmla="*/ 117 w 504"/>
                <a:gd name="T41" fmla="*/ 712 h 1823"/>
                <a:gd name="T42" fmla="*/ 59 w 504"/>
                <a:gd name="T43" fmla="*/ 589 h 1823"/>
                <a:gd name="T44" fmla="*/ 0 w 504"/>
                <a:gd name="T45" fmla="*/ 461 h 1823"/>
                <a:gd name="T46" fmla="*/ 0 w 504"/>
                <a:gd name="T47" fmla="*/ 461 h 182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04"/>
                <a:gd name="T73" fmla="*/ 0 h 1823"/>
                <a:gd name="T74" fmla="*/ 504 w 504"/>
                <a:gd name="T75" fmla="*/ 1823 h 182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04" h="1823">
                  <a:moveTo>
                    <a:pt x="0" y="922"/>
                  </a:moveTo>
                  <a:lnTo>
                    <a:pt x="144" y="1169"/>
                  </a:lnTo>
                  <a:lnTo>
                    <a:pt x="235" y="1120"/>
                  </a:lnTo>
                  <a:lnTo>
                    <a:pt x="460" y="956"/>
                  </a:lnTo>
                  <a:lnTo>
                    <a:pt x="410" y="736"/>
                  </a:lnTo>
                  <a:lnTo>
                    <a:pt x="389" y="359"/>
                  </a:lnTo>
                  <a:lnTo>
                    <a:pt x="327" y="194"/>
                  </a:lnTo>
                  <a:lnTo>
                    <a:pt x="241" y="0"/>
                  </a:lnTo>
                  <a:lnTo>
                    <a:pt x="365" y="135"/>
                  </a:lnTo>
                  <a:lnTo>
                    <a:pt x="424" y="346"/>
                  </a:lnTo>
                  <a:lnTo>
                    <a:pt x="466" y="800"/>
                  </a:lnTo>
                  <a:lnTo>
                    <a:pt x="504" y="1000"/>
                  </a:lnTo>
                  <a:lnTo>
                    <a:pt x="386" y="1061"/>
                  </a:lnTo>
                  <a:lnTo>
                    <a:pt x="173" y="1217"/>
                  </a:lnTo>
                  <a:lnTo>
                    <a:pt x="310" y="1481"/>
                  </a:lnTo>
                  <a:lnTo>
                    <a:pt x="300" y="1536"/>
                  </a:lnTo>
                  <a:lnTo>
                    <a:pt x="139" y="1823"/>
                  </a:lnTo>
                  <a:lnTo>
                    <a:pt x="72" y="1819"/>
                  </a:lnTo>
                  <a:lnTo>
                    <a:pt x="237" y="1545"/>
                  </a:lnTo>
                  <a:lnTo>
                    <a:pt x="249" y="1488"/>
                  </a:lnTo>
                  <a:lnTo>
                    <a:pt x="234" y="1424"/>
                  </a:lnTo>
                  <a:lnTo>
                    <a:pt x="118" y="1177"/>
                  </a:lnTo>
                  <a:lnTo>
                    <a:pt x="0" y="9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1" name="Freeform 74"/>
            <p:cNvSpPr>
              <a:spLocks/>
            </p:cNvSpPr>
            <p:nvPr/>
          </p:nvSpPr>
          <p:spPr bwMode="auto">
            <a:xfrm>
              <a:off x="3050" y="2153"/>
              <a:ext cx="332" cy="1013"/>
            </a:xfrm>
            <a:custGeom>
              <a:avLst/>
              <a:gdLst>
                <a:gd name="T0" fmla="*/ 296 w 664"/>
                <a:gd name="T1" fmla="*/ 0 h 2026"/>
                <a:gd name="T2" fmla="*/ 315 w 664"/>
                <a:gd name="T3" fmla="*/ 80 h 2026"/>
                <a:gd name="T4" fmla="*/ 308 w 664"/>
                <a:gd name="T5" fmla="*/ 173 h 2026"/>
                <a:gd name="T6" fmla="*/ 279 w 664"/>
                <a:gd name="T7" fmla="*/ 268 h 2026"/>
                <a:gd name="T8" fmla="*/ 191 w 664"/>
                <a:gd name="T9" fmla="*/ 480 h 2026"/>
                <a:gd name="T10" fmla="*/ 84 w 664"/>
                <a:gd name="T11" fmla="*/ 756 h 2026"/>
                <a:gd name="T12" fmla="*/ 0 w 664"/>
                <a:gd name="T13" fmla="*/ 1013 h 2026"/>
                <a:gd name="T14" fmla="*/ 39 w 664"/>
                <a:gd name="T15" fmla="*/ 1013 h 2026"/>
                <a:gd name="T16" fmla="*/ 91 w 664"/>
                <a:gd name="T17" fmla="*/ 799 h 2026"/>
                <a:gd name="T18" fmla="*/ 164 w 664"/>
                <a:gd name="T19" fmla="*/ 588 h 2026"/>
                <a:gd name="T20" fmla="*/ 242 w 664"/>
                <a:gd name="T21" fmla="*/ 405 h 2026"/>
                <a:gd name="T22" fmla="*/ 305 w 664"/>
                <a:gd name="T23" fmla="*/ 241 h 2026"/>
                <a:gd name="T24" fmla="*/ 330 w 664"/>
                <a:gd name="T25" fmla="*/ 134 h 2026"/>
                <a:gd name="T26" fmla="*/ 332 w 664"/>
                <a:gd name="T27" fmla="*/ 63 h 2026"/>
                <a:gd name="T28" fmla="*/ 315 w 664"/>
                <a:gd name="T29" fmla="*/ 17 h 2026"/>
                <a:gd name="T30" fmla="*/ 296 w 664"/>
                <a:gd name="T31" fmla="*/ 0 h 2026"/>
                <a:gd name="T32" fmla="*/ 296 w 664"/>
                <a:gd name="T33" fmla="*/ 0 h 20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4"/>
                <a:gd name="T52" fmla="*/ 0 h 2026"/>
                <a:gd name="T53" fmla="*/ 664 w 664"/>
                <a:gd name="T54" fmla="*/ 2026 h 20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4" h="2026">
                  <a:moveTo>
                    <a:pt x="592" y="0"/>
                  </a:moveTo>
                  <a:lnTo>
                    <a:pt x="630" y="159"/>
                  </a:lnTo>
                  <a:lnTo>
                    <a:pt x="616" y="346"/>
                  </a:lnTo>
                  <a:lnTo>
                    <a:pt x="557" y="536"/>
                  </a:lnTo>
                  <a:lnTo>
                    <a:pt x="382" y="960"/>
                  </a:lnTo>
                  <a:lnTo>
                    <a:pt x="168" y="1511"/>
                  </a:lnTo>
                  <a:lnTo>
                    <a:pt x="0" y="2026"/>
                  </a:lnTo>
                  <a:lnTo>
                    <a:pt x="78" y="2026"/>
                  </a:lnTo>
                  <a:lnTo>
                    <a:pt x="183" y="1597"/>
                  </a:lnTo>
                  <a:lnTo>
                    <a:pt x="327" y="1176"/>
                  </a:lnTo>
                  <a:lnTo>
                    <a:pt x="485" y="810"/>
                  </a:lnTo>
                  <a:lnTo>
                    <a:pt x="609" y="481"/>
                  </a:lnTo>
                  <a:lnTo>
                    <a:pt x="660" y="268"/>
                  </a:lnTo>
                  <a:lnTo>
                    <a:pt x="664" y="125"/>
                  </a:lnTo>
                  <a:lnTo>
                    <a:pt x="630" y="34"/>
                  </a:lnTo>
                  <a:lnTo>
                    <a:pt x="59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2" name="Freeform 75"/>
            <p:cNvSpPr>
              <a:spLocks/>
            </p:cNvSpPr>
            <p:nvPr/>
          </p:nvSpPr>
          <p:spPr bwMode="auto">
            <a:xfrm>
              <a:off x="2800" y="2575"/>
              <a:ext cx="187" cy="580"/>
            </a:xfrm>
            <a:custGeom>
              <a:avLst/>
              <a:gdLst>
                <a:gd name="T0" fmla="*/ 34 w 375"/>
                <a:gd name="T1" fmla="*/ 175 h 1159"/>
                <a:gd name="T2" fmla="*/ 38 w 375"/>
                <a:gd name="T3" fmla="*/ 139 h 1159"/>
                <a:gd name="T4" fmla="*/ 45 w 375"/>
                <a:gd name="T5" fmla="*/ 95 h 1159"/>
                <a:gd name="T6" fmla="*/ 69 w 375"/>
                <a:gd name="T7" fmla="*/ 43 h 1159"/>
                <a:gd name="T8" fmla="*/ 108 w 375"/>
                <a:gd name="T9" fmla="*/ 9 h 1159"/>
                <a:gd name="T10" fmla="*/ 159 w 375"/>
                <a:gd name="T11" fmla="*/ 0 h 1159"/>
                <a:gd name="T12" fmla="*/ 187 w 375"/>
                <a:gd name="T13" fmla="*/ 17 h 1159"/>
                <a:gd name="T14" fmla="*/ 138 w 375"/>
                <a:gd name="T15" fmla="*/ 15 h 1159"/>
                <a:gd name="T16" fmla="*/ 98 w 375"/>
                <a:gd name="T17" fmla="*/ 32 h 1159"/>
                <a:gd name="T18" fmla="*/ 76 w 375"/>
                <a:gd name="T19" fmla="*/ 68 h 1159"/>
                <a:gd name="T20" fmla="*/ 100 w 375"/>
                <a:gd name="T21" fmla="*/ 132 h 1159"/>
                <a:gd name="T22" fmla="*/ 100 w 375"/>
                <a:gd name="T23" fmla="*/ 169 h 1159"/>
                <a:gd name="T24" fmla="*/ 136 w 375"/>
                <a:gd name="T25" fmla="*/ 186 h 1159"/>
                <a:gd name="T26" fmla="*/ 84 w 375"/>
                <a:gd name="T27" fmla="*/ 195 h 1159"/>
                <a:gd name="T28" fmla="*/ 74 w 375"/>
                <a:gd name="T29" fmla="*/ 273 h 1159"/>
                <a:gd name="T30" fmla="*/ 34 w 375"/>
                <a:gd name="T31" fmla="*/ 407 h 1159"/>
                <a:gd name="T32" fmla="*/ 0 w 375"/>
                <a:gd name="T33" fmla="*/ 580 h 1159"/>
                <a:gd name="T34" fmla="*/ 21 w 375"/>
                <a:gd name="T35" fmla="*/ 396 h 1159"/>
                <a:gd name="T36" fmla="*/ 74 w 375"/>
                <a:gd name="T37" fmla="*/ 180 h 1159"/>
                <a:gd name="T38" fmla="*/ 62 w 375"/>
                <a:gd name="T39" fmla="*/ 147 h 1159"/>
                <a:gd name="T40" fmla="*/ 21 w 375"/>
                <a:gd name="T41" fmla="*/ 234 h 1159"/>
                <a:gd name="T42" fmla="*/ 34 w 375"/>
                <a:gd name="T43" fmla="*/ 175 h 1159"/>
                <a:gd name="T44" fmla="*/ 34 w 375"/>
                <a:gd name="T45" fmla="*/ 175 h 11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75"/>
                <a:gd name="T70" fmla="*/ 0 h 1159"/>
                <a:gd name="T71" fmla="*/ 375 w 375"/>
                <a:gd name="T72" fmla="*/ 1159 h 11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75" h="1159">
                  <a:moveTo>
                    <a:pt x="69" y="350"/>
                  </a:moveTo>
                  <a:lnTo>
                    <a:pt x="76" y="277"/>
                  </a:lnTo>
                  <a:lnTo>
                    <a:pt x="90" y="190"/>
                  </a:lnTo>
                  <a:lnTo>
                    <a:pt x="139" y="85"/>
                  </a:lnTo>
                  <a:lnTo>
                    <a:pt x="217" y="17"/>
                  </a:lnTo>
                  <a:lnTo>
                    <a:pt x="318" y="0"/>
                  </a:lnTo>
                  <a:lnTo>
                    <a:pt x="375" y="34"/>
                  </a:lnTo>
                  <a:lnTo>
                    <a:pt x="276" y="30"/>
                  </a:lnTo>
                  <a:lnTo>
                    <a:pt x="196" y="64"/>
                  </a:lnTo>
                  <a:lnTo>
                    <a:pt x="152" y="135"/>
                  </a:lnTo>
                  <a:lnTo>
                    <a:pt x="200" y="264"/>
                  </a:lnTo>
                  <a:lnTo>
                    <a:pt x="200" y="338"/>
                  </a:lnTo>
                  <a:lnTo>
                    <a:pt x="272" y="372"/>
                  </a:lnTo>
                  <a:lnTo>
                    <a:pt x="169" y="389"/>
                  </a:lnTo>
                  <a:lnTo>
                    <a:pt x="149" y="545"/>
                  </a:lnTo>
                  <a:lnTo>
                    <a:pt x="69" y="813"/>
                  </a:lnTo>
                  <a:lnTo>
                    <a:pt x="0" y="1159"/>
                  </a:lnTo>
                  <a:lnTo>
                    <a:pt x="42" y="792"/>
                  </a:lnTo>
                  <a:lnTo>
                    <a:pt x="149" y="359"/>
                  </a:lnTo>
                  <a:lnTo>
                    <a:pt x="124" y="294"/>
                  </a:lnTo>
                  <a:lnTo>
                    <a:pt x="42" y="467"/>
                  </a:lnTo>
                  <a:lnTo>
                    <a:pt x="69" y="3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3" name="Freeform 76"/>
            <p:cNvSpPr>
              <a:spLocks/>
            </p:cNvSpPr>
            <p:nvPr/>
          </p:nvSpPr>
          <p:spPr bwMode="auto">
            <a:xfrm>
              <a:off x="3004" y="2596"/>
              <a:ext cx="170" cy="215"/>
            </a:xfrm>
            <a:custGeom>
              <a:avLst/>
              <a:gdLst>
                <a:gd name="T0" fmla="*/ 52 w 340"/>
                <a:gd name="T1" fmla="*/ 45 h 429"/>
                <a:gd name="T2" fmla="*/ 81 w 340"/>
                <a:gd name="T3" fmla="*/ 89 h 429"/>
                <a:gd name="T4" fmla="*/ 121 w 340"/>
                <a:gd name="T5" fmla="*/ 163 h 429"/>
                <a:gd name="T6" fmla="*/ 170 w 340"/>
                <a:gd name="T7" fmla="*/ 215 h 429"/>
                <a:gd name="T8" fmla="*/ 108 w 340"/>
                <a:gd name="T9" fmla="*/ 163 h 429"/>
                <a:gd name="T10" fmla="*/ 55 w 340"/>
                <a:gd name="T11" fmla="*/ 105 h 429"/>
                <a:gd name="T12" fmla="*/ 11 w 340"/>
                <a:gd name="T13" fmla="*/ 148 h 429"/>
                <a:gd name="T14" fmla="*/ 43 w 340"/>
                <a:gd name="T15" fmla="*/ 83 h 429"/>
                <a:gd name="T16" fmla="*/ 31 w 340"/>
                <a:gd name="T17" fmla="*/ 42 h 429"/>
                <a:gd name="T18" fmla="*/ 0 w 340"/>
                <a:gd name="T19" fmla="*/ 0 h 429"/>
                <a:gd name="T20" fmla="*/ 52 w 340"/>
                <a:gd name="T21" fmla="*/ 45 h 429"/>
                <a:gd name="T22" fmla="*/ 52 w 340"/>
                <a:gd name="T23" fmla="*/ 45 h 4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0"/>
                <a:gd name="T37" fmla="*/ 0 h 429"/>
                <a:gd name="T38" fmla="*/ 340 w 340"/>
                <a:gd name="T39" fmla="*/ 429 h 4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0" h="429">
                  <a:moveTo>
                    <a:pt x="105" y="89"/>
                  </a:moveTo>
                  <a:lnTo>
                    <a:pt x="162" y="178"/>
                  </a:lnTo>
                  <a:lnTo>
                    <a:pt x="243" y="325"/>
                  </a:lnTo>
                  <a:lnTo>
                    <a:pt x="340" y="429"/>
                  </a:lnTo>
                  <a:lnTo>
                    <a:pt x="217" y="325"/>
                  </a:lnTo>
                  <a:lnTo>
                    <a:pt x="110" y="209"/>
                  </a:lnTo>
                  <a:lnTo>
                    <a:pt x="21" y="296"/>
                  </a:lnTo>
                  <a:lnTo>
                    <a:pt x="86" y="165"/>
                  </a:lnTo>
                  <a:lnTo>
                    <a:pt x="63" y="83"/>
                  </a:lnTo>
                  <a:lnTo>
                    <a:pt x="0" y="0"/>
                  </a:lnTo>
                  <a:lnTo>
                    <a:pt x="105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4" name="Freeform 77"/>
            <p:cNvSpPr>
              <a:spLocks/>
            </p:cNvSpPr>
            <p:nvPr/>
          </p:nvSpPr>
          <p:spPr bwMode="auto">
            <a:xfrm>
              <a:off x="3008" y="2776"/>
              <a:ext cx="42" cy="387"/>
            </a:xfrm>
            <a:custGeom>
              <a:avLst/>
              <a:gdLst>
                <a:gd name="T0" fmla="*/ 0 w 83"/>
                <a:gd name="T1" fmla="*/ 0 h 773"/>
                <a:gd name="T2" fmla="*/ 28 w 83"/>
                <a:gd name="T3" fmla="*/ 97 h 773"/>
                <a:gd name="T4" fmla="*/ 34 w 83"/>
                <a:gd name="T5" fmla="*/ 138 h 773"/>
                <a:gd name="T6" fmla="*/ 36 w 83"/>
                <a:gd name="T7" fmla="*/ 188 h 773"/>
                <a:gd name="T8" fmla="*/ 36 w 83"/>
                <a:gd name="T9" fmla="*/ 305 h 773"/>
                <a:gd name="T10" fmla="*/ 42 w 83"/>
                <a:gd name="T11" fmla="*/ 387 h 773"/>
                <a:gd name="T12" fmla="*/ 14 w 83"/>
                <a:gd name="T13" fmla="*/ 385 h 773"/>
                <a:gd name="T14" fmla="*/ 17 w 83"/>
                <a:gd name="T15" fmla="*/ 294 h 773"/>
                <a:gd name="T16" fmla="*/ 26 w 83"/>
                <a:gd name="T17" fmla="*/ 168 h 773"/>
                <a:gd name="T18" fmla="*/ 21 w 83"/>
                <a:gd name="T19" fmla="*/ 104 h 773"/>
                <a:gd name="T20" fmla="*/ 9 w 83"/>
                <a:gd name="T21" fmla="*/ 43 h 773"/>
                <a:gd name="T22" fmla="*/ 0 w 83"/>
                <a:gd name="T23" fmla="*/ 0 h 773"/>
                <a:gd name="T24" fmla="*/ 0 w 83"/>
                <a:gd name="T25" fmla="*/ 0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3"/>
                <a:gd name="T40" fmla="*/ 0 h 773"/>
                <a:gd name="T41" fmla="*/ 83 w 83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3" h="773">
                  <a:moveTo>
                    <a:pt x="0" y="0"/>
                  </a:moveTo>
                  <a:lnTo>
                    <a:pt x="55" y="194"/>
                  </a:lnTo>
                  <a:lnTo>
                    <a:pt x="68" y="275"/>
                  </a:lnTo>
                  <a:lnTo>
                    <a:pt x="72" y="376"/>
                  </a:lnTo>
                  <a:lnTo>
                    <a:pt x="72" y="610"/>
                  </a:lnTo>
                  <a:lnTo>
                    <a:pt x="83" y="773"/>
                  </a:lnTo>
                  <a:lnTo>
                    <a:pt x="28" y="770"/>
                  </a:lnTo>
                  <a:lnTo>
                    <a:pt x="34" y="587"/>
                  </a:lnTo>
                  <a:lnTo>
                    <a:pt x="51" y="336"/>
                  </a:lnTo>
                  <a:lnTo>
                    <a:pt x="41" y="207"/>
                  </a:lnTo>
                  <a:lnTo>
                    <a:pt x="17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5" name="Freeform 78"/>
            <p:cNvSpPr>
              <a:spLocks/>
            </p:cNvSpPr>
            <p:nvPr/>
          </p:nvSpPr>
          <p:spPr bwMode="auto">
            <a:xfrm>
              <a:off x="2785" y="2265"/>
              <a:ext cx="46" cy="881"/>
            </a:xfrm>
            <a:custGeom>
              <a:avLst/>
              <a:gdLst>
                <a:gd name="T0" fmla="*/ 29 w 93"/>
                <a:gd name="T1" fmla="*/ 20 h 1762"/>
                <a:gd name="T2" fmla="*/ 36 w 93"/>
                <a:gd name="T3" fmla="*/ 125 h 1762"/>
                <a:gd name="T4" fmla="*/ 46 w 93"/>
                <a:gd name="T5" fmla="*/ 280 h 1762"/>
                <a:gd name="T6" fmla="*/ 36 w 93"/>
                <a:gd name="T7" fmla="*/ 385 h 1762"/>
                <a:gd name="T8" fmla="*/ 19 w 93"/>
                <a:gd name="T9" fmla="*/ 568 h 1762"/>
                <a:gd name="T10" fmla="*/ 10 w 93"/>
                <a:gd name="T11" fmla="*/ 732 h 1762"/>
                <a:gd name="T12" fmla="*/ 10 w 93"/>
                <a:gd name="T13" fmla="*/ 881 h 1762"/>
                <a:gd name="T14" fmla="*/ 0 w 93"/>
                <a:gd name="T15" fmla="*/ 710 h 1762"/>
                <a:gd name="T16" fmla="*/ 0 w 93"/>
                <a:gd name="T17" fmla="*/ 524 h 1762"/>
                <a:gd name="T18" fmla="*/ 23 w 93"/>
                <a:gd name="T19" fmla="*/ 300 h 1762"/>
                <a:gd name="T20" fmla="*/ 17 w 93"/>
                <a:gd name="T21" fmla="*/ 98 h 1762"/>
                <a:gd name="T22" fmla="*/ 23 w 93"/>
                <a:gd name="T23" fmla="*/ 0 h 1762"/>
                <a:gd name="T24" fmla="*/ 29 w 93"/>
                <a:gd name="T25" fmla="*/ 20 h 1762"/>
                <a:gd name="T26" fmla="*/ 29 w 93"/>
                <a:gd name="T27" fmla="*/ 20 h 17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3"/>
                <a:gd name="T43" fmla="*/ 0 h 1762"/>
                <a:gd name="T44" fmla="*/ 93 w 93"/>
                <a:gd name="T45" fmla="*/ 1762 h 176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3" h="1762">
                  <a:moveTo>
                    <a:pt x="59" y="40"/>
                  </a:moveTo>
                  <a:lnTo>
                    <a:pt x="72" y="251"/>
                  </a:lnTo>
                  <a:lnTo>
                    <a:pt x="93" y="559"/>
                  </a:lnTo>
                  <a:lnTo>
                    <a:pt x="72" y="770"/>
                  </a:lnTo>
                  <a:lnTo>
                    <a:pt x="38" y="1135"/>
                  </a:lnTo>
                  <a:lnTo>
                    <a:pt x="21" y="1464"/>
                  </a:lnTo>
                  <a:lnTo>
                    <a:pt x="21" y="1762"/>
                  </a:lnTo>
                  <a:lnTo>
                    <a:pt x="0" y="1420"/>
                  </a:lnTo>
                  <a:lnTo>
                    <a:pt x="0" y="1047"/>
                  </a:lnTo>
                  <a:lnTo>
                    <a:pt x="47" y="599"/>
                  </a:lnTo>
                  <a:lnTo>
                    <a:pt x="34" y="196"/>
                  </a:lnTo>
                  <a:lnTo>
                    <a:pt x="47" y="0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6" name="Freeform 79"/>
            <p:cNvSpPr>
              <a:spLocks/>
            </p:cNvSpPr>
            <p:nvPr/>
          </p:nvSpPr>
          <p:spPr bwMode="auto">
            <a:xfrm>
              <a:off x="2503" y="2276"/>
              <a:ext cx="311" cy="891"/>
            </a:xfrm>
            <a:custGeom>
              <a:avLst/>
              <a:gdLst>
                <a:gd name="T0" fmla="*/ 285 w 624"/>
                <a:gd name="T1" fmla="*/ 11 h 1781"/>
                <a:gd name="T2" fmla="*/ 244 w 624"/>
                <a:gd name="T3" fmla="*/ 54 h 1781"/>
                <a:gd name="T4" fmla="*/ 146 w 624"/>
                <a:gd name="T5" fmla="*/ 263 h 1781"/>
                <a:gd name="T6" fmla="*/ 69 w 624"/>
                <a:gd name="T7" fmla="*/ 401 h 1781"/>
                <a:gd name="T8" fmla="*/ 108 w 624"/>
                <a:gd name="T9" fmla="*/ 495 h 1781"/>
                <a:gd name="T10" fmla="*/ 3 w 624"/>
                <a:gd name="T11" fmla="*/ 636 h 1781"/>
                <a:gd name="T12" fmla="*/ 0 w 624"/>
                <a:gd name="T13" fmla="*/ 665 h 1781"/>
                <a:gd name="T14" fmla="*/ 24 w 624"/>
                <a:gd name="T15" fmla="*/ 891 h 1781"/>
                <a:gd name="T16" fmla="*/ 42 w 624"/>
                <a:gd name="T17" fmla="*/ 889 h 1781"/>
                <a:gd name="T18" fmla="*/ 21 w 624"/>
                <a:gd name="T19" fmla="*/ 679 h 1781"/>
                <a:gd name="T20" fmla="*/ 23 w 624"/>
                <a:gd name="T21" fmla="*/ 647 h 1781"/>
                <a:gd name="T22" fmla="*/ 35 w 624"/>
                <a:gd name="T23" fmla="*/ 624 h 1781"/>
                <a:gd name="T24" fmla="*/ 127 w 624"/>
                <a:gd name="T25" fmla="*/ 497 h 1781"/>
                <a:gd name="T26" fmla="*/ 123 w 624"/>
                <a:gd name="T27" fmla="*/ 474 h 1781"/>
                <a:gd name="T28" fmla="*/ 87 w 624"/>
                <a:gd name="T29" fmla="*/ 405 h 1781"/>
                <a:gd name="T30" fmla="*/ 90 w 624"/>
                <a:gd name="T31" fmla="*/ 391 h 1781"/>
                <a:gd name="T32" fmla="*/ 184 w 624"/>
                <a:gd name="T33" fmla="*/ 220 h 1781"/>
                <a:gd name="T34" fmla="*/ 254 w 624"/>
                <a:gd name="T35" fmla="*/ 70 h 1781"/>
                <a:gd name="T36" fmla="*/ 311 w 624"/>
                <a:gd name="T37" fmla="*/ 0 h 1781"/>
                <a:gd name="T38" fmla="*/ 285 w 624"/>
                <a:gd name="T39" fmla="*/ 11 h 1781"/>
                <a:gd name="T40" fmla="*/ 285 w 624"/>
                <a:gd name="T41" fmla="*/ 11 h 178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24"/>
                <a:gd name="T64" fmla="*/ 0 h 1781"/>
                <a:gd name="T65" fmla="*/ 624 w 624"/>
                <a:gd name="T66" fmla="*/ 1781 h 178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24" h="1781">
                  <a:moveTo>
                    <a:pt x="572" y="21"/>
                  </a:moveTo>
                  <a:lnTo>
                    <a:pt x="489" y="108"/>
                  </a:lnTo>
                  <a:lnTo>
                    <a:pt x="293" y="525"/>
                  </a:lnTo>
                  <a:lnTo>
                    <a:pt x="139" y="802"/>
                  </a:lnTo>
                  <a:lnTo>
                    <a:pt x="217" y="990"/>
                  </a:lnTo>
                  <a:lnTo>
                    <a:pt x="6" y="1272"/>
                  </a:lnTo>
                  <a:lnTo>
                    <a:pt x="0" y="1329"/>
                  </a:lnTo>
                  <a:lnTo>
                    <a:pt x="48" y="1781"/>
                  </a:lnTo>
                  <a:lnTo>
                    <a:pt x="84" y="1777"/>
                  </a:lnTo>
                  <a:lnTo>
                    <a:pt x="42" y="1357"/>
                  </a:lnTo>
                  <a:lnTo>
                    <a:pt x="46" y="1294"/>
                  </a:lnTo>
                  <a:lnTo>
                    <a:pt x="71" y="1247"/>
                  </a:lnTo>
                  <a:lnTo>
                    <a:pt x="255" y="994"/>
                  </a:lnTo>
                  <a:lnTo>
                    <a:pt x="247" y="948"/>
                  </a:lnTo>
                  <a:lnTo>
                    <a:pt x="175" y="810"/>
                  </a:lnTo>
                  <a:lnTo>
                    <a:pt x="181" y="781"/>
                  </a:lnTo>
                  <a:lnTo>
                    <a:pt x="369" y="439"/>
                  </a:lnTo>
                  <a:lnTo>
                    <a:pt x="510" y="139"/>
                  </a:lnTo>
                  <a:lnTo>
                    <a:pt x="624" y="0"/>
                  </a:lnTo>
                  <a:lnTo>
                    <a:pt x="572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7" name="Freeform 80"/>
            <p:cNvSpPr>
              <a:spLocks/>
            </p:cNvSpPr>
            <p:nvPr/>
          </p:nvSpPr>
          <p:spPr bwMode="auto">
            <a:xfrm>
              <a:off x="2179" y="2256"/>
              <a:ext cx="650" cy="513"/>
            </a:xfrm>
            <a:custGeom>
              <a:avLst/>
              <a:gdLst>
                <a:gd name="T0" fmla="*/ 606 w 1298"/>
                <a:gd name="T1" fmla="*/ 0 h 1025"/>
                <a:gd name="T2" fmla="*/ 512 w 1298"/>
                <a:gd name="T3" fmla="*/ 27 h 1025"/>
                <a:gd name="T4" fmla="*/ 357 w 1298"/>
                <a:gd name="T5" fmla="*/ 55 h 1025"/>
                <a:gd name="T6" fmla="*/ 238 w 1298"/>
                <a:gd name="T7" fmla="*/ 88 h 1025"/>
                <a:gd name="T8" fmla="*/ 190 w 1298"/>
                <a:gd name="T9" fmla="*/ 109 h 1025"/>
                <a:gd name="T10" fmla="*/ 136 w 1298"/>
                <a:gd name="T11" fmla="*/ 118 h 1025"/>
                <a:gd name="T12" fmla="*/ 102 w 1298"/>
                <a:gd name="T13" fmla="*/ 149 h 1025"/>
                <a:gd name="T14" fmla="*/ 30 w 1298"/>
                <a:gd name="T15" fmla="*/ 299 h 1025"/>
                <a:gd name="T16" fmla="*/ 14 w 1298"/>
                <a:gd name="T17" fmla="*/ 374 h 1025"/>
                <a:gd name="T18" fmla="*/ 0 w 1298"/>
                <a:gd name="T19" fmla="*/ 402 h 1025"/>
                <a:gd name="T20" fmla="*/ 39 w 1298"/>
                <a:gd name="T21" fmla="*/ 461 h 1025"/>
                <a:gd name="T22" fmla="*/ 48 w 1298"/>
                <a:gd name="T23" fmla="*/ 397 h 1025"/>
                <a:gd name="T24" fmla="*/ 50 w 1298"/>
                <a:gd name="T25" fmla="*/ 310 h 1025"/>
                <a:gd name="T26" fmla="*/ 65 w 1298"/>
                <a:gd name="T27" fmla="*/ 245 h 1025"/>
                <a:gd name="T28" fmla="*/ 117 w 1298"/>
                <a:gd name="T29" fmla="*/ 153 h 1025"/>
                <a:gd name="T30" fmla="*/ 152 w 1298"/>
                <a:gd name="T31" fmla="*/ 133 h 1025"/>
                <a:gd name="T32" fmla="*/ 105 w 1298"/>
                <a:gd name="T33" fmla="*/ 270 h 1025"/>
                <a:gd name="T34" fmla="*/ 89 w 1298"/>
                <a:gd name="T35" fmla="*/ 368 h 1025"/>
                <a:gd name="T36" fmla="*/ 89 w 1298"/>
                <a:gd name="T37" fmla="*/ 513 h 1025"/>
                <a:gd name="T38" fmla="*/ 107 w 1298"/>
                <a:gd name="T39" fmla="*/ 358 h 1025"/>
                <a:gd name="T40" fmla="*/ 135 w 1298"/>
                <a:gd name="T41" fmla="*/ 253 h 1025"/>
                <a:gd name="T42" fmla="*/ 173 w 1298"/>
                <a:gd name="T43" fmla="*/ 171 h 1025"/>
                <a:gd name="T44" fmla="*/ 198 w 1298"/>
                <a:gd name="T45" fmla="*/ 133 h 1025"/>
                <a:gd name="T46" fmla="*/ 217 w 1298"/>
                <a:gd name="T47" fmla="*/ 114 h 1025"/>
                <a:gd name="T48" fmla="*/ 357 w 1298"/>
                <a:gd name="T49" fmla="*/ 80 h 1025"/>
                <a:gd name="T50" fmla="*/ 477 w 1298"/>
                <a:gd name="T51" fmla="*/ 59 h 1025"/>
                <a:gd name="T52" fmla="*/ 535 w 1298"/>
                <a:gd name="T53" fmla="*/ 43 h 1025"/>
                <a:gd name="T54" fmla="*/ 583 w 1298"/>
                <a:gd name="T55" fmla="*/ 25 h 1025"/>
                <a:gd name="T56" fmla="*/ 650 w 1298"/>
                <a:gd name="T57" fmla="*/ 16 h 1025"/>
                <a:gd name="T58" fmla="*/ 606 w 1298"/>
                <a:gd name="T59" fmla="*/ 0 h 1025"/>
                <a:gd name="T60" fmla="*/ 606 w 1298"/>
                <a:gd name="T61" fmla="*/ 0 h 102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98"/>
                <a:gd name="T94" fmla="*/ 0 h 1025"/>
                <a:gd name="T95" fmla="*/ 1298 w 1298"/>
                <a:gd name="T96" fmla="*/ 1025 h 102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98" h="1025">
                  <a:moveTo>
                    <a:pt x="1211" y="0"/>
                  </a:moveTo>
                  <a:lnTo>
                    <a:pt x="1023" y="53"/>
                  </a:lnTo>
                  <a:lnTo>
                    <a:pt x="713" y="110"/>
                  </a:lnTo>
                  <a:lnTo>
                    <a:pt x="475" y="175"/>
                  </a:lnTo>
                  <a:lnTo>
                    <a:pt x="380" y="217"/>
                  </a:lnTo>
                  <a:lnTo>
                    <a:pt x="272" y="236"/>
                  </a:lnTo>
                  <a:lnTo>
                    <a:pt x="203" y="298"/>
                  </a:lnTo>
                  <a:lnTo>
                    <a:pt x="59" y="597"/>
                  </a:lnTo>
                  <a:lnTo>
                    <a:pt x="28" y="747"/>
                  </a:lnTo>
                  <a:lnTo>
                    <a:pt x="0" y="804"/>
                  </a:lnTo>
                  <a:lnTo>
                    <a:pt x="78" y="922"/>
                  </a:lnTo>
                  <a:lnTo>
                    <a:pt x="95" y="793"/>
                  </a:lnTo>
                  <a:lnTo>
                    <a:pt x="99" y="620"/>
                  </a:lnTo>
                  <a:lnTo>
                    <a:pt x="129" y="490"/>
                  </a:lnTo>
                  <a:lnTo>
                    <a:pt x="234" y="306"/>
                  </a:lnTo>
                  <a:lnTo>
                    <a:pt x="304" y="266"/>
                  </a:lnTo>
                  <a:lnTo>
                    <a:pt x="209" y="540"/>
                  </a:lnTo>
                  <a:lnTo>
                    <a:pt x="178" y="736"/>
                  </a:lnTo>
                  <a:lnTo>
                    <a:pt x="178" y="1025"/>
                  </a:lnTo>
                  <a:lnTo>
                    <a:pt x="213" y="715"/>
                  </a:lnTo>
                  <a:lnTo>
                    <a:pt x="270" y="506"/>
                  </a:lnTo>
                  <a:lnTo>
                    <a:pt x="346" y="342"/>
                  </a:lnTo>
                  <a:lnTo>
                    <a:pt x="395" y="266"/>
                  </a:lnTo>
                  <a:lnTo>
                    <a:pt x="433" y="228"/>
                  </a:lnTo>
                  <a:lnTo>
                    <a:pt x="713" y="160"/>
                  </a:lnTo>
                  <a:lnTo>
                    <a:pt x="952" y="118"/>
                  </a:lnTo>
                  <a:lnTo>
                    <a:pt x="1068" y="85"/>
                  </a:lnTo>
                  <a:lnTo>
                    <a:pt x="1165" y="49"/>
                  </a:lnTo>
                  <a:lnTo>
                    <a:pt x="1298" y="32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8" name="Freeform 81"/>
            <p:cNvSpPr>
              <a:spLocks/>
            </p:cNvSpPr>
            <p:nvPr/>
          </p:nvSpPr>
          <p:spPr bwMode="auto">
            <a:xfrm>
              <a:off x="2028" y="2301"/>
              <a:ext cx="335" cy="635"/>
            </a:xfrm>
            <a:custGeom>
              <a:avLst/>
              <a:gdLst>
                <a:gd name="T0" fmla="*/ 283 w 670"/>
                <a:gd name="T1" fmla="*/ 624 h 1270"/>
                <a:gd name="T2" fmla="*/ 281 w 670"/>
                <a:gd name="T3" fmla="*/ 594 h 1270"/>
                <a:gd name="T4" fmla="*/ 291 w 670"/>
                <a:gd name="T5" fmla="*/ 585 h 1270"/>
                <a:gd name="T6" fmla="*/ 68 w 670"/>
                <a:gd name="T7" fmla="*/ 258 h 1270"/>
                <a:gd name="T8" fmla="*/ 52 w 670"/>
                <a:gd name="T9" fmla="*/ 258 h 1270"/>
                <a:gd name="T10" fmla="*/ 0 w 670"/>
                <a:gd name="T11" fmla="*/ 144 h 1270"/>
                <a:gd name="T12" fmla="*/ 10 w 670"/>
                <a:gd name="T13" fmla="*/ 53 h 1270"/>
                <a:gd name="T14" fmla="*/ 3 w 670"/>
                <a:gd name="T15" fmla="*/ 28 h 1270"/>
                <a:gd name="T16" fmla="*/ 11 w 670"/>
                <a:gd name="T17" fmla="*/ 0 h 1270"/>
                <a:gd name="T18" fmla="*/ 28 w 670"/>
                <a:gd name="T19" fmla="*/ 7 h 1270"/>
                <a:gd name="T20" fmla="*/ 39 w 670"/>
                <a:gd name="T21" fmla="*/ 28 h 1270"/>
                <a:gd name="T22" fmla="*/ 10 w 670"/>
                <a:gd name="T23" fmla="*/ 137 h 1270"/>
                <a:gd name="T24" fmla="*/ 18 w 670"/>
                <a:gd name="T25" fmla="*/ 160 h 1270"/>
                <a:gd name="T26" fmla="*/ 283 w 670"/>
                <a:gd name="T27" fmla="*/ 548 h 1270"/>
                <a:gd name="T28" fmla="*/ 335 w 670"/>
                <a:gd name="T29" fmla="*/ 542 h 1270"/>
                <a:gd name="T30" fmla="*/ 323 w 670"/>
                <a:gd name="T31" fmla="*/ 569 h 1270"/>
                <a:gd name="T32" fmla="*/ 302 w 670"/>
                <a:gd name="T33" fmla="*/ 595 h 1270"/>
                <a:gd name="T34" fmla="*/ 302 w 670"/>
                <a:gd name="T35" fmla="*/ 617 h 1270"/>
                <a:gd name="T36" fmla="*/ 288 w 670"/>
                <a:gd name="T37" fmla="*/ 635 h 1270"/>
                <a:gd name="T38" fmla="*/ 283 w 670"/>
                <a:gd name="T39" fmla="*/ 624 h 1270"/>
                <a:gd name="T40" fmla="*/ 283 w 670"/>
                <a:gd name="T41" fmla="*/ 624 h 127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0"/>
                <a:gd name="T64" fmla="*/ 0 h 1270"/>
                <a:gd name="T65" fmla="*/ 670 w 670"/>
                <a:gd name="T66" fmla="*/ 1270 h 127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0" h="1270">
                  <a:moveTo>
                    <a:pt x="565" y="1247"/>
                  </a:moveTo>
                  <a:lnTo>
                    <a:pt x="561" y="1188"/>
                  </a:lnTo>
                  <a:lnTo>
                    <a:pt x="582" y="1169"/>
                  </a:lnTo>
                  <a:lnTo>
                    <a:pt x="135" y="515"/>
                  </a:lnTo>
                  <a:lnTo>
                    <a:pt x="105" y="515"/>
                  </a:lnTo>
                  <a:lnTo>
                    <a:pt x="0" y="287"/>
                  </a:lnTo>
                  <a:lnTo>
                    <a:pt x="21" y="107"/>
                  </a:lnTo>
                  <a:lnTo>
                    <a:pt x="6" y="57"/>
                  </a:lnTo>
                  <a:lnTo>
                    <a:pt x="23" y="0"/>
                  </a:lnTo>
                  <a:lnTo>
                    <a:pt x="56" y="14"/>
                  </a:lnTo>
                  <a:lnTo>
                    <a:pt x="77" y="57"/>
                  </a:lnTo>
                  <a:lnTo>
                    <a:pt x="21" y="274"/>
                  </a:lnTo>
                  <a:lnTo>
                    <a:pt x="35" y="320"/>
                  </a:lnTo>
                  <a:lnTo>
                    <a:pt x="565" y="1095"/>
                  </a:lnTo>
                  <a:lnTo>
                    <a:pt x="670" y="1084"/>
                  </a:lnTo>
                  <a:lnTo>
                    <a:pt x="645" y="1137"/>
                  </a:lnTo>
                  <a:lnTo>
                    <a:pt x="603" y="1190"/>
                  </a:lnTo>
                  <a:lnTo>
                    <a:pt x="603" y="1234"/>
                  </a:lnTo>
                  <a:lnTo>
                    <a:pt x="575" y="1270"/>
                  </a:lnTo>
                  <a:lnTo>
                    <a:pt x="565" y="12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9" name="Freeform 82"/>
            <p:cNvSpPr>
              <a:spLocks/>
            </p:cNvSpPr>
            <p:nvPr/>
          </p:nvSpPr>
          <p:spPr bwMode="auto">
            <a:xfrm>
              <a:off x="2079" y="2571"/>
              <a:ext cx="228" cy="395"/>
            </a:xfrm>
            <a:custGeom>
              <a:avLst/>
              <a:gdLst>
                <a:gd name="T0" fmla="*/ 13 w 457"/>
                <a:gd name="T1" fmla="*/ 0 h 789"/>
                <a:gd name="T2" fmla="*/ 228 w 457"/>
                <a:gd name="T3" fmla="*/ 325 h 789"/>
                <a:gd name="T4" fmla="*/ 214 w 457"/>
                <a:gd name="T5" fmla="*/ 345 h 789"/>
                <a:gd name="T6" fmla="*/ 178 w 457"/>
                <a:gd name="T7" fmla="*/ 374 h 789"/>
                <a:gd name="T8" fmla="*/ 150 w 457"/>
                <a:gd name="T9" fmla="*/ 392 h 789"/>
                <a:gd name="T10" fmla="*/ 130 w 457"/>
                <a:gd name="T11" fmla="*/ 395 h 789"/>
                <a:gd name="T12" fmla="*/ 0 w 457"/>
                <a:gd name="T13" fmla="*/ 378 h 789"/>
                <a:gd name="T14" fmla="*/ 63 w 457"/>
                <a:gd name="T15" fmla="*/ 378 h 789"/>
                <a:gd name="T16" fmla="*/ 130 w 457"/>
                <a:gd name="T17" fmla="*/ 333 h 789"/>
                <a:gd name="T18" fmla="*/ 172 w 457"/>
                <a:gd name="T19" fmla="*/ 306 h 789"/>
                <a:gd name="T20" fmla="*/ 161 w 457"/>
                <a:gd name="T21" fmla="*/ 290 h 789"/>
                <a:gd name="T22" fmla="*/ 138 w 457"/>
                <a:gd name="T23" fmla="*/ 292 h 789"/>
                <a:gd name="T24" fmla="*/ 106 w 457"/>
                <a:gd name="T25" fmla="*/ 304 h 789"/>
                <a:gd name="T26" fmla="*/ 96 w 457"/>
                <a:gd name="T27" fmla="*/ 296 h 789"/>
                <a:gd name="T28" fmla="*/ 100 w 457"/>
                <a:gd name="T29" fmla="*/ 278 h 789"/>
                <a:gd name="T30" fmla="*/ 92 w 457"/>
                <a:gd name="T31" fmla="*/ 266 h 789"/>
                <a:gd name="T32" fmla="*/ 63 w 457"/>
                <a:gd name="T33" fmla="*/ 253 h 789"/>
                <a:gd name="T34" fmla="*/ 17 w 457"/>
                <a:gd name="T35" fmla="*/ 249 h 789"/>
                <a:gd name="T36" fmla="*/ 45 w 457"/>
                <a:gd name="T37" fmla="*/ 244 h 789"/>
                <a:gd name="T38" fmla="*/ 54 w 457"/>
                <a:gd name="T39" fmla="*/ 214 h 789"/>
                <a:gd name="T40" fmla="*/ 73 w 457"/>
                <a:gd name="T41" fmla="*/ 161 h 789"/>
                <a:gd name="T42" fmla="*/ 84 w 457"/>
                <a:gd name="T43" fmla="*/ 125 h 789"/>
                <a:gd name="T44" fmla="*/ 13 w 457"/>
                <a:gd name="T45" fmla="*/ 0 h 789"/>
                <a:gd name="T46" fmla="*/ 13 w 457"/>
                <a:gd name="T47" fmla="*/ 0 h 78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57"/>
                <a:gd name="T73" fmla="*/ 0 h 789"/>
                <a:gd name="T74" fmla="*/ 457 w 457"/>
                <a:gd name="T75" fmla="*/ 789 h 78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57" h="789">
                  <a:moveTo>
                    <a:pt x="27" y="0"/>
                  </a:moveTo>
                  <a:lnTo>
                    <a:pt x="457" y="650"/>
                  </a:lnTo>
                  <a:lnTo>
                    <a:pt x="428" y="690"/>
                  </a:lnTo>
                  <a:lnTo>
                    <a:pt x="356" y="747"/>
                  </a:lnTo>
                  <a:lnTo>
                    <a:pt x="301" y="783"/>
                  </a:lnTo>
                  <a:lnTo>
                    <a:pt x="261" y="789"/>
                  </a:lnTo>
                  <a:lnTo>
                    <a:pt x="0" y="755"/>
                  </a:lnTo>
                  <a:lnTo>
                    <a:pt x="126" y="755"/>
                  </a:lnTo>
                  <a:lnTo>
                    <a:pt x="261" y="666"/>
                  </a:lnTo>
                  <a:lnTo>
                    <a:pt x="344" y="612"/>
                  </a:lnTo>
                  <a:lnTo>
                    <a:pt x="322" y="580"/>
                  </a:lnTo>
                  <a:lnTo>
                    <a:pt x="276" y="584"/>
                  </a:lnTo>
                  <a:lnTo>
                    <a:pt x="213" y="608"/>
                  </a:lnTo>
                  <a:lnTo>
                    <a:pt x="192" y="591"/>
                  </a:lnTo>
                  <a:lnTo>
                    <a:pt x="200" y="555"/>
                  </a:lnTo>
                  <a:lnTo>
                    <a:pt x="185" y="531"/>
                  </a:lnTo>
                  <a:lnTo>
                    <a:pt x="126" y="506"/>
                  </a:lnTo>
                  <a:lnTo>
                    <a:pt x="34" y="498"/>
                  </a:lnTo>
                  <a:lnTo>
                    <a:pt x="91" y="487"/>
                  </a:lnTo>
                  <a:lnTo>
                    <a:pt x="109" y="428"/>
                  </a:lnTo>
                  <a:lnTo>
                    <a:pt x="147" y="321"/>
                  </a:lnTo>
                  <a:lnTo>
                    <a:pt x="168" y="24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90" name="Freeform 83"/>
            <p:cNvSpPr>
              <a:spLocks/>
            </p:cNvSpPr>
            <p:nvPr/>
          </p:nvSpPr>
          <p:spPr bwMode="auto">
            <a:xfrm>
              <a:off x="2244" y="2842"/>
              <a:ext cx="150" cy="164"/>
            </a:xfrm>
            <a:custGeom>
              <a:avLst/>
              <a:gdLst>
                <a:gd name="T0" fmla="*/ 0 w 300"/>
                <a:gd name="T1" fmla="*/ 123 h 329"/>
                <a:gd name="T2" fmla="*/ 43 w 300"/>
                <a:gd name="T3" fmla="*/ 97 h 329"/>
                <a:gd name="T4" fmla="*/ 82 w 300"/>
                <a:gd name="T5" fmla="*/ 70 h 329"/>
                <a:gd name="T6" fmla="*/ 115 w 300"/>
                <a:gd name="T7" fmla="*/ 39 h 329"/>
                <a:gd name="T8" fmla="*/ 136 w 300"/>
                <a:gd name="T9" fmla="*/ 13 h 329"/>
                <a:gd name="T10" fmla="*/ 144 w 300"/>
                <a:gd name="T11" fmla="*/ 0 h 329"/>
                <a:gd name="T12" fmla="*/ 150 w 300"/>
                <a:gd name="T13" fmla="*/ 13 h 329"/>
                <a:gd name="T14" fmla="*/ 115 w 300"/>
                <a:gd name="T15" fmla="*/ 54 h 329"/>
                <a:gd name="T16" fmla="*/ 89 w 300"/>
                <a:gd name="T17" fmla="*/ 81 h 329"/>
                <a:gd name="T18" fmla="*/ 39 w 300"/>
                <a:gd name="T19" fmla="*/ 115 h 329"/>
                <a:gd name="T20" fmla="*/ 35 w 300"/>
                <a:gd name="T21" fmla="*/ 164 h 329"/>
                <a:gd name="T22" fmla="*/ 14 w 300"/>
                <a:gd name="T23" fmla="*/ 133 h 329"/>
                <a:gd name="T24" fmla="*/ 0 w 300"/>
                <a:gd name="T25" fmla="*/ 123 h 329"/>
                <a:gd name="T26" fmla="*/ 0 w 300"/>
                <a:gd name="T27" fmla="*/ 123 h 3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0"/>
                <a:gd name="T43" fmla="*/ 0 h 329"/>
                <a:gd name="T44" fmla="*/ 300 w 300"/>
                <a:gd name="T45" fmla="*/ 329 h 3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0" h="329">
                  <a:moveTo>
                    <a:pt x="0" y="247"/>
                  </a:moveTo>
                  <a:lnTo>
                    <a:pt x="87" y="194"/>
                  </a:lnTo>
                  <a:lnTo>
                    <a:pt x="164" y="141"/>
                  </a:lnTo>
                  <a:lnTo>
                    <a:pt x="230" y="78"/>
                  </a:lnTo>
                  <a:lnTo>
                    <a:pt x="272" y="27"/>
                  </a:lnTo>
                  <a:lnTo>
                    <a:pt x="287" y="0"/>
                  </a:lnTo>
                  <a:lnTo>
                    <a:pt x="300" y="27"/>
                  </a:lnTo>
                  <a:lnTo>
                    <a:pt x="230" y="108"/>
                  </a:lnTo>
                  <a:lnTo>
                    <a:pt x="179" y="163"/>
                  </a:lnTo>
                  <a:lnTo>
                    <a:pt x="78" y="230"/>
                  </a:lnTo>
                  <a:lnTo>
                    <a:pt x="70" y="329"/>
                  </a:lnTo>
                  <a:lnTo>
                    <a:pt x="29" y="266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91" name="Freeform 84"/>
            <p:cNvSpPr>
              <a:spLocks/>
            </p:cNvSpPr>
            <p:nvPr/>
          </p:nvSpPr>
          <p:spPr bwMode="auto">
            <a:xfrm>
              <a:off x="2157" y="2873"/>
              <a:ext cx="72" cy="55"/>
            </a:xfrm>
            <a:custGeom>
              <a:avLst/>
              <a:gdLst>
                <a:gd name="T0" fmla="*/ 0 w 145"/>
                <a:gd name="T1" fmla="*/ 55 h 110"/>
                <a:gd name="T2" fmla="*/ 72 w 145"/>
                <a:gd name="T3" fmla="*/ 10 h 110"/>
                <a:gd name="T4" fmla="*/ 70 w 145"/>
                <a:gd name="T5" fmla="*/ 0 h 110"/>
                <a:gd name="T6" fmla="*/ 45 w 145"/>
                <a:gd name="T7" fmla="*/ 2 h 110"/>
                <a:gd name="T8" fmla="*/ 18 w 145"/>
                <a:gd name="T9" fmla="*/ 25 h 110"/>
                <a:gd name="T10" fmla="*/ 0 w 145"/>
                <a:gd name="T11" fmla="*/ 55 h 110"/>
                <a:gd name="T12" fmla="*/ 0 w 145"/>
                <a:gd name="T13" fmla="*/ 55 h 1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5"/>
                <a:gd name="T22" fmla="*/ 0 h 110"/>
                <a:gd name="T23" fmla="*/ 145 w 145"/>
                <a:gd name="T24" fmla="*/ 110 h 1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5" h="110">
                  <a:moveTo>
                    <a:pt x="0" y="110"/>
                  </a:moveTo>
                  <a:lnTo>
                    <a:pt x="145" y="19"/>
                  </a:lnTo>
                  <a:lnTo>
                    <a:pt x="141" y="0"/>
                  </a:lnTo>
                  <a:lnTo>
                    <a:pt x="91" y="3"/>
                  </a:lnTo>
                  <a:lnTo>
                    <a:pt x="36" y="49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92" name="Freeform 85"/>
            <p:cNvSpPr>
              <a:spLocks/>
            </p:cNvSpPr>
            <p:nvPr/>
          </p:nvSpPr>
          <p:spPr bwMode="auto">
            <a:xfrm>
              <a:off x="2019" y="2827"/>
              <a:ext cx="139" cy="111"/>
            </a:xfrm>
            <a:custGeom>
              <a:avLst/>
              <a:gdLst>
                <a:gd name="T0" fmla="*/ 0 w 280"/>
                <a:gd name="T1" fmla="*/ 40 h 222"/>
                <a:gd name="T2" fmla="*/ 25 w 280"/>
                <a:gd name="T3" fmla="*/ 24 h 222"/>
                <a:gd name="T4" fmla="*/ 41 w 280"/>
                <a:gd name="T5" fmla="*/ 34 h 222"/>
                <a:gd name="T6" fmla="*/ 70 w 280"/>
                <a:gd name="T7" fmla="*/ 50 h 222"/>
                <a:gd name="T8" fmla="*/ 89 w 280"/>
                <a:gd name="T9" fmla="*/ 84 h 222"/>
                <a:gd name="T10" fmla="*/ 78 w 280"/>
                <a:gd name="T11" fmla="*/ 111 h 222"/>
                <a:gd name="T12" fmla="*/ 108 w 280"/>
                <a:gd name="T13" fmla="*/ 75 h 222"/>
                <a:gd name="T14" fmla="*/ 137 w 280"/>
                <a:gd name="T15" fmla="*/ 41 h 222"/>
                <a:gd name="T16" fmla="*/ 139 w 280"/>
                <a:gd name="T17" fmla="*/ 26 h 222"/>
                <a:gd name="T18" fmla="*/ 131 w 280"/>
                <a:gd name="T19" fmla="*/ 16 h 222"/>
                <a:gd name="T20" fmla="*/ 106 w 280"/>
                <a:gd name="T21" fmla="*/ 6 h 222"/>
                <a:gd name="T22" fmla="*/ 68 w 280"/>
                <a:gd name="T23" fmla="*/ 0 h 222"/>
                <a:gd name="T24" fmla="*/ 39 w 280"/>
                <a:gd name="T25" fmla="*/ 6 h 222"/>
                <a:gd name="T26" fmla="*/ 12 w 280"/>
                <a:gd name="T27" fmla="*/ 18 h 222"/>
                <a:gd name="T28" fmla="*/ 0 w 280"/>
                <a:gd name="T29" fmla="*/ 40 h 222"/>
                <a:gd name="T30" fmla="*/ 0 w 280"/>
                <a:gd name="T31" fmla="*/ 40 h 2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0"/>
                <a:gd name="T49" fmla="*/ 0 h 222"/>
                <a:gd name="T50" fmla="*/ 280 w 280"/>
                <a:gd name="T51" fmla="*/ 222 h 2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0" h="222">
                  <a:moveTo>
                    <a:pt x="0" y="79"/>
                  </a:moveTo>
                  <a:lnTo>
                    <a:pt x="50" y="47"/>
                  </a:lnTo>
                  <a:lnTo>
                    <a:pt x="82" y="68"/>
                  </a:lnTo>
                  <a:lnTo>
                    <a:pt x="141" y="100"/>
                  </a:lnTo>
                  <a:lnTo>
                    <a:pt x="179" y="167"/>
                  </a:lnTo>
                  <a:lnTo>
                    <a:pt x="158" y="222"/>
                  </a:lnTo>
                  <a:lnTo>
                    <a:pt x="217" y="150"/>
                  </a:lnTo>
                  <a:lnTo>
                    <a:pt x="276" y="81"/>
                  </a:lnTo>
                  <a:lnTo>
                    <a:pt x="280" y="51"/>
                  </a:lnTo>
                  <a:lnTo>
                    <a:pt x="263" y="32"/>
                  </a:lnTo>
                  <a:lnTo>
                    <a:pt x="213" y="11"/>
                  </a:lnTo>
                  <a:lnTo>
                    <a:pt x="137" y="0"/>
                  </a:lnTo>
                  <a:lnTo>
                    <a:pt x="78" y="11"/>
                  </a:lnTo>
                  <a:lnTo>
                    <a:pt x="25" y="36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93" name="Freeform 86"/>
            <p:cNvSpPr>
              <a:spLocks/>
            </p:cNvSpPr>
            <p:nvPr/>
          </p:nvSpPr>
          <p:spPr bwMode="auto">
            <a:xfrm>
              <a:off x="2290" y="2827"/>
              <a:ext cx="94" cy="15"/>
            </a:xfrm>
            <a:custGeom>
              <a:avLst/>
              <a:gdLst>
                <a:gd name="T0" fmla="*/ 26 w 189"/>
                <a:gd name="T1" fmla="*/ 11 h 30"/>
                <a:gd name="T2" fmla="*/ 66 w 189"/>
                <a:gd name="T3" fmla="*/ 10 h 30"/>
                <a:gd name="T4" fmla="*/ 94 w 189"/>
                <a:gd name="T5" fmla="*/ 13 h 30"/>
                <a:gd name="T6" fmla="*/ 75 w 189"/>
                <a:gd name="T7" fmla="*/ 0 h 30"/>
                <a:gd name="T8" fmla="*/ 23 w 189"/>
                <a:gd name="T9" fmla="*/ 0 h 30"/>
                <a:gd name="T10" fmla="*/ 0 w 189"/>
                <a:gd name="T11" fmla="*/ 2 h 30"/>
                <a:gd name="T12" fmla="*/ 7 w 189"/>
                <a:gd name="T13" fmla="*/ 15 h 30"/>
                <a:gd name="T14" fmla="*/ 26 w 189"/>
                <a:gd name="T15" fmla="*/ 11 h 30"/>
                <a:gd name="T16" fmla="*/ 26 w 189"/>
                <a:gd name="T17" fmla="*/ 11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9"/>
                <a:gd name="T28" fmla="*/ 0 h 30"/>
                <a:gd name="T29" fmla="*/ 189 w 189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9" h="30">
                  <a:moveTo>
                    <a:pt x="52" y="22"/>
                  </a:moveTo>
                  <a:lnTo>
                    <a:pt x="133" y="19"/>
                  </a:lnTo>
                  <a:lnTo>
                    <a:pt x="189" y="26"/>
                  </a:lnTo>
                  <a:lnTo>
                    <a:pt x="150" y="0"/>
                  </a:lnTo>
                  <a:lnTo>
                    <a:pt x="46" y="0"/>
                  </a:lnTo>
                  <a:lnTo>
                    <a:pt x="0" y="3"/>
                  </a:lnTo>
                  <a:lnTo>
                    <a:pt x="14" y="30"/>
                  </a:lnTo>
                  <a:lnTo>
                    <a:pt x="52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94" name="Freeform 87"/>
            <p:cNvSpPr>
              <a:spLocks/>
            </p:cNvSpPr>
            <p:nvPr/>
          </p:nvSpPr>
          <p:spPr bwMode="auto">
            <a:xfrm>
              <a:off x="3042" y="2468"/>
              <a:ext cx="41" cy="80"/>
            </a:xfrm>
            <a:custGeom>
              <a:avLst/>
              <a:gdLst>
                <a:gd name="T0" fmla="*/ 0 w 84"/>
                <a:gd name="T1" fmla="*/ 80 h 160"/>
                <a:gd name="T2" fmla="*/ 8 w 84"/>
                <a:gd name="T3" fmla="*/ 21 h 160"/>
                <a:gd name="T4" fmla="*/ 17 w 84"/>
                <a:gd name="T5" fmla="*/ 0 h 160"/>
                <a:gd name="T6" fmla="*/ 41 w 84"/>
                <a:gd name="T7" fmla="*/ 37 h 160"/>
                <a:gd name="T8" fmla="*/ 0 w 84"/>
                <a:gd name="T9" fmla="*/ 80 h 160"/>
                <a:gd name="T10" fmla="*/ 0 w 84"/>
                <a:gd name="T11" fmla="*/ 80 h 1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60"/>
                <a:gd name="T20" fmla="*/ 84 w 84"/>
                <a:gd name="T21" fmla="*/ 160 h 1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60">
                  <a:moveTo>
                    <a:pt x="0" y="160"/>
                  </a:moveTo>
                  <a:lnTo>
                    <a:pt x="17" y="42"/>
                  </a:lnTo>
                  <a:lnTo>
                    <a:pt x="34" y="0"/>
                  </a:lnTo>
                  <a:lnTo>
                    <a:pt x="84" y="74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95" name="Freeform 88"/>
            <p:cNvSpPr>
              <a:spLocks/>
            </p:cNvSpPr>
            <p:nvPr/>
          </p:nvSpPr>
          <p:spPr bwMode="auto">
            <a:xfrm>
              <a:off x="2952" y="2544"/>
              <a:ext cx="67" cy="35"/>
            </a:xfrm>
            <a:custGeom>
              <a:avLst/>
              <a:gdLst>
                <a:gd name="T0" fmla="*/ 0 w 134"/>
                <a:gd name="T1" fmla="*/ 0 h 68"/>
                <a:gd name="T2" fmla="*/ 31 w 134"/>
                <a:gd name="T3" fmla="*/ 16 h 68"/>
                <a:gd name="T4" fmla="*/ 67 w 134"/>
                <a:gd name="T5" fmla="*/ 21 h 68"/>
                <a:gd name="T6" fmla="*/ 44 w 134"/>
                <a:gd name="T7" fmla="*/ 35 h 68"/>
                <a:gd name="T8" fmla="*/ 23 w 134"/>
                <a:gd name="T9" fmla="*/ 27 h 68"/>
                <a:gd name="T10" fmla="*/ 0 w 134"/>
                <a:gd name="T11" fmla="*/ 0 h 68"/>
                <a:gd name="T12" fmla="*/ 0 w 134"/>
                <a:gd name="T13" fmla="*/ 0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4"/>
                <a:gd name="T22" fmla="*/ 0 h 68"/>
                <a:gd name="T23" fmla="*/ 134 w 134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4" h="68">
                  <a:moveTo>
                    <a:pt x="0" y="0"/>
                  </a:moveTo>
                  <a:lnTo>
                    <a:pt x="63" y="32"/>
                  </a:lnTo>
                  <a:lnTo>
                    <a:pt x="134" y="40"/>
                  </a:lnTo>
                  <a:lnTo>
                    <a:pt x="88" y="68"/>
                  </a:lnTo>
                  <a:lnTo>
                    <a:pt x="46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96" name="Freeform 89"/>
            <p:cNvSpPr>
              <a:spLocks/>
            </p:cNvSpPr>
            <p:nvPr/>
          </p:nvSpPr>
          <p:spPr bwMode="auto">
            <a:xfrm>
              <a:off x="1436" y="2236"/>
              <a:ext cx="600" cy="707"/>
            </a:xfrm>
            <a:custGeom>
              <a:avLst/>
              <a:gdLst>
                <a:gd name="T0" fmla="*/ 404 w 1200"/>
                <a:gd name="T1" fmla="*/ 539 h 1414"/>
                <a:gd name="T2" fmla="*/ 433 w 1200"/>
                <a:gd name="T3" fmla="*/ 536 h 1414"/>
                <a:gd name="T4" fmla="*/ 449 w 1200"/>
                <a:gd name="T5" fmla="*/ 542 h 1414"/>
                <a:gd name="T6" fmla="*/ 537 w 1200"/>
                <a:gd name="T7" fmla="*/ 592 h 1414"/>
                <a:gd name="T8" fmla="*/ 504 w 1200"/>
                <a:gd name="T9" fmla="*/ 561 h 1414"/>
                <a:gd name="T10" fmla="*/ 406 w 1200"/>
                <a:gd name="T11" fmla="*/ 269 h 1414"/>
                <a:gd name="T12" fmla="*/ 406 w 1200"/>
                <a:gd name="T13" fmla="*/ 244 h 1414"/>
                <a:gd name="T14" fmla="*/ 388 w 1200"/>
                <a:gd name="T15" fmla="*/ 193 h 1414"/>
                <a:gd name="T16" fmla="*/ 387 w 1200"/>
                <a:gd name="T17" fmla="*/ 169 h 1414"/>
                <a:gd name="T18" fmla="*/ 390 w 1200"/>
                <a:gd name="T19" fmla="*/ 141 h 1414"/>
                <a:gd name="T20" fmla="*/ 461 w 1200"/>
                <a:gd name="T21" fmla="*/ 17 h 1414"/>
                <a:gd name="T22" fmla="*/ 458 w 1200"/>
                <a:gd name="T23" fmla="*/ 3 h 1414"/>
                <a:gd name="T24" fmla="*/ 444 w 1200"/>
                <a:gd name="T25" fmla="*/ 0 h 1414"/>
                <a:gd name="T26" fmla="*/ 420 w 1200"/>
                <a:gd name="T27" fmla="*/ 26 h 1414"/>
                <a:gd name="T28" fmla="*/ 418 w 1200"/>
                <a:gd name="T29" fmla="*/ 53 h 1414"/>
                <a:gd name="T30" fmla="*/ 381 w 1200"/>
                <a:gd name="T31" fmla="*/ 121 h 1414"/>
                <a:gd name="T32" fmla="*/ 370 w 1200"/>
                <a:gd name="T33" fmla="*/ 146 h 1414"/>
                <a:gd name="T34" fmla="*/ 369 w 1200"/>
                <a:gd name="T35" fmla="*/ 164 h 1414"/>
                <a:gd name="T36" fmla="*/ 371 w 1200"/>
                <a:gd name="T37" fmla="*/ 192 h 1414"/>
                <a:gd name="T38" fmla="*/ 388 w 1200"/>
                <a:gd name="T39" fmla="*/ 261 h 1414"/>
                <a:gd name="T40" fmla="*/ 398 w 1200"/>
                <a:gd name="T41" fmla="*/ 279 h 1414"/>
                <a:gd name="T42" fmla="*/ 480 w 1200"/>
                <a:gd name="T43" fmla="*/ 547 h 1414"/>
                <a:gd name="T44" fmla="*/ 442 w 1200"/>
                <a:gd name="T45" fmla="*/ 529 h 1414"/>
                <a:gd name="T46" fmla="*/ 404 w 1200"/>
                <a:gd name="T47" fmla="*/ 532 h 1414"/>
                <a:gd name="T48" fmla="*/ 373 w 1200"/>
                <a:gd name="T49" fmla="*/ 553 h 1414"/>
                <a:gd name="T50" fmla="*/ 363 w 1200"/>
                <a:gd name="T51" fmla="*/ 590 h 1414"/>
                <a:gd name="T52" fmla="*/ 382 w 1200"/>
                <a:gd name="T53" fmla="*/ 631 h 1414"/>
                <a:gd name="T54" fmla="*/ 358 w 1200"/>
                <a:gd name="T55" fmla="*/ 649 h 1414"/>
                <a:gd name="T56" fmla="*/ 343 w 1200"/>
                <a:gd name="T57" fmla="*/ 666 h 1414"/>
                <a:gd name="T58" fmla="*/ 131 w 1200"/>
                <a:gd name="T59" fmla="*/ 630 h 1414"/>
                <a:gd name="T60" fmla="*/ 0 w 1200"/>
                <a:gd name="T61" fmla="*/ 610 h 1414"/>
                <a:gd name="T62" fmla="*/ 56 w 1200"/>
                <a:gd name="T63" fmla="*/ 692 h 1414"/>
                <a:gd name="T64" fmla="*/ 12 w 1200"/>
                <a:gd name="T65" fmla="*/ 618 h 1414"/>
                <a:gd name="T66" fmla="*/ 154 w 1200"/>
                <a:gd name="T67" fmla="*/ 642 h 1414"/>
                <a:gd name="T68" fmla="*/ 370 w 1200"/>
                <a:gd name="T69" fmla="*/ 679 h 1414"/>
                <a:gd name="T70" fmla="*/ 600 w 1200"/>
                <a:gd name="T71" fmla="*/ 707 h 1414"/>
                <a:gd name="T72" fmla="*/ 373 w 1200"/>
                <a:gd name="T73" fmla="*/ 672 h 1414"/>
                <a:gd name="T74" fmla="*/ 395 w 1200"/>
                <a:gd name="T75" fmla="*/ 644 h 1414"/>
                <a:gd name="T76" fmla="*/ 415 w 1200"/>
                <a:gd name="T77" fmla="*/ 639 h 1414"/>
                <a:gd name="T78" fmla="*/ 458 w 1200"/>
                <a:gd name="T79" fmla="*/ 663 h 1414"/>
                <a:gd name="T80" fmla="*/ 504 w 1200"/>
                <a:gd name="T81" fmla="*/ 684 h 1414"/>
                <a:gd name="T82" fmla="*/ 447 w 1200"/>
                <a:gd name="T83" fmla="*/ 647 h 1414"/>
                <a:gd name="T84" fmla="*/ 407 w 1200"/>
                <a:gd name="T85" fmla="*/ 600 h 1414"/>
                <a:gd name="T86" fmla="*/ 403 w 1200"/>
                <a:gd name="T87" fmla="*/ 615 h 1414"/>
                <a:gd name="T88" fmla="*/ 381 w 1200"/>
                <a:gd name="T89" fmla="*/ 602 h 1414"/>
                <a:gd name="T90" fmla="*/ 376 w 1200"/>
                <a:gd name="T91" fmla="*/ 575 h 1414"/>
                <a:gd name="T92" fmla="*/ 390 w 1200"/>
                <a:gd name="T93" fmla="*/ 548 h 1414"/>
                <a:gd name="T94" fmla="*/ 404 w 1200"/>
                <a:gd name="T95" fmla="*/ 539 h 1414"/>
                <a:gd name="T96" fmla="*/ 404 w 1200"/>
                <a:gd name="T97" fmla="*/ 539 h 14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00"/>
                <a:gd name="T148" fmla="*/ 0 h 1414"/>
                <a:gd name="T149" fmla="*/ 1200 w 1200"/>
                <a:gd name="T150" fmla="*/ 1414 h 14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00" h="1414">
                  <a:moveTo>
                    <a:pt x="808" y="1078"/>
                  </a:moveTo>
                  <a:lnTo>
                    <a:pt x="867" y="1072"/>
                  </a:lnTo>
                  <a:lnTo>
                    <a:pt x="899" y="1084"/>
                  </a:lnTo>
                  <a:lnTo>
                    <a:pt x="1074" y="1183"/>
                  </a:lnTo>
                  <a:lnTo>
                    <a:pt x="1008" y="1122"/>
                  </a:lnTo>
                  <a:lnTo>
                    <a:pt x="812" y="538"/>
                  </a:lnTo>
                  <a:lnTo>
                    <a:pt x="812" y="489"/>
                  </a:lnTo>
                  <a:lnTo>
                    <a:pt x="776" y="386"/>
                  </a:lnTo>
                  <a:lnTo>
                    <a:pt x="774" y="337"/>
                  </a:lnTo>
                  <a:lnTo>
                    <a:pt x="781" y="281"/>
                  </a:lnTo>
                  <a:lnTo>
                    <a:pt x="922" y="34"/>
                  </a:lnTo>
                  <a:lnTo>
                    <a:pt x="916" y="6"/>
                  </a:lnTo>
                  <a:lnTo>
                    <a:pt x="888" y="0"/>
                  </a:lnTo>
                  <a:lnTo>
                    <a:pt x="840" y="53"/>
                  </a:lnTo>
                  <a:lnTo>
                    <a:pt x="837" y="107"/>
                  </a:lnTo>
                  <a:lnTo>
                    <a:pt x="762" y="243"/>
                  </a:lnTo>
                  <a:lnTo>
                    <a:pt x="741" y="291"/>
                  </a:lnTo>
                  <a:lnTo>
                    <a:pt x="738" y="327"/>
                  </a:lnTo>
                  <a:lnTo>
                    <a:pt x="743" y="384"/>
                  </a:lnTo>
                  <a:lnTo>
                    <a:pt x="776" y="521"/>
                  </a:lnTo>
                  <a:lnTo>
                    <a:pt x="797" y="557"/>
                  </a:lnTo>
                  <a:lnTo>
                    <a:pt x="960" y="1093"/>
                  </a:lnTo>
                  <a:lnTo>
                    <a:pt x="884" y="1057"/>
                  </a:lnTo>
                  <a:lnTo>
                    <a:pt x="808" y="1063"/>
                  </a:lnTo>
                  <a:lnTo>
                    <a:pt x="747" y="1106"/>
                  </a:lnTo>
                  <a:lnTo>
                    <a:pt x="726" y="1179"/>
                  </a:lnTo>
                  <a:lnTo>
                    <a:pt x="764" y="1262"/>
                  </a:lnTo>
                  <a:lnTo>
                    <a:pt x="717" y="1297"/>
                  </a:lnTo>
                  <a:lnTo>
                    <a:pt x="686" y="1331"/>
                  </a:lnTo>
                  <a:lnTo>
                    <a:pt x="262" y="1260"/>
                  </a:lnTo>
                  <a:lnTo>
                    <a:pt x="0" y="1219"/>
                  </a:lnTo>
                  <a:lnTo>
                    <a:pt x="112" y="1384"/>
                  </a:lnTo>
                  <a:lnTo>
                    <a:pt x="25" y="1236"/>
                  </a:lnTo>
                  <a:lnTo>
                    <a:pt x="308" y="1283"/>
                  </a:lnTo>
                  <a:lnTo>
                    <a:pt x="741" y="1357"/>
                  </a:lnTo>
                  <a:lnTo>
                    <a:pt x="1200" y="1414"/>
                  </a:lnTo>
                  <a:lnTo>
                    <a:pt x="747" y="1344"/>
                  </a:lnTo>
                  <a:lnTo>
                    <a:pt x="791" y="1287"/>
                  </a:lnTo>
                  <a:lnTo>
                    <a:pt x="831" y="1278"/>
                  </a:lnTo>
                  <a:lnTo>
                    <a:pt x="916" y="1325"/>
                  </a:lnTo>
                  <a:lnTo>
                    <a:pt x="1008" y="1367"/>
                  </a:lnTo>
                  <a:lnTo>
                    <a:pt x="895" y="1293"/>
                  </a:lnTo>
                  <a:lnTo>
                    <a:pt x="814" y="1200"/>
                  </a:lnTo>
                  <a:lnTo>
                    <a:pt x="806" y="1230"/>
                  </a:lnTo>
                  <a:lnTo>
                    <a:pt x="762" y="1203"/>
                  </a:lnTo>
                  <a:lnTo>
                    <a:pt x="753" y="1150"/>
                  </a:lnTo>
                  <a:lnTo>
                    <a:pt x="781" y="1095"/>
                  </a:lnTo>
                  <a:lnTo>
                    <a:pt x="808" y="10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97" name="Freeform 90"/>
            <p:cNvSpPr>
              <a:spLocks/>
            </p:cNvSpPr>
            <p:nvPr/>
          </p:nvSpPr>
          <p:spPr bwMode="auto">
            <a:xfrm>
              <a:off x="1985" y="2840"/>
              <a:ext cx="44" cy="97"/>
            </a:xfrm>
            <a:custGeom>
              <a:avLst/>
              <a:gdLst>
                <a:gd name="T0" fmla="*/ 0 w 89"/>
                <a:gd name="T1" fmla="*/ 0 h 194"/>
                <a:gd name="T2" fmla="*/ 44 w 89"/>
                <a:gd name="T3" fmla="*/ 45 h 194"/>
                <a:gd name="T4" fmla="*/ 41 w 89"/>
                <a:gd name="T5" fmla="*/ 69 h 194"/>
                <a:gd name="T6" fmla="*/ 34 w 89"/>
                <a:gd name="T7" fmla="*/ 90 h 194"/>
                <a:gd name="T8" fmla="*/ 24 w 89"/>
                <a:gd name="T9" fmla="*/ 97 h 194"/>
                <a:gd name="T10" fmla="*/ 5 w 89"/>
                <a:gd name="T11" fmla="*/ 95 h 194"/>
                <a:gd name="T12" fmla="*/ 24 w 89"/>
                <a:gd name="T13" fmla="*/ 76 h 194"/>
                <a:gd name="T14" fmla="*/ 32 w 89"/>
                <a:gd name="T15" fmla="*/ 57 h 194"/>
                <a:gd name="T16" fmla="*/ 31 w 89"/>
                <a:gd name="T17" fmla="*/ 42 h 194"/>
                <a:gd name="T18" fmla="*/ 0 w 89"/>
                <a:gd name="T19" fmla="*/ 0 h 194"/>
                <a:gd name="T20" fmla="*/ 0 w 89"/>
                <a:gd name="T21" fmla="*/ 0 h 1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9"/>
                <a:gd name="T34" fmla="*/ 0 h 194"/>
                <a:gd name="T35" fmla="*/ 89 w 89"/>
                <a:gd name="T36" fmla="*/ 194 h 1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9" h="194">
                  <a:moveTo>
                    <a:pt x="0" y="0"/>
                  </a:moveTo>
                  <a:lnTo>
                    <a:pt x="89" y="89"/>
                  </a:lnTo>
                  <a:lnTo>
                    <a:pt x="82" y="137"/>
                  </a:lnTo>
                  <a:lnTo>
                    <a:pt x="68" y="179"/>
                  </a:lnTo>
                  <a:lnTo>
                    <a:pt x="48" y="194"/>
                  </a:lnTo>
                  <a:lnTo>
                    <a:pt x="10" y="190"/>
                  </a:lnTo>
                  <a:lnTo>
                    <a:pt x="49" y="152"/>
                  </a:lnTo>
                  <a:lnTo>
                    <a:pt x="65" y="114"/>
                  </a:lnTo>
                  <a:lnTo>
                    <a:pt x="63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98" name="Freeform 91"/>
            <p:cNvSpPr>
              <a:spLocks/>
            </p:cNvSpPr>
            <p:nvPr/>
          </p:nvSpPr>
          <p:spPr bwMode="auto">
            <a:xfrm>
              <a:off x="1910" y="2754"/>
              <a:ext cx="145" cy="89"/>
            </a:xfrm>
            <a:custGeom>
              <a:avLst/>
              <a:gdLst>
                <a:gd name="T0" fmla="*/ 16 w 289"/>
                <a:gd name="T1" fmla="*/ 12 h 179"/>
                <a:gd name="T2" fmla="*/ 38 w 289"/>
                <a:gd name="T3" fmla="*/ 0 h 179"/>
                <a:gd name="T4" fmla="*/ 49 w 289"/>
                <a:gd name="T5" fmla="*/ 5 h 179"/>
                <a:gd name="T6" fmla="*/ 62 w 289"/>
                <a:gd name="T7" fmla="*/ 24 h 179"/>
                <a:gd name="T8" fmla="*/ 88 w 289"/>
                <a:gd name="T9" fmla="*/ 47 h 179"/>
                <a:gd name="T10" fmla="*/ 127 w 289"/>
                <a:gd name="T11" fmla="*/ 73 h 179"/>
                <a:gd name="T12" fmla="*/ 145 w 289"/>
                <a:gd name="T13" fmla="*/ 89 h 179"/>
                <a:gd name="T14" fmla="*/ 117 w 289"/>
                <a:gd name="T15" fmla="*/ 76 h 179"/>
                <a:gd name="T16" fmla="*/ 71 w 289"/>
                <a:gd name="T17" fmla="*/ 46 h 179"/>
                <a:gd name="T18" fmla="*/ 51 w 289"/>
                <a:gd name="T19" fmla="*/ 25 h 179"/>
                <a:gd name="T20" fmla="*/ 41 w 289"/>
                <a:gd name="T21" fmla="*/ 12 h 179"/>
                <a:gd name="T22" fmla="*/ 20 w 289"/>
                <a:gd name="T23" fmla="*/ 25 h 179"/>
                <a:gd name="T24" fmla="*/ 13 w 289"/>
                <a:gd name="T25" fmla="*/ 40 h 179"/>
                <a:gd name="T26" fmla="*/ 0 w 289"/>
                <a:gd name="T27" fmla="*/ 33 h 179"/>
                <a:gd name="T28" fmla="*/ 16 w 289"/>
                <a:gd name="T29" fmla="*/ 12 h 179"/>
                <a:gd name="T30" fmla="*/ 16 w 289"/>
                <a:gd name="T31" fmla="*/ 12 h 17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9"/>
                <a:gd name="T49" fmla="*/ 0 h 179"/>
                <a:gd name="T50" fmla="*/ 289 w 289"/>
                <a:gd name="T51" fmla="*/ 179 h 17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9" h="179">
                  <a:moveTo>
                    <a:pt x="32" y="25"/>
                  </a:moveTo>
                  <a:lnTo>
                    <a:pt x="76" y="0"/>
                  </a:lnTo>
                  <a:lnTo>
                    <a:pt x="97" y="10"/>
                  </a:lnTo>
                  <a:lnTo>
                    <a:pt x="123" y="48"/>
                  </a:lnTo>
                  <a:lnTo>
                    <a:pt x="175" y="95"/>
                  </a:lnTo>
                  <a:lnTo>
                    <a:pt x="254" y="147"/>
                  </a:lnTo>
                  <a:lnTo>
                    <a:pt x="289" y="179"/>
                  </a:lnTo>
                  <a:lnTo>
                    <a:pt x="234" y="152"/>
                  </a:lnTo>
                  <a:lnTo>
                    <a:pt x="142" y="93"/>
                  </a:lnTo>
                  <a:lnTo>
                    <a:pt x="102" y="51"/>
                  </a:lnTo>
                  <a:lnTo>
                    <a:pt x="81" y="25"/>
                  </a:lnTo>
                  <a:lnTo>
                    <a:pt x="40" y="51"/>
                  </a:lnTo>
                  <a:lnTo>
                    <a:pt x="26" y="80"/>
                  </a:lnTo>
                  <a:lnTo>
                    <a:pt x="0" y="67"/>
                  </a:lnTo>
                  <a:lnTo>
                    <a:pt x="32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99" name="Freeform 92"/>
            <p:cNvSpPr>
              <a:spLocks/>
            </p:cNvSpPr>
            <p:nvPr/>
          </p:nvSpPr>
          <p:spPr bwMode="auto">
            <a:xfrm>
              <a:off x="2283" y="3016"/>
              <a:ext cx="144" cy="149"/>
            </a:xfrm>
            <a:custGeom>
              <a:avLst/>
              <a:gdLst>
                <a:gd name="T0" fmla="*/ 119 w 287"/>
                <a:gd name="T1" fmla="*/ 149 h 298"/>
                <a:gd name="T2" fmla="*/ 0 w 287"/>
                <a:gd name="T3" fmla="*/ 0 h 298"/>
                <a:gd name="T4" fmla="*/ 144 w 287"/>
                <a:gd name="T5" fmla="*/ 146 h 298"/>
                <a:gd name="T6" fmla="*/ 119 w 287"/>
                <a:gd name="T7" fmla="*/ 149 h 298"/>
                <a:gd name="T8" fmla="*/ 119 w 287"/>
                <a:gd name="T9" fmla="*/ 149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"/>
                <a:gd name="T16" fmla="*/ 0 h 298"/>
                <a:gd name="T17" fmla="*/ 287 w 287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" h="298">
                  <a:moveTo>
                    <a:pt x="238" y="298"/>
                  </a:moveTo>
                  <a:lnTo>
                    <a:pt x="0" y="0"/>
                  </a:lnTo>
                  <a:lnTo>
                    <a:pt x="287" y="291"/>
                  </a:lnTo>
                  <a:lnTo>
                    <a:pt x="238" y="2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0" name="Freeform 93"/>
            <p:cNvSpPr>
              <a:spLocks/>
            </p:cNvSpPr>
            <p:nvPr/>
          </p:nvSpPr>
          <p:spPr bwMode="auto">
            <a:xfrm>
              <a:off x="1508" y="2959"/>
              <a:ext cx="196" cy="206"/>
            </a:xfrm>
            <a:custGeom>
              <a:avLst/>
              <a:gdLst>
                <a:gd name="T0" fmla="*/ 0 w 392"/>
                <a:gd name="T1" fmla="*/ 0 h 412"/>
                <a:gd name="T2" fmla="*/ 71 w 392"/>
                <a:gd name="T3" fmla="*/ 110 h 412"/>
                <a:gd name="T4" fmla="*/ 196 w 392"/>
                <a:gd name="T5" fmla="*/ 206 h 412"/>
                <a:gd name="T6" fmla="*/ 147 w 392"/>
                <a:gd name="T7" fmla="*/ 203 h 412"/>
                <a:gd name="T8" fmla="*/ 52 w 392"/>
                <a:gd name="T9" fmla="*/ 106 h 412"/>
                <a:gd name="T10" fmla="*/ 0 w 392"/>
                <a:gd name="T11" fmla="*/ 0 h 412"/>
                <a:gd name="T12" fmla="*/ 0 w 392"/>
                <a:gd name="T13" fmla="*/ 0 h 4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2"/>
                <a:gd name="T22" fmla="*/ 0 h 412"/>
                <a:gd name="T23" fmla="*/ 392 w 392"/>
                <a:gd name="T24" fmla="*/ 412 h 4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2" h="412">
                  <a:moveTo>
                    <a:pt x="0" y="0"/>
                  </a:moveTo>
                  <a:lnTo>
                    <a:pt x="141" y="220"/>
                  </a:lnTo>
                  <a:lnTo>
                    <a:pt x="392" y="412"/>
                  </a:lnTo>
                  <a:lnTo>
                    <a:pt x="293" y="405"/>
                  </a:lnTo>
                  <a:lnTo>
                    <a:pt x="105" y="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1" name="Freeform 94"/>
            <p:cNvSpPr>
              <a:spLocks/>
            </p:cNvSpPr>
            <p:nvPr/>
          </p:nvSpPr>
          <p:spPr bwMode="auto">
            <a:xfrm>
              <a:off x="3037" y="1977"/>
              <a:ext cx="153" cy="128"/>
            </a:xfrm>
            <a:custGeom>
              <a:avLst/>
              <a:gdLst>
                <a:gd name="T0" fmla="*/ 0 w 306"/>
                <a:gd name="T1" fmla="*/ 0 h 257"/>
                <a:gd name="T2" fmla="*/ 24 w 306"/>
                <a:gd name="T3" fmla="*/ 25 h 257"/>
                <a:gd name="T4" fmla="*/ 80 w 306"/>
                <a:gd name="T5" fmla="*/ 61 h 257"/>
                <a:gd name="T6" fmla="*/ 111 w 306"/>
                <a:gd name="T7" fmla="*/ 100 h 257"/>
                <a:gd name="T8" fmla="*/ 153 w 306"/>
                <a:gd name="T9" fmla="*/ 128 h 257"/>
                <a:gd name="T10" fmla="*/ 97 w 306"/>
                <a:gd name="T11" fmla="*/ 110 h 257"/>
                <a:gd name="T12" fmla="*/ 62 w 306"/>
                <a:gd name="T13" fmla="*/ 71 h 257"/>
                <a:gd name="T14" fmla="*/ 10 w 306"/>
                <a:gd name="T15" fmla="*/ 28 h 257"/>
                <a:gd name="T16" fmla="*/ 0 w 306"/>
                <a:gd name="T17" fmla="*/ 0 h 257"/>
                <a:gd name="T18" fmla="*/ 0 w 306"/>
                <a:gd name="T19" fmla="*/ 0 h 2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6"/>
                <a:gd name="T31" fmla="*/ 0 h 257"/>
                <a:gd name="T32" fmla="*/ 306 w 306"/>
                <a:gd name="T33" fmla="*/ 257 h 2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6" h="257">
                  <a:moveTo>
                    <a:pt x="0" y="0"/>
                  </a:moveTo>
                  <a:lnTo>
                    <a:pt x="49" y="51"/>
                  </a:lnTo>
                  <a:lnTo>
                    <a:pt x="161" y="122"/>
                  </a:lnTo>
                  <a:lnTo>
                    <a:pt x="222" y="200"/>
                  </a:lnTo>
                  <a:lnTo>
                    <a:pt x="306" y="257"/>
                  </a:lnTo>
                  <a:lnTo>
                    <a:pt x="195" y="221"/>
                  </a:lnTo>
                  <a:lnTo>
                    <a:pt x="125" y="143"/>
                  </a:lnTo>
                  <a:lnTo>
                    <a:pt x="21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2" name="Freeform 95"/>
            <p:cNvSpPr>
              <a:spLocks/>
            </p:cNvSpPr>
            <p:nvPr/>
          </p:nvSpPr>
          <p:spPr bwMode="auto">
            <a:xfrm>
              <a:off x="2747" y="1792"/>
              <a:ext cx="63" cy="55"/>
            </a:xfrm>
            <a:custGeom>
              <a:avLst/>
              <a:gdLst>
                <a:gd name="T0" fmla="*/ 5 w 125"/>
                <a:gd name="T1" fmla="*/ 9 h 111"/>
                <a:gd name="T2" fmla="*/ 0 w 125"/>
                <a:gd name="T3" fmla="*/ 20 h 111"/>
                <a:gd name="T4" fmla="*/ 2 w 125"/>
                <a:gd name="T5" fmla="*/ 38 h 111"/>
                <a:gd name="T6" fmla="*/ 9 w 125"/>
                <a:gd name="T7" fmla="*/ 51 h 111"/>
                <a:gd name="T8" fmla="*/ 20 w 125"/>
                <a:gd name="T9" fmla="*/ 55 h 111"/>
                <a:gd name="T10" fmla="*/ 49 w 125"/>
                <a:gd name="T11" fmla="*/ 51 h 111"/>
                <a:gd name="T12" fmla="*/ 63 w 125"/>
                <a:gd name="T13" fmla="*/ 38 h 111"/>
                <a:gd name="T14" fmla="*/ 54 w 125"/>
                <a:gd name="T15" fmla="*/ 29 h 111"/>
                <a:gd name="T16" fmla="*/ 42 w 125"/>
                <a:gd name="T17" fmla="*/ 37 h 111"/>
                <a:gd name="T18" fmla="*/ 27 w 125"/>
                <a:gd name="T19" fmla="*/ 40 h 111"/>
                <a:gd name="T20" fmla="*/ 21 w 125"/>
                <a:gd name="T21" fmla="*/ 27 h 111"/>
                <a:gd name="T22" fmla="*/ 35 w 125"/>
                <a:gd name="T23" fmla="*/ 31 h 111"/>
                <a:gd name="T24" fmla="*/ 46 w 125"/>
                <a:gd name="T25" fmla="*/ 25 h 111"/>
                <a:gd name="T26" fmla="*/ 42 w 125"/>
                <a:gd name="T27" fmla="*/ 13 h 111"/>
                <a:gd name="T28" fmla="*/ 48 w 125"/>
                <a:gd name="T29" fmla="*/ 3 h 111"/>
                <a:gd name="T30" fmla="*/ 16 w 125"/>
                <a:gd name="T31" fmla="*/ 0 h 111"/>
                <a:gd name="T32" fmla="*/ 5 w 125"/>
                <a:gd name="T33" fmla="*/ 9 h 111"/>
                <a:gd name="T34" fmla="*/ 5 w 125"/>
                <a:gd name="T35" fmla="*/ 9 h 1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5"/>
                <a:gd name="T55" fmla="*/ 0 h 111"/>
                <a:gd name="T56" fmla="*/ 125 w 125"/>
                <a:gd name="T57" fmla="*/ 111 h 11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5" h="111">
                  <a:moveTo>
                    <a:pt x="9" y="19"/>
                  </a:moveTo>
                  <a:lnTo>
                    <a:pt x="0" y="40"/>
                  </a:lnTo>
                  <a:lnTo>
                    <a:pt x="4" y="76"/>
                  </a:lnTo>
                  <a:lnTo>
                    <a:pt x="17" y="103"/>
                  </a:lnTo>
                  <a:lnTo>
                    <a:pt x="40" y="111"/>
                  </a:lnTo>
                  <a:lnTo>
                    <a:pt x="97" y="103"/>
                  </a:lnTo>
                  <a:lnTo>
                    <a:pt x="125" y="76"/>
                  </a:lnTo>
                  <a:lnTo>
                    <a:pt x="108" y="59"/>
                  </a:lnTo>
                  <a:lnTo>
                    <a:pt x="83" y="75"/>
                  </a:lnTo>
                  <a:lnTo>
                    <a:pt x="53" y="80"/>
                  </a:lnTo>
                  <a:lnTo>
                    <a:pt x="42" y="54"/>
                  </a:lnTo>
                  <a:lnTo>
                    <a:pt x="70" y="63"/>
                  </a:lnTo>
                  <a:lnTo>
                    <a:pt x="91" y="50"/>
                  </a:lnTo>
                  <a:lnTo>
                    <a:pt x="83" y="27"/>
                  </a:lnTo>
                  <a:lnTo>
                    <a:pt x="95" y="6"/>
                  </a:lnTo>
                  <a:lnTo>
                    <a:pt x="32" y="0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3" name="Freeform 96"/>
            <p:cNvSpPr>
              <a:spLocks/>
            </p:cNvSpPr>
            <p:nvPr/>
          </p:nvSpPr>
          <p:spPr bwMode="auto">
            <a:xfrm>
              <a:off x="2807" y="1796"/>
              <a:ext cx="15" cy="22"/>
            </a:xfrm>
            <a:custGeom>
              <a:avLst/>
              <a:gdLst>
                <a:gd name="T0" fmla="*/ 0 w 30"/>
                <a:gd name="T1" fmla="*/ 0 h 44"/>
                <a:gd name="T2" fmla="*/ 0 w 30"/>
                <a:gd name="T3" fmla="*/ 18 h 44"/>
                <a:gd name="T4" fmla="*/ 9 w 30"/>
                <a:gd name="T5" fmla="*/ 22 h 44"/>
                <a:gd name="T6" fmla="*/ 15 w 30"/>
                <a:gd name="T7" fmla="*/ 5 h 44"/>
                <a:gd name="T8" fmla="*/ 0 w 30"/>
                <a:gd name="T9" fmla="*/ 0 h 44"/>
                <a:gd name="T10" fmla="*/ 0 w 30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44"/>
                <a:gd name="T20" fmla="*/ 30 w 30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44">
                  <a:moveTo>
                    <a:pt x="0" y="0"/>
                  </a:moveTo>
                  <a:lnTo>
                    <a:pt x="0" y="36"/>
                  </a:lnTo>
                  <a:lnTo>
                    <a:pt x="17" y="44"/>
                  </a:lnTo>
                  <a:lnTo>
                    <a:pt x="3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4" name="Freeform 97"/>
            <p:cNvSpPr>
              <a:spLocks/>
            </p:cNvSpPr>
            <p:nvPr/>
          </p:nvSpPr>
          <p:spPr bwMode="auto">
            <a:xfrm>
              <a:off x="3055" y="1752"/>
              <a:ext cx="63" cy="55"/>
            </a:xfrm>
            <a:custGeom>
              <a:avLst/>
              <a:gdLst>
                <a:gd name="T0" fmla="*/ 5 w 125"/>
                <a:gd name="T1" fmla="*/ 10 h 110"/>
                <a:gd name="T2" fmla="*/ 0 w 125"/>
                <a:gd name="T3" fmla="*/ 21 h 110"/>
                <a:gd name="T4" fmla="*/ 2 w 125"/>
                <a:gd name="T5" fmla="*/ 38 h 110"/>
                <a:gd name="T6" fmla="*/ 10 w 125"/>
                <a:gd name="T7" fmla="*/ 51 h 110"/>
                <a:gd name="T8" fmla="*/ 20 w 125"/>
                <a:gd name="T9" fmla="*/ 55 h 110"/>
                <a:gd name="T10" fmla="*/ 49 w 125"/>
                <a:gd name="T11" fmla="*/ 51 h 110"/>
                <a:gd name="T12" fmla="*/ 63 w 125"/>
                <a:gd name="T13" fmla="*/ 38 h 110"/>
                <a:gd name="T14" fmla="*/ 55 w 125"/>
                <a:gd name="T15" fmla="*/ 29 h 110"/>
                <a:gd name="T16" fmla="*/ 43 w 125"/>
                <a:gd name="T17" fmla="*/ 38 h 110"/>
                <a:gd name="T18" fmla="*/ 27 w 125"/>
                <a:gd name="T19" fmla="*/ 40 h 110"/>
                <a:gd name="T20" fmla="*/ 22 w 125"/>
                <a:gd name="T21" fmla="*/ 27 h 110"/>
                <a:gd name="T22" fmla="*/ 35 w 125"/>
                <a:gd name="T23" fmla="*/ 31 h 110"/>
                <a:gd name="T24" fmla="*/ 46 w 125"/>
                <a:gd name="T25" fmla="*/ 25 h 110"/>
                <a:gd name="T26" fmla="*/ 43 w 125"/>
                <a:gd name="T27" fmla="*/ 13 h 110"/>
                <a:gd name="T28" fmla="*/ 48 w 125"/>
                <a:gd name="T29" fmla="*/ 3 h 110"/>
                <a:gd name="T30" fmla="*/ 16 w 125"/>
                <a:gd name="T31" fmla="*/ 0 h 110"/>
                <a:gd name="T32" fmla="*/ 5 w 125"/>
                <a:gd name="T33" fmla="*/ 10 h 110"/>
                <a:gd name="T34" fmla="*/ 5 w 125"/>
                <a:gd name="T35" fmla="*/ 10 h 1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5"/>
                <a:gd name="T55" fmla="*/ 0 h 110"/>
                <a:gd name="T56" fmla="*/ 125 w 125"/>
                <a:gd name="T57" fmla="*/ 110 h 11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5" h="110">
                  <a:moveTo>
                    <a:pt x="9" y="19"/>
                  </a:moveTo>
                  <a:lnTo>
                    <a:pt x="0" y="41"/>
                  </a:lnTo>
                  <a:lnTo>
                    <a:pt x="4" y="76"/>
                  </a:lnTo>
                  <a:lnTo>
                    <a:pt x="19" y="102"/>
                  </a:lnTo>
                  <a:lnTo>
                    <a:pt x="40" y="110"/>
                  </a:lnTo>
                  <a:lnTo>
                    <a:pt x="97" y="102"/>
                  </a:lnTo>
                  <a:lnTo>
                    <a:pt x="125" y="76"/>
                  </a:lnTo>
                  <a:lnTo>
                    <a:pt x="110" y="58"/>
                  </a:lnTo>
                  <a:lnTo>
                    <a:pt x="85" y="76"/>
                  </a:lnTo>
                  <a:lnTo>
                    <a:pt x="53" y="79"/>
                  </a:lnTo>
                  <a:lnTo>
                    <a:pt x="44" y="53"/>
                  </a:lnTo>
                  <a:lnTo>
                    <a:pt x="70" y="62"/>
                  </a:lnTo>
                  <a:lnTo>
                    <a:pt x="91" y="49"/>
                  </a:lnTo>
                  <a:lnTo>
                    <a:pt x="85" y="26"/>
                  </a:lnTo>
                  <a:lnTo>
                    <a:pt x="95" y="5"/>
                  </a:lnTo>
                  <a:lnTo>
                    <a:pt x="32" y="0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5" name="Freeform 98"/>
            <p:cNvSpPr>
              <a:spLocks/>
            </p:cNvSpPr>
            <p:nvPr/>
          </p:nvSpPr>
          <p:spPr bwMode="auto">
            <a:xfrm>
              <a:off x="3115" y="1757"/>
              <a:ext cx="15" cy="21"/>
            </a:xfrm>
            <a:custGeom>
              <a:avLst/>
              <a:gdLst>
                <a:gd name="T0" fmla="*/ 0 w 30"/>
                <a:gd name="T1" fmla="*/ 0 h 44"/>
                <a:gd name="T2" fmla="*/ 0 w 30"/>
                <a:gd name="T3" fmla="*/ 17 h 44"/>
                <a:gd name="T4" fmla="*/ 9 w 30"/>
                <a:gd name="T5" fmla="*/ 21 h 44"/>
                <a:gd name="T6" fmla="*/ 15 w 30"/>
                <a:gd name="T7" fmla="*/ 5 h 44"/>
                <a:gd name="T8" fmla="*/ 0 w 30"/>
                <a:gd name="T9" fmla="*/ 0 h 44"/>
                <a:gd name="T10" fmla="*/ 0 w 30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44"/>
                <a:gd name="T20" fmla="*/ 30 w 30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44">
                  <a:moveTo>
                    <a:pt x="0" y="0"/>
                  </a:moveTo>
                  <a:lnTo>
                    <a:pt x="0" y="36"/>
                  </a:lnTo>
                  <a:lnTo>
                    <a:pt x="17" y="44"/>
                  </a:lnTo>
                  <a:lnTo>
                    <a:pt x="3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6" name="Freeform 99"/>
            <p:cNvSpPr>
              <a:spLocks/>
            </p:cNvSpPr>
            <p:nvPr/>
          </p:nvSpPr>
          <p:spPr bwMode="auto">
            <a:xfrm>
              <a:off x="2794" y="2037"/>
              <a:ext cx="206" cy="97"/>
            </a:xfrm>
            <a:custGeom>
              <a:avLst/>
              <a:gdLst>
                <a:gd name="T0" fmla="*/ 0 w 411"/>
                <a:gd name="T1" fmla="*/ 91 h 194"/>
                <a:gd name="T2" fmla="*/ 31 w 411"/>
                <a:gd name="T3" fmla="*/ 30 h 194"/>
                <a:gd name="T4" fmla="*/ 51 w 411"/>
                <a:gd name="T5" fmla="*/ 13 h 194"/>
                <a:gd name="T6" fmla="*/ 41 w 411"/>
                <a:gd name="T7" fmla="*/ 69 h 194"/>
                <a:gd name="T8" fmla="*/ 53 w 411"/>
                <a:gd name="T9" fmla="*/ 26 h 194"/>
                <a:gd name="T10" fmla="*/ 90 w 411"/>
                <a:gd name="T11" fmla="*/ 11 h 194"/>
                <a:gd name="T12" fmla="*/ 84 w 411"/>
                <a:gd name="T13" fmla="*/ 54 h 194"/>
                <a:gd name="T14" fmla="*/ 106 w 411"/>
                <a:gd name="T15" fmla="*/ 3 h 194"/>
                <a:gd name="T16" fmla="*/ 113 w 411"/>
                <a:gd name="T17" fmla="*/ 49 h 194"/>
                <a:gd name="T18" fmla="*/ 129 w 411"/>
                <a:gd name="T19" fmla="*/ 0 h 194"/>
                <a:gd name="T20" fmla="*/ 126 w 411"/>
                <a:gd name="T21" fmla="*/ 57 h 194"/>
                <a:gd name="T22" fmla="*/ 141 w 411"/>
                <a:gd name="T23" fmla="*/ 19 h 194"/>
                <a:gd name="T24" fmla="*/ 154 w 411"/>
                <a:gd name="T25" fmla="*/ 3 h 194"/>
                <a:gd name="T26" fmla="*/ 160 w 411"/>
                <a:gd name="T27" fmla="*/ 54 h 194"/>
                <a:gd name="T28" fmla="*/ 175 w 411"/>
                <a:gd name="T29" fmla="*/ 11 h 194"/>
                <a:gd name="T30" fmla="*/ 206 w 411"/>
                <a:gd name="T31" fmla="*/ 72 h 194"/>
                <a:gd name="T32" fmla="*/ 175 w 411"/>
                <a:gd name="T33" fmla="*/ 69 h 194"/>
                <a:gd name="T34" fmla="*/ 170 w 411"/>
                <a:gd name="T35" fmla="*/ 50 h 194"/>
                <a:gd name="T36" fmla="*/ 160 w 411"/>
                <a:gd name="T37" fmla="*/ 80 h 194"/>
                <a:gd name="T38" fmla="*/ 148 w 411"/>
                <a:gd name="T39" fmla="*/ 42 h 194"/>
                <a:gd name="T40" fmla="*/ 136 w 411"/>
                <a:gd name="T41" fmla="*/ 72 h 194"/>
                <a:gd name="T42" fmla="*/ 121 w 411"/>
                <a:gd name="T43" fmla="*/ 80 h 194"/>
                <a:gd name="T44" fmla="*/ 114 w 411"/>
                <a:gd name="T45" fmla="*/ 61 h 194"/>
                <a:gd name="T46" fmla="*/ 106 w 411"/>
                <a:gd name="T47" fmla="*/ 80 h 194"/>
                <a:gd name="T48" fmla="*/ 99 w 411"/>
                <a:gd name="T49" fmla="*/ 50 h 194"/>
                <a:gd name="T50" fmla="*/ 84 w 411"/>
                <a:gd name="T51" fmla="*/ 84 h 194"/>
                <a:gd name="T52" fmla="*/ 73 w 411"/>
                <a:gd name="T53" fmla="*/ 89 h 194"/>
                <a:gd name="T54" fmla="*/ 73 w 411"/>
                <a:gd name="T55" fmla="*/ 46 h 194"/>
                <a:gd name="T56" fmla="*/ 50 w 411"/>
                <a:gd name="T57" fmla="*/ 91 h 194"/>
                <a:gd name="T58" fmla="*/ 28 w 411"/>
                <a:gd name="T59" fmla="*/ 91 h 194"/>
                <a:gd name="T60" fmla="*/ 31 w 411"/>
                <a:gd name="T61" fmla="*/ 57 h 194"/>
                <a:gd name="T62" fmla="*/ 15 w 411"/>
                <a:gd name="T63" fmla="*/ 97 h 194"/>
                <a:gd name="T64" fmla="*/ 0 w 411"/>
                <a:gd name="T65" fmla="*/ 91 h 194"/>
                <a:gd name="T66" fmla="*/ 0 w 411"/>
                <a:gd name="T67" fmla="*/ 91 h 19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11"/>
                <a:gd name="T103" fmla="*/ 0 h 194"/>
                <a:gd name="T104" fmla="*/ 411 w 411"/>
                <a:gd name="T105" fmla="*/ 194 h 19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11" h="194">
                  <a:moveTo>
                    <a:pt x="0" y="182"/>
                  </a:moveTo>
                  <a:lnTo>
                    <a:pt x="61" y="61"/>
                  </a:lnTo>
                  <a:lnTo>
                    <a:pt x="101" y="26"/>
                  </a:lnTo>
                  <a:lnTo>
                    <a:pt x="82" y="137"/>
                  </a:lnTo>
                  <a:lnTo>
                    <a:pt x="106" y="53"/>
                  </a:lnTo>
                  <a:lnTo>
                    <a:pt x="180" y="21"/>
                  </a:lnTo>
                  <a:lnTo>
                    <a:pt x="167" y="108"/>
                  </a:lnTo>
                  <a:lnTo>
                    <a:pt x="211" y="6"/>
                  </a:lnTo>
                  <a:lnTo>
                    <a:pt x="226" y="97"/>
                  </a:lnTo>
                  <a:lnTo>
                    <a:pt x="257" y="0"/>
                  </a:lnTo>
                  <a:lnTo>
                    <a:pt x="251" y="114"/>
                  </a:lnTo>
                  <a:lnTo>
                    <a:pt x="281" y="38"/>
                  </a:lnTo>
                  <a:lnTo>
                    <a:pt x="308" y="6"/>
                  </a:lnTo>
                  <a:lnTo>
                    <a:pt x="319" y="108"/>
                  </a:lnTo>
                  <a:lnTo>
                    <a:pt x="350" y="21"/>
                  </a:lnTo>
                  <a:lnTo>
                    <a:pt x="411" y="144"/>
                  </a:lnTo>
                  <a:lnTo>
                    <a:pt x="350" y="137"/>
                  </a:lnTo>
                  <a:lnTo>
                    <a:pt x="340" y="101"/>
                  </a:lnTo>
                  <a:lnTo>
                    <a:pt x="319" y="160"/>
                  </a:lnTo>
                  <a:lnTo>
                    <a:pt x="296" y="83"/>
                  </a:lnTo>
                  <a:lnTo>
                    <a:pt x="272" y="144"/>
                  </a:lnTo>
                  <a:lnTo>
                    <a:pt x="241" y="160"/>
                  </a:lnTo>
                  <a:lnTo>
                    <a:pt x="228" y="123"/>
                  </a:lnTo>
                  <a:lnTo>
                    <a:pt x="211" y="160"/>
                  </a:lnTo>
                  <a:lnTo>
                    <a:pt x="198" y="101"/>
                  </a:lnTo>
                  <a:lnTo>
                    <a:pt x="167" y="167"/>
                  </a:lnTo>
                  <a:lnTo>
                    <a:pt x="146" y="177"/>
                  </a:lnTo>
                  <a:lnTo>
                    <a:pt x="146" y="91"/>
                  </a:lnTo>
                  <a:lnTo>
                    <a:pt x="99" y="182"/>
                  </a:lnTo>
                  <a:lnTo>
                    <a:pt x="55" y="182"/>
                  </a:lnTo>
                  <a:lnTo>
                    <a:pt x="61" y="114"/>
                  </a:lnTo>
                  <a:lnTo>
                    <a:pt x="30" y="194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7" name="Freeform 100"/>
            <p:cNvSpPr>
              <a:spLocks/>
            </p:cNvSpPr>
            <p:nvPr/>
          </p:nvSpPr>
          <p:spPr bwMode="auto">
            <a:xfrm>
              <a:off x="2992" y="2037"/>
              <a:ext cx="18" cy="48"/>
            </a:xfrm>
            <a:custGeom>
              <a:avLst/>
              <a:gdLst>
                <a:gd name="T0" fmla="*/ 0 w 36"/>
                <a:gd name="T1" fmla="*/ 0 h 97"/>
                <a:gd name="T2" fmla="*/ 18 w 36"/>
                <a:gd name="T3" fmla="*/ 48 h 97"/>
                <a:gd name="T4" fmla="*/ 15 w 36"/>
                <a:gd name="T5" fmla="*/ 6 h 97"/>
                <a:gd name="T6" fmla="*/ 0 w 36"/>
                <a:gd name="T7" fmla="*/ 0 h 97"/>
                <a:gd name="T8" fmla="*/ 0 w 36"/>
                <a:gd name="T9" fmla="*/ 0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97"/>
                <a:gd name="T17" fmla="*/ 36 w 36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97">
                  <a:moveTo>
                    <a:pt x="0" y="0"/>
                  </a:moveTo>
                  <a:lnTo>
                    <a:pt x="36" y="97"/>
                  </a:lnTo>
                  <a:lnTo>
                    <a:pt x="31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8" name="Freeform 101"/>
            <p:cNvSpPr>
              <a:spLocks/>
            </p:cNvSpPr>
            <p:nvPr/>
          </p:nvSpPr>
          <p:spPr bwMode="auto">
            <a:xfrm>
              <a:off x="3018" y="2033"/>
              <a:ext cx="16" cy="53"/>
            </a:xfrm>
            <a:custGeom>
              <a:avLst/>
              <a:gdLst>
                <a:gd name="T0" fmla="*/ 0 w 32"/>
                <a:gd name="T1" fmla="*/ 4 h 107"/>
                <a:gd name="T2" fmla="*/ 16 w 32"/>
                <a:gd name="T3" fmla="*/ 53 h 107"/>
                <a:gd name="T4" fmla="*/ 11 w 32"/>
                <a:gd name="T5" fmla="*/ 18 h 107"/>
                <a:gd name="T6" fmla="*/ 8 w 32"/>
                <a:gd name="T7" fmla="*/ 0 h 107"/>
                <a:gd name="T8" fmla="*/ 0 w 32"/>
                <a:gd name="T9" fmla="*/ 4 h 107"/>
                <a:gd name="T10" fmla="*/ 0 w 32"/>
                <a:gd name="T11" fmla="*/ 4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107"/>
                <a:gd name="T20" fmla="*/ 32 w 32"/>
                <a:gd name="T21" fmla="*/ 107 h 1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107">
                  <a:moveTo>
                    <a:pt x="0" y="8"/>
                  </a:moveTo>
                  <a:lnTo>
                    <a:pt x="32" y="107"/>
                  </a:lnTo>
                  <a:lnTo>
                    <a:pt x="22" y="36"/>
                  </a:lnTo>
                  <a:lnTo>
                    <a:pt x="1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9" name="Freeform 102"/>
            <p:cNvSpPr>
              <a:spLocks/>
            </p:cNvSpPr>
            <p:nvPr/>
          </p:nvSpPr>
          <p:spPr bwMode="auto">
            <a:xfrm>
              <a:off x="3016" y="2083"/>
              <a:ext cx="12" cy="21"/>
            </a:xfrm>
            <a:custGeom>
              <a:avLst/>
              <a:gdLst>
                <a:gd name="T0" fmla="*/ 0 w 25"/>
                <a:gd name="T1" fmla="*/ 0 h 42"/>
                <a:gd name="T2" fmla="*/ 0 w 25"/>
                <a:gd name="T3" fmla="*/ 21 h 42"/>
                <a:gd name="T4" fmla="*/ 12 w 25"/>
                <a:gd name="T5" fmla="*/ 16 h 42"/>
                <a:gd name="T6" fmla="*/ 0 w 25"/>
                <a:gd name="T7" fmla="*/ 0 h 42"/>
                <a:gd name="T8" fmla="*/ 0 w 25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42"/>
                <a:gd name="T17" fmla="*/ 25 w 25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42">
                  <a:moveTo>
                    <a:pt x="0" y="0"/>
                  </a:moveTo>
                  <a:lnTo>
                    <a:pt x="0" y="42"/>
                  </a:lnTo>
                  <a:lnTo>
                    <a:pt x="25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0" name="Freeform 103"/>
            <p:cNvSpPr>
              <a:spLocks/>
            </p:cNvSpPr>
            <p:nvPr/>
          </p:nvSpPr>
          <p:spPr bwMode="auto">
            <a:xfrm>
              <a:off x="3040" y="2072"/>
              <a:ext cx="21" cy="34"/>
            </a:xfrm>
            <a:custGeom>
              <a:avLst/>
              <a:gdLst>
                <a:gd name="T0" fmla="*/ 0 w 42"/>
                <a:gd name="T1" fmla="*/ 0 h 69"/>
                <a:gd name="T2" fmla="*/ 12 w 42"/>
                <a:gd name="T3" fmla="*/ 34 h 69"/>
                <a:gd name="T4" fmla="*/ 21 w 42"/>
                <a:gd name="T5" fmla="*/ 30 h 69"/>
                <a:gd name="T6" fmla="*/ 0 w 42"/>
                <a:gd name="T7" fmla="*/ 0 h 69"/>
                <a:gd name="T8" fmla="*/ 0 w 42"/>
                <a:gd name="T9" fmla="*/ 0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69"/>
                <a:gd name="T17" fmla="*/ 42 w 42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69">
                  <a:moveTo>
                    <a:pt x="0" y="0"/>
                  </a:moveTo>
                  <a:lnTo>
                    <a:pt x="25" y="69"/>
                  </a:lnTo>
                  <a:lnTo>
                    <a:pt x="42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1" name="Freeform 104"/>
            <p:cNvSpPr>
              <a:spLocks/>
            </p:cNvSpPr>
            <p:nvPr/>
          </p:nvSpPr>
          <p:spPr bwMode="auto">
            <a:xfrm>
              <a:off x="3043" y="2028"/>
              <a:ext cx="52" cy="72"/>
            </a:xfrm>
            <a:custGeom>
              <a:avLst/>
              <a:gdLst>
                <a:gd name="T0" fmla="*/ 0 w 103"/>
                <a:gd name="T1" fmla="*/ 12 h 142"/>
                <a:gd name="T2" fmla="*/ 38 w 103"/>
                <a:gd name="T3" fmla="*/ 72 h 142"/>
                <a:gd name="T4" fmla="*/ 20 w 103"/>
                <a:gd name="T5" fmla="*/ 23 h 142"/>
                <a:gd name="T6" fmla="*/ 52 w 103"/>
                <a:gd name="T7" fmla="*/ 54 h 142"/>
                <a:gd name="T8" fmla="*/ 30 w 103"/>
                <a:gd name="T9" fmla="*/ 18 h 142"/>
                <a:gd name="T10" fmla="*/ 16 w 103"/>
                <a:gd name="T11" fmla="*/ 0 h 142"/>
                <a:gd name="T12" fmla="*/ 11 w 103"/>
                <a:gd name="T13" fmla="*/ 11 h 142"/>
                <a:gd name="T14" fmla="*/ 0 w 103"/>
                <a:gd name="T15" fmla="*/ 12 h 142"/>
                <a:gd name="T16" fmla="*/ 0 w 103"/>
                <a:gd name="T17" fmla="*/ 12 h 1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3"/>
                <a:gd name="T28" fmla="*/ 0 h 142"/>
                <a:gd name="T29" fmla="*/ 103 w 103"/>
                <a:gd name="T30" fmla="*/ 142 h 1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3" h="142">
                  <a:moveTo>
                    <a:pt x="0" y="23"/>
                  </a:moveTo>
                  <a:lnTo>
                    <a:pt x="76" y="142"/>
                  </a:lnTo>
                  <a:lnTo>
                    <a:pt x="40" y="45"/>
                  </a:lnTo>
                  <a:lnTo>
                    <a:pt x="103" y="106"/>
                  </a:lnTo>
                  <a:lnTo>
                    <a:pt x="59" y="36"/>
                  </a:lnTo>
                  <a:lnTo>
                    <a:pt x="32" y="0"/>
                  </a:lnTo>
                  <a:lnTo>
                    <a:pt x="21" y="2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2" name="Freeform 105"/>
            <p:cNvSpPr>
              <a:spLocks/>
            </p:cNvSpPr>
            <p:nvPr/>
          </p:nvSpPr>
          <p:spPr bwMode="auto">
            <a:xfrm>
              <a:off x="3100" y="2082"/>
              <a:ext cx="31" cy="27"/>
            </a:xfrm>
            <a:custGeom>
              <a:avLst/>
              <a:gdLst>
                <a:gd name="T0" fmla="*/ 12 w 63"/>
                <a:gd name="T1" fmla="*/ 0 h 55"/>
                <a:gd name="T2" fmla="*/ 0 w 63"/>
                <a:gd name="T3" fmla="*/ 18 h 55"/>
                <a:gd name="T4" fmla="*/ 16 w 63"/>
                <a:gd name="T5" fmla="*/ 16 h 55"/>
                <a:gd name="T6" fmla="*/ 27 w 63"/>
                <a:gd name="T7" fmla="*/ 27 h 55"/>
                <a:gd name="T8" fmla="*/ 31 w 63"/>
                <a:gd name="T9" fmla="*/ 14 h 55"/>
                <a:gd name="T10" fmla="*/ 17 w 63"/>
                <a:gd name="T11" fmla="*/ 8 h 55"/>
                <a:gd name="T12" fmla="*/ 12 w 63"/>
                <a:gd name="T13" fmla="*/ 0 h 55"/>
                <a:gd name="T14" fmla="*/ 12 w 63"/>
                <a:gd name="T15" fmla="*/ 0 h 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3"/>
                <a:gd name="T25" fmla="*/ 0 h 55"/>
                <a:gd name="T26" fmla="*/ 63 w 63"/>
                <a:gd name="T27" fmla="*/ 55 h 5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3" h="55">
                  <a:moveTo>
                    <a:pt x="25" y="0"/>
                  </a:moveTo>
                  <a:lnTo>
                    <a:pt x="0" y="36"/>
                  </a:lnTo>
                  <a:lnTo>
                    <a:pt x="32" y="32"/>
                  </a:lnTo>
                  <a:lnTo>
                    <a:pt x="55" y="55"/>
                  </a:lnTo>
                  <a:lnTo>
                    <a:pt x="63" y="29"/>
                  </a:lnTo>
                  <a:lnTo>
                    <a:pt x="34" y="1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3" name="Freeform 106"/>
            <p:cNvSpPr>
              <a:spLocks/>
            </p:cNvSpPr>
            <p:nvPr/>
          </p:nvSpPr>
          <p:spPr bwMode="auto">
            <a:xfrm>
              <a:off x="2672" y="1708"/>
              <a:ext cx="213" cy="88"/>
            </a:xfrm>
            <a:custGeom>
              <a:avLst/>
              <a:gdLst>
                <a:gd name="T0" fmla="*/ 3 w 425"/>
                <a:gd name="T1" fmla="*/ 67 h 177"/>
                <a:gd name="T2" fmla="*/ 54 w 425"/>
                <a:gd name="T3" fmla="*/ 45 h 177"/>
                <a:gd name="T4" fmla="*/ 98 w 425"/>
                <a:gd name="T5" fmla="*/ 50 h 177"/>
                <a:gd name="T6" fmla="*/ 137 w 425"/>
                <a:gd name="T7" fmla="*/ 41 h 177"/>
                <a:gd name="T8" fmla="*/ 176 w 425"/>
                <a:gd name="T9" fmla="*/ 52 h 177"/>
                <a:gd name="T10" fmla="*/ 213 w 425"/>
                <a:gd name="T11" fmla="*/ 88 h 177"/>
                <a:gd name="T12" fmla="*/ 200 w 425"/>
                <a:gd name="T13" fmla="*/ 38 h 177"/>
                <a:gd name="T14" fmla="*/ 185 w 425"/>
                <a:gd name="T15" fmla="*/ 8 h 177"/>
                <a:gd name="T16" fmla="*/ 182 w 425"/>
                <a:gd name="T17" fmla="*/ 31 h 177"/>
                <a:gd name="T18" fmla="*/ 156 w 425"/>
                <a:gd name="T19" fmla="*/ 0 h 177"/>
                <a:gd name="T20" fmla="*/ 161 w 425"/>
                <a:gd name="T21" fmla="*/ 18 h 177"/>
                <a:gd name="T22" fmla="*/ 139 w 425"/>
                <a:gd name="T23" fmla="*/ 10 h 177"/>
                <a:gd name="T24" fmla="*/ 139 w 425"/>
                <a:gd name="T25" fmla="*/ 22 h 177"/>
                <a:gd name="T26" fmla="*/ 107 w 425"/>
                <a:gd name="T27" fmla="*/ 4 h 177"/>
                <a:gd name="T28" fmla="*/ 38 w 425"/>
                <a:gd name="T29" fmla="*/ 14 h 177"/>
                <a:gd name="T30" fmla="*/ 49 w 425"/>
                <a:gd name="T31" fmla="*/ 25 h 177"/>
                <a:gd name="T32" fmla="*/ 16 w 425"/>
                <a:gd name="T33" fmla="*/ 27 h 177"/>
                <a:gd name="T34" fmla="*/ 0 w 425"/>
                <a:gd name="T35" fmla="*/ 44 h 177"/>
                <a:gd name="T36" fmla="*/ 13 w 425"/>
                <a:gd name="T37" fmla="*/ 41 h 177"/>
                <a:gd name="T38" fmla="*/ 3 w 425"/>
                <a:gd name="T39" fmla="*/ 67 h 177"/>
                <a:gd name="T40" fmla="*/ 3 w 425"/>
                <a:gd name="T41" fmla="*/ 67 h 1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5"/>
                <a:gd name="T64" fmla="*/ 0 h 177"/>
                <a:gd name="T65" fmla="*/ 425 w 425"/>
                <a:gd name="T66" fmla="*/ 177 h 1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5" h="177">
                  <a:moveTo>
                    <a:pt x="5" y="135"/>
                  </a:moveTo>
                  <a:lnTo>
                    <a:pt x="108" y="91"/>
                  </a:lnTo>
                  <a:lnTo>
                    <a:pt x="195" y="101"/>
                  </a:lnTo>
                  <a:lnTo>
                    <a:pt x="273" y="82"/>
                  </a:lnTo>
                  <a:lnTo>
                    <a:pt x="351" y="105"/>
                  </a:lnTo>
                  <a:lnTo>
                    <a:pt x="425" y="177"/>
                  </a:lnTo>
                  <a:lnTo>
                    <a:pt x="399" y="76"/>
                  </a:lnTo>
                  <a:lnTo>
                    <a:pt x="370" y="17"/>
                  </a:lnTo>
                  <a:lnTo>
                    <a:pt x="363" y="63"/>
                  </a:lnTo>
                  <a:lnTo>
                    <a:pt x="311" y="0"/>
                  </a:lnTo>
                  <a:lnTo>
                    <a:pt x="321" y="36"/>
                  </a:lnTo>
                  <a:lnTo>
                    <a:pt x="277" y="21"/>
                  </a:lnTo>
                  <a:lnTo>
                    <a:pt x="277" y="44"/>
                  </a:lnTo>
                  <a:lnTo>
                    <a:pt x="214" y="8"/>
                  </a:lnTo>
                  <a:lnTo>
                    <a:pt x="76" y="29"/>
                  </a:lnTo>
                  <a:lnTo>
                    <a:pt x="98" y="50"/>
                  </a:lnTo>
                  <a:lnTo>
                    <a:pt x="32" y="55"/>
                  </a:lnTo>
                  <a:lnTo>
                    <a:pt x="0" y="88"/>
                  </a:lnTo>
                  <a:lnTo>
                    <a:pt x="26" y="82"/>
                  </a:lnTo>
                  <a:lnTo>
                    <a:pt x="5" y="1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4" name="Freeform 107"/>
            <p:cNvSpPr>
              <a:spLocks/>
            </p:cNvSpPr>
            <p:nvPr/>
          </p:nvSpPr>
          <p:spPr bwMode="auto">
            <a:xfrm>
              <a:off x="2962" y="1644"/>
              <a:ext cx="252" cy="132"/>
            </a:xfrm>
            <a:custGeom>
              <a:avLst/>
              <a:gdLst>
                <a:gd name="T0" fmla="*/ 0 w 504"/>
                <a:gd name="T1" fmla="*/ 100 h 264"/>
                <a:gd name="T2" fmla="*/ 11 w 504"/>
                <a:gd name="T3" fmla="*/ 61 h 264"/>
                <a:gd name="T4" fmla="*/ 16 w 504"/>
                <a:gd name="T5" fmla="*/ 78 h 264"/>
                <a:gd name="T6" fmla="*/ 31 w 504"/>
                <a:gd name="T7" fmla="*/ 47 h 264"/>
                <a:gd name="T8" fmla="*/ 42 w 504"/>
                <a:gd name="T9" fmla="*/ 57 h 264"/>
                <a:gd name="T10" fmla="*/ 63 w 504"/>
                <a:gd name="T11" fmla="*/ 39 h 264"/>
                <a:gd name="T12" fmla="*/ 96 w 504"/>
                <a:gd name="T13" fmla="*/ 22 h 264"/>
                <a:gd name="T14" fmla="*/ 145 w 504"/>
                <a:gd name="T15" fmla="*/ 5 h 264"/>
                <a:gd name="T16" fmla="*/ 179 w 504"/>
                <a:gd name="T17" fmla="*/ 0 h 264"/>
                <a:gd name="T18" fmla="*/ 212 w 504"/>
                <a:gd name="T19" fmla="*/ 24 h 264"/>
                <a:gd name="T20" fmla="*/ 252 w 504"/>
                <a:gd name="T21" fmla="*/ 60 h 264"/>
                <a:gd name="T22" fmla="*/ 198 w 504"/>
                <a:gd name="T23" fmla="*/ 39 h 264"/>
                <a:gd name="T24" fmla="*/ 215 w 504"/>
                <a:gd name="T25" fmla="*/ 55 h 264"/>
                <a:gd name="T26" fmla="*/ 178 w 504"/>
                <a:gd name="T27" fmla="*/ 40 h 264"/>
                <a:gd name="T28" fmla="*/ 188 w 504"/>
                <a:gd name="T29" fmla="*/ 55 h 264"/>
                <a:gd name="T30" fmla="*/ 148 w 504"/>
                <a:gd name="T31" fmla="*/ 43 h 264"/>
                <a:gd name="T32" fmla="*/ 79 w 504"/>
                <a:gd name="T33" fmla="*/ 67 h 264"/>
                <a:gd name="T34" fmla="*/ 46 w 504"/>
                <a:gd name="T35" fmla="*/ 79 h 264"/>
                <a:gd name="T36" fmla="*/ 64 w 504"/>
                <a:gd name="T37" fmla="*/ 86 h 264"/>
                <a:gd name="T38" fmla="*/ 25 w 504"/>
                <a:gd name="T39" fmla="*/ 99 h 264"/>
                <a:gd name="T40" fmla="*/ 18 w 504"/>
                <a:gd name="T41" fmla="*/ 132 h 264"/>
                <a:gd name="T42" fmla="*/ 0 w 504"/>
                <a:gd name="T43" fmla="*/ 100 h 264"/>
                <a:gd name="T44" fmla="*/ 0 w 504"/>
                <a:gd name="T45" fmla="*/ 100 h 26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04"/>
                <a:gd name="T70" fmla="*/ 0 h 264"/>
                <a:gd name="T71" fmla="*/ 504 w 504"/>
                <a:gd name="T72" fmla="*/ 264 h 26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04" h="264">
                  <a:moveTo>
                    <a:pt x="0" y="201"/>
                  </a:moveTo>
                  <a:lnTo>
                    <a:pt x="21" y="123"/>
                  </a:lnTo>
                  <a:lnTo>
                    <a:pt x="31" y="156"/>
                  </a:lnTo>
                  <a:lnTo>
                    <a:pt x="61" y="95"/>
                  </a:lnTo>
                  <a:lnTo>
                    <a:pt x="84" y="114"/>
                  </a:lnTo>
                  <a:lnTo>
                    <a:pt x="126" y="78"/>
                  </a:lnTo>
                  <a:lnTo>
                    <a:pt x="191" y="45"/>
                  </a:lnTo>
                  <a:lnTo>
                    <a:pt x="289" y="11"/>
                  </a:lnTo>
                  <a:lnTo>
                    <a:pt x="358" y="0"/>
                  </a:lnTo>
                  <a:lnTo>
                    <a:pt x="424" y="49"/>
                  </a:lnTo>
                  <a:lnTo>
                    <a:pt x="504" y="121"/>
                  </a:lnTo>
                  <a:lnTo>
                    <a:pt x="396" y="78"/>
                  </a:lnTo>
                  <a:lnTo>
                    <a:pt x="430" y="110"/>
                  </a:lnTo>
                  <a:lnTo>
                    <a:pt x="356" y="80"/>
                  </a:lnTo>
                  <a:lnTo>
                    <a:pt x="375" y="110"/>
                  </a:lnTo>
                  <a:lnTo>
                    <a:pt x="295" y="87"/>
                  </a:lnTo>
                  <a:lnTo>
                    <a:pt x="158" y="135"/>
                  </a:lnTo>
                  <a:lnTo>
                    <a:pt x="92" y="159"/>
                  </a:lnTo>
                  <a:lnTo>
                    <a:pt x="128" y="173"/>
                  </a:lnTo>
                  <a:lnTo>
                    <a:pt x="50" y="199"/>
                  </a:lnTo>
                  <a:lnTo>
                    <a:pt x="35" y="264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5" name="Freeform 108"/>
            <p:cNvSpPr>
              <a:spLocks/>
            </p:cNvSpPr>
            <p:nvPr/>
          </p:nvSpPr>
          <p:spPr bwMode="auto">
            <a:xfrm>
              <a:off x="2590" y="1787"/>
              <a:ext cx="32" cy="136"/>
            </a:xfrm>
            <a:custGeom>
              <a:avLst/>
              <a:gdLst>
                <a:gd name="T0" fmla="*/ 26 w 65"/>
                <a:gd name="T1" fmla="*/ 0 h 272"/>
                <a:gd name="T2" fmla="*/ 32 w 65"/>
                <a:gd name="T3" fmla="*/ 68 h 272"/>
                <a:gd name="T4" fmla="*/ 11 w 65"/>
                <a:gd name="T5" fmla="*/ 136 h 272"/>
                <a:gd name="T6" fmla="*/ 0 w 65"/>
                <a:gd name="T7" fmla="*/ 97 h 272"/>
                <a:gd name="T8" fmla="*/ 9 w 65"/>
                <a:gd name="T9" fmla="*/ 45 h 272"/>
                <a:gd name="T10" fmla="*/ 26 w 65"/>
                <a:gd name="T11" fmla="*/ 0 h 272"/>
                <a:gd name="T12" fmla="*/ 26 w 65"/>
                <a:gd name="T13" fmla="*/ 0 h 2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272"/>
                <a:gd name="T23" fmla="*/ 65 w 65"/>
                <a:gd name="T24" fmla="*/ 272 h 2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272">
                  <a:moveTo>
                    <a:pt x="53" y="0"/>
                  </a:moveTo>
                  <a:lnTo>
                    <a:pt x="65" y="135"/>
                  </a:lnTo>
                  <a:lnTo>
                    <a:pt x="23" y="272"/>
                  </a:lnTo>
                  <a:lnTo>
                    <a:pt x="0" y="194"/>
                  </a:lnTo>
                  <a:lnTo>
                    <a:pt x="19" y="9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50" name="AutoShape 110"/>
          <p:cNvSpPr>
            <a:spLocks noChangeArrowheads="1"/>
          </p:cNvSpPr>
          <p:nvPr/>
        </p:nvSpPr>
        <p:spPr bwMode="auto">
          <a:xfrm flipH="1">
            <a:off x="1066800" y="1828800"/>
            <a:ext cx="5181600" cy="1984375"/>
          </a:xfrm>
          <a:prstGeom prst="wedgeRoundRectCallout">
            <a:avLst>
              <a:gd name="adj1" fmla="val -44519"/>
              <a:gd name="adj2" fmla="val 69838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</a:rPr>
              <a:t>The restrictions imposed on financial accounting tend to produce objective and verifiable financial information.</a:t>
            </a:r>
          </a:p>
        </p:txBody>
      </p:sp>
      <p:sp>
        <p:nvSpPr>
          <p:cNvPr id="163952" name="AutoShape 112"/>
          <p:cNvSpPr>
            <a:spLocks noChangeArrowheads="1"/>
          </p:cNvSpPr>
          <p:nvPr/>
        </p:nvSpPr>
        <p:spPr bwMode="auto">
          <a:xfrm flipH="1">
            <a:off x="1066800" y="1828800"/>
            <a:ext cx="5181600" cy="1984375"/>
          </a:xfrm>
          <a:prstGeom prst="wedgeRoundRectCallout">
            <a:avLst>
              <a:gd name="adj1" fmla="val -44519"/>
              <a:gd name="adj2" fmla="val 69838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dirty="0" err="1">
                <a:latin typeface="Times New Roman" pitchFamily="18" charset="0"/>
              </a:rPr>
              <a:t>Untuk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akuntansi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manajemen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informasi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keuangan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dan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nonkeuangan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mungkin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menimbulkan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subjektifitas</a:t>
            </a:r>
            <a:endParaRPr lang="en-US" sz="2800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2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Chapter 1 -</a:t>
            </a: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171983-B795-49A9-A1DF-F76F9C3AC43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3505200" y="1044575"/>
            <a:ext cx="52578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b="1" i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Pengantar</a:t>
            </a:r>
            <a:r>
              <a:rPr lang="en-US" sz="6000" b="1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: </a:t>
            </a:r>
            <a:r>
              <a:rPr lang="en-US" sz="6000" b="1" i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Peran</a:t>
            </a:r>
            <a:r>
              <a:rPr lang="en-US" sz="6000" b="1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</a:t>
            </a:r>
            <a:r>
              <a:rPr lang="en-US" sz="6000" b="1" i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Sejarah</a:t>
            </a:r>
            <a:r>
              <a:rPr lang="en-US" sz="6000" b="1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</a:t>
            </a:r>
            <a:r>
              <a:rPr lang="en-US" sz="6000" b="1" i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dan</a:t>
            </a:r>
            <a:r>
              <a:rPr lang="en-US" sz="6000" b="1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Tujuan</a:t>
            </a:r>
            <a:r>
              <a:rPr lang="en-US" sz="6000" b="1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Akuntansi</a:t>
            </a:r>
            <a:r>
              <a:rPr lang="en-US" sz="6000" b="1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Manajemen</a:t>
            </a:r>
            <a:endParaRPr lang="en-US" sz="60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48507" name="Text Box 27"/>
          <p:cNvSpPr txBox="1">
            <a:spLocks noChangeArrowheads="1"/>
          </p:cNvSpPr>
          <p:nvPr/>
        </p:nvSpPr>
        <p:spPr bwMode="auto">
          <a:xfrm>
            <a:off x="533400" y="1371600"/>
            <a:ext cx="28956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CHAPTER</a:t>
            </a:r>
          </a:p>
        </p:txBody>
      </p:sp>
      <p:sp>
        <p:nvSpPr>
          <p:cNvPr id="4102" name="Rectangle 28"/>
          <p:cNvSpPr>
            <a:spLocks noChangeArrowheads="1"/>
          </p:cNvSpPr>
          <p:nvPr/>
        </p:nvSpPr>
        <p:spPr bwMode="auto">
          <a:xfrm>
            <a:off x="8305800" y="0"/>
            <a:ext cx="762000" cy="609600"/>
          </a:xfrm>
          <a:prstGeom prst="rect">
            <a:avLst/>
          </a:prstGeom>
          <a:solidFill>
            <a:srgbClr val="993300"/>
          </a:solidFill>
          <a:ln w="127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03" name="Group 48"/>
          <p:cNvGrpSpPr>
            <a:grpSpLocks/>
          </p:cNvGrpSpPr>
          <p:nvPr/>
        </p:nvGrpSpPr>
        <p:grpSpPr bwMode="auto">
          <a:xfrm>
            <a:off x="762000" y="2362200"/>
            <a:ext cx="2133600" cy="3352800"/>
            <a:chOff x="336" y="1602"/>
            <a:chExt cx="1057" cy="1710"/>
          </a:xfrm>
        </p:grpSpPr>
        <p:sp>
          <p:nvSpPr>
            <p:cNvPr id="4104" name="Freeform 32"/>
            <p:cNvSpPr>
              <a:spLocks/>
            </p:cNvSpPr>
            <p:nvPr/>
          </p:nvSpPr>
          <p:spPr bwMode="auto">
            <a:xfrm>
              <a:off x="595" y="1649"/>
              <a:ext cx="798" cy="1663"/>
            </a:xfrm>
            <a:custGeom>
              <a:avLst/>
              <a:gdLst>
                <a:gd name="T0" fmla="*/ 512 w 1404"/>
                <a:gd name="T1" fmla="*/ 273 h 3327"/>
                <a:gd name="T2" fmla="*/ 480 w 1404"/>
                <a:gd name="T3" fmla="*/ 9 h 3327"/>
                <a:gd name="T4" fmla="*/ 362 w 1404"/>
                <a:gd name="T5" fmla="*/ 34 h 3327"/>
                <a:gd name="T6" fmla="*/ 205 w 1404"/>
                <a:gd name="T7" fmla="*/ 62 h 3327"/>
                <a:gd name="T8" fmla="*/ 24 w 1404"/>
                <a:gd name="T9" fmla="*/ 100 h 3327"/>
                <a:gd name="T10" fmla="*/ 156 w 1404"/>
                <a:gd name="T11" fmla="*/ 153 h 3327"/>
                <a:gd name="T12" fmla="*/ 187 w 1404"/>
                <a:gd name="T13" fmla="*/ 341 h 3327"/>
                <a:gd name="T14" fmla="*/ 155 w 1404"/>
                <a:gd name="T15" fmla="*/ 473 h 3327"/>
                <a:gd name="T16" fmla="*/ 122 w 1404"/>
                <a:gd name="T17" fmla="*/ 659 h 3327"/>
                <a:gd name="T18" fmla="*/ 156 w 1404"/>
                <a:gd name="T19" fmla="*/ 620 h 3327"/>
                <a:gd name="T20" fmla="*/ 179 w 1404"/>
                <a:gd name="T21" fmla="*/ 597 h 3327"/>
                <a:gd name="T22" fmla="*/ 155 w 1404"/>
                <a:gd name="T23" fmla="*/ 700 h 3327"/>
                <a:gd name="T24" fmla="*/ 155 w 1404"/>
                <a:gd name="T25" fmla="*/ 928 h 3327"/>
                <a:gd name="T26" fmla="*/ 171 w 1404"/>
                <a:gd name="T27" fmla="*/ 1003 h 3327"/>
                <a:gd name="T28" fmla="*/ 122 w 1404"/>
                <a:gd name="T29" fmla="*/ 1039 h 3327"/>
                <a:gd name="T30" fmla="*/ 98 w 1404"/>
                <a:gd name="T31" fmla="*/ 1058 h 3327"/>
                <a:gd name="T32" fmla="*/ 68 w 1404"/>
                <a:gd name="T33" fmla="*/ 1085 h 3327"/>
                <a:gd name="T34" fmla="*/ 22 w 1404"/>
                <a:gd name="T35" fmla="*/ 1140 h 3327"/>
                <a:gd name="T36" fmla="*/ 5 w 1404"/>
                <a:gd name="T37" fmla="*/ 1233 h 3327"/>
                <a:gd name="T38" fmla="*/ 35 w 1404"/>
                <a:gd name="T39" fmla="*/ 1272 h 3327"/>
                <a:gd name="T40" fmla="*/ 74 w 1404"/>
                <a:gd name="T41" fmla="*/ 1298 h 3327"/>
                <a:gd name="T42" fmla="*/ 172 w 1404"/>
                <a:gd name="T43" fmla="*/ 1319 h 3327"/>
                <a:gd name="T44" fmla="*/ 148 w 1404"/>
                <a:gd name="T45" fmla="*/ 1401 h 3327"/>
                <a:gd name="T46" fmla="*/ 114 w 1404"/>
                <a:gd name="T47" fmla="*/ 1447 h 3327"/>
                <a:gd name="T48" fmla="*/ 82 w 1404"/>
                <a:gd name="T49" fmla="*/ 1472 h 3327"/>
                <a:gd name="T50" fmla="*/ 28 w 1404"/>
                <a:gd name="T51" fmla="*/ 1497 h 3327"/>
                <a:gd name="T52" fmla="*/ 86 w 1404"/>
                <a:gd name="T53" fmla="*/ 1523 h 3327"/>
                <a:gd name="T54" fmla="*/ 253 w 1404"/>
                <a:gd name="T55" fmla="*/ 1545 h 3327"/>
                <a:gd name="T56" fmla="*/ 215 w 1404"/>
                <a:gd name="T57" fmla="*/ 1591 h 3327"/>
                <a:gd name="T58" fmla="*/ 185 w 1404"/>
                <a:gd name="T59" fmla="*/ 1652 h 3327"/>
                <a:gd name="T60" fmla="*/ 242 w 1404"/>
                <a:gd name="T61" fmla="*/ 1659 h 3327"/>
                <a:gd name="T62" fmla="*/ 334 w 1404"/>
                <a:gd name="T63" fmla="*/ 1619 h 3327"/>
                <a:gd name="T64" fmla="*/ 378 w 1404"/>
                <a:gd name="T65" fmla="*/ 1592 h 3327"/>
                <a:gd name="T66" fmla="*/ 420 w 1404"/>
                <a:gd name="T67" fmla="*/ 1562 h 3327"/>
                <a:gd name="T68" fmla="*/ 460 w 1404"/>
                <a:gd name="T69" fmla="*/ 1531 h 3327"/>
                <a:gd name="T70" fmla="*/ 492 w 1404"/>
                <a:gd name="T71" fmla="*/ 1521 h 3327"/>
                <a:gd name="T72" fmla="*/ 697 w 1404"/>
                <a:gd name="T73" fmla="*/ 1526 h 3327"/>
                <a:gd name="T74" fmla="*/ 620 w 1404"/>
                <a:gd name="T75" fmla="*/ 1479 h 3327"/>
                <a:gd name="T76" fmla="*/ 570 w 1404"/>
                <a:gd name="T77" fmla="*/ 1437 h 3327"/>
                <a:gd name="T78" fmla="*/ 570 w 1404"/>
                <a:gd name="T79" fmla="*/ 1249 h 3327"/>
                <a:gd name="T80" fmla="*/ 535 w 1404"/>
                <a:gd name="T81" fmla="*/ 1279 h 3327"/>
                <a:gd name="T82" fmla="*/ 533 w 1404"/>
                <a:gd name="T83" fmla="*/ 1214 h 3327"/>
                <a:gd name="T84" fmla="*/ 512 w 1404"/>
                <a:gd name="T85" fmla="*/ 1074 h 3327"/>
                <a:gd name="T86" fmla="*/ 512 w 1404"/>
                <a:gd name="T87" fmla="*/ 1033 h 3327"/>
                <a:gd name="T88" fmla="*/ 512 w 1404"/>
                <a:gd name="T89" fmla="*/ 993 h 3327"/>
                <a:gd name="T90" fmla="*/ 556 w 1404"/>
                <a:gd name="T91" fmla="*/ 956 h 3327"/>
                <a:gd name="T92" fmla="*/ 592 w 1404"/>
                <a:gd name="T93" fmla="*/ 925 h 3327"/>
                <a:gd name="T94" fmla="*/ 625 w 1404"/>
                <a:gd name="T95" fmla="*/ 897 h 3327"/>
                <a:gd name="T96" fmla="*/ 657 w 1404"/>
                <a:gd name="T97" fmla="*/ 867 h 3327"/>
                <a:gd name="T98" fmla="*/ 685 w 1404"/>
                <a:gd name="T99" fmla="*/ 838 h 3327"/>
                <a:gd name="T100" fmla="*/ 714 w 1404"/>
                <a:gd name="T101" fmla="*/ 807 h 3327"/>
                <a:gd name="T102" fmla="*/ 766 w 1404"/>
                <a:gd name="T103" fmla="*/ 741 h 3327"/>
                <a:gd name="T104" fmla="*/ 798 w 1404"/>
                <a:gd name="T105" fmla="*/ 660 h 3327"/>
                <a:gd name="T106" fmla="*/ 780 w 1404"/>
                <a:gd name="T107" fmla="*/ 615 h 3327"/>
                <a:gd name="T108" fmla="*/ 733 w 1404"/>
                <a:gd name="T109" fmla="*/ 591 h 3327"/>
                <a:gd name="T110" fmla="*/ 572 w 1404"/>
                <a:gd name="T111" fmla="*/ 585 h 3327"/>
                <a:gd name="T112" fmla="*/ 512 w 1404"/>
                <a:gd name="T113" fmla="*/ 594 h 3327"/>
                <a:gd name="T114" fmla="*/ 545 w 1404"/>
                <a:gd name="T115" fmla="*/ 358 h 3327"/>
                <a:gd name="T116" fmla="*/ 604 w 1404"/>
                <a:gd name="T117" fmla="*/ 327 h 3327"/>
                <a:gd name="T118" fmla="*/ 654 w 1404"/>
                <a:gd name="T119" fmla="*/ 301 h 3327"/>
                <a:gd name="T120" fmla="*/ 704 w 1404"/>
                <a:gd name="T121" fmla="*/ 275 h 3327"/>
                <a:gd name="T122" fmla="*/ 659 w 1404"/>
                <a:gd name="T123" fmla="*/ 213 h 3327"/>
                <a:gd name="T124" fmla="*/ 570 w 1404"/>
                <a:gd name="T125" fmla="*/ 248 h 332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04"/>
                <a:gd name="T190" fmla="*/ 0 h 3327"/>
                <a:gd name="T191" fmla="*/ 1404 w 1404"/>
                <a:gd name="T192" fmla="*/ 3327 h 332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04" h="3327">
                  <a:moveTo>
                    <a:pt x="1003" y="496"/>
                  </a:moveTo>
                  <a:lnTo>
                    <a:pt x="952" y="522"/>
                  </a:lnTo>
                  <a:lnTo>
                    <a:pt x="901" y="547"/>
                  </a:lnTo>
                  <a:lnTo>
                    <a:pt x="903" y="393"/>
                  </a:lnTo>
                  <a:lnTo>
                    <a:pt x="913" y="0"/>
                  </a:lnTo>
                  <a:lnTo>
                    <a:pt x="844" y="18"/>
                  </a:lnTo>
                  <a:lnTo>
                    <a:pt x="775" y="36"/>
                  </a:lnTo>
                  <a:lnTo>
                    <a:pt x="706" y="53"/>
                  </a:lnTo>
                  <a:lnTo>
                    <a:pt x="637" y="68"/>
                  </a:lnTo>
                  <a:lnTo>
                    <a:pt x="568" y="84"/>
                  </a:lnTo>
                  <a:lnTo>
                    <a:pt x="498" y="98"/>
                  </a:lnTo>
                  <a:lnTo>
                    <a:pt x="360" y="125"/>
                  </a:lnTo>
                  <a:lnTo>
                    <a:pt x="214" y="149"/>
                  </a:lnTo>
                  <a:lnTo>
                    <a:pt x="42" y="173"/>
                  </a:lnTo>
                  <a:lnTo>
                    <a:pt x="42" y="200"/>
                  </a:lnTo>
                  <a:lnTo>
                    <a:pt x="214" y="248"/>
                  </a:lnTo>
                  <a:lnTo>
                    <a:pt x="241" y="266"/>
                  </a:lnTo>
                  <a:lnTo>
                    <a:pt x="274" y="307"/>
                  </a:lnTo>
                  <a:lnTo>
                    <a:pt x="295" y="353"/>
                  </a:lnTo>
                  <a:lnTo>
                    <a:pt x="316" y="463"/>
                  </a:lnTo>
                  <a:lnTo>
                    <a:pt x="329" y="683"/>
                  </a:lnTo>
                  <a:lnTo>
                    <a:pt x="329" y="904"/>
                  </a:lnTo>
                  <a:lnTo>
                    <a:pt x="301" y="925"/>
                  </a:lnTo>
                  <a:lnTo>
                    <a:pt x="272" y="946"/>
                  </a:lnTo>
                  <a:lnTo>
                    <a:pt x="243" y="967"/>
                  </a:lnTo>
                  <a:lnTo>
                    <a:pt x="214" y="988"/>
                  </a:lnTo>
                  <a:lnTo>
                    <a:pt x="214" y="1319"/>
                  </a:lnTo>
                  <a:lnTo>
                    <a:pt x="244" y="1279"/>
                  </a:lnTo>
                  <a:lnTo>
                    <a:pt x="260" y="1260"/>
                  </a:lnTo>
                  <a:lnTo>
                    <a:pt x="275" y="1240"/>
                  </a:lnTo>
                  <a:lnTo>
                    <a:pt x="289" y="1227"/>
                  </a:lnTo>
                  <a:lnTo>
                    <a:pt x="302" y="1210"/>
                  </a:lnTo>
                  <a:lnTo>
                    <a:pt x="315" y="1195"/>
                  </a:lnTo>
                  <a:lnTo>
                    <a:pt x="329" y="1182"/>
                  </a:lnTo>
                  <a:lnTo>
                    <a:pt x="329" y="1373"/>
                  </a:lnTo>
                  <a:lnTo>
                    <a:pt x="272" y="1400"/>
                  </a:lnTo>
                  <a:lnTo>
                    <a:pt x="214" y="1427"/>
                  </a:lnTo>
                  <a:lnTo>
                    <a:pt x="214" y="1879"/>
                  </a:lnTo>
                  <a:lnTo>
                    <a:pt x="272" y="1857"/>
                  </a:lnTo>
                  <a:lnTo>
                    <a:pt x="329" y="1834"/>
                  </a:lnTo>
                  <a:lnTo>
                    <a:pt x="329" y="1982"/>
                  </a:lnTo>
                  <a:lnTo>
                    <a:pt x="300" y="2006"/>
                  </a:lnTo>
                  <a:lnTo>
                    <a:pt x="270" y="2030"/>
                  </a:lnTo>
                  <a:lnTo>
                    <a:pt x="243" y="2054"/>
                  </a:lnTo>
                  <a:lnTo>
                    <a:pt x="214" y="2078"/>
                  </a:lnTo>
                  <a:lnTo>
                    <a:pt x="205" y="2087"/>
                  </a:lnTo>
                  <a:lnTo>
                    <a:pt x="188" y="2100"/>
                  </a:lnTo>
                  <a:lnTo>
                    <a:pt x="172" y="2117"/>
                  </a:lnTo>
                  <a:lnTo>
                    <a:pt x="154" y="2133"/>
                  </a:lnTo>
                  <a:lnTo>
                    <a:pt x="136" y="2153"/>
                  </a:lnTo>
                  <a:lnTo>
                    <a:pt x="119" y="2171"/>
                  </a:lnTo>
                  <a:lnTo>
                    <a:pt x="101" y="2192"/>
                  </a:lnTo>
                  <a:lnTo>
                    <a:pt x="67" y="2234"/>
                  </a:lnTo>
                  <a:lnTo>
                    <a:pt x="38" y="2281"/>
                  </a:lnTo>
                  <a:lnTo>
                    <a:pt x="16" y="2330"/>
                  </a:lnTo>
                  <a:lnTo>
                    <a:pt x="0" y="2436"/>
                  </a:lnTo>
                  <a:lnTo>
                    <a:pt x="9" y="2467"/>
                  </a:lnTo>
                  <a:lnTo>
                    <a:pt x="22" y="2497"/>
                  </a:lnTo>
                  <a:lnTo>
                    <a:pt x="40" y="2521"/>
                  </a:lnTo>
                  <a:lnTo>
                    <a:pt x="61" y="2544"/>
                  </a:lnTo>
                  <a:lnTo>
                    <a:pt x="83" y="2563"/>
                  </a:lnTo>
                  <a:lnTo>
                    <a:pt x="107" y="2581"/>
                  </a:lnTo>
                  <a:lnTo>
                    <a:pt x="131" y="2596"/>
                  </a:lnTo>
                  <a:lnTo>
                    <a:pt x="157" y="2611"/>
                  </a:lnTo>
                  <a:lnTo>
                    <a:pt x="214" y="2631"/>
                  </a:lnTo>
                  <a:lnTo>
                    <a:pt x="303" y="2638"/>
                  </a:lnTo>
                  <a:lnTo>
                    <a:pt x="290" y="2711"/>
                  </a:lnTo>
                  <a:lnTo>
                    <a:pt x="278" y="2759"/>
                  </a:lnTo>
                  <a:lnTo>
                    <a:pt x="261" y="2802"/>
                  </a:lnTo>
                  <a:lnTo>
                    <a:pt x="240" y="2841"/>
                  </a:lnTo>
                  <a:lnTo>
                    <a:pt x="214" y="2879"/>
                  </a:lnTo>
                  <a:lnTo>
                    <a:pt x="201" y="2894"/>
                  </a:lnTo>
                  <a:lnTo>
                    <a:pt x="187" y="2909"/>
                  </a:lnTo>
                  <a:lnTo>
                    <a:pt x="166" y="2929"/>
                  </a:lnTo>
                  <a:lnTo>
                    <a:pt x="145" y="2945"/>
                  </a:lnTo>
                  <a:lnTo>
                    <a:pt x="122" y="2960"/>
                  </a:lnTo>
                  <a:lnTo>
                    <a:pt x="99" y="2972"/>
                  </a:lnTo>
                  <a:lnTo>
                    <a:pt x="50" y="2995"/>
                  </a:lnTo>
                  <a:lnTo>
                    <a:pt x="0" y="3013"/>
                  </a:lnTo>
                  <a:lnTo>
                    <a:pt x="2" y="3053"/>
                  </a:lnTo>
                  <a:lnTo>
                    <a:pt x="151" y="3047"/>
                  </a:lnTo>
                  <a:lnTo>
                    <a:pt x="214" y="3046"/>
                  </a:lnTo>
                  <a:lnTo>
                    <a:pt x="487" y="3041"/>
                  </a:lnTo>
                  <a:lnTo>
                    <a:pt x="446" y="3091"/>
                  </a:lnTo>
                  <a:lnTo>
                    <a:pt x="424" y="3119"/>
                  </a:lnTo>
                  <a:lnTo>
                    <a:pt x="399" y="3156"/>
                  </a:lnTo>
                  <a:lnTo>
                    <a:pt x="379" y="3183"/>
                  </a:lnTo>
                  <a:lnTo>
                    <a:pt x="359" y="3216"/>
                  </a:lnTo>
                  <a:lnTo>
                    <a:pt x="329" y="3279"/>
                  </a:lnTo>
                  <a:lnTo>
                    <a:pt x="325" y="3304"/>
                  </a:lnTo>
                  <a:lnTo>
                    <a:pt x="333" y="3321"/>
                  </a:lnTo>
                  <a:lnTo>
                    <a:pt x="379" y="3327"/>
                  </a:lnTo>
                  <a:lnTo>
                    <a:pt x="425" y="3318"/>
                  </a:lnTo>
                  <a:lnTo>
                    <a:pt x="480" y="3295"/>
                  </a:lnTo>
                  <a:lnTo>
                    <a:pt x="534" y="3268"/>
                  </a:lnTo>
                  <a:lnTo>
                    <a:pt x="588" y="3238"/>
                  </a:lnTo>
                  <a:lnTo>
                    <a:pt x="613" y="3220"/>
                  </a:lnTo>
                  <a:lnTo>
                    <a:pt x="640" y="3202"/>
                  </a:lnTo>
                  <a:lnTo>
                    <a:pt x="665" y="3184"/>
                  </a:lnTo>
                  <a:lnTo>
                    <a:pt x="689" y="3165"/>
                  </a:lnTo>
                  <a:lnTo>
                    <a:pt x="715" y="3145"/>
                  </a:lnTo>
                  <a:lnTo>
                    <a:pt x="739" y="3125"/>
                  </a:lnTo>
                  <a:lnTo>
                    <a:pt x="763" y="3104"/>
                  </a:lnTo>
                  <a:lnTo>
                    <a:pt x="787" y="3083"/>
                  </a:lnTo>
                  <a:lnTo>
                    <a:pt x="810" y="3062"/>
                  </a:lnTo>
                  <a:lnTo>
                    <a:pt x="833" y="3041"/>
                  </a:lnTo>
                  <a:lnTo>
                    <a:pt x="857" y="3041"/>
                  </a:lnTo>
                  <a:lnTo>
                    <a:pt x="866" y="3043"/>
                  </a:lnTo>
                  <a:lnTo>
                    <a:pt x="1003" y="3046"/>
                  </a:lnTo>
                  <a:lnTo>
                    <a:pt x="1073" y="3047"/>
                  </a:lnTo>
                  <a:lnTo>
                    <a:pt x="1226" y="3053"/>
                  </a:lnTo>
                  <a:lnTo>
                    <a:pt x="1226" y="3013"/>
                  </a:lnTo>
                  <a:lnTo>
                    <a:pt x="1135" y="2983"/>
                  </a:lnTo>
                  <a:lnTo>
                    <a:pt x="1091" y="2959"/>
                  </a:lnTo>
                  <a:lnTo>
                    <a:pt x="1051" y="2927"/>
                  </a:lnTo>
                  <a:lnTo>
                    <a:pt x="1026" y="2902"/>
                  </a:lnTo>
                  <a:lnTo>
                    <a:pt x="1003" y="2874"/>
                  </a:lnTo>
                  <a:lnTo>
                    <a:pt x="1002" y="2870"/>
                  </a:lnTo>
                  <a:lnTo>
                    <a:pt x="1003" y="2867"/>
                  </a:lnTo>
                  <a:lnTo>
                    <a:pt x="1003" y="2499"/>
                  </a:lnTo>
                  <a:lnTo>
                    <a:pt x="984" y="2518"/>
                  </a:lnTo>
                  <a:lnTo>
                    <a:pt x="963" y="2539"/>
                  </a:lnTo>
                  <a:lnTo>
                    <a:pt x="942" y="2559"/>
                  </a:lnTo>
                  <a:lnTo>
                    <a:pt x="922" y="2578"/>
                  </a:lnTo>
                  <a:lnTo>
                    <a:pt x="910" y="2437"/>
                  </a:lnTo>
                  <a:lnTo>
                    <a:pt x="938" y="2428"/>
                  </a:lnTo>
                  <a:lnTo>
                    <a:pt x="1003" y="2414"/>
                  </a:lnTo>
                  <a:lnTo>
                    <a:pt x="1003" y="2132"/>
                  </a:lnTo>
                  <a:lnTo>
                    <a:pt x="900" y="2148"/>
                  </a:lnTo>
                  <a:lnTo>
                    <a:pt x="900" y="2129"/>
                  </a:lnTo>
                  <a:lnTo>
                    <a:pt x="900" y="2108"/>
                  </a:lnTo>
                  <a:lnTo>
                    <a:pt x="900" y="2067"/>
                  </a:lnTo>
                  <a:lnTo>
                    <a:pt x="900" y="2027"/>
                  </a:lnTo>
                  <a:lnTo>
                    <a:pt x="900" y="2006"/>
                  </a:lnTo>
                  <a:lnTo>
                    <a:pt x="900" y="1986"/>
                  </a:lnTo>
                  <a:lnTo>
                    <a:pt x="926" y="1962"/>
                  </a:lnTo>
                  <a:lnTo>
                    <a:pt x="952" y="1938"/>
                  </a:lnTo>
                  <a:lnTo>
                    <a:pt x="978" y="1912"/>
                  </a:lnTo>
                  <a:lnTo>
                    <a:pt x="1003" y="1888"/>
                  </a:lnTo>
                  <a:lnTo>
                    <a:pt x="1022" y="1869"/>
                  </a:lnTo>
                  <a:lnTo>
                    <a:pt x="1042" y="1851"/>
                  </a:lnTo>
                  <a:lnTo>
                    <a:pt x="1061" y="1831"/>
                  </a:lnTo>
                  <a:lnTo>
                    <a:pt x="1081" y="1812"/>
                  </a:lnTo>
                  <a:lnTo>
                    <a:pt x="1100" y="1794"/>
                  </a:lnTo>
                  <a:lnTo>
                    <a:pt x="1118" y="1774"/>
                  </a:lnTo>
                  <a:lnTo>
                    <a:pt x="1137" y="1755"/>
                  </a:lnTo>
                  <a:lnTo>
                    <a:pt x="1156" y="1735"/>
                  </a:lnTo>
                  <a:lnTo>
                    <a:pt x="1173" y="1715"/>
                  </a:lnTo>
                  <a:lnTo>
                    <a:pt x="1189" y="1696"/>
                  </a:lnTo>
                  <a:lnTo>
                    <a:pt x="1206" y="1676"/>
                  </a:lnTo>
                  <a:lnTo>
                    <a:pt x="1223" y="1657"/>
                  </a:lnTo>
                  <a:lnTo>
                    <a:pt x="1240" y="1636"/>
                  </a:lnTo>
                  <a:lnTo>
                    <a:pt x="1257" y="1615"/>
                  </a:lnTo>
                  <a:lnTo>
                    <a:pt x="1289" y="1573"/>
                  </a:lnTo>
                  <a:lnTo>
                    <a:pt x="1319" y="1529"/>
                  </a:lnTo>
                  <a:lnTo>
                    <a:pt x="1347" y="1482"/>
                  </a:lnTo>
                  <a:lnTo>
                    <a:pt x="1372" y="1434"/>
                  </a:lnTo>
                  <a:lnTo>
                    <a:pt x="1393" y="1383"/>
                  </a:lnTo>
                  <a:lnTo>
                    <a:pt x="1404" y="1320"/>
                  </a:lnTo>
                  <a:lnTo>
                    <a:pt x="1397" y="1269"/>
                  </a:lnTo>
                  <a:lnTo>
                    <a:pt x="1387" y="1248"/>
                  </a:lnTo>
                  <a:lnTo>
                    <a:pt x="1372" y="1230"/>
                  </a:lnTo>
                  <a:lnTo>
                    <a:pt x="1353" y="1212"/>
                  </a:lnTo>
                  <a:lnTo>
                    <a:pt x="1328" y="1195"/>
                  </a:lnTo>
                  <a:lnTo>
                    <a:pt x="1290" y="1182"/>
                  </a:lnTo>
                  <a:lnTo>
                    <a:pt x="1251" y="1171"/>
                  </a:lnTo>
                  <a:lnTo>
                    <a:pt x="1170" y="1162"/>
                  </a:lnTo>
                  <a:lnTo>
                    <a:pt x="1007" y="1171"/>
                  </a:lnTo>
                  <a:lnTo>
                    <a:pt x="1003" y="1171"/>
                  </a:lnTo>
                  <a:lnTo>
                    <a:pt x="961" y="1177"/>
                  </a:lnTo>
                  <a:lnTo>
                    <a:pt x="900" y="1188"/>
                  </a:lnTo>
                  <a:lnTo>
                    <a:pt x="900" y="752"/>
                  </a:lnTo>
                  <a:lnTo>
                    <a:pt x="915" y="741"/>
                  </a:lnTo>
                  <a:lnTo>
                    <a:pt x="959" y="716"/>
                  </a:lnTo>
                  <a:lnTo>
                    <a:pt x="1003" y="690"/>
                  </a:lnTo>
                  <a:lnTo>
                    <a:pt x="1033" y="672"/>
                  </a:lnTo>
                  <a:lnTo>
                    <a:pt x="1062" y="654"/>
                  </a:lnTo>
                  <a:lnTo>
                    <a:pt x="1093" y="638"/>
                  </a:lnTo>
                  <a:lnTo>
                    <a:pt x="1122" y="620"/>
                  </a:lnTo>
                  <a:lnTo>
                    <a:pt x="1151" y="602"/>
                  </a:lnTo>
                  <a:lnTo>
                    <a:pt x="1180" y="585"/>
                  </a:lnTo>
                  <a:lnTo>
                    <a:pt x="1210" y="567"/>
                  </a:lnTo>
                  <a:lnTo>
                    <a:pt x="1239" y="550"/>
                  </a:lnTo>
                  <a:lnTo>
                    <a:pt x="1216" y="405"/>
                  </a:lnTo>
                  <a:lnTo>
                    <a:pt x="1211" y="405"/>
                  </a:lnTo>
                  <a:lnTo>
                    <a:pt x="1159" y="426"/>
                  </a:lnTo>
                  <a:lnTo>
                    <a:pt x="1107" y="448"/>
                  </a:lnTo>
                  <a:lnTo>
                    <a:pt x="1055" y="471"/>
                  </a:lnTo>
                  <a:lnTo>
                    <a:pt x="1003" y="49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" name="Freeform 33"/>
            <p:cNvSpPr>
              <a:spLocks/>
            </p:cNvSpPr>
            <p:nvPr/>
          </p:nvSpPr>
          <p:spPr bwMode="auto">
            <a:xfrm>
              <a:off x="379" y="2142"/>
              <a:ext cx="407" cy="490"/>
            </a:xfrm>
            <a:custGeom>
              <a:avLst/>
              <a:gdLst>
                <a:gd name="T0" fmla="*/ 338 w 716"/>
                <a:gd name="T1" fmla="*/ 166 h 980"/>
                <a:gd name="T2" fmla="*/ 390 w 716"/>
                <a:gd name="T3" fmla="*/ 30 h 980"/>
                <a:gd name="T4" fmla="*/ 338 w 716"/>
                <a:gd name="T5" fmla="*/ 0 h 980"/>
                <a:gd name="T6" fmla="*/ 322 w 716"/>
                <a:gd name="T7" fmla="*/ 11 h 980"/>
                <a:gd name="T8" fmla="*/ 306 w 716"/>
                <a:gd name="T9" fmla="*/ 21 h 980"/>
                <a:gd name="T10" fmla="*/ 290 w 716"/>
                <a:gd name="T11" fmla="*/ 32 h 980"/>
                <a:gd name="T12" fmla="*/ 275 w 716"/>
                <a:gd name="T13" fmla="*/ 43 h 980"/>
                <a:gd name="T14" fmla="*/ 260 w 716"/>
                <a:gd name="T15" fmla="*/ 54 h 980"/>
                <a:gd name="T16" fmla="*/ 244 w 716"/>
                <a:gd name="T17" fmla="*/ 66 h 980"/>
                <a:gd name="T18" fmla="*/ 229 w 716"/>
                <a:gd name="T19" fmla="*/ 78 h 980"/>
                <a:gd name="T20" fmla="*/ 214 w 716"/>
                <a:gd name="T21" fmla="*/ 89 h 980"/>
                <a:gd name="T22" fmla="*/ 199 w 716"/>
                <a:gd name="T23" fmla="*/ 101 h 980"/>
                <a:gd name="T24" fmla="*/ 185 w 716"/>
                <a:gd name="T25" fmla="*/ 113 h 980"/>
                <a:gd name="T26" fmla="*/ 169 w 716"/>
                <a:gd name="T27" fmla="*/ 125 h 980"/>
                <a:gd name="T28" fmla="*/ 155 w 716"/>
                <a:gd name="T29" fmla="*/ 138 h 980"/>
                <a:gd name="T30" fmla="*/ 141 w 716"/>
                <a:gd name="T31" fmla="*/ 151 h 980"/>
                <a:gd name="T32" fmla="*/ 127 w 716"/>
                <a:gd name="T33" fmla="*/ 163 h 980"/>
                <a:gd name="T34" fmla="*/ 113 w 716"/>
                <a:gd name="T35" fmla="*/ 177 h 980"/>
                <a:gd name="T36" fmla="*/ 100 w 716"/>
                <a:gd name="T37" fmla="*/ 190 h 980"/>
                <a:gd name="T38" fmla="*/ 91 w 716"/>
                <a:gd name="T39" fmla="*/ 199 h 980"/>
                <a:gd name="T40" fmla="*/ 82 w 716"/>
                <a:gd name="T41" fmla="*/ 209 h 980"/>
                <a:gd name="T42" fmla="*/ 64 w 716"/>
                <a:gd name="T43" fmla="*/ 229 h 980"/>
                <a:gd name="T44" fmla="*/ 46 w 716"/>
                <a:gd name="T45" fmla="*/ 251 h 980"/>
                <a:gd name="T46" fmla="*/ 31 w 716"/>
                <a:gd name="T47" fmla="*/ 275 h 980"/>
                <a:gd name="T48" fmla="*/ 16 w 716"/>
                <a:gd name="T49" fmla="*/ 300 h 980"/>
                <a:gd name="T50" fmla="*/ 7 w 716"/>
                <a:gd name="T51" fmla="*/ 326 h 980"/>
                <a:gd name="T52" fmla="*/ 0 w 716"/>
                <a:gd name="T53" fmla="*/ 381 h 980"/>
                <a:gd name="T54" fmla="*/ 8 w 716"/>
                <a:gd name="T55" fmla="*/ 403 h 980"/>
                <a:gd name="T56" fmla="*/ 19 w 716"/>
                <a:gd name="T57" fmla="*/ 423 h 980"/>
                <a:gd name="T58" fmla="*/ 33 w 716"/>
                <a:gd name="T59" fmla="*/ 439 h 980"/>
                <a:gd name="T60" fmla="*/ 41 w 716"/>
                <a:gd name="T61" fmla="*/ 446 h 980"/>
                <a:gd name="T62" fmla="*/ 49 w 716"/>
                <a:gd name="T63" fmla="*/ 453 h 980"/>
                <a:gd name="T64" fmla="*/ 68 w 716"/>
                <a:gd name="T65" fmla="*/ 464 h 980"/>
                <a:gd name="T66" fmla="*/ 88 w 716"/>
                <a:gd name="T67" fmla="*/ 474 h 980"/>
                <a:gd name="T68" fmla="*/ 107 w 716"/>
                <a:gd name="T69" fmla="*/ 483 h 980"/>
                <a:gd name="T70" fmla="*/ 127 w 716"/>
                <a:gd name="T71" fmla="*/ 490 h 980"/>
                <a:gd name="T72" fmla="*/ 189 w 716"/>
                <a:gd name="T73" fmla="*/ 487 h 980"/>
                <a:gd name="T74" fmla="*/ 227 w 716"/>
                <a:gd name="T75" fmla="*/ 479 h 980"/>
                <a:gd name="T76" fmla="*/ 264 w 716"/>
                <a:gd name="T77" fmla="*/ 469 h 980"/>
                <a:gd name="T78" fmla="*/ 301 w 716"/>
                <a:gd name="T79" fmla="*/ 458 h 980"/>
                <a:gd name="T80" fmla="*/ 338 w 716"/>
                <a:gd name="T81" fmla="*/ 446 h 980"/>
                <a:gd name="T82" fmla="*/ 407 w 716"/>
                <a:gd name="T83" fmla="*/ 323 h 980"/>
                <a:gd name="T84" fmla="*/ 338 w 716"/>
                <a:gd name="T85" fmla="*/ 220 h 980"/>
                <a:gd name="T86" fmla="*/ 304 w 716"/>
                <a:gd name="T87" fmla="*/ 234 h 980"/>
                <a:gd name="T88" fmla="*/ 271 w 716"/>
                <a:gd name="T89" fmla="*/ 248 h 980"/>
                <a:gd name="T90" fmla="*/ 287 w 716"/>
                <a:gd name="T91" fmla="*/ 227 h 980"/>
                <a:gd name="T92" fmla="*/ 304 w 716"/>
                <a:gd name="T93" fmla="*/ 206 h 980"/>
                <a:gd name="T94" fmla="*/ 321 w 716"/>
                <a:gd name="T95" fmla="*/ 186 h 980"/>
                <a:gd name="T96" fmla="*/ 338 w 716"/>
                <a:gd name="T97" fmla="*/ 166 h 980"/>
                <a:gd name="T98" fmla="*/ 338 w 716"/>
                <a:gd name="T99" fmla="*/ 166 h 98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16"/>
                <a:gd name="T151" fmla="*/ 0 h 980"/>
                <a:gd name="T152" fmla="*/ 716 w 716"/>
                <a:gd name="T153" fmla="*/ 980 h 98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16" h="980">
                  <a:moveTo>
                    <a:pt x="594" y="331"/>
                  </a:moveTo>
                  <a:lnTo>
                    <a:pt x="686" y="60"/>
                  </a:lnTo>
                  <a:lnTo>
                    <a:pt x="594" y="0"/>
                  </a:lnTo>
                  <a:lnTo>
                    <a:pt x="566" y="21"/>
                  </a:lnTo>
                  <a:lnTo>
                    <a:pt x="539" y="42"/>
                  </a:lnTo>
                  <a:lnTo>
                    <a:pt x="511" y="64"/>
                  </a:lnTo>
                  <a:lnTo>
                    <a:pt x="483" y="86"/>
                  </a:lnTo>
                  <a:lnTo>
                    <a:pt x="457" y="108"/>
                  </a:lnTo>
                  <a:lnTo>
                    <a:pt x="430" y="131"/>
                  </a:lnTo>
                  <a:lnTo>
                    <a:pt x="403" y="155"/>
                  </a:lnTo>
                  <a:lnTo>
                    <a:pt x="377" y="177"/>
                  </a:lnTo>
                  <a:lnTo>
                    <a:pt x="350" y="201"/>
                  </a:lnTo>
                  <a:lnTo>
                    <a:pt x="325" y="225"/>
                  </a:lnTo>
                  <a:lnTo>
                    <a:pt x="298" y="251"/>
                  </a:lnTo>
                  <a:lnTo>
                    <a:pt x="273" y="275"/>
                  </a:lnTo>
                  <a:lnTo>
                    <a:pt x="248" y="301"/>
                  </a:lnTo>
                  <a:lnTo>
                    <a:pt x="223" y="326"/>
                  </a:lnTo>
                  <a:lnTo>
                    <a:pt x="199" y="353"/>
                  </a:lnTo>
                  <a:lnTo>
                    <a:pt x="176" y="379"/>
                  </a:lnTo>
                  <a:lnTo>
                    <a:pt x="160" y="398"/>
                  </a:lnTo>
                  <a:lnTo>
                    <a:pt x="144" y="418"/>
                  </a:lnTo>
                  <a:lnTo>
                    <a:pt x="113" y="458"/>
                  </a:lnTo>
                  <a:lnTo>
                    <a:pt x="81" y="503"/>
                  </a:lnTo>
                  <a:lnTo>
                    <a:pt x="54" y="550"/>
                  </a:lnTo>
                  <a:lnTo>
                    <a:pt x="29" y="600"/>
                  </a:lnTo>
                  <a:lnTo>
                    <a:pt x="12" y="651"/>
                  </a:lnTo>
                  <a:lnTo>
                    <a:pt x="0" y="761"/>
                  </a:lnTo>
                  <a:lnTo>
                    <a:pt x="14" y="806"/>
                  </a:lnTo>
                  <a:lnTo>
                    <a:pt x="33" y="845"/>
                  </a:lnTo>
                  <a:lnTo>
                    <a:pt x="58" y="878"/>
                  </a:lnTo>
                  <a:lnTo>
                    <a:pt x="72" y="891"/>
                  </a:lnTo>
                  <a:lnTo>
                    <a:pt x="87" y="905"/>
                  </a:lnTo>
                  <a:lnTo>
                    <a:pt x="120" y="927"/>
                  </a:lnTo>
                  <a:lnTo>
                    <a:pt x="154" y="948"/>
                  </a:lnTo>
                  <a:lnTo>
                    <a:pt x="189" y="965"/>
                  </a:lnTo>
                  <a:lnTo>
                    <a:pt x="224" y="980"/>
                  </a:lnTo>
                  <a:lnTo>
                    <a:pt x="332" y="974"/>
                  </a:lnTo>
                  <a:lnTo>
                    <a:pt x="399" y="957"/>
                  </a:lnTo>
                  <a:lnTo>
                    <a:pt x="464" y="938"/>
                  </a:lnTo>
                  <a:lnTo>
                    <a:pt x="529" y="915"/>
                  </a:lnTo>
                  <a:lnTo>
                    <a:pt x="594" y="891"/>
                  </a:lnTo>
                  <a:lnTo>
                    <a:pt x="716" y="646"/>
                  </a:lnTo>
                  <a:lnTo>
                    <a:pt x="594" y="439"/>
                  </a:lnTo>
                  <a:lnTo>
                    <a:pt x="535" y="467"/>
                  </a:lnTo>
                  <a:lnTo>
                    <a:pt x="477" y="496"/>
                  </a:lnTo>
                  <a:lnTo>
                    <a:pt x="505" y="454"/>
                  </a:lnTo>
                  <a:lnTo>
                    <a:pt x="534" y="412"/>
                  </a:lnTo>
                  <a:lnTo>
                    <a:pt x="565" y="371"/>
                  </a:lnTo>
                  <a:lnTo>
                    <a:pt x="594" y="33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" name="Freeform 34"/>
            <p:cNvSpPr>
              <a:spLocks/>
            </p:cNvSpPr>
            <p:nvPr/>
          </p:nvSpPr>
          <p:spPr bwMode="auto">
            <a:xfrm>
              <a:off x="1086" y="2713"/>
              <a:ext cx="259" cy="369"/>
            </a:xfrm>
            <a:custGeom>
              <a:avLst/>
              <a:gdLst>
                <a:gd name="T0" fmla="*/ 79 w 454"/>
                <a:gd name="T1" fmla="*/ 185 h 738"/>
                <a:gd name="T2" fmla="*/ 11 w 454"/>
                <a:gd name="T3" fmla="*/ 327 h 738"/>
                <a:gd name="T4" fmla="*/ 79 w 454"/>
                <a:gd name="T5" fmla="*/ 369 h 738"/>
                <a:gd name="T6" fmla="*/ 88 w 454"/>
                <a:gd name="T7" fmla="*/ 360 h 738"/>
                <a:gd name="T8" fmla="*/ 96 w 454"/>
                <a:gd name="T9" fmla="*/ 351 h 738"/>
                <a:gd name="T10" fmla="*/ 106 w 454"/>
                <a:gd name="T11" fmla="*/ 342 h 738"/>
                <a:gd name="T12" fmla="*/ 114 w 454"/>
                <a:gd name="T13" fmla="*/ 332 h 738"/>
                <a:gd name="T14" fmla="*/ 123 w 454"/>
                <a:gd name="T15" fmla="*/ 323 h 738"/>
                <a:gd name="T16" fmla="*/ 131 w 454"/>
                <a:gd name="T17" fmla="*/ 314 h 738"/>
                <a:gd name="T18" fmla="*/ 148 w 454"/>
                <a:gd name="T19" fmla="*/ 294 h 738"/>
                <a:gd name="T20" fmla="*/ 164 w 454"/>
                <a:gd name="T21" fmla="*/ 275 h 738"/>
                <a:gd name="T22" fmla="*/ 180 w 454"/>
                <a:gd name="T23" fmla="*/ 254 h 738"/>
                <a:gd name="T24" fmla="*/ 196 w 454"/>
                <a:gd name="T25" fmla="*/ 233 h 738"/>
                <a:gd name="T26" fmla="*/ 210 w 454"/>
                <a:gd name="T27" fmla="*/ 212 h 738"/>
                <a:gd name="T28" fmla="*/ 222 w 454"/>
                <a:gd name="T29" fmla="*/ 191 h 738"/>
                <a:gd name="T30" fmla="*/ 234 w 454"/>
                <a:gd name="T31" fmla="*/ 170 h 738"/>
                <a:gd name="T32" fmla="*/ 245 w 454"/>
                <a:gd name="T33" fmla="*/ 146 h 738"/>
                <a:gd name="T34" fmla="*/ 254 w 454"/>
                <a:gd name="T35" fmla="*/ 121 h 738"/>
                <a:gd name="T36" fmla="*/ 259 w 454"/>
                <a:gd name="T37" fmla="*/ 72 h 738"/>
                <a:gd name="T38" fmla="*/ 252 w 454"/>
                <a:gd name="T39" fmla="*/ 49 h 738"/>
                <a:gd name="T40" fmla="*/ 246 w 454"/>
                <a:gd name="T41" fmla="*/ 38 h 738"/>
                <a:gd name="T42" fmla="*/ 237 w 454"/>
                <a:gd name="T43" fmla="*/ 27 h 738"/>
                <a:gd name="T44" fmla="*/ 221 w 454"/>
                <a:gd name="T45" fmla="*/ 17 h 738"/>
                <a:gd name="T46" fmla="*/ 203 w 454"/>
                <a:gd name="T47" fmla="*/ 9 h 738"/>
                <a:gd name="T48" fmla="*/ 164 w 454"/>
                <a:gd name="T49" fmla="*/ 0 h 738"/>
                <a:gd name="T50" fmla="*/ 79 w 454"/>
                <a:gd name="T51" fmla="*/ 1 h 738"/>
                <a:gd name="T52" fmla="*/ 0 w 454"/>
                <a:gd name="T53" fmla="*/ 100 h 738"/>
                <a:gd name="T54" fmla="*/ 79 w 454"/>
                <a:gd name="T55" fmla="*/ 143 h 738"/>
                <a:gd name="T56" fmla="*/ 132 w 454"/>
                <a:gd name="T57" fmla="*/ 138 h 738"/>
                <a:gd name="T58" fmla="*/ 119 w 454"/>
                <a:gd name="T59" fmla="*/ 150 h 738"/>
                <a:gd name="T60" fmla="*/ 106 w 454"/>
                <a:gd name="T61" fmla="*/ 162 h 738"/>
                <a:gd name="T62" fmla="*/ 93 w 454"/>
                <a:gd name="T63" fmla="*/ 173 h 738"/>
                <a:gd name="T64" fmla="*/ 80 w 454"/>
                <a:gd name="T65" fmla="*/ 184 h 738"/>
                <a:gd name="T66" fmla="*/ 79 w 454"/>
                <a:gd name="T67" fmla="*/ 185 h 738"/>
                <a:gd name="T68" fmla="*/ 79 w 454"/>
                <a:gd name="T69" fmla="*/ 185 h 73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54"/>
                <a:gd name="T106" fmla="*/ 0 h 738"/>
                <a:gd name="T107" fmla="*/ 454 w 454"/>
                <a:gd name="T108" fmla="*/ 738 h 73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54" h="738">
                  <a:moveTo>
                    <a:pt x="138" y="370"/>
                  </a:moveTo>
                  <a:lnTo>
                    <a:pt x="19" y="654"/>
                  </a:lnTo>
                  <a:lnTo>
                    <a:pt x="138" y="738"/>
                  </a:lnTo>
                  <a:lnTo>
                    <a:pt x="154" y="720"/>
                  </a:lnTo>
                  <a:lnTo>
                    <a:pt x="169" y="702"/>
                  </a:lnTo>
                  <a:lnTo>
                    <a:pt x="185" y="684"/>
                  </a:lnTo>
                  <a:lnTo>
                    <a:pt x="200" y="664"/>
                  </a:lnTo>
                  <a:lnTo>
                    <a:pt x="216" y="646"/>
                  </a:lnTo>
                  <a:lnTo>
                    <a:pt x="230" y="627"/>
                  </a:lnTo>
                  <a:lnTo>
                    <a:pt x="260" y="588"/>
                  </a:lnTo>
                  <a:lnTo>
                    <a:pt x="288" y="549"/>
                  </a:lnTo>
                  <a:lnTo>
                    <a:pt x="316" y="508"/>
                  </a:lnTo>
                  <a:lnTo>
                    <a:pt x="343" y="466"/>
                  </a:lnTo>
                  <a:lnTo>
                    <a:pt x="368" y="424"/>
                  </a:lnTo>
                  <a:lnTo>
                    <a:pt x="389" y="383"/>
                  </a:lnTo>
                  <a:lnTo>
                    <a:pt x="410" y="340"/>
                  </a:lnTo>
                  <a:lnTo>
                    <a:pt x="430" y="291"/>
                  </a:lnTo>
                  <a:lnTo>
                    <a:pt x="446" y="242"/>
                  </a:lnTo>
                  <a:lnTo>
                    <a:pt x="454" y="143"/>
                  </a:lnTo>
                  <a:lnTo>
                    <a:pt x="442" y="98"/>
                  </a:lnTo>
                  <a:lnTo>
                    <a:pt x="431" y="75"/>
                  </a:lnTo>
                  <a:lnTo>
                    <a:pt x="416" y="55"/>
                  </a:lnTo>
                  <a:lnTo>
                    <a:pt x="387" y="34"/>
                  </a:lnTo>
                  <a:lnTo>
                    <a:pt x="356" y="18"/>
                  </a:lnTo>
                  <a:lnTo>
                    <a:pt x="287" y="0"/>
                  </a:lnTo>
                  <a:lnTo>
                    <a:pt x="138" y="3"/>
                  </a:lnTo>
                  <a:lnTo>
                    <a:pt x="0" y="201"/>
                  </a:lnTo>
                  <a:lnTo>
                    <a:pt x="138" y="285"/>
                  </a:lnTo>
                  <a:lnTo>
                    <a:pt x="231" y="275"/>
                  </a:lnTo>
                  <a:lnTo>
                    <a:pt x="209" y="300"/>
                  </a:lnTo>
                  <a:lnTo>
                    <a:pt x="186" y="323"/>
                  </a:lnTo>
                  <a:lnTo>
                    <a:pt x="163" y="346"/>
                  </a:lnTo>
                  <a:lnTo>
                    <a:pt x="140" y="368"/>
                  </a:lnTo>
                  <a:lnTo>
                    <a:pt x="138" y="37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7" name="Freeform 35"/>
            <p:cNvSpPr>
              <a:spLocks/>
            </p:cNvSpPr>
            <p:nvPr/>
          </p:nvSpPr>
          <p:spPr bwMode="auto">
            <a:xfrm>
              <a:off x="675" y="1804"/>
              <a:ext cx="471" cy="1391"/>
            </a:xfrm>
            <a:custGeom>
              <a:avLst/>
              <a:gdLst>
                <a:gd name="T0" fmla="*/ 99 w 830"/>
                <a:gd name="T1" fmla="*/ 132 h 2783"/>
                <a:gd name="T2" fmla="*/ 26 w 830"/>
                <a:gd name="T3" fmla="*/ 386 h 2783"/>
                <a:gd name="T4" fmla="*/ 86 w 830"/>
                <a:gd name="T5" fmla="*/ 425 h 2783"/>
                <a:gd name="T6" fmla="*/ 46 w 830"/>
                <a:gd name="T7" fmla="*/ 540 h 2783"/>
                <a:gd name="T8" fmla="*/ 8 w 830"/>
                <a:gd name="T9" fmla="*/ 667 h 2783"/>
                <a:gd name="T10" fmla="*/ 78 w 830"/>
                <a:gd name="T11" fmla="*/ 751 h 2783"/>
                <a:gd name="T12" fmla="*/ 0 w 830"/>
                <a:gd name="T13" fmla="*/ 994 h 2783"/>
                <a:gd name="T14" fmla="*/ 69 w 830"/>
                <a:gd name="T15" fmla="*/ 1183 h 2783"/>
                <a:gd name="T16" fmla="*/ 176 w 830"/>
                <a:gd name="T17" fmla="*/ 1391 h 2783"/>
                <a:gd name="T18" fmla="*/ 459 w 830"/>
                <a:gd name="T19" fmla="*/ 1303 h 2783"/>
                <a:gd name="T20" fmla="*/ 463 w 830"/>
                <a:gd name="T21" fmla="*/ 1098 h 2783"/>
                <a:gd name="T22" fmla="*/ 375 w 830"/>
                <a:gd name="T23" fmla="*/ 1071 h 2783"/>
                <a:gd name="T24" fmla="*/ 471 w 830"/>
                <a:gd name="T25" fmla="*/ 949 h 2783"/>
                <a:gd name="T26" fmla="*/ 383 w 830"/>
                <a:gd name="T27" fmla="*/ 854 h 2783"/>
                <a:gd name="T28" fmla="*/ 438 w 830"/>
                <a:gd name="T29" fmla="*/ 697 h 2783"/>
                <a:gd name="T30" fmla="*/ 427 w 830"/>
                <a:gd name="T31" fmla="*/ 404 h 2783"/>
                <a:gd name="T32" fmla="*/ 339 w 830"/>
                <a:gd name="T33" fmla="*/ 364 h 2783"/>
                <a:gd name="T34" fmla="*/ 423 w 830"/>
                <a:gd name="T35" fmla="*/ 119 h 2783"/>
                <a:gd name="T36" fmla="*/ 369 w 830"/>
                <a:gd name="T37" fmla="*/ 0 h 2783"/>
                <a:gd name="T38" fmla="*/ 99 w 830"/>
                <a:gd name="T39" fmla="*/ 132 h 2783"/>
                <a:gd name="T40" fmla="*/ 99 w 830"/>
                <a:gd name="T41" fmla="*/ 132 h 27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30"/>
                <a:gd name="T64" fmla="*/ 0 h 2783"/>
                <a:gd name="T65" fmla="*/ 830 w 830"/>
                <a:gd name="T66" fmla="*/ 2783 h 27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30" h="2783">
                  <a:moveTo>
                    <a:pt x="175" y="265"/>
                  </a:moveTo>
                  <a:lnTo>
                    <a:pt x="46" y="773"/>
                  </a:lnTo>
                  <a:lnTo>
                    <a:pt x="151" y="851"/>
                  </a:lnTo>
                  <a:lnTo>
                    <a:pt x="81" y="1081"/>
                  </a:lnTo>
                  <a:lnTo>
                    <a:pt x="14" y="1334"/>
                  </a:lnTo>
                  <a:lnTo>
                    <a:pt x="137" y="1502"/>
                  </a:lnTo>
                  <a:lnTo>
                    <a:pt x="0" y="1988"/>
                  </a:lnTo>
                  <a:lnTo>
                    <a:pt x="122" y="2367"/>
                  </a:lnTo>
                  <a:lnTo>
                    <a:pt x="311" y="2783"/>
                  </a:lnTo>
                  <a:lnTo>
                    <a:pt x="809" y="2606"/>
                  </a:lnTo>
                  <a:lnTo>
                    <a:pt x="816" y="2197"/>
                  </a:lnTo>
                  <a:lnTo>
                    <a:pt x="661" y="2143"/>
                  </a:lnTo>
                  <a:lnTo>
                    <a:pt x="830" y="1899"/>
                  </a:lnTo>
                  <a:lnTo>
                    <a:pt x="675" y="1708"/>
                  </a:lnTo>
                  <a:lnTo>
                    <a:pt x="771" y="1395"/>
                  </a:lnTo>
                  <a:lnTo>
                    <a:pt x="753" y="809"/>
                  </a:lnTo>
                  <a:lnTo>
                    <a:pt x="598" y="729"/>
                  </a:lnTo>
                  <a:lnTo>
                    <a:pt x="746" y="239"/>
                  </a:lnTo>
                  <a:lnTo>
                    <a:pt x="651" y="0"/>
                  </a:lnTo>
                  <a:lnTo>
                    <a:pt x="175" y="265"/>
                  </a:lnTo>
                  <a:close/>
                </a:path>
              </a:pathLst>
            </a:custGeom>
            <a:solidFill>
              <a:srgbClr val="E57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36"/>
            <p:cNvSpPr>
              <a:spLocks/>
            </p:cNvSpPr>
            <p:nvPr/>
          </p:nvSpPr>
          <p:spPr bwMode="auto">
            <a:xfrm>
              <a:off x="552" y="2598"/>
              <a:ext cx="188" cy="338"/>
            </a:xfrm>
            <a:custGeom>
              <a:avLst/>
              <a:gdLst>
                <a:gd name="T0" fmla="*/ 172 w 330"/>
                <a:gd name="T1" fmla="*/ 338 h 676"/>
                <a:gd name="T2" fmla="*/ 130 w 330"/>
                <a:gd name="T3" fmla="*/ 335 h 676"/>
                <a:gd name="T4" fmla="*/ 92 w 330"/>
                <a:gd name="T5" fmla="*/ 323 h 676"/>
                <a:gd name="T6" fmla="*/ 60 w 330"/>
                <a:gd name="T7" fmla="*/ 307 h 676"/>
                <a:gd name="T8" fmla="*/ 36 w 330"/>
                <a:gd name="T9" fmla="*/ 290 h 676"/>
                <a:gd name="T10" fmla="*/ 6 w 330"/>
                <a:gd name="T11" fmla="*/ 251 h 676"/>
                <a:gd name="T12" fmla="*/ 0 w 330"/>
                <a:gd name="T13" fmla="*/ 210 h 676"/>
                <a:gd name="T14" fmla="*/ 4 w 330"/>
                <a:gd name="T15" fmla="*/ 189 h 676"/>
                <a:gd name="T16" fmla="*/ 13 w 330"/>
                <a:gd name="T17" fmla="*/ 169 h 676"/>
                <a:gd name="T18" fmla="*/ 26 w 330"/>
                <a:gd name="T19" fmla="*/ 147 h 676"/>
                <a:gd name="T20" fmla="*/ 42 w 330"/>
                <a:gd name="T21" fmla="*/ 125 h 676"/>
                <a:gd name="T22" fmla="*/ 61 w 330"/>
                <a:gd name="T23" fmla="*/ 103 h 676"/>
                <a:gd name="T24" fmla="*/ 71 w 330"/>
                <a:gd name="T25" fmla="*/ 93 h 676"/>
                <a:gd name="T26" fmla="*/ 83 w 330"/>
                <a:gd name="T27" fmla="*/ 83 h 676"/>
                <a:gd name="T28" fmla="*/ 95 w 330"/>
                <a:gd name="T29" fmla="*/ 72 h 676"/>
                <a:gd name="T30" fmla="*/ 107 w 330"/>
                <a:gd name="T31" fmla="*/ 61 h 676"/>
                <a:gd name="T32" fmla="*/ 120 w 330"/>
                <a:gd name="T33" fmla="*/ 51 h 676"/>
                <a:gd name="T34" fmla="*/ 133 w 330"/>
                <a:gd name="T35" fmla="*/ 41 h 676"/>
                <a:gd name="T36" fmla="*/ 146 w 330"/>
                <a:gd name="T37" fmla="*/ 30 h 676"/>
                <a:gd name="T38" fmla="*/ 160 w 330"/>
                <a:gd name="T39" fmla="*/ 20 h 676"/>
                <a:gd name="T40" fmla="*/ 174 w 330"/>
                <a:gd name="T41" fmla="*/ 10 h 676"/>
                <a:gd name="T42" fmla="*/ 188 w 330"/>
                <a:gd name="T43" fmla="*/ 0 h 676"/>
                <a:gd name="T44" fmla="*/ 188 w 330"/>
                <a:gd name="T45" fmla="*/ 88 h 676"/>
                <a:gd name="T46" fmla="*/ 183 w 330"/>
                <a:gd name="T47" fmla="*/ 231 h 676"/>
                <a:gd name="T48" fmla="*/ 179 w 330"/>
                <a:gd name="T49" fmla="*/ 290 h 676"/>
                <a:gd name="T50" fmla="*/ 172 w 330"/>
                <a:gd name="T51" fmla="*/ 338 h 676"/>
                <a:gd name="T52" fmla="*/ 172 w 330"/>
                <a:gd name="T53" fmla="*/ 338 h 67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30"/>
                <a:gd name="T82" fmla="*/ 0 h 676"/>
                <a:gd name="T83" fmla="*/ 330 w 330"/>
                <a:gd name="T84" fmla="*/ 676 h 67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30" h="676">
                  <a:moveTo>
                    <a:pt x="302" y="676"/>
                  </a:moveTo>
                  <a:lnTo>
                    <a:pt x="228" y="670"/>
                  </a:lnTo>
                  <a:lnTo>
                    <a:pt x="161" y="646"/>
                  </a:lnTo>
                  <a:lnTo>
                    <a:pt x="106" y="613"/>
                  </a:lnTo>
                  <a:lnTo>
                    <a:pt x="63" y="579"/>
                  </a:lnTo>
                  <a:lnTo>
                    <a:pt x="11" y="502"/>
                  </a:lnTo>
                  <a:lnTo>
                    <a:pt x="0" y="421"/>
                  </a:lnTo>
                  <a:lnTo>
                    <a:pt x="7" y="379"/>
                  </a:lnTo>
                  <a:lnTo>
                    <a:pt x="22" y="337"/>
                  </a:lnTo>
                  <a:lnTo>
                    <a:pt x="45" y="294"/>
                  </a:lnTo>
                  <a:lnTo>
                    <a:pt x="73" y="251"/>
                  </a:lnTo>
                  <a:lnTo>
                    <a:pt x="107" y="207"/>
                  </a:lnTo>
                  <a:lnTo>
                    <a:pt x="125" y="186"/>
                  </a:lnTo>
                  <a:lnTo>
                    <a:pt x="145" y="165"/>
                  </a:lnTo>
                  <a:lnTo>
                    <a:pt x="166" y="143"/>
                  </a:lnTo>
                  <a:lnTo>
                    <a:pt x="188" y="122"/>
                  </a:lnTo>
                  <a:lnTo>
                    <a:pt x="210" y="102"/>
                  </a:lnTo>
                  <a:lnTo>
                    <a:pt x="233" y="81"/>
                  </a:lnTo>
                  <a:lnTo>
                    <a:pt x="257" y="60"/>
                  </a:lnTo>
                  <a:lnTo>
                    <a:pt x="281" y="39"/>
                  </a:lnTo>
                  <a:lnTo>
                    <a:pt x="305" y="19"/>
                  </a:lnTo>
                  <a:lnTo>
                    <a:pt x="330" y="0"/>
                  </a:lnTo>
                  <a:lnTo>
                    <a:pt x="330" y="176"/>
                  </a:lnTo>
                  <a:lnTo>
                    <a:pt x="322" y="463"/>
                  </a:lnTo>
                  <a:lnTo>
                    <a:pt x="314" y="579"/>
                  </a:lnTo>
                  <a:lnTo>
                    <a:pt x="302" y="676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9" name="Freeform 37"/>
            <p:cNvSpPr>
              <a:spLocks/>
            </p:cNvSpPr>
            <p:nvPr/>
          </p:nvSpPr>
          <p:spPr bwMode="auto">
            <a:xfrm>
              <a:off x="737" y="3138"/>
              <a:ext cx="298" cy="142"/>
            </a:xfrm>
            <a:custGeom>
              <a:avLst/>
              <a:gdLst>
                <a:gd name="T0" fmla="*/ 298 w 524"/>
                <a:gd name="T1" fmla="*/ 0 h 286"/>
                <a:gd name="T2" fmla="*/ 288 w 524"/>
                <a:gd name="T3" fmla="*/ 8 h 286"/>
                <a:gd name="T4" fmla="*/ 279 w 524"/>
                <a:gd name="T5" fmla="*/ 16 h 286"/>
                <a:gd name="T6" fmla="*/ 269 w 524"/>
                <a:gd name="T7" fmla="*/ 23 h 286"/>
                <a:gd name="T8" fmla="*/ 259 w 524"/>
                <a:gd name="T9" fmla="*/ 31 h 286"/>
                <a:gd name="T10" fmla="*/ 239 w 524"/>
                <a:gd name="T11" fmla="*/ 45 h 286"/>
                <a:gd name="T12" fmla="*/ 221 w 524"/>
                <a:gd name="T13" fmla="*/ 58 h 286"/>
                <a:gd name="T14" fmla="*/ 202 w 524"/>
                <a:gd name="T15" fmla="*/ 70 h 286"/>
                <a:gd name="T16" fmla="*/ 183 w 524"/>
                <a:gd name="T17" fmla="*/ 82 h 286"/>
                <a:gd name="T18" fmla="*/ 164 w 524"/>
                <a:gd name="T19" fmla="*/ 93 h 286"/>
                <a:gd name="T20" fmla="*/ 147 w 524"/>
                <a:gd name="T21" fmla="*/ 103 h 286"/>
                <a:gd name="T22" fmla="*/ 129 w 524"/>
                <a:gd name="T23" fmla="*/ 112 h 286"/>
                <a:gd name="T24" fmla="*/ 111 w 524"/>
                <a:gd name="T25" fmla="*/ 120 h 286"/>
                <a:gd name="T26" fmla="*/ 79 w 524"/>
                <a:gd name="T27" fmla="*/ 133 h 286"/>
                <a:gd name="T28" fmla="*/ 50 w 524"/>
                <a:gd name="T29" fmla="*/ 141 h 286"/>
                <a:gd name="T30" fmla="*/ 24 w 524"/>
                <a:gd name="T31" fmla="*/ 142 h 286"/>
                <a:gd name="T32" fmla="*/ 8 w 524"/>
                <a:gd name="T33" fmla="*/ 139 h 286"/>
                <a:gd name="T34" fmla="*/ 1 w 524"/>
                <a:gd name="T35" fmla="*/ 131 h 286"/>
                <a:gd name="T36" fmla="*/ 0 w 524"/>
                <a:gd name="T37" fmla="*/ 117 h 286"/>
                <a:gd name="T38" fmla="*/ 6 w 524"/>
                <a:gd name="T39" fmla="*/ 100 h 286"/>
                <a:gd name="T40" fmla="*/ 19 w 524"/>
                <a:gd name="T41" fmla="*/ 79 h 286"/>
                <a:gd name="T42" fmla="*/ 27 w 524"/>
                <a:gd name="T43" fmla="*/ 67 h 286"/>
                <a:gd name="T44" fmla="*/ 36 w 524"/>
                <a:gd name="T45" fmla="*/ 55 h 286"/>
                <a:gd name="T46" fmla="*/ 47 w 524"/>
                <a:gd name="T47" fmla="*/ 42 h 286"/>
                <a:gd name="T48" fmla="*/ 59 w 524"/>
                <a:gd name="T49" fmla="*/ 28 h 286"/>
                <a:gd name="T50" fmla="*/ 71 w 524"/>
                <a:gd name="T51" fmla="*/ 14 h 286"/>
                <a:gd name="T52" fmla="*/ 84 w 524"/>
                <a:gd name="T53" fmla="*/ 0 h 286"/>
                <a:gd name="T54" fmla="*/ 158 w 524"/>
                <a:gd name="T55" fmla="*/ 0 h 286"/>
                <a:gd name="T56" fmla="*/ 298 w 524"/>
                <a:gd name="T57" fmla="*/ 0 h 286"/>
                <a:gd name="T58" fmla="*/ 298 w 524"/>
                <a:gd name="T59" fmla="*/ 0 h 2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24"/>
                <a:gd name="T91" fmla="*/ 0 h 286"/>
                <a:gd name="T92" fmla="*/ 524 w 524"/>
                <a:gd name="T93" fmla="*/ 286 h 28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24" h="286">
                  <a:moveTo>
                    <a:pt x="524" y="0"/>
                  </a:moveTo>
                  <a:lnTo>
                    <a:pt x="507" y="17"/>
                  </a:lnTo>
                  <a:lnTo>
                    <a:pt x="490" y="32"/>
                  </a:lnTo>
                  <a:lnTo>
                    <a:pt x="473" y="47"/>
                  </a:lnTo>
                  <a:lnTo>
                    <a:pt x="455" y="62"/>
                  </a:lnTo>
                  <a:lnTo>
                    <a:pt x="421" y="90"/>
                  </a:lnTo>
                  <a:lnTo>
                    <a:pt x="389" y="117"/>
                  </a:lnTo>
                  <a:lnTo>
                    <a:pt x="355" y="141"/>
                  </a:lnTo>
                  <a:lnTo>
                    <a:pt x="322" y="166"/>
                  </a:lnTo>
                  <a:lnTo>
                    <a:pt x="289" y="188"/>
                  </a:lnTo>
                  <a:lnTo>
                    <a:pt x="258" y="208"/>
                  </a:lnTo>
                  <a:lnTo>
                    <a:pt x="226" y="226"/>
                  </a:lnTo>
                  <a:lnTo>
                    <a:pt x="196" y="242"/>
                  </a:lnTo>
                  <a:lnTo>
                    <a:pt x="139" y="268"/>
                  </a:lnTo>
                  <a:lnTo>
                    <a:pt x="88" y="283"/>
                  </a:lnTo>
                  <a:lnTo>
                    <a:pt x="42" y="286"/>
                  </a:lnTo>
                  <a:lnTo>
                    <a:pt x="14" y="280"/>
                  </a:lnTo>
                  <a:lnTo>
                    <a:pt x="1" y="263"/>
                  </a:lnTo>
                  <a:lnTo>
                    <a:pt x="0" y="236"/>
                  </a:lnTo>
                  <a:lnTo>
                    <a:pt x="11" y="202"/>
                  </a:lnTo>
                  <a:lnTo>
                    <a:pt x="33" y="160"/>
                  </a:lnTo>
                  <a:lnTo>
                    <a:pt x="47" y="135"/>
                  </a:lnTo>
                  <a:lnTo>
                    <a:pt x="64" y="111"/>
                  </a:lnTo>
                  <a:lnTo>
                    <a:pt x="82" y="84"/>
                  </a:lnTo>
                  <a:lnTo>
                    <a:pt x="103" y="57"/>
                  </a:lnTo>
                  <a:lnTo>
                    <a:pt x="125" y="29"/>
                  </a:lnTo>
                  <a:lnTo>
                    <a:pt x="148" y="0"/>
                  </a:lnTo>
                  <a:lnTo>
                    <a:pt x="278" y="0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Freeform 38"/>
            <p:cNvSpPr>
              <a:spLocks/>
            </p:cNvSpPr>
            <p:nvPr/>
          </p:nvSpPr>
          <p:spPr bwMode="auto">
            <a:xfrm>
              <a:off x="1076" y="2669"/>
              <a:ext cx="239" cy="377"/>
            </a:xfrm>
            <a:custGeom>
              <a:avLst/>
              <a:gdLst>
                <a:gd name="T0" fmla="*/ 0 w 420"/>
                <a:gd name="T1" fmla="*/ 9 h 755"/>
                <a:gd name="T2" fmla="*/ 76 w 420"/>
                <a:gd name="T3" fmla="*/ 0 h 755"/>
                <a:gd name="T4" fmla="*/ 137 w 420"/>
                <a:gd name="T5" fmla="*/ 0 h 755"/>
                <a:gd name="T6" fmla="*/ 195 w 420"/>
                <a:gd name="T7" fmla="*/ 16 h 755"/>
                <a:gd name="T8" fmla="*/ 214 w 420"/>
                <a:gd name="T9" fmla="*/ 29 h 755"/>
                <a:gd name="T10" fmla="*/ 228 w 420"/>
                <a:gd name="T11" fmla="*/ 46 h 755"/>
                <a:gd name="T12" fmla="*/ 239 w 420"/>
                <a:gd name="T13" fmla="*/ 86 h 755"/>
                <a:gd name="T14" fmla="*/ 238 w 420"/>
                <a:gd name="T15" fmla="*/ 110 h 755"/>
                <a:gd name="T16" fmla="*/ 230 w 420"/>
                <a:gd name="T17" fmla="*/ 136 h 755"/>
                <a:gd name="T18" fmla="*/ 220 w 420"/>
                <a:gd name="T19" fmla="*/ 163 h 755"/>
                <a:gd name="T20" fmla="*/ 213 w 420"/>
                <a:gd name="T21" fmla="*/ 177 h 755"/>
                <a:gd name="T22" fmla="*/ 206 w 420"/>
                <a:gd name="T23" fmla="*/ 192 h 755"/>
                <a:gd name="T24" fmla="*/ 197 w 420"/>
                <a:gd name="T25" fmla="*/ 207 h 755"/>
                <a:gd name="T26" fmla="*/ 188 w 420"/>
                <a:gd name="T27" fmla="*/ 222 h 755"/>
                <a:gd name="T28" fmla="*/ 178 w 420"/>
                <a:gd name="T29" fmla="*/ 237 h 755"/>
                <a:gd name="T30" fmla="*/ 167 w 420"/>
                <a:gd name="T31" fmla="*/ 252 h 755"/>
                <a:gd name="T32" fmla="*/ 155 w 420"/>
                <a:gd name="T33" fmla="*/ 268 h 755"/>
                <a:gd name="T34" fmla="*/ 144 w 420"/>
                <a:gd name="T35" fmla="*/ 284 h 755"/>
                <a:gd name="T36" fmla="*/ 131 w 420"/>
                <a:gd name="T37" fmla="*/ 300 h 755"/>
                <a:gd name="T38" fmla="*/ 118 w 420"/>
                <a:gd name="T39" fmla="*/ 316 h 755"/>
                <a:gd name="T40" fmla="*/ 104 w 420"/>
                <a:gd name="T41" fmla="*/ 331 h 755"/>
                <a:gd name="T42" fmla="*/ 97 w 420"/>
                <a:gd name="T43" fmla="*/ 339 h 755"/>
                <a:gd name="T44" fmla="*/ 89 w 420"/>
                <a:gd name="T45" fmla="*/ 346 h 755"/>
                <a:gd name="T46" fmla="*/ 83 w 420"/>
                <a:gd name="T47" fmla="*/ 355 h 755"/>
                <a:gd name="T48" fmla="*/ 75 w 420"/>
                <a:gd name="T49" fmla="*/ 362 h 755"/>
                <a:gd name="T50" fmla="*/ 67 w 420"/>
                <a:gd name="T51" fmla="*/ 370 h 755"/>
                <a:gd name="T52" fmla="*/ 60 w 420"/>
                <a:gd name="T53" fmla="*/ 377 h 755"/>
                <a:gd name="T54" fmla="*/ 48 w 420"/>
                <a:gd name="T55" fmla="*/ 361 h 755"/>
                <a:gd name="T56" fmla="*/ 38 w 420"/>
                <a:gd name="T57" fmla="*/ 343 h 755"/>
                <a:gd name="T58" fmla="*/ 23 w 420"/>
                <a:gd name="T59" fmla="*/ 294 h 755"/>
                <a:gd name="T60" fmla="*/ 11 w 420"/>
                <a:gd name="T61" fmla="*/ 219 h 755"/>
                <a:gd name="T62" fmla="*/ 27 w 420"/>
                <a:gd name="T63" fmla="*/ 204 h 755"/>
                <a:gd name="T64" fmla="*/ 43 w 420"/>
                <a:gd name="T65" fmla="*/ 191 h 755"/>
                <a:gd name="T66" fmla="*/ 57 w 420"/>
                <a:gd name="T67" fmla="*/ 180 h 755"/>
                <a:gd name="T68" fmla="*/ 68 w 420"/>
                <a:gd name="T69" fmla="*/ 170 h 755"/>
                <a:gd name="T70" fmla="*/ 85 w 420"/>
                <a:gd name="T71" fmla="*/ 156 h 755"/>
                <a:gd name="T72" fmla="*/ 90 w 420"/>
                <a:gd name="T73" fmla="*/ 152 h 755"/>
                <a:gd name="T74" fmla="*/ 6 w 420"/>
                <a:gd name="T75" fmla="*/ 165 h 755"/>
                <a:gd name="T76" fmla="*/ 0 w 420"/>
                <a:gd name="T77" fmla="*/ 9 h 755"/>
                <a:gd name="T78" fmla="*/ 0 w 420"/>
                <a:gd name="T79" fmla="*/ 9 h 75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20"/>
                <a:gd name="T121" fmla="*/ 0 h 755"/>
                <a:gd name="T122" fmla="*/ 420 w 420"/>
                <a:gd name="T123" fmla="*/ 755 h 75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20" h="755">
                  <a:moveTo>
                    <a:pt x="0" y="18"/>
                  </a:moveTo>
                  <a:lnTo>
                    <a:pt x="133" y="0"/>
                  </a:lnTo>
                  <a:lnTo>
                    <a:pt x="241" y="0"/>
                  </a:lnTo>
                  <a:lnTo>
                    <a:pt x="342" y="32"/>
                  </a:lnTo>
                  <a:lnTo>
                    <a:pt x="376" y="59"/>
                  </a:lnTo>
                  <a:lnTo>
                    <a:pt x="401" y="92"/>
                  </a:lnTo>
                  <a:lnTo>
                    <a:pt x="420" y="173"/>
                  </a:lnTo>
                  <a:lnTo>
                    <a:pt x="418" y="221"/>
                  </a:lnTo>
                  <a:lnTo>
                    <a:pt x="405" y="272"/>
                  </a:lnTo>
                  <a:lnTo>
                    <a:pt x="387" y="326"/>
                  </a:lnTo>
                  <a:lnTo>
                    <a:pt x="375" y="355"/>
                  </a:lnTo>
                  <a:lnTo>
                    <a:pt x="362" y="385"/>
                  </a:lnTo>
                  <a:lnTo>
                    <a:pt x="347" y="415"/>
                  </a:lnTo>
                  <a:lnTo>
                    <a:pt x="330" y="445"/>
                  </a:lnTo>
                  <a:lnTo>
                    <a:pt x="313" y="475"/>
                  </a:lnTo>
                  <a:lnTo>
                    <a:pt x="294" y="505"/>
                  </a:lnTo>
                  <a:lnTo>
                    <a:pt x="273" y="537"/>
                  </a:lnTo>
                  <a:lnTo>
                    <a:pt x="253" y="568"/>
                  </a:lnTo>
                  <a:lnTo>
                    <a:pt x="230" y="600"/>
                  </a:lnTo>
                  <a:lnTo>
                    <a:pt x="207" y="632"/>
                  </a:lnTo>
                  <a:lnTo>
                    <a:pt x="183" y="663"/>
                  </a:lnTo>
                  <a:lnTo>
                    <a:pt x="171" y="678"/>
                  </a:lnTo>
                  <a:lnTo>
                    <a:pt x="157" y="693"/>
                  </a:lnTo>
                  <a:lnTo>
                    <a:pt x="145" y="710"/>
                  </a:lnTo>
                  <a:lnTo>
                    <a:pt x="132" y="725"/>
                  </a:lnTo>
                  <a:lnTo>
                    <a:pt x="118" y="740"/>
                  </a:lnTo>
                  <a:lnTo>
                    <a:pt x="105" y="755"/>
                  </a:lnTo>
                  <a:lnTo>
                    <a:pt x="85" y="722"/>
                  </a:lnTo>
                  <a:lnTo>
                    <a:pt x="66" y="686"/>
                  </a:lnTo>
                  <a:lnTo>
                    <a:pt x="40" y="588"/>
                  </a:lnTo>
                  <a:lnTo>
                    <a:pt x="19" y="439"/>
                  </a:lnTo>
                  <a:lnTo>
                    <a:pt x="48" y="409"/>
                  </a:lnTo>
                  <a:lnTo>
                    <a:pt x="76" y="383"/>
                  </a:lnTo>
                  <a:lnTo>
                    <a:pt x="100" y="361"/>
                  </a:lnTo>
                  <a:lnTo>
                    <a:pt x="120" y="341"/>
                  </a:lnTo>
                  <a:lnTo>
                    <a:pt x="149" y="313"/>
                  </a:lnTo>
                  <a:lnTo>
                    <a:pt x="158" y="304"/>
                  </a:lnTo>
                  <a:lnTo>
                    <a:pt x="11" y="331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Freeform 39"/>
            <p:cNvSpPr>
              <a:spLocks/>
            </p:cNvSpPr>
            <p:nvPr/>
          </p:nvSpPr>
          <p:spPr bwMode="auto">
            <a:xfrm>
              <a:off x="1076" y="2185"/>
              <a:ext cx="286" cy="422"/>
            </a:xfrm>
            <a:custGeom>
              <a:avLst/>
              <a:gdLst>
                <a:gd name="T0" fmla="*/ 0 w 505"/>
                <a:gd name="T1" fmla="*/ 11 h 843"/>
                <a:gd name="T2" fmla="*/ 54 w 505"/>
                <a:gd name="T3" fmla="*/ 4 h 843"/>
                <a:gd name="T4" fmla="*/ 105 w 505"/>
                <a:gd name="T5" fmla="*/ 0 h 843"/>
                <a:gd name="T6" fmla="*/ 190 w 505"/>
                <a:gd name="T7" fmla="*/ 3 h 843"/>
                <a:gd name="T8" fmla="*/ 251 w 505"/>
                <a:gd name="T9" fmla="*/ 23 h 843"/>
                <a:gd name="T10" fmla="*/ 271 w 505"/>
                <a:gd name="T11" fmla="*/ 40 h 843"/>
                <a:gd name="T12" fmla="*/ 283 w 505"/>
                <a:gd name="T13" fmla="*/ 61 h 843"/>
                <a:gd name="T14" fmla="*/ 286 w 505"/>
                <a:gd name="T15" fmla="*/ 87 h 843"/>
                <a:gd name="T16" fmla="*/ 279 w 505"/>
                <a:gd name="T17" fmla="*/ 119 h 843"/>
                <a:gd name="T18" fmla="*/ 272 w 505"/>
                <a:gd name="T19" fmla="*/ 136 h 843"/>
                <a:gd name="T20" fmla="*/ 262 w 505"/>
                <a:gd name="T21" fmla="*/ 155 h 843"/>
                <a:gd name="T22" fmla="*/ 249 w 505"/>
                <a:gd name="T23" fmla="*/ 175 h 843"/>
                <a:gd name="T24" fmla="*/ 234 w 505"/>
                <a:gd name="T25" fmla="*/ 197 h 843"/>
                <a:gd name="T26" fmla="*/ 216 w 505"/>
                <a:gd name="T27" fmla="*/ 219 h 843"/>
                <a:gd name="T28" fmla="*/ 206 w 505"/>
                <a:gd name="T29" fmla="*/ 232 h 843"/>
                <a:gd name="T30" fmla="*/ 194 w 505"/>
                <a:gd name="T31" fmla="*/ 244 h 843"/>
                <a:gd name="T32" fmla="*/ 183 w 505"/>
                <a:gd name="T33" fmla="*/ 257 h 843"/>
                <a:gd name="T34" fmla="*/ 170 w 505"/>
                <a:gd name="T35" fmla="*/ 270 h 843"/>
                <a:gd name="T36" fmla="*/ 157 w 505"/>
                <a:gd name="T37" fmla="*/ 283 h 843"/>
                <a:gd name="T38" fmla="*/ 143 w 505"/>
                <a:gd name="T39" fmla="*/ 297 h 843"/>
                <a:gd name="T40" fmla="*/ 128 w 505"/>
                <a:gd name="T41" fmla="*/ 311 h 843"/>
                <a:gd name="T42" fmla="*/ 112 w 505"/>
                <a:gd name="T43" fmla="*/ 326 h 843"/>
                <a:gd name="T44" fmla="*/ 104 w 505"/>
                <a:gd name="T45" fmla="*/ 334 h 843"/>
                <a:gd name="T46" fmla="*/ 96 w 505"/>
                <a:gd name="T47" fmla="*/ 341 h 843"/>
                <a:gd name="T48" fmla="*/ 87 w 505"/>
                <a:gd name="T49" fmla="*/ 349 h 843"/>
                <a:gd name="T50" fmla="*/ 78 w 505"/>
                <a:gd name="T51" fmla="*/ 356 h 843"/>
                <a:gd name="T52" fmla="*/ 69 w 505"/>
                <a:gd name="T53" fmla="*/ 365 h 843"/>
                <a:gd name="T54" fmla="*/ 60 w 505"/>
                <a:gd name="T55" fmla="*/ 372 h 843"/>
                <a:gd name="T56" fmla="*/ 50 w 505"/>
                <a:gd name="T57" fmla="*/ 380 h 843"/>
                <a:gd name="T58" fmla="*/ 41 w 505"/>
                <a:gd name="T59" fmla="*/ 389 h 843"/>
                <a:gd name="T60" fmla="*/ 31 w 505"/>
                <a:gd name="T61" fmla="*/ 396 h 843"/>
                <a:gd name="T62" fmla="*/ 21 w 505"/>
                <a:gd name="T63" fmla="*/ 404 h 843"/>
                <a:gd name="T64" fmla="*/ 11 w 505"/>
                <a:gd name="T65" fmla="*/ 413 h 843"/>
                <a:gd name="T66" fmla="*/ 0 w 505"/>
                <a:gd name="T67" fmla="*/ 422 h 843"/>
                <a:gd name="T68" fmla="*/ 0 w 505"/>
                <a:gd name="T69" fmla="*/ 11 h 843"/>
                <a:gd name="T70" fmla="*/ 0 w 505"/>
                <a:gd name="T71" fmla="*/ 11 h 84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843"/>
                <a:gd name="T110" fmla="*/ 505 w 505"/>
                <a:gd name="T111" fmla="*/ 843 h 84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843">
                  <a:moveTo>
                    <a:pt x="0" y="22"/>
                  </a:moveTo>
                  <a:lnTo>
                    <a:pt x="96" y="7"/>
                  </a:lnTo>
                  <a:lnTo>
                    <a:pt x="185" y="0"/>
                  </a:lnTo>
                  <a:lnTo>
                    <a:pt x="336" y="6"/>
                  </a:lnTo>
                  <a:lnTo>
                    <a:pt x="444" y="46"/>
                  </a:lnTo>
                  <a:lnTo>
                    <a:pt x="479" y="79"/>
                  </a:lnTo>
                  <a:lnTo>
                    <a:pt x="500" y="121"/>
                  </a:lnTo>
                  <a:lnTo>
                    <a:pt x="505" y="174"/>
                  </a:lnTo>
                  <a:lnTo>
                    <a:pt x="492" y="237"/>
                  </a:lnTo>
                  <a:lnTo>
                    <a:pt x="480" y="272"/>
                  </a:lnTo>
                  <a:lnTo>
                    <a:pt x="462" y="309"/>
                  </a:lnTo>
                  <a:lnTo>
                    <a:pt x="440" y="350"/>
                  </a:lnTo>
                  <a:lnTo>
                    <a:pt x="414" y="393"/>
                  </a:lnTo>
                  <a:lnTo>
                    <a:pt x="381" y="438"/>
                  </a:lnTo>
                  <a:lnTo>
                    <a:pt x="363" y="463"/>
                  </a:lnTo>
                  <a:lnTo>
                    <a:pt x="343" y="488"/>
                  </a:lnTo>
                  <a:lnTo>
                    <a:pt x="323" y="514"/>
                  </a:lnTo>
                  <a:lnTo>
                    <a:pt x="301" y="539"/>
                  </a:lnTo>
                  <a:lnTo>
                    <a:pt x="277" y="566"/>
                  </a:lnTo>
                  <a:lnTo>
                    <a:pt x="253" y="593"/>
                  </a:lnTo>
                  <a:lnTo>
                    <a:pt x="226" y="622"/>
                  </a:lnTo>
                  <a:lnTo>
                    <a:pt x="198" y="652"/>
                  </a:lnTo>
                  <a:lnTo>
                    <a:pt x="184" y="667"/>
                  </a:lnTo>
                  <a:lnTo>
                    <a:pt x="169" y="682"/>
                  </a:lnTo>
                  <a:lnTo>
                    <a:pt x="153" y="697"/>
                  </a:lnTo>
                  <a:lnTo>
                    <a:pt x="138" y="712"/>
                  </a:lnTo>
                  <a:lnTo>
                    <a:pt x="122" y="729"/>
                  </a:lnTo>
                  <a:lnTo>
                    <a:pt x="106" y="744"/>
                  </a:lnTo>
                  <a:lnTo>
                    <a:pt x="89" y="760"/>
                  </a:lnTo>
                  <a:lnTo>
                    <a:pt x="72" y="777"/>
                  </a:lnTo>
                  <a:lnTo>
                    <a:pt x="55" y="792"/>
                  </a:lnTo>
                  <a:lnTo>
                    <a:pt x="37" y="808"/>
                  </a:lnTo>
                  <a:lnTo>
                    <a:pt x="19" y="826"/>
                  </a:lnTo>
                  <a:lnTo>
                    <a:pt x="0" y="843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Freeform 40"/>
            <p:cNvSpPr>
              <a:spLocks/>
            </p:cNvSpPr>
            <p:nvPr/>
          </p:nvSpPr>
          <p:spPr bwMode="auto">
            <a:xfrm>
              <a:off x="336" y="2058"/>
              <a:ext cx="404" cy="544"/>
            </a:xfrm>
            <a:custGeom>
              <a:avLst/>
              <a:gdLst>
                <a:gd name="T0" fmla="*/ 390 w 710"/>
                <a:gd name="T1" fmla="*/ 170 h 1087"/>
                <a:gd name="T2" fmla="*/ 362 w 710"/>
                <a:gd name="T3" fmla="*/ 199 h 1087"/>
                <a:gd name="T4" fmla="*/ 336 w 710"/>
                <a:gd name="T5" fmla="*/ 230 h 1087"/>
                <a:gd name="T6" fmla="*/ 310 w 710"/>
                <a:gd name="T7" fmla="*/ 263 h 1087"/>
                <a:gd name="T8" fmla="*/ 323 w 710"/>
                <a:gd name="T9" fmla="*/ 268 h 1087"/>
                <a:gd name="T10" fmla="*/ 377 w 710"/>
                <a:gd name="T11" fmla="*/ 246 h 1087"/>
                <a:gd name="T12" fmla="*/ 404 w 710"/>
                <a:gd name="T13" fmla="*/ 479 h 1087"/>
                <a:gd name="T14" fmla="*/ 360 w 710"/>
                <a:gd name="T15" fmla="*/ 494 h 1087"/>
                <a:gd name="T16" fmla="*/ 277 w 710"/>
                <a:gd name="T17" fmla="*/ 521 h 1087"/>
                <a:gd name="T18" fmla="*/ 205 w 710"/>
                <a:gd name="T19" fmla="*/ 539 h 1087"/>
                <a:gd name="T20" fmla="*/ 131 w 710"/>
                <a:gd name="T21" fmla="*/ 543 h 1087"/>
                <a:gd name="T22" fmla="*/ 82 w 710"/>
                <a:gd name="T23" fmla="*/ 522 h 1087"/>
                <a:gd name="T24" fmla="*/ 45 w 710"/>
                <a:gd name="T25" fmla="*/ 499 h 1087"/>
                <a:gd name="T26" fmla="*/ 19 w 710"/>
                <a:gd name="T27" fmla="*/ 473 h 1087"/>
                <a:gd name="T28" fmla="*/ 0 w 710"/>
                <a:gd name="T29" fmla="*/ 412 h 1087"/>
                <a:gd name="T30" fmla="*/ 10 w 710"/>
                <a:gd name="T31" fmla="*/ 361 h 1087"/>
                <a:gd name="T32" fmla="*/ 27 w 710"/>
                <a:gd name="T33" fmla="*/ 326 h 1087"/>
                <a:gd name="T34" fmla="*/ 52 w 710"/>
                <a:gd name="T35" fmla="*/ 289 h 1087"/>
                <a:gd name="T36" fmla="*/ 84 w 710"/>
                <a:gd name="T37" fmla="*/ 251 h 1087"/>
                <a:gd name="T38" fmla="*/ 102 w 710"/>
                <a:gd name="T39" fmla="*/ 231 h 1087"/>
                <a:gd name="T40" fmla="*/ 122 w 710"/>
                <a:gd name="T41" fmla="*/ 212 h 1087"/>
                <a:gd name="T42" fmla="*/ 143 w 710"/>
                <a:gd name="T43" fmla="*/ 192 h 1087"/>
                <a:gd name="T44" fmla="*/ 164 w 710"/>
                <a:gd name="T45" fmla="*/ 173 h 1087"/>
                <a:gd name="T46" fmla="*/ 188 w 710"/>
                <a:gd name="T47" fmla="*/ 153 h 1087"/>
                <a:gd name="T48" fmla="*/ 212 w 710"/>
                <a:gd name="T49" fmla="*/ 134 h 1087"/>
                <a:gd name="T50" fmla="*/ 238 w 710"/>
                <a:gd name="T51" fmla="*/ 114 h 1087"/>
                <a:gd name="T52" fmla="*/ 264 w 710"/>
                <a:gd name="T53" fmla="*/ 94 h 1087"/>
                <a:gd name="T54" fmla="*/ 291 w 710"/>
                <a:gd name="T55" fmla="*/ 76 h 1087"/>
                <a:gd name="T56" fmla="*/ 318 w 710"/>
                <a:gd name="T57" fmla="*/ 56 h 1087"/>
                <a:gd name="T58" fmla="*/ 347 w 710"/>
                <a:gd name="T59" fmla="*/ 37 h 1087"/>
                <a:gd name="T60" fmla="*/ 375 w 710"/>
                <a:gd name="T61" fmla="*/ 19 h 1087"/>
                <a:gd name="T62" fmla="*/ 404 w 710"/>
                <a:gd name="T63" fmla="*/ 0 h 1087"/>
                <a:gd name="T64" fmla="*/ 404 w 710"/>
                <a:gd name="T65" fmla="*/ 157 h 10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10"/>
                <a:gd name="T100" fmla="*/ 0 h 1087"/>
                <a:gd name="T101" fmla="*/ 710 w 710"/>
                <a:gd name="T102" fmla="*/ 1087 h 10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10" h="1087">
                  <a:moveTo>
                    <a:pt x="710" y="313"/>
                  </a:moveTo>
                  <a:lnTo>
                    <a:pt x="685" y="340"/>
                  </a:lnTo>
                  <a:lnTo>
                    <a:pt x="661" y="369"/>
                  </a:lnTo>
                  <a:lnTo>
                    <a:pt x="637" y="397"/>
                  </a:lnTo>
                  <a:lnTo>
                    <a:pt x="614" y="427"/>
                  </a:lnTo>
                  <a:lnTo>
                    <a:pt x="591" y="459"/>
                  </a:lnTo>
                  <a:lnTo>
                    <a:pt x="568" y="492"/>
                  </a:lnTo>
                  <a:lnTo>
                    <a:pt x="544" y="525"/>
                  </a:lnTo>
                  <a:lnTo>
                    <a:pt x="521" y="560"/>
                  </a:lnTo>
                  <a:lnTo>
                    <a:pt x="568" y="536"/>
                  </a:lnTo>
                  <a:lnTo>
                    <a:pt x="615" y="512"/>
                  </a:lnTo>
                  <a:lnTo>
                    <a:pt x="662" y="491"/>
                  </a:lnTo>
                  <a:lnTo>
                    <a:pt x="710" y="468"/>
                  </a:lnTo>
                  <a:lnTo>
                    <a:pt x="710" y="958"/>
                  </a:lnTo>
                  <a:lnTo>
                    <a:pt x="672" y="973"/>
                  </a:lnTo>
                  <a:lnTo>
                    <a:pt x="633" y="987"/>
                  </a:lnTo>
                  <a:lnTo>
                    <a:pt x="558" y="1015"/>
                  </a:lnTo>
                  <a:lnTo>
                    <a:pt x="487" y="1041"/>
                  </a:lnTo>
                  <a:lnTo>
                    <a:pt x="420" y="1062"/>
                  </a:lnTo>
                  <a:lnTo>
                    <a:pt x="360" y="1077"/>
                  </a:lnTo>
                  <a:lnTo>
                    <a:pt x="306" y="1087"/>
                  </a:lnTo>
                  <a:lnTo>
                    <a:pt x="231" y="1086"/>
                  </a:lnTo>
                  <a:lnTo>
                    <a:pt x="185" y="1066"/>
                  </a:lnTo>
                  <a:lnTo>
                    <a:pt x="144" y="1044"/>
                  </a:lnTo>
                  <a:lnTo>
                    <a:pt x="109" y="1021"/>
                  </a:lnTo>
                  <a:lnTo>
                    <a:pt x="79" y="997"/>
                  </a:lnTo>
                  <a:lnTo>
                    <a:pt x="53" y="972"/>
                  </a:lnTo>
                  <a:lnTo>
                    <a:pt x="33" y="945"/>
                  </a:lnTo>
                  <a:lnTo>
                    <a:pt x="7" y="886"/>
                  </a:lnTo>
                  <a:lnTo>
                    <a:pt x="0" y="824"/>
                  </a:lnTo>
                  <a:lnTo>
                    <a:pt x="7" y="757"/>
                  </a:lnTo>
                  <a:lnTo>
                    <a:pt x="17" y="722"/>
                  </a:lnTo>
                  <a:lnTo>
                    <a:pt x="30" y="687"/>
                  </a:lnTo>
                  <a:lnTo>
                    <a:pt x="47" y="651"/>
                  </a:lnTo>
                  <a:lnTo>
                    <a:pt x="68" y="614"/>
                  </a:lnTo>
                  <a:lnTo>
                    <a:pt x="92" y="578"/>
                  </a:lnTo>
                  <a:lnTo>
                    <a:pt x="117" y="539"/>
                  </a:lnTo>
                  <a:lnTo>
                    <a:pt x="148" y="501"/>
                  </a:lnTo>
                  <a:lnTo>
                    <a:pt x="163" y="482"/>
                  </a:lnTo>
                  <a:lnTo>
                    <a:pt x="179" y="462"/>
                  </a:lnTo>
                  <a:lnTo>
                    <a:pt x="196" y="442"/>
                  </a:lnTo>
                  <a:lnTo>
                    <a:pt x="214" y="423"/>
                  </a:lnTo>
                  <a:lnTo>
                    <a:pt x="232" y="403"/>
                  </a:lnTo>
                  <a:lnTo>
                    <a:pt x="251" y="384"/>
                  </a:lnTo>
                  <a:lnTo>
                    <a:pt x="270" y="366"/>
                  </a:lnTo>
                  <a:lnTo>
                    <a:pt x="289" y="345"/>
                  </a:lnTo>
                  <a:lnTo>
                    <a:pt x="310" y="325"/>
                  </a:lnTo>
                  <a:lnTo>
                    <a:pt x="331" y="306"/>
                  </a:lnTo>
                  <a:lnTo>
                    <a:pt x="351" y="286"/>
                  </a:lnTo>
                  <a:lnTo>
                    <a:pt x="373" y="267"/>
                  </a:lnTo>
                  <a:lnTo>
                    <a:pt x="395" y="247"/>
                  </a:lnTo>
                  <a:lnTo>
                    <a:pt x="418" y="227"/>
                  </a:lnTo>
                  <a:lnTo>
                    <a:pt x="441" y="208"/>
                  </a:lnTo>
                  <a:lnTo>
                    <a:pt x="464" y="188"/>
                  </a:lnTo>
                  <a:lnTo>
                    <a:pt x="487" y="170"/>
                  </a:lnTo>
                  <a:lnTo>
                    <a:pt x="511" y="151"/>
                  </a:lnTo>
                  <a:lnTo>
                    <a:pt x="535" y="131"/>
                  </a:lnTo>
                  <a:lnTo>
                    <a:pt x="559" y="112"/>
                  </a:lnTo>
                  <a:lnTo>
                    <a:pt x="584" y="94"/>
                  </a:lnTo>
                  <a:lnTo>
                    <a:pt x="609" y="74"/>
                  </a:lnTo>
                  <a:lnTo>
                    <a:pt x="633" y="56"/>
                  </a:lnTo>
                  <a:lnTo>
                    <a:pt x="659" y="37"/>
                  </a:lnTo>
                  <a:lnTo>
                    <a:pt x="684" y="19"/>
                  </a:lnTo>
                  <a:lnTo>
                    <a:pt x="710" y="0"/>
                  </a:lnTo>
                  <a:lnTo>
                    <a:pt x="710" y="313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Freeform 41"/>
            <p:cNvSpPr>
              <a:spLocks/>
            </p:cNvSpPr>
            <p:nvPr/>
          </p:nvSpPr>
          <p:spPr bwMode="auto">
            <a:xfrm>
              <a:off x="1076" y="1804"/>
              <a:ext cx="194" cy="186"/>
            </a:xfrm>
            <a:custGeom>
              <a:avLst/>
              <a:gdLst>
                <a:gd name="T0" fmla="*/ 194 w 340"/>
                <a:gd name="T1" fmla="*/ 85 h 372"/>
                <a:gd name="T2" fmla="*/ 167 w 340"/>
                <a:gd name="T3" fmla="*/ 98 h 372"/>
                <a:gd name="T4" fmla="*/ 141 w 340"/>
                <a:gd name="T5" fmla="*/ 112 h 372"/>
                <a:gd name="T6" fmla="*/ 116 w 340"/>
                <a:gd name="T7" fmla="*/ 125 h 372"/>
                <a:gd name="T8" fmla="*/ 91 w 340"/>
                <a:gd name="T9" fmla="*/ 138 h 372"/>
                <a:gd name="T10" fmla="*/ 67 w 340"/>
                <a:gd name="T11" fmla="*/ 150 h 372"/>
                <a:gd name="T12" fmla="*/ 44 w 340"/>
                <a:gd name="T13" fmla="*/ 163 h 372"/>
                <a:gd name="T14" fmla="*/ 21 w 340"/>
                <a:gd name="T15" fmla="*/ 174 h 372"/>
                <a:gd name="T16" fmla="*/ 0 w 340"/>
                <a:gd name="T17" fmla="*/ 186 h 372"/>
                <a:gd name="T18" fmla="*/ 0 w 340"/>
                <a:gd name="T19" fmla="*/ 125 h 372"/>
                <a:gd name="T20" fmla="*/ 1 w 340"/>
                <a:gd name="T21" fmla="*/ 70 h 372"/>
                <a:gd name="T22" fmla="*/ 26 w 340"/>
                <a:gd name="T23" fmla="*/ 59 h 372"/>
                <a:gd name="T24" fmla="*/ 52 w 340"/>
                <a:gd name="T25" fmla="*/ 47 h 372"/>
                <a:gd name="T26" fmla="*/ 76 w 340"/>
                <a:gd name="T27" fmla="*/ 37 h 372"/>
                <a:gd name="T28" fmla="*/ 99 w 340"/>
                <a:gd name="T29" fmla="*/ 28 h 372"/>
                <a:gd name="T30" fmla="*/ 121 w 340"/>
                <a:gd name="T31" fmla="*/ 20 h 372"/>
                <a:gd name="T32" fmla="*/ 142 w 340"/>
                <a:gd name="T33" fmla="*/ 12 h 372"/>
                <a:gd name="T34" fmla="*/ 178 w 340"/>
                <a:gd name="T35" fmla="*/ 0 h 372"/>
                <a:gd name="T36" fmla="*/ 194 w 340"/>
                <a:gd name="T37" fmla="*/ 85 h 372"/>
                <a:gd name="T38" fmla="*/ 194 w 340"/>
                <a:gd name="T39" fmla="*/ 85 h 3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40"/>
                <a:gd name="T61" fmla="*/ 0 h 372"/>
                <a:gd name="T62" fmla="*/ 340 w 340"/>
                <a:gd name="T63" fmla="*/ 372 h 3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40" h="372">
                  <a:moveTo>
                    <a:pt x="340" y="169"/>
                  </a:moveTo>
                  <a:lnTo>
                    <a:pt x="293" y="196"/>
                  </a:lnTo>
                  <a:lnTo>
                    <a:pt x="247" y="224"/>
                  </a:lnTo>
                  <a:lnTo>
                    <a:pt x="203" y="250"/>
                  </a:lnTo>
                  <a:lnTo>
                    <a:pt x="160" y="275"/>
                  </a:lnTo>
                  <a:lnTo>
                    <a:pt x="117" y="300"/>
                  </a:lnTo>
                  <a:lnTo>
                    <a:pt x="77" y="325"/>
                  </a:lnTo>
                  <a:lnTo>
                    <a:pt x="37" y="348"/>
                  </a:lnTo>
                  <a:lnTo>
                    <a:pt x="0" y="372"/>
                  </a:lnTo>
                  <a:lnTo>
                    <a:pt x="0" y="251"/>
                  </a:lnTo>
                  <a:lnTo>
                    <a:pt x="1" y="140"/>
                  </a:lnTo>
                  <a:lnTo>
                    <a:pt x="46" y="118"/>
                  </a:lnTo>
                  <a:lnTo>
                    <a:pt x="91" y="95"/>
                  </a:lnTo>
                  <a:lnTo>
                    <a:pt x="133" y="74"/>
                  </a:lnTo>
                  <a:lnTo>
                    <a:pt x="173" y="56"/>
                  </a:lnTo>
                  <a:lnTo>
                    <a:pt x="212" y="39"/>
                  </a:lnTo>
                  <a:lnTo>
                    <a:pt x="248" y="24"/>
                  </a:lnTo>
                  <a:lnTo>
                    <a:pt x="312" y="0"/>
                  </a:lnTo>
                  <a:lnTo>
                    <a:pt x="340" y="169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Freeform 42"/>
            <p:cNvSpPr>
              <a:spLocks/>
            </p:cNvSpPr>
            <p:nvPr/>
          </p:nvSpPr>
          <p:spPr bwMode="auto">
            <a:xfrm>
              <a:off x="740" y="2450"/>
              <a:ext cx="242" cy="148"/>
            </a:xfrm>
            <a:custGeom>
              <a:avLst/>
              <a:gdLst>
                <a:gd name="T0" fmla="*/ 0 w 427"/>
                <a:gd name="T1" fmla="*/ 148 h 296"/>
                <a:gd name="T2" fmla="*/ 0 w 427"/>
                <a:gd name="T3" fmla="*/ 117 h 296"/>
                <a:gd name="T4" fmla="*/ 0 w 427"/>
                <a:gd name="T5" fmla="*/ 87 h 296"/>
                <a:gd name="T6" fmla="*/ 37 w 427"/>
                <a:gd name="T7" fmla="*/ 74 h 296"/>
                <a:gd name="T8" fmla="*/ 73 w 427"/>
                <a:gd name="T9" fmla="*/ 60 h 296"/>
                <a:gd name="T10" fmla="*/ 108 w 427"/>
                <a:gd name="T11" fmla="*/ 48 h 296"/>
                <a:gd name="T12" fmla="*/ 141 w 427"/>
                <a:gd name="T13" fmla="*/ 36 h 296"/>
                <a:gd name="T14" fmla="*/ 171 w 427"/>
                <a:gd name="T15" fmla="*/ 24 h 296"/>
                <a:gd name="T16" fmla="*/ 199 w 427"/>
                <a:gd name="T17" fmla="*/ 14 h 296"/>
                <a:gd name="T18" fmla="*/ 223 w 427"/>
                <a:gd name="T19" fmla="*/ 6 h 296"/>
                <a:gd name="T20" fmla="*/ 242 w 427"/>
                <a:gd name="T21" fmla="*/ 0 h 296"/>
                <a:gd name="T22" fmla="*/ 228 w 427"/>
                <a:gd name="T23" fmla="*/ 9 h 296"/>
                <a:gd name="T24" fmla="*/ 206 w 427"/>
                <a:gd name="T25" fmla="*/ 21 h 296"/>
                <a:gd name="T26" fmla="*/ 193 w 427"/>
                <a:gd name="T27" fmla="*/ 29 h 296"/>
                <a:gd name="T28" fmla="*/ 180 w 427"/>
                <a:gd name="T29" fmla="*/ 37 h 296"/>
                <a:gd name="T30" fmla="*/ 164 w 427"/>
                <a:gd name="T31" fmla="*/ 45 h 296"/>
                <a:gd name="T32" fmla="*/ 148 w 427"/>
                <a:gd name="T33" fmla="*/ 55 h 296"/>
                <a:gd name="T34" fmla="*/ 131 w 427"/>
                <a:gd name="T35" fmla="*/ 65 h 296"/>
                <a:gd name="T36" fmla="*/ 114 w 427"/>
                <a:gd name="T37" fmla="*/ 76 h 296"/>
                <a:gd name="T38" fmla="*/ 96 w 427"/>
                <a:gd name="T39" fmla="*/ 86 h 296"/>
                <a:gd name="T40" fmla="*/ 77 w 427"/>
                <a:gd name="T41" fmla="*/ 98 h 296"/>
                <a:gd name="T42" fmla="*/ 58 w 427"/>
                <a:gd name="T43" fmla="*/ 110 h 296"/>
                <a:gd name="T44" fmla="*/ 38 w 427"/>
                <a:gd name="T45" fmla="*/ 122 h 296"/>
                <a:gd name="T46" fmla="*/ 19 w 427"/>
                <a:gd name="T47" fmla="*/ 135 h 296"/>
                <a:gd name="T48" fmla="*/ 0 w 427"/>
                <a:gd name="T49" fmla="*/ 148 h 296"/>
                <a:gd name="T50" fmla="*/ 0 w 427"/>
                <a:gd name="T51" fmla="*/ 148 h 29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27"/>
                <a:gd name="T79" fmla="*/ 0 h 296"/>
                <a:gd name="T80" fmla="*/ 427 w 427"/>
                <a:gd name="T81" fmla="*/ 296 h 29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27" h="296">
                  <a:moveTo>
                    <a:pt x="0" y="296"/>
                  </a:moveTo>
                  <a:lnTo>
                    <a:pt x="0" y="234"/>
                  </a:lnTo>
                  <a:lnTo>
                    <a:pt x="0" y="174"/>
                  </a:lnTo>
                  <a:lnTo>
                    <a:pt x="65" y="147"/>
                  </a:lnTo>
                  <a:lnTo>
                    <a:pt x="129" y="121"/>
                  </a:lnTo>
                  <a:lnTo>
                    <a:pt x="191" y="96"/>
                  </a:lnTo>
                  <a:lnTo>
                    <a:pt x="249" y="72"/>
                  </a:lnTo>
                  <a:lnTo>
                    <a:pt x="302" y="49"/>
                  </a:lnTo>
                  <a:lnTo>
                    <a:pt x="351" y="28"/>
                  </a:lnTo>
                  <a:lnTo>
                    <a:pt x="393" y="12"/>
                  </a:lnTo>
                  <a:lnTo>
                    <a:pt x="427" y="0"/>
                  </a:lnTo>
                  <a:lnTo>
                    <a:pt x="402" y="19"/>
                  </a:lnTo>
                  <a:lnTo>
                    <a:pt x="364" y="43"/>
                  </a:lnTo>
                  <a:lnTo>
                    <a:pt x="341" y="58"/>
                  </a:lnTo>
                  <a:lnTo>
                    <a:pt x="317" y="75"/>
                  </a:lnTo>
                  <a:lnTo>
                    <a:pt x="290" y="91"/>
                  </a:lnTo>
                  <a:lnTo>
                    <a:pt x="262" y="111"/>
                  </a:lnTo>
                  <a:lnTo>
                    <a:pt x="232" y="130"/>
                  </a:lnTo>
                  <a:lnTo>
                    <a:pt x="201" y="152"/>
                  </a:lnTo>
                  <a:lnTo>
                    <a:pt x="169" y="173"/>
                  </a:lnTo>
                  <a:lnTo>
                    <a:pt x="135" y="197"/>
                  </a:lnTo>
                  <a:lnTo>
                    <a:pt x="102" y="221"/>
                  </a:lnTo>
                  <a:lnTo>
                    <a:pt x="67" y="245"/>
                  </a:lnTo>
                  <a:lnTo>
                    <a:pt x="33" y="270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Freeform 43"/>
            <p:cNvSpPr>
              <a:spLocks/>
            </p:cNvSpPr>
            <p:nvPr/>
          </p:nvSpPr>
          <p:spPr bwMode="auto">
            <a:xfrm>
              <a:off x="1035" y="3046"/>
              <a:ext cx="226" cy="98"/>
            </a:xfrm>
            <a:custGeom>
              <a:avLst/>
              <a:gdLst>
                <a:gd name="T0" fmla="*/ 101 w 399"/>
                <a:gd name="T1" fmla="*/ 0 h 197"/>
                <a:gd name="T2" fmla="*/ 112 w 399"/>
                <a:gd name="T3" fmla="*/ 12 h 197"/>
                <a:gd name="T4" fmla="*/ 124 w 399"/>
                <a:gd name="T5" fmla="*/ 23 h 197"/>
                <a:gd name="T6" fmla="*/ 138 w 399"/>
                <a:gd name="T7" fmla="*/ 33 h 197"/>
                <a:gd name="T8" fmla="*/ 153 w 399"/>
                <a:gd name="T9" fmla="*/ 42 h 197"/>
                <a:gd name="T10" fmla="*/ 169 w 399"/>
                <a:gd name="T11" fmla="*/ 49 h 197"/>
                <a:gd name="T12" fmla="*/ 187 w 399"/>
                <a:gd name="T13" fmla="*/ 56 h 197"/>
                <a:gd name="T14" fmla="*/ 226 w 399"/>
                <a:gd name="T15" fmla="*/ 66 h 197"/>
                <a:gd name="T16" fmla="*/ 226 w 399"/>
                <a:gd name="T17" fmla="*/ 98 h 197"/>
                <a:gd name="T18" fmla="*/ 76 w 399"/>
                <a:gd name="T19" fmla="*/ 93 h 197"/>
                <a:gd name="T20" fmla="*/ 0 w 399"/>
                <a:gd name="T21" fmla="*/ 91 h 197"/>
                <a:gd name="T22" fmla="*/ 13 w 399"/>
                <a:gd name="T23" fmla="*/ 81 h 197"/>
                <a:gd name="T24" fmla="*/ 26 w 399"/>
                <a:gd name="T25" fmla="*/ 70 h 197"/>
                <a:gd name="T26" fmla="*/ 39 w 399"/>
                <a:gd name="T27" fmla="*/ 58 h 197"/>
                <a:gd name="T28" fmla="*/ 52 w 399"/>
                <a:gd name="T29" fmla="*/ 47 h 197"/>
                <a:gd name="T30" fmla="*/ 64 w 399"/>
                <a:gd name="T31" fmla="*/ 36 h 197"/>
                <a:gd name="T32" fmla="*/ 76 w 399"/>
                <a:gd name="T33" fmla="*/ 24 h 197"/>
                <a:gd name="T34" fmla="*/ 88 w 399"/>
                <a:gd name="T35" fmla="*/ 12 h 197"/>
                <a:gd name="T36" fmla="*/ 101 w 399"/>
                <a:gd name="T37" fmla="*/ 0 h 197"/>
                <a:gd name="T38" fmla="*/ 101 w 399"/>
                <a:gd name="T39" fmla="*/ 0 h 19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99"/>
                <a:gd name="T61" fmla="*/ 0 h 197"/>
                <a:gd name="T62" fmla="*/ 399 w 399"/>
                <a:gd name="T63" fmla="*/ 197 h 19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99" h="197">
                  <a:moveTo>
                    <a:pt x="178" y="0"/>
                  </a:moveTo>
                  <a:lnTo>
                    <a:pt x="198" y="25"/>
                  </a:lnTo>
                  <a:lnTo>
                    <a:pt x="219" y="46"/>
                  </a:lnTo>
                  <a:lnTo>
                    <a:pt x="244" y="67"/>
                  </a:lnTo>
                  <a:lnTo>
                    <a:pt x="270" y="84"/>
                  </a:lnTo>
                  <a:lnTo>
                    <a:pt x="299" y="99"/>
                  </a:lnTo>
                  <a:lnTo>
                    <a:pt x="330" y="113"/>
                  </a:lnTo>
                  <a:lnTo>
                    <a:pt x="399" y="132"/>
                  </a:lnTo>
                  <a:lnTo>
                    <a:pt x="399" y="197"/>
                  </a:lnTo>
                  <a:lnTo>
                    <a:pt x="135" y="186"/>
                  </a:lnTo>
                  <a:lnTo>
                    <a:pt x="0" y="183"/>
                  </a:lnTo>
                  <a:lnTo>
                    <a:pt x="23" y="162"/>
                  </a:lnTo>
                  <a:lnTo>
                    <a:pt x="46" y="140"/>
                  </a:lnTo>
                  <a:lnTo>
                    <a:pt x="68" y="117"/>
                  </a:lnTo>
                  <a:lnTo>
                    <a:pt x="91" y="94"/>
                  </a:lnTo>
                  <a:lnTo>
                    <a:pt x="113" y="72"/>
                  </a:lnTo>
                  <a:lnTo>
                    <a:pt x="135" y="48"/>
                  </a:lnTo>
                  <a:lnTo>
                    <a:pt x="156" y="24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Freeform 44"/>
            <p:cNvSpPr>
              <a:spLocks/>
            </p:cNvSpPr>
            <p:nvPr/>
          </p:nvSpPr>
          <p:spPr bwMode="auto">
            <a:xfrm>
              <a:off x="553" y="2834"/>
              <a:ext cx="534" cy="310"/>
            </a:xfrm>
            <a:custGeom>
              <a:avLst/>
              <a:gdLst>
                <a:gd name="T0" fmla="*/ 529 w 941"/>
                <a:gd name="T1" fmla="*/ 0 h 621"/>
                <a:gd name="T2" fmla="*/ 534 w 941"/>
                <a:gd name="T3" fmla="*/ 54 h 621"/>
                <a:gd name="T4" fmla="*/ 520 w 941"/>
                <a:gd name="T5" fmla="*/ 67 h 621"/>
                <a:gd name="T6" fmla="*/ 504 w 941"/>
                <a:gd name="T7" fmla="*/ 79 h 621"/>
                <a:gd name="T8" fmla="*/ 488 w 941"/>
                <a:gd name="T9" fmla="*/ 94 h 621"/>
                <a:gd name="T10" fmla="*/ 472 w 941"/>
                <a:gd name="T11" fmla="*/ 109 h 621"/>
                <a:gd name="T12" fmla="*/ 463 w 941"/>
                <a:gd name="T13" fmla="*/ 116 h 621"/>
                <a:gd name="T14" fmla="*/ 455 w 941"/>
                <a:gd name="T15" fmla="*/ 124 h 621"/>
                <a:gd name="T16" fmla="*/ 445 w 941"/>
                <a:gd name="T17" fmla="*/ 131 h 621"/>
                <a:gd name="T18" fmla="*/ 437 w 941"/>
                <a:gd name="T19" fmla="*/ 139 h 621"/>
                <a:gd name="T20" fmla="*/ 428 w 941"/>
                <a:gd name="T21" fmla="*/ 147 h 621"/>
                <a:gd name="T22" fmla="*/ 419 w 941"/>
                <a:gd name="T23" fmla="*/ 155 h 621"/>
                <a:gd name="T24" fmla="*/ 410 w 941"/>
                <a:gd name="T25" fmla="*/ 164 h 621"/>
                <a:gd name="T26" fmla="*/ 402 w 941"/>
                <a:gd name="T27" fmla="*/ 172 h 621"/>
                <a:gd name="T28" fmla="*/ 393 w 941"/>
                <a:gd name="T29" fmla="*/ 180 h 621"/>
                <a:gd name="T30" fmla="*/ 384 w 941"/>
                <a:gd name="T31" fmla="*/ 188 h 621"/>
                <a:gd name="T32" fmla="*/ 375 w 941"/>
                <a:gd name="T33" fmla="*/ 197 h 621"/>
                <a:gd name="T34" fmla="*/ 367 w 941"/>
                <a:gd name="T35" fmla="*/ 205 h 621"/>
                <a:gd name="T36" fmla="*/ 358 w 941"/>
                <a:gd name="T37" fmla="*/ 213 h 621"/>
                <a:gd name="T38" fmla="*/ 348 w 941"/>
                <a:gd name="T39" fmla="*/ 221 h 621"/>
                <a:gd name="T40" fmla="*/ 340 w 941"/>
                <a:gd name="T41" fmla="*/ 230 h 621"/>
                <a:gd name="T42" fmla="*/ 331 w 941"/>
                <a:gd name="T43" fmla="*/ 239 h 621"/>
                <a:gd name="T44" fmla="*/ 323 w 941"/>
                <a:gd name="T45" fmla="*/ 247 h 621"/>
                <a:gd name="T46" fmla="*/ 315 w 941"/>
                <a:gd name="T47" fmla="*/ 255 h 621"/>
                <a:gd name="T48" fmla="*/ 306 w 941"/>
                <a:gd name="T49" fmla="*/ 264 h 621"/>
                <a:gd name="T50" fmla="*/ 298 w 941"/>
                <a:gd name="T51" fmla="*/ 271 h 621"/>
                <a:gd name="T52" fmla="*/ 291 w 941"/>
                <a:gd name="T53" fmla="*/ 279 h 621"/>
                <a:gd name="T54" fmla="*/ 283 w 941"/>
                <a:gd name="T55" fmla="*/ 288 h 621"/>
                <a:gd name="T56" fmla="*/ 276 w 941"/>
                <a:gd name="T57" fmla="*/ 295 h 621"/>
                <a:gd name="T58" fmla="*/ 268 w 941"/>
                <a:gd name="T59" fmla="*/ 303 h 621"/>
                <a:gd name="T60" fmla="*/ 146 w 941"/>
                <a:gd name="T61" fmla="*/ 305 h 621"/>
                <a:gd name="T62" fmla="*/ 2 w 941"/>
                <a:gd name="T63" fmla="*/ 310 h 621"/>
                <a:gd name="T64" fmla="*/ 0 w 941"/>
                <a:gd name="T65" fmla="*/ 278 h 621"/>
                <a:gd name="T66" fmla="*/ 51 w 941"/>
                <a:gd name="T67" fmla="*/ 261 h 621"/>
                <a:gd name="T68" fmla="*/ 72 w 941"/>
                <a:gd name="T69" fmla="*/ 251 h 621"/>
                <a:gd name="T70" fmla="*/ 91 w 941"/>
                <a:gd name="T71" fmla="*/ 239 h 621"/>
                <a:gd name="T72" fmla="*/ 109 w 941"/>
                <a:gd name="T73" fmla="*/ 226 h 621"/>
                <a:gd name="T74" fmla="*/ 124 w 941"/>
                <a:gd name="T75" fmla="*/ 211 h 621"/>
                <a:gd name="T76" fmla="*/ 148 w 941"/>
                <a:gd name="T77" fmla="*/ 177 h 621"/>
                <a:gd name="T78" fmla="*/ 171 w 941"/>
                <a:gd name="T79" fmla="*/ 102 h 621"/>
                <a:gd name="T80" fmla="*/ 253 w 941"/>
                <a:gd name="T81" fmla="*/ 89 h 621"/>
                <a:gd name="T82" fmla="*/ 298 w 941"/>
                <a:gd name="T83" fmla="*/ 76 h 621"/>
                <a:gd name="T84" fmla="*/ 342 w 941"/>
                <a:gd name="T85" fmla="*/ 61 h 621"/>
                <a:gd name="T86" fmla="*/ 366 w 941"/>
                <a:gd name="T87" fmla="*/ 53 h 621"/>
                <a:gd name="T88" fmla="*/ 389 w 941"/>
                <a:gd name="T89" fmla="*/ 45 h 621"/>
                <a:gd name="T90" fmla="*/ 413 w 941"/>
                <a:gd name="T91" fmla="*/ 37 h 621"/>
                <a:gd name="T92" fmla="*/ 436 w 941"/>
                <a:gd name="T93" fmla="*/ 28 h 621"/>
                <a:gd name="T94" fmla="*/ 459 w 941"/>
                <a:gd name="T95" fmla="*/ 21 h 621"/>
                <a:gd name="T96" fmla="*/ 482 w 941"/>
                <a:gd name="T97" fmla="*/ 13 h 621"/>
                <a:gd name="T98" fmla="*/ 529 w 941"/>
                <a:gd name="T99" fmla="*/ 0 h 621"/>
                <a:gd name="T100" fmla="*/ 529 w 941"/>
                <a:gd name="T101" fmla="*/ 0 h 6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41"/>
                <a:gd name="T154" fmla="*/ 0 h 621"/>
                <a:gd name="T155" fmla="*/ 941 w 941"/>
                <a:gd name="T156" fmla="*/ 621 h 6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41" h="621">
                  <a:moveTo>
                    <a:pt x="933" y="0"/>
                  </a:moveTo>
                  <a:lnTo>
                    <a:pt x="941" y="108"/>
                  </a:lnTo>
                  <a:lnTo>
                    <a:pt x="916" y="134"/>
                  </a:lnTo>
                  <a:lnTo>
                    <a:pt x="888" y="159"/>
                  </a:lnTo>
                  <a:lnTo>
                    <a:pt x="860" y="188"/>
                  </a:lnTo>
                  <a:lnTo>
                    <a:pt x="831" y="218"/>
                  </a:lnTo>
                  <a:lnTo>
                    <a:pt x="816" y="233"/>
                  </a:lnTo>
                  <a:lnTo>
                    <a:pt x="801" y="248"/>
                  </a:lnTo>
                  <a:lnTo>
                    <a:pt x="785" y="263"/>
                  </a:lnTo>
                  <a:lnTo>
                    <a:pt x="770" y="279"/>
                  </a:lnTo>
                  <a:lnTo>
                    <a:pt x="755" y="294"/>
                  </a:lnTo>
                  <a:lnTo>
                    <a:pt x="739" y="311"/>
                  </a:lnTo>
                  <a:lnTo>
                    <a:pt x="723" y="328"/>
                  </a:lnTo>
                  <a:lnTo>
                    <a:pt x="708" y="344"/>
                  </a:lnTo>
                  <a:lnTo>
                    <a:pt x="692" y="361"/>
                  </a:lnTo>
                  <a:lnTo>
                    <a:pt x="676" y="377"/>
                  </a:lnTo>
                  <a:lnTo>
                    <a:pt x="661" y="394"/>
                  </a:lnTo>
                  <a:lnTo>
                    <a:pt x="646" y="410"/>
                  </a:lnTo>
                  <a:lnTo>
                    <a:pt x="630" y="427"/>
                  </a:lnTo>
                  <a:lnTo>
                    <a:pt x="614" y="443"/>
                  </a:lnTo>
                  <a:lnTo>
                    <a:pt x="600" y="460"/>
                  </a:lnTo>
                  <a:lnTo>
                    <a:pt x="584" y="478"/>
                  </a:lnTo>
                  <a:lnTo>
                    <a:pt x="569" y="494"/>
                  </a:lnTo>
                  <a:lnTo>
                    <a:pt x="555" y="511"/>
                  </a:lnTo>
                  <a:lnTo>
                    <a:pt x="540" y="528"/>
                  </a:lnTo>
                  <a:lnTo>
                    <a:pt x="526" y="543"/>
                  </a:lnTo>
                  <a:lnTo>
                    <a:pt x="513" y="559"/>
                  </a:lnTo>
                  <a:lnTo>
                    <a:pt x="499" y="576"/>
                  </a:lnTo>
                  <a:lnTo>
                    <a:pt x="486" y="591"/>
                  </a:lnTo>
                  <a:lnTo>
                    <a:pt x="473" y="607"/>
                  </a:lnTo>
                  <a:lnTo>
                    <a:pt x="258" y="610"/>
                  </a:lnTo>
                  <a:lnTo>
                    <a:pt x="3" y="621"/>
                  </a:lnTo>
                  <a:lnTo>
                    <a:pt x="0" y="556"/>
                  </a:lnTo>
                  <a:lnTo>
                    <a:pt x="89" y="523"/>
                  </a:lnTo>
                  <a:lnTo>
                    <a:pt x="126" y="503"/>
                  </a:lnTo>
                  <a:lnTo>
                    <a:pt x="161" y="479"/>
                  </a:lnTo>
                  <a:lnTo>
                    <a:pt x="192" y="452"/>
                  </a:lnTo>
                  <a:lnTo>
                    <a:pt x="218" y="422"/>
                  </a:lnTo>
                  <a:lnTo>
                    <a:pt x="261" y="355"/>
                  </a:lnTo>
                  <a:lnTo>
                    <a:pt x="301" y="204"/>
                  </a:lnTo>
                  <a:lnTo>
                    <a:pt x="446" y="179"/>
                  </a:lnTo>
                  <a:lnTo>
                    <a:pt x="525" y="153"/>
                  </a:lnTo>
                  <a:lnTo>
                    <a:pt x="603" y="123"/>
                  </a:lnTo>
                  <a:lnTo>
                    <a:pt x="645" y="107"/>
                  </a:lnTo>
                  <a:lnTo>
                    <a:pt x="686" y="90"/>
                  </a:lnTo>
                  <a:lnTo>
                    <a:pt x="727" y="74"/>
                  </a:lnTo>
                  <a:lnTo>
                    <a:pt x="768" y="57"/>
                  </a:lnTo>
                  <a:lnTo>
                    <a:pt x="809" y="42"/>
                  </a:lnTo>
                  <a:lnTo>
                    <a:pt x="850" y="27"/>
                  </a:lnTo>
                  <a:lnTo>
                    <a:pt x="933" y="0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Freeform 45"/>
            <p:cNvSpPr>
              <a:spLocks/>
            </p:cNvSpPr>
            <p:nvPr/>
          </p:nvSpPr>
          <p:spPr bwMode="auto">
            <a:xfrm>
              <a:off x="927" y="2607"/>
              <a:ext cx="149" cy="112"/>
            </a:xfrm>
            <a:custGeom>
              <a:avLst/>
              <a:gdLst>
                <a:gd name="T0" fmla="*/ 148 w 263"/>
                <a:gd name="T1" fmla="*/ 0 h 224"/>
                <a:gd name="T2" fmla="*/ 148 w 263"/>
                <a:gd name="T3" fmla="*/ 7 h 224"/>
                <a:gd name="T4" fmla="*/ 149 w 263"/>
                <a:gd name="T5" fmla="*/ 39 h 224"/>
                <a:gd name="T6" fmla="*/ 149 w 263"/>
                <a:gd name="T7" fmla="*/ 71 h 224"/>
                <a:gd name="T8" fmla="*/ 69 w 263"/>
                <a:gd name="T9" fmla="*/ 88 h 224"/>
                <a:gd name="T10" fmla="*/ 32 w 263"/>
                <a:gd name="T11" fmla="*/ 99 h 224"/>
                <a:gd name="T12" fmla="*/ 0 w 263"/>
                <a:gd name="T13" fmla="*/ 112 h 224"/>
                <a:gd name="T14" fmla="*/ 20 w 263"/>
                <a:gd name="T15" fmla="*/ 98 h 224"/>
                <a:gd name="T16" fmla="*/ 41 w 263"/>
                <a:gd name="T17" fmla="*/ 83 h 224"/>
                <a:gd name="T18" fmla="*/ 59 w 263"/>
                <a:gd name="T19" fmla="*/ 69 h 224"/>
                <a:gd name="T20" fmla="*/ 79 w 263"/>
                <a:gd name="T21" fmla="*/ 54 h 224"/>
                <a:gd name="T22" fmla="*/ 97 w 263"/>
                <a:gd name="T23" fmla="*/ 41 h 224"/>
                <a:gd name="T24" fmla="*/ 114 w 263"/>
                <a:gd name="T25" fmla="*/ 26 h 224"/>
                <a:gd name="T26" fmla="*/ 132 w 263"/>
                <a:gd name="T27" fmla="*/ 13 h 224"/>
                <a:gd name="T28" fmla="*/ 148 w 263"/>
                <a:gd name="T29" fmla="*/ 0 h 224"/>
                <a:gd name="T30" fmla="*/ 148 w 263"/>
                <a:gd name="T31" fmla="*/ 0 h 2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3"/>
                <a:gd name="T49" fmla="*/ 0 h 224"/>
                <a:gd name="T50" fmla="*/ 263 w 263"/>
                <a:gd name="T51" fmla="*/ 224 h 2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3" h="224">
                  <a:moveTo>
                    <a:pt x="262" y="0"/>
                  </a:moveTo>
                  <a:lnTo>
                    <a:pt x="262" y="13"/>
                  </a:lnTo>
                  <a:lnTo>
                    <a:pt x="263" y="78"/>
                  </a:lnTo>
                  <a:lnTo>
                    <a:pt x="263" y="141"/>
                  </a:lnTo>
                  <a:lnTo>
                    <a:pt x="121" y="176"/>
                  </a:lnTo>
                  <a:lnTo>
                    <a:pt x="57" y="198"/>
                  </a:lnTo>
                  <a:lnTo>
                    <a:pt x="0" y="224"/>
                  </a:lnTo>
                  <a:lnTo>
                    <a:pt x="36" y="195"/>
                  </a:lnTo>
                  <a:lnTo>
                    <a:pt x="72" y="165"/>
                  </a:lnTo>
                  <a:lnTo>
                    <a:pt x="105" y="137"/>
                  </a:lnTo>
                  <a:lnTo>
                    <a:pt x="139" y="108"/>
                  </a:lnTo>
                  <a:lnTo>
                    <a:pt x="171" y="81"/>
                  </a:lnTo>
                  <a:lnTo>
                    <a:pt x="202" y="52"/>
                  </a:lnTo>
                  <a:lnTo>
                    <a:pt x="233" y="25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E57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Freeform 46"/>
            <p:cNvSpPr>
              <a:spLocks/>
            </p:cNvSpPr>
            <p:nvPr/>
          </p:nvSpPr>
          <p:spPr bwMode="auto">
            <a:xfrm>
              <a:off x="740" y="1990"/>
              <a:ext cx="336" cy="302"/>
            </a:xfrm>
            <a:custGeom>
              <a:avLst/>
              <a:gdLst>
                <a:gd name="T0" fmla="*/ 336 w 593"/>
                <a:gd name="T1" fmla="*/ 0 h 604"/>
                <a:gd name="T2" fmla="*/ 336 w 593"/>
                <a:gd name="T3" fmla="*/ 13 h 604"/>
                <a:gd name="T4" fmla="*/ 336 w 593"/>
                <a:gd name="T5" fmla="*/ 14 h 604"/>
                <a:gd name="T6" fmla="*/ 336 w 593"/>
                <a:gd name="T7" fmla="*/ 15 h 604"/>
                <a:gd name="T8" fmla="*/ 336 w 593"/>
                <a:gd name="T9" fmla="*/ 15 h 604"/>
                <a:gd name="T10" fmla="*/ 336 w 593"/>
                <a:gd name="T11" fmla="*/ 17 h 604"/>
                <a:gd name="T12" fmla="*/ 336 w 593"/>
                <a:gd name="T13" fmla="*/ 17 h 604"/>
                <a:gd name="T14" fmla="*/ 336 w 593"/>
                <a:gd name="T15" fmla="*/ 17 h 604"/>
                <a:gd name="T16" fmla="*/ 336 w 593"/>
                <a:gd name="T17" fmla="*/ 19 h 604"/>
                <a:gd name="T18" fmla="*/ 336 w 593"/>
                <a:gd name="T19" fmla="*/ 19 h 604"/>
                <a:gd name="T20" fmla="*/ 336 w 593"/>
                <a:gd name="T21" fmla="*/ 20 h 604"/>
                <a:gd name="T22" fmla="*/ 336 w 593"/>
                <a:gd name="T23" fmla="*/ 27 h 604"/>
                <a:gd name="T24" fmla="*/ 335 w 593"/>
                <a:gd name="T25" fmla="*/ 55 h 604"/>
                <a:gd name="T26" fmla="*/ 335 w 593"/>
                <a:gd name="T27" fmla="*/ 71 h 604"/>
                <a:gd name="T28" fmla="*/ 335 w 593"/>
                <a:gd name="T29" fmla="*/ 85 h 604"/>
                <a:gd name="T30" fmla="*/ 335 w 593"/>
                <a:gd name="T31" fmla="*/ 93 h 604"/>
                <a:gd name="T32" fmla="*/ 335 w 593"/>
                <a:gd name="T33" fmla="*/ 97 h 604"/>
                <a:gd name="T34" fmla="*/ 335 w 593"/>
                <a:gd name="T35" fmla="*/ 100 h 604"/>
                <a:gd name="T36" fmla="*/ 335 w 593"/>
                <a:gd name="T37" fmla="*/ 115 h 604"/>
                <a:gd name="T38" fmla="*/ 335 w 593"/>
                <a:gd name="T39" fmla="*/ 206 h 604"/>
                <a:gd name="T40" fmla="*/ 256 w 593"/>
                <a:gd name="T41" fmla="*/ 222 h 604"/>
                <a:gd name="T42" fmla="*/ 215 w 593"/>
                <a:gd name="T43" fmla="*/ 232 h 604"/>
                <a:gd name="T44" fmla="*/ 173 w 593"/>
                <a:gd name="T45" fmla="*/ 244 h 604"/>
                <a:gd name="T46" fmla="*/ 131 w 593"/>
                <a:gd name="T47" fmla="*/ 257 h 604"/>
                <a:gd name="T48" fmla="*/ 87 w 593"/>
                <a:gd name="T49" fmla="*/ 271 h 604"/>
                <a:gd name="T50" fmla="*/ 44 w 593"/>
                <a:gd name="T51" fmla="*/ 286 h 604"/>
                <a:gd name="T52" fmla="*/ 22 w 593"/>
                <a:gd name="T53" fmla="*/ 294 h 604"/>
                <a:gd name="T54" fmla="*/ 0 w 593"/>
                <a:gd name="T55" fmla="*/ 302 h 604"/>
                <a:gd name="T56" fmla="*/ 0 w 593"/>
                <a:gd name="T57" fmla="*/ 224 h 604"/>
                <a:gd name="T58" fmla="*/ 8 w 593"/>
                <a:gd name="T59" fmla="*/ 217 h 604"/>
                <a:gd name="T60" fmla="*/ 17 w 593"/>
                <a:gd name="T61" fmla="*/ 209 h 604"/>
                <a:gd name="T62" fmla="*/ 25 w 593"/>
                <a:gd name="T63" fmla="*/ 201 h 604"/>
                <a:gd name="T64" fmla="*/ 34 w 593"/>
                <a:gd name="T65" fmla="*/ 194 h 604"/>
                <a:gd name="T66" fmla="*/ 42 w 593"/>
                <a:gd name="T67" fmla="*/ 186 h 604"/>
                <a:gd name="T68" fmla="*/ 51 w 593"/>
                <a:gd name="T69" fmla="*/ 178 h 604"/>
                <a:gd name="T70" fmla="*/ 70 w 593"/>
                <a:gd name="T71" fmla="*/ 164 h 604"/>
                <a:gd name="T72" fmla="*/ 88 w 593"/>
                <a:gd name="T73" fmla="*/ 150 h 604"/>
                <a:gd name="T74" fmla="*/ 107 w 593"/>
                <a:gd name="T75" fmla="*/ 137 h 604"/>
                <a:gd name="T76" fmla="*/ 127 w 593"/>
                <a:gd name="T77" fmla="*/ 123 h 604"/>
                <a:gd name="T78" fmla="*/ 147 w 593"/>
                <a:gd name="T79" fmla="*/ 109 h 604"/>
                <a:gd name="T80" fmla="*/ 168 w 593"/>
                <a:gd name="T81" fmla="*/ 96 h 604"/>
                <a:gd name="T82" fmla="*/ 189 w 593"/>
                <a:gd name="T83" fmla="*/ 82 h 604"/>
                <a:gd name="T84" fmla="*/ 212 w 593"/>
                <a:gd name="T85" fmla="*/ 69 h 604"/>
                <a:gd name="T86" fmla="*/ 235 w 593"/>
                <a:gd name="T87" fmla="*/ 55 h 604"/>
                <a:gd name="T88" fmla="*/ 258 w 593"/>
                <a:gd name="T89" fmla="*/ 42 h 604"/>
                <a:gd name="T90" fmla="*/ 283 w 593"/>
                <a:gd name="T91" fmla="*/ 28 h 604"/>
                <a:gd name="T92" fmla="*/ 309 w 593"/>
                <a:gd name="T93" fmla="*/ 14 h 604"/>
                <a:gd name="T94" fmla="*/ 336 w 593"/>
                <a:gd name="T95" fmla="*/ 0 h 604"/>
                <a:gd name="T96" fmla="*/ 336 w 593"/>
                <a:gd name="T97" fmla="*/ 0 h 6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93"/>
                <a:gd name="T148" fmla="*/ 0 h 604"/>
                <a:gd name="T149" fmla="*/ 593 w 593"/>
                <a:gd name="T150" fmla="*/ 604 h 6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93" h="604">
                  <a:moveTo>
                    <a:pt x="593" y="0"/>
                  </a:moveTo>
                  <a:lnTo>
                    <a:pt x="593" y="27"/>
                  </a:lnTo>
                  <a:lnTo>
                    <a:pt x="593" y="28"/>
                  </a:lnTo>
                  <a:lnTo>
                    <a:pt x="593" y="30"/>
                  </a:lnTo>
                  <a:lnTo>
                    <a:pt x="593" y="31"/>
                  </a:lnTo>
                  <a:lnTo>
                    <a:pt x="593" y="33"/>
                  </a:lnTo>
                  <a:lnTo>
                    <a:pt x="593" y="34"/>
                  </a:lnTo>
                  <a:lnTo>
                    <a:pt x="593" y="37"/>
                  </a:lnTo>
                  <a:lnTo>
                    <a:pt x="593" y="39"/>
                  </a:lnTo>
                  <a:lnTo>
                    <a:pt x="593" y="40"/>
                  </a:lnTo>
                  <a:lnTo>
                    <a:pt x="593" y="54"/>
                  </a:lnTo>
                  <a:lnTo>
                    <a:pt x="592" y="111"/>
                  </a:lnTo>
                  <a:lnTo>
                    <a:pt x="592" y="141"/>
                  </a:lnTo>
                  <a:lnTo>
                    <a:pt x="592" y="171"/>
                  </a:lnTo>
                  <a:lnTo>
                    <a:pt x="592" y="186"/>
                  </a:lnTo>
                  <a:lnTo>
                    <a:pt x="592" y="194"/>
                  </a:lnTo>
                  <a:lnTo>
                    <a:pt x="592" y="201"/>
                  </a:lnTo>
                  <a:lnTo>
                    <a:pt x="592" y="231"/>
                  </a:lnTo>
                  <a:lnTo>
                    <a:pt x="592" y="413"/>
                  </a:lnTo>
                  <a:lnTo>
                    <a:pt x="452" y="445"/>
                  </a:lnTo>
                  <a:lnTo>
                    <a:pt x="380" y="464"/>
                  </a:lnTo>
                  <a:lnTo>
                    <a:pt x="306" y="488"/>
                  </a:lnTo>
                  <a:lnTo>
                    <a:pt x="231" y="514"/>
                  </a:lnTo>
                  <a:lnTo>
                    <a:pt x="153" y="541"/>
                  </a:lnTo>
                  <a:lnTo>
                    <a:pt x="77" y="572"/>
                  </a:lnTo>
                  <a:lnTo>
                    <a:pt x="38" y="587"/>
                  </a:lnTo>
                  <a:lnTo>
                    <a:pt x="0" y="604"/>
                  </a:lnTo>
                  <a:lnTo>
                    <a:pt x="0" y="449"/>
                  </a:lnTo>
                  <a:lnTo>
                    <a:pt x="15" y="434"/>
                  </a:lnTo>
                  <a:lnTo>
                    <a:pt x="30" y="418"/>
                  </a:lnTo>
                  <a:lnTo>
                    <a:pt x="44" y="403"/>
                  </a:lnTo>
                  <a:lnTo>
                    <a:pt x="60" y="388"/>
                  </a:lnTo>
                  <a:lnTo>
                    <a:pt x="75" y="373"/>
                  </a:lnTo>
                  <a:lnTo>
                    <a:pt x="90" y="357"/>
                  </a:lnTo>
                  <a:lnTo>
                    <a:pt x="123" y="329"/>
                  </a:lnTo>
                  <a:lnTo>
                    <a:pt x="155" y="300"/>
                  </a:lnTo>
                  <a:lnTo>
                    <a:pt x="188" y="273"/>
                  </a:lnTo>
                  <a:lnTo>
                    <a:pt x="224" y="246"/>
                  </a:lnTo>
                  <a:lnTo>
                    <a:pt x="259" y="219"/>
                  </a:lnTo>
                  <a:lnTo>
                    <a:pt x="296" y="192"/>
                  </a:lnTo>
                  <a:lnTo>
                    <a:pt x="334" y="165"/>
                  </a:lnTo>
                  <a:lnTo>
                    <a:pt x="374" y="138"/>
                  </a:lnTo>
                  <a:lnTo>
                    <a:pt x="414" y="111"/>
                  </a:lnTo>
                  <a:lnTo>
                    <a:pt x="456" y="84"/>
                  </a:lnTo>
                  <a:lnTo>
                    <a:pt x="500" y="57"/>
                  </a:lnTo>
                  <a:lnTo>
                    <a:pt x="546" y="28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Freeform 47"/>
            <p:cNvSpPr>
              <a:spLocks/>
            </p:cNvSpPr>
            <p:nvPr/>
          </p:nvSpPr>
          <p:spPr bwMode="auto">
            <a:xfrm>
              <a:off x="576" y="1602"/>
              <a:ext cx="508" cy="456"/>
            </a:xfrm>
            <a:custGeom>
              <a:avLst/>
              <a:gdLst>
                <a:gd name="T0" fmla="*/ 163 w 893"/>
                <a:gd name="T1" fmla="*/ 375 h 912"/>
                <a:gd name="T2" fmla="*/ 161 w 893"/>
                <a:gd name="T3" fmla="*/ 296 h 912"/>
                <a:gd name="T4" fmla="*/ 155 w 893"/>
                <a:gd name="T5" fmla="*/ 234 h 912"/>
                <a:gd name="T6" fmla="*/ 151 w 893"/>
                <a:gd name="T7" fmla="*/ 210 h 912"/>
                <a:gd name="T8" fmla="*/ 144 w 893"/>
                <a:gd name="T9" fmla="*/ 189 h 912"/>
                <a:gd name="T10" fmla="*/ 138 w 893"/>
                <a:gd name="T11" fmla="*/ 173 h 912"/>
                <a:gd name="T12" fmla="*/ 130 w 893"/>
                <a:gd name="T13" fmla="*/ 161 h 912"/>
                <a:gd name="T14" fmla="*/ 121 w 893"/>
                <a:gd name="T15" fmla="*/ 151 h 912"/>
                <a:gd name="T16" fmla="*/ 110 w 893"/>
                <a:gd name="T17" fmla="*/ 143 h 912"/>
                <a:gd name="T18" fmla="*/ 96 w 893"/>
                <a:gd name="T19" fmla="*/ 136 h 912"/>
                <a:gd name="T20" fmla="*/ 81 w 893"/>
                <a:gd name="T21" fmla="*/ 129 h 912"/>
                <a:gd name="T22" fmla="*/ 44 w 893"/>
                <a:gd name="T23" fmla="*/ 119 h 912"/>
                <a:gd name="T24" fmla="*/ 0 w 893"/>
                <a:gd name="T25" fmla="*/ 114 h 912"/>
                <a:gd name="T26" fmla="*/ 0 w 893"/>
                <a:gd name="T27" fmla="*/ 89 h 912"/>
                <a:gd name="T28" fmla="*/ 123 w 893"/>
                <a:gd name="T29" fmla="*/ 74 h 912"/>
                <a:gd name="T30" fmla="*/ 185 w 893"/>
                <a:gd name="T31" fmla="*/ 65 h 912"/>
                <a:gd name="T32" fmla="*/ 249 w 893"/>
                <a:gd name="T33" fmla="*/ 54 h 912"/>
                <a:gd name="T34" fmla="*/ 313 w 893"/>
                <a:gd name="T35" fmla="*/ 42 h 912"/>
                <a:gd name="T36" fmla="*/ 378 w 893"/>
                <a:gd name="T37" fmla="*/ 29 h 912"/>
                <a:gd name="T38" fmla="*/ 443 w 893"/>
                <a:gd name="T39" fmla="*/ 15 h 912"/>
                <a:gd name="T40" fmla="*/ 508 w 893"/>
                <a:gd name="T41" fmla="*/ 0 h 912"/>
                <a:gd name="T42" fmla="*/ 502 w 893"/>
                <a:gd name="T43" fmla="*/ 184 h 912"/>
                <a:gd name="T44" fmla="*/ 501 w 893"/>
                <a:gd name="T45" fmla="*/ 272 h 912"/>
                <a:gd name="T46" fmla="*/ 481 w 893"/>
                <a:gd name="T47" fmla="*/ 282 h 912"/>
                <a:gd name="T48" fmla="*/ 462 w 893"/>
                <a:gd name="T49" fmla="*/ 291 h 912"/>
                <a:gd name="T50" fmla="*/ 441 w 893"/>
                <a:gd name="T51" fmla="*/ 301 h 912"/>
                <a:gd name="T52" fmla="*/ 422 w 893"/>
                <a:gd name="T53" fmla="*/ 311 h 912"/>
                <a:gd name="T54" fmla="*/ 400 w 893"/>
                <a:gd name="T55" fmla="*/ 322 h 912"/>
                <a:gd name="T56" fmla="*/ 379 w 893"/>
                <a:gd name="T57" fmla="*/ 332 h 912"/>
                <a:gd name="T58" fmla="*/ 358 w 893"/>
                <a:gd name="T59" fmla="*/ 344 h 912"/>
                <a:gd name="T60" fmla="*/ 337 w 893"/>
                <a:gd name="T61" fmla="*/ 356 h 912"/>
                <a:gd name="T62" fmla="*/ 315 w 893"/>
                <a:gd name="T63" fmla="*/ 367 h 912"/>
                <a:gd name="T64" fmla="*/ 293 w 893"/>
                <a:gd name="T65" fmla="*/ 379 h 912"/>
                <a:gd name="T66" fmla="*/ 272 w 893"/>
                <a:gd name="T67" fmla="*/ 391 h 912"/>
                <a:gd name="T68" fmla="*/ 250 w 893"/>
                <a:gd name="T69" fmla="*/ 404 h 912"/>
                <a:gd name="T70" fmla="*/ 228 w 893"/>
                <a:gd name="T71" fmla="*/ 417 h 912"/>
                <a:gd name="T72" fmla="*/ 206 w 893"/>
                <a:gd name="T73" fmla="*/ 429 h 912"/>
                <a:gd name="T74" fmla="*/ 185 w 893"/>
                <a:gd name="T75" fmla="*/ 443 h 912"/>
                <a:gd name="T76" fmla="*/ 163 w 893"/>
                <a:gd name="T77" fmla="*/ 456 h 912"/>
                <a:gd name="T78" fmla="*/ 163 w 893"/>
                <a:gd name="T79" fmla="*/ 375 h 912"/>
                <a:gd name="T80" fmla="*/ 163 w 893"/>
                <a:gd name="T81" fmla="*/ 375 h 9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93"/>
                <a:gd name="T124" fmla="*/ 0 h 912"/>
                <a:gd name="T125" fmla="*/ 893 w 893"/>
                <a:gd name="T126" fmla="*/ 912 h 9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93" h="912">
                  <a:moveTo>
                    <a:pt x="287" y="749"/>
                  </a:moveTo>
                  <a:lnTo>
                    <a:pt x="283" y="592"/>
                  </a:lnTo>
                  <a:lnTo>
                    <a:pt x="272" y="468"/>
                  </a:lnTo>
                  <a:lnTo>
                    <a:pt x="265" y="419"/>
                  </a:lnTo>
                  <a:lnTo>
                    <a:pt x="254" y="377"/>
                  </a:lnTo>
                  <a:lnTo>
                    <a:pt x="243" y="346"/>
                  </a:lnTo>
                  <a:lnTo>
                    <a:pt x="228" y="322"/>
                  </a:lnTo>
                  <a:lnTo>
                    <a:pt x="213" y="302"/>
                  </a:lnTo>
                  <a:lnTo>
                    <a:pt x="193" y="286"/>
                  </a:lnTo>
                  <a:lnTo>
                    <a:pt x="169" y="271"/>
                  </a:lnTo>
                  <a:lnTo>
                    <a:pt x="142" y="257"/>
                  </a:lnTo>
                  <a:lnTo>
                    <a:pt x="78" y="239"/>
                  </a:lnTo>
                  <a:lnTo>
                    <a:pt x="0" y="229"/>
                  </a:lnTo>
                  <a:lnTo>
                    <a:pt x="0" y="177"/>
                  </a:lnTo>
                  <a:lnTo>
                    <a:pt x="216" y="147"/>
                  </a:lnTo>
                  <a:lnTo>
                    <a:pt x="326" y="129"/>
                  </a:lnTo>
                  <a:lnTo>
                    <a:pt x="438" y="108"/>
                  </a:lnTo>
                  <a:lnTo>
                    <a:pt x="550" y="84"/>
                  </a:lnTo>
                  <a:lnTo>
                    <a:pt x="664" y="59"/>
                  </a:lnTo>
                  <a:lnTo>
                    <a:pt x="778" y="30"/>
                  </a:lnTo>
                  <a:lnTo>
                    <a:pt x="893" y="0"/>
                  </a:lnTo>
                  <a:lnTo>
                    <a:pt x="882" y="368"/>
                  </a:lnTo>
                  <a:lnTo>
                    <a:pt x="881" y="544"/>
                  </a:lnTo>
                  <a:lnTo>
                    <a:pt x="846" y="564"/>
                  </a:lnTo>
                  <a:lnTo>
                    <a:pt x="812" y="582"/>
                  </a:lnTo>
                  <a:lnTo>
                    <a:pt x="776" y="601"/>
                  </a:lnTo>
                  <a:lnTo>
                    <a:pt x="741" y="622"/>
                  </a:lnTo>
                  <a:lnTo>
                    <a:pt x="703" y="643"/>
                  </a:lnTo>
                  <a:lnTo>
                    <a:pt x="667" y="664"/>
                  </a:lnTo>
                  <a:lnTo>
                    <a:pt x="629" y="687"/>
                  </a:lnTo>
                  <a:lnTo>
                    <a:pt x="592" y="711"/>
                  </a:lnTo>
                  <a:lnTo>
                    <a:pt x="554" y="734"/>
                  </a:lnTo>
                  <a:lnTo>
                    <a:pt x="515" y="758"/>
                  </a:lnTo>
                  <a:lnTo>
                    <a:pt x="478" y="782"/>
                  </a:lnTo>
                  <a:lnTo>
                    <a:pt x="439" y="807"/>
                  </a:lnTo>
                  <a:lnTo>
                    <a:pt x="400" y="833"/>
                  </a:lnTo>
                  <a:lnTo>
                    <a:pt x="363" y="858"/>
                  </a:lnTo>
                  <a:lnTo>
                    <a:pt x="325" y="885"/>
                  </a:lnTo>
                  <a:lnTo>
                    <a:pt x="287" y="912"/>
                  </a:lnTo>
                  <a:lnTo>
                    <a:pt x="287" y="749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Chapter 1 -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8F8A1E-056A-4B60-8989-3DB6F34858DD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62818" name="Rectangle 2"/>
          <p:cNvSpPr>
            <a:spLocks noChangeArrowheads="1"/>
          </p:cNvSpPr>
          <p:nvPr/>
        </p:nvSpPr>
        <p:spPr bwMode="auto">
          <a:xfrm>
            <a:off x="609600" y="304800"/>
            <a:ext cx="3505200" cy="533400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Management Accounting</a:t>
            </a:r>
          </a:p>
        </p:txBody>
      </p:sp>
      <p:sp>
        <p:nvSpPr>
          <p:cNvPr id="162819" name="Rectangle 3"/>
          <p:cNvSpPr>
            <a:spLocks noChangeArrowheads="1"/>
          </p:cNvSpPr>
          <p:nvPr/>
        </p:nvSpPr>
        <p:spPr bwMode="auto">
          <a:xfrm>
            <a:off x="5105400" y="304800"/>
            <a:ext cx="3276600" cy="5334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Financial Accounting</a:t>
            </a:r>
          </a:p>
        </p:txBody>
      </p:sp>
      <p:sp>
        <p:nvSpPr>
          <p:cNvPr id="22534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35814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-449263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1.	Fokus Internal</a:t>
            </a:r>
          </a:p>
        </p:txBody>
      </p:sp>
      <p:sp>
        <p:nvSpPr>
          <p:cNvPr id="22535" name="Text Box 5"/>
          <p:cNvSpPr txBox="1">
            <a:spLocks noChangeArrowheads="1"/>
          </p:cNvSpPr>
          <p:nvPr/>
        </p:nvSpPr>
        <p:spPr bwMode="auto">
          <a:xfrm>
            <a:off x="4876800" y="1004888"/>
            <a:ext cx="358140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-449263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1.	Fokus Eksternal</a:t>
            </a:r>
          </a:p>
        </p:txBody>
      </p:sp>
      <p:sp>
        <p:nvSpPr>
          <p:cNvPr id="22536" name="AutoShape 6"/>
          <p:cNvSpPr>
            <a:spLocks noChangeArrowheads="1"/>
          </p:cNvSpPr>
          <p:nvPr/>
        </p:nvSpPr>
        <p:spPr bwMode="auto">
          <a:xfrm>
            <a:off x="4343400" y="304800"/>
            <a:ext cx="609600" cy="685800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Text Box 7"/>
          <p:cNvSpPr txBox="1">
            <a:spLocks noChangeArrowheads="1"/>
          </p:cNvSpPr>
          <p:nvPr/>
        </p:nvSpPr>
        <p:spPr bwMode="auto">
          <a:xfrm>
            <a:off x="304800" y="1524000"/>
            <a:ext cx="3733800" cy="954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-449263">
              <a:spcBef>
                <a:spcPct val="50000"/>
              </a:spcBef>
            </a:pPr>
            <a:r>
              <a:rPr lang="en-US" sz="2800">
                <a:solidFill>
                  <a:srgbClr val="FFDDDD"/>
                </a:solidFill>
                <a:latin typeface="Times New Roman" pitchFamily="18" charset="0"/>
              </a:rPr>
              <a:t>2.	Tidak ada aturan yang mengikat</a:t>
            </a:r>
          </a:p>
        </p:txBody>
      </p:sp>
      <p:sp>
        <p:nvSpPr>
          <p:cNvPr id="22538" name="Text Box 8"/>
          <p:cNvSpPr txBox="1">
            <a:spLocks noChangeArrowheads="1"/>
          </p:cNvSpPr>
          <p:nvPr/>
        </p:nvSpPr>
        <p:spPr bwMode="auto">
          <a:xfrm>
            <a:off x="4876800" y="1538288"/>
            <a:ext cx="4267200" cy="1255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-449263">
              <a:lnSpc>
                <a:spcPct val="90000"/>
              </a:lnSpc>
              <a:spcBef>
                <a:spcPct val="50000"/>
              </a:spcBef>
            </a:pPr>
            <a:r>
              <a:rPr lang="en-US" sz="2800">
                <a:solidFill>
                  <a:srgbClr val="FFDDDD"/>
                </a:solidFill>
                <a:latin typeface="Times New Roman" pitchFamily="18" charset="0"/>
              </a:rPr>
              <a:t>2.	Harus mengikuti aturan tertentu dari pihak eksternal</a:t>
            </a:r>
          </a:p>
        </p:txBody>
      </p:sp>
      <p:sp>
        <p:nvSpPr>
          <p:cNvPr id="22539" name="Text Box 9"/>
          <p:cNvSpPr txBox="1">
            <a:spLocks noChangeArrowheads="1"/>
          </p:cNvSpPr>
          <p:nvPr/>
        </p:nvSpPr>
        <p:spPr bwMode="auto">
          <a:xfrm>
            <a:off x="304800" y="2819400"/>
            <a:ext cx="4343400" cy="1255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-449263">
              <a:lnSpc>
                <a:spcPct val="90000"/>
              </a:lnSpc>
              <a:spcBef>
                <a:spcPct val="50000"/>
              </a:spcBef>
            </a:pPr>
            <a:r>
              <a:rPr lang="en-US" sz="2800">
                <a:solidFill>
                  <a:schemeClr val="hlink"/>
                </a:solidFill>
                <a:latin typeface="Times New Roman" pitchFamily="18" charset="0"/>
              </a:rPr>
              <a:t>3.	Berupa informasi keuangan dan keuangan; lebih subjektif</a:t>
            </a:r>
          </a:p>
        </p:txBody>
      </p:sp>
      <p:sp>
        <p:nvSpPr>
          <p:cNvPr id="22540" name="Text Box 10"/>
          <p:cNvSpPr txBox="1">
            <a:spLocks noChangeArrowheads="1"/>
          </p:cNvSpPr>
          <p:nvPr/>
        </p:nvSpPr>
        <p:spPr bwMode="auto">
          <a:xfrm>
            <a:off x="4876800" y="2797175"/>
            <a:ext cx="4267200" cy="860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-449263">
              <a:lnSpc>
                <a:spcPct val="90000"/>
              </a:lnSpc>
              <a:spcBef>
                <a:spcPct val="50000"/>
              </a:spcBef>
            </a:pPr>
            <a:r>
              <a:rPr lang="en-US" sz="2800">
                <a:solidFill>
                  <a:schemeClr val="hlink"/>
                </a:solidFill>
                <a:latin typeface="Times New Roman" pitchFamily="18" charset="0"/>
              </a:rPr>
              <a:t>3.	Informasi keuangan yg objektif</a:t>
            </a:r>
          </a:p>
        </p:txBody>
      </p:sp>
      <p:sp>
        <p:nvSpPr>
          <p:cNvPr id="22541" name="Text Box 11"/>
          <p:cNvSpPr txBox="1">
            <a:spLocks noChangeArrowheads="1"/>
          </p:cNvSpPr>
          <p:nvPr/>
        </p:nvSpPr>
        <p:spPr bwMode="auto">
          <a:xfrm>
            <a:off x="304800" y="4114800"/>
            <a:ext cx="43434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-449263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4.	Penekanan pd masa yad</a:t>
            </a:r>
          </a:p>
        </p:txBody>
      </p:sp>
      <p:sp>
        <p:nvSpPr>
          <p:cNvPr id="162828" name="Text Box 12"/>
          <p:cNvSpPr txBox="1">
            <a:spLocks noChangeArrowheads="1"/>
          </p:cNvSpPr>
          <p:nvPr/>
        </p:nvSpPr>
        <p:spPr bwMode="auto">
          <a:xfrm>
            <a:off x="4876800" y="4114800"/>
            <a:ext cx="42672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-449263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4.	Berorientasi historis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Chapter 1 -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33B9D0-73D3-433D-9B06-4E2842E67F90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66949" name="AutoShape 37"/>
          <p:cNvSpPr>
            <a:spLocks noChangeArrowheads="1"/>
          </p:cNvSpPr>
          <p:nvPr/>
        </p:nvSpPr>
        <p:spPr bwMode="auto">
          <a:xfrm>
            <a:off x="2171700" y="685800"/>
            <a:ext cx="4799013" cy="847725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Orientasi</a:t>
            </a:r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Waktu</a:t>
            </a:r>
            <a:endParaRPr lang="en-US" sz="4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3557" name="Text Box 139"/>
          <p:cNvSpPr txBox="1">
            <a:spLocks noChangeArrowheads="1"/>
          </p:cNvSpPr>
          <p:nvPr/>
        </p:nvSpPr>
        <p:spPr bwMode="auto">
          <a:xfrm>
            <a:off x="4191000" y="2286000"/>
            <a:ext cx="3962400" cy="3046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EFDFCF"/>
                </a:solidFill>
                <a:latin typeface="Times New Roman" pitchFamily="18" charset="0"/>
              </a:rPr>
              <a:t>Akuntansi manajemen lebih menekankan pada penyediaan informasi kegiatan-kegiatan dimasa mendatang.</a:t>
            </a:r>
          </a:p>
        </p:txBody>
      </p:sp>
      <p:grpSp>
        <p:nvGrpSpPr>
          <p:cNvPr id="23558" name="Group 356"/>
          <p:cNvGrpSpPr>
            <a:grpSpLocks/>
          </p:cNvGrpSpPr>
          <p:nvPr/>
        </p:nvGrpSpPr>
        <p:grpSpPr bwMode="auto">
          <a:xfrm>
            <a:off x="609600" y="2362200"/>
            <a:ext cx="3100388" cy="3413125"/>
            <a:chOff x="288" y="1504"/>
            <a:chExt cx="1953" cy="2150"/>
          </a:xfrm>
        </p:grpSpPr>
        <p:sp>
          <p:nvSpPr>
            <p:cNvPr id="23559" name="Freeform 314"/>
            <p:cNvSpPr>
              <a:spLocks/>
            </p:cNvSpPr>
            <p:nvPr/>
          </p:nvSpPr>
          <p:spPr bwMode="auto">
            <a:xfrm>
              <a:off x="288" y="3143"/>
              <a:ext cx="1380" cy="511"/>
            </a:xfrm>
            <a:custGeom>
              <a:avLst/>
              <a:gdLst>
                <a:gd name="T0" fmla="*/ 411 w 2760"/>
                <a:gd name="T1" fmla="*/ 0 h 1023"/>
                <a:gd name="T2" fmla="*/ 208 w 2760"/>
                <a:gd name="T3" fmla="*/ 17 h 1023"/>
                <a:gd name="T4" fmla="*/ 0 w 2760"/>
                <a:gd name="T5" fmla="*/ 99 h 1023"/>
                <a:gd name="T6" fmla="*/ 156 w 2760"/>
                <a:gd name="T7" fmla="*/ 349 h 1023"/>
                <a:gd name="T8" fmla="*/ 655 w 2760"/>
                <a:gd name="T9" fmla="*/ 511 h 1023"/>
                <a:gd name="T10" fmla="*/ 1380 w 2760"/>
                <a:gd name="T11" fmla="*/ 342 h 1023"/>
                <a:gd name="T12" fmla="*/ 486 w 2760"/>
                <a:gd name="T13" fmla="*/ 215 h 1023"/>
                <a:gd name="T14" fmla="*/ 411 w 2760"/>
                <a:gd name="T15" fmla="*/ 0 h 1023"/>
                <a:gd name="T16" fmla="*/ 411 w 2760"/>
                <a:gd name="T17" fmla="*/ 0 h 10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60"/>
                <a:gd name="T28" fmla="*/ 0 h 1023"/>
                <a:gd name="T29" fmla="*/ 2760 w 2760"/>
                <a:gd name="T30" fmla="*/ 1023 h 10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60" h="1023">
                  <a:moveTo>
                    <a:pt x="823" y="0"/>
                  </a:moveTo>
                  <a:lnTo>
                    <a:pt x="416" y="35"/>
                  </a:lnTo>
                  <a:lnTo>
                    <a:pt x="0" y="198"/>
                  </a:lnTo>
                  <a:lnTo>
                    <a:pt x="312" y="698"/>
                  </a:lnTo>
                  <a:lnTo>
                    <a:pt x="1310" y="1023"/>
                  </a:lnTo>
                  <a:lnTo>
                    <a:pt x="2760" y="685"/>
                  </a:lnTo>
                  <a:lnTo>
                    <a:pt x="973" y="430"/>
                  </a:lnTo>
                  <a:lnTo>
                    <a:pt x="823" y="0"/>
                  </a:lnTo>
                  <a:close/>
                </a:path>
              </a:pathLst>
            </a:custGeom>
            <a:solidFill>
              <a:srgbClr val="7A7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0" name="Freeform 315"/>
            <p:cNvSpPr>
              <a:spLocks/>
            </p:cNvSpPr>
            <p:nvPr/>
          </p:nvSpPr>
          <p:spPr bwMode="auto">
            <a:xfrm>
              <a:off x="687" y="1527"/>
              <a:ext cx="1451" cy="1532"/>
            </a:xfrm>
            <a:custGeom>
              <a:avLst/>
              <a:gdLst>
                <a:gd name="T0" fmla="*/ 209 w 2903"/>
                <a:gd name="T1" fmla="*/ 204 h 3064"/>
                <a:gd name="T2" fmla="*/ 433 w 2903"/>
                <a:gd name="T3" fmla="*/ 46 h 3064"/>
                <a:gd name="T4" fmla="*/ 705 w 2903"/>
                <a:gd name="T5" fmla="*/ 0 h 3064"/>
                <a:gd name="T6" fmla="*/ 938 w 2903"/>
                <a:gd name="T7" fmla="*/ 16 h 3064"/>
                <a:gd name="T8" fmla="*/ 1155 w 2903"/>
                <a:gd name="T9" fmla="*/ 129 h 3064"/>
                <a:gd name="T10" fmla="*/ 1305 w 2903"/>
                <a:gd name="T11" fmla="*/ 267 h 3064"/>
                <a:gd name="T12" fmla="*/ 1401 w 2903"/>
                <a:gd name="T13" fmla="*/ 454 h 3064"/>
                <a:gd name="T14" fmla="*/ 1451 w 2903"/>
                <a:gd name="T15" fmla="*/ 697 h 3064"/>
                <a:gd name="T16" fmla="*/ 1422 w 2903"/>
                <a:gd name="T17" fmla="*/ 993 h 3064"/>
                <a:gd name="T18" fmla="*/ 1313 w 2903"/>
                <a:gd name="T19" fmla="*/ 1177 h 3064"/>
                <a:gd name="T20" fmla="*/ 1177 w 2903"/>
                <a:gd name="T21" fmla="*/ 1287 h 3064"/>
                <a:gd name="T22" fmla="*/ 810 w 2903"/>
                <a:gd name="T23" fmla="*/ 1532 h 3064"/>
                <a:gd name="T24" fmla="*/ 358 w 2903"/>
                <a:gd name="T25" fmla="*/ 1482 h 3064"/>
                <a:gd name="T26" fmla="*/ 188 w 2903"/>
                <a:gd name="T27" fmla="*/ 1260 h 3064"/>
                <a:gd name="T28" fmla="*/ 59 w 2903"/>
                <a:gd name="T29" fmla="*/ 1014 h 3064"/>
                <a:gd name="T30" fmla="*/ 0 w 2903"/>
                <a:gd name="T31" fmla="*/ 739 h 3064"/>
                <a:gd name="T32" fmla="*/ 54 w 2903"/>
                <a:gd name="T33" fmla="*/ 426 h 3064"/>
                <a:gd name="T34" fmla="*/ 209 w 2903"/>
                <a:gd name="T35" fmla="*/ 204 h 3064"/>
                <a:gd name="T36" fmla="*/ 209 w 2903"/>
                <a:gd name="T37" fmla="*/ 204 h 30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03"/>
                <a:gd name="T58" fmla="*/ 0 h 3064"/>
                <a:gd name="T59" fmla="*/ 2903 w 2903"/>
                <a:gd name="T60" fmla="*/ 3064 h 30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03" h="3064">
                  <a:moveTo>
                    <a:pt x="418" y="409"/>
                  </a:moveTo>
                  <a:lnTo>
                    <a:pt x="867" y="91"/>
                  </a:lnTo>
                  <a:lnTo>
                    <a:pt x="1411" y="0"/>
                  </a:lnTo>
                  <a:lnTo>
                    <a:pt x="1876" y="32"/>
                  </a:lnTo>
                  <a:lnTo>
                    <a:pt x="2310" y="258"/>
                  </a:lnTo>
                  <a:lnTo>
                    <a:pt x="2610" y="534"/>
                  </a:lnTo>
                  <a:lnTo>
                    <a:pt x="2802" y="909"/>
                  </a:lnTo>
                  <a:lnTo>
                    <a:pt x="2903" y="1393"/>
                  </a:lnTo>
                  <a:lnTo>
                    <a:pt x="2844" y="1986"/>
                  </a:lnTo>
                  <a:lnTo>
                    <a:pt x="2627" y="2353"/>
                  </a:lnTo>
                  <a:lnTo>
                    <a:pt x="2355" y="2574"/>
                  </a:lnTo>
                  <a:lnTo>
                    <a:pt x="1620" y="3064"/>
                  </a:lnTo>
                  <a:lnTo>
                    <a:pt x="717" y="2963"/>
                  </a:lnTo>
                  <a:lnTo>
                    <a:pt x="377" y="2520"/>
                  </a:lnTo>
                  <a:lnTo>
                    <a:pt x="118" y="2028"/>
                  </a:lnTo>
                  <a:lnTo>
                    <a:pt x="0" y="1477"/>
                  </a:lnTo>
                  <a:lnTo>
                    <a:pt x="109" y="852"/>
                  </a:lnTo>
                  <a:lnTo>
                    <a:pt x="418" y="409"/>
                  </a:lnTo>
                  <a:close/>
                </a:path>
              </a:pathLst>
            </a:custGeom>
            <a:solidFill>
              <a:srgbClr val="D8F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Freeform 316"/>
            <p:cNvSpPr>
              <a:spLocks/>
            </p:cNvSpPr>
            <p:nvPr/>
          </p:nvSpPr>
          <p:spPr bwMode="auto">
            <a:xfrm>
              <a:off x="750" y="1585"/>
              <a:ext cx="1309" cy="1344"/>
            </a:xfrm>
            <a:custGeom>
              <a:avLst/>
              <a:gdLst>
                <a:gd name="T0" fmla="*/ 379 w 2617"/>
                <a:gd name="T1" fmla="*/ 54 h 2688"/>
                <a:gd name="T2" fmla="*/ 175 w 2617"/>
                <a:gd name="T3" fmla="*/ 200 h 2688"/>
                <a:gd name="T4" fmla="*/ 71 w 2617"/>
                <a:gd name="T5" fmla="*/ 359 h 2688"/>
                <a:gd name="T6" fmla="*/ 0 w 2617"/>
                <a:gd name="T7" fmla="*/ 572 h 2688"/>
                <a:gd name="T8" fmla="*/ 4 w 2617"/>
                <a:gd name="T9" fmla="*/ 793 h 2688"/>
                <a:gd name="T10" fmla="*/ 67 w 2617"/>
                <a:gd name="T11" fmla="*/ 989 h 2688"/>
                <a:gd name="T12" fmla="*/ 126 w 2617"/>
                <a:gd name="T13" fmla="*/ 1103 h 2688"/>
                <a:gd name="T14" fmla="*/ 242 w 2617"/>
                <a:gd name="T15" fmla="*/ 1236 h 2688"/>
                <a:gd name="T16" fmla="*/ 379 w 2617"/>
                <a:gd name="T17" fmla="*/ 1316 h 2688"/>
                <a:gd name="T18" fmla="*/ 643 w 2617"/>
                <a:gd name="T19" fmla="*/ 1344 h 2688"/>
                <a:gd name="T20" fmla="*/ 880 w 2617"/>
                <a:gd name="T21" fmla="*/ 1298 h 2688"/>
                <a:gd name="T22" fmla="*/ 1071 w 2617"/>
                <a:gd name="T23" fmla="*/ 1207 h 2688"/>
                <a:gd name="T24" fmla="*/ 1214 w 2617"/>
                <a:gd name="T25" fmla="*/ 1069 h 2688"/>
                <a:gd name="T26" fmla="*/ 1305 w 2617"/>
                <a:gd name="T27" fmla="*/ 806 h 2688"/>
                <a:gd name="T28" fmla="*/ 1309 w 2617"/>
                <a:gd name="T29" fmla="*/ 606 h 2688"/>
                <a:gd name="T30" fmla="*/ 1148 w 2617"/>
                <a:gd name="T31" fmla="*/ 313 h 2688"/>
                <a:gd name="T32" fmla="*/ 1034 w 2617"/>
                <a:gd name="T33" fmla="*/ 380 h 2688"/>
                <a:gd name="T34" fmla="*/ 926 w 2617"/>
                <a:gd name="T35" fmla="*/ 284 h 2688"/>
                <a:gd name="T36" fmla="*/ 1071 w 2617"/>
                <a:gd name="T37" fmla="*/ 183 h 2688"/>
                <a:gd name="T38" fmla="*/ 950 w 2617"/>
                <a:gd name="T39" fmla="*/ 71 h 2688"/>
                <a:gd name="T40" fmla="*/ 763 w 2617"/>
                <a:gd name="T41" fmla="*/ 9 h 2688"/>
                <a:gd name="T42" fmla="*/ 554 w 2617"/>
                <a:gd name="T43" fmla="*/ 0 h 2688"/>
                <a:gd name="T44" fmla="*/ 379 w 2617"/>
                <a:gd name="T45" fmla="*/ 54 h 2688"/>
                <a:gd name="T46" fmla="*/ 379 w 2617"/>
                <a:gd name="T47" fmla="*/ 54 h 26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617"/>
                <a:gd name="T73" fmla="*/ 0 h 2688"/>
                <a:gd name="T74" fmla="*/ 2617 w 2617"/>
                <a:gd name="T75" fmla="*/ 2688 h 268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617" h="2688">
                  <a:moveTo>
                    <a:pt x="758" y="108"/>
                  </a:moveTo>
                  <a:lnTo>
                    <a:pt x="349" y="401"/>
                  </a:lnTo>
                  <a:lnTo>
                    <a:pt x="142" y="718"/>
                  </a:lnTo>
                  <a:lnTo>
                    <a:pt x="0" y="1144"/>
                  </a:lnTo>
                  <a:lnTo>
                    <a:pt x="7" y="1587"/>
                  </a:lnTo>
                  <a:lnTo>
                    <a:pt x="133" y="1979"/>
                  </a:lnTo>
                  <a:lnTo>
                    <a:pt x="251" y="2205"/>
                  </a:lnTo>
                  <a:lnTo>
                    <a:pt x="483" y="2471"/>
                  </a:lnTo>
                  <a:lnTo>
                    <a:pt x="758" y="2631"/>
                  </a:lnTo>
                  <a:lnTo>
                    <a:pt x="1285" y="2688"/>
                  </a:lnTo>
                  <a:lnTo>
                    <a:pt x="1760" y="2596"/>
                  </a:lnTo>
                  <a:lnTo>
                    <a:pt x="2142" y="2414"/>
                  </a:lnTo>
                  <a:lnTo>
                    <a:pt x="2427" y="2138"/>
                  </a:lnTo>
                  <a:lnTo>
                    <a:pt x="2609" y="1612"/>
                  </a:lnTo>
                  <a:lnTo>
                    <a:pt x="2617" y="1211"/>
                  </a:lnTo>
                  <a:lnTo>
                    <a:pt x="2296" y="625"/>
                  </a:lnTo>
                  <a:lnTo>
                    <a:pt x="2068" y="760"/>
                  </a:lnTo>
                  <a:lnTo>
                    <a:pt x="1851" y="568"/>
                  </a:lnTo>
                  <a:lnTo>
                    <a:pt x="2142" y="367"/>
                  </a:lnTo>
                  <a:lnTo>
                    <a:pt x="1900" y="142"/>
                  </a:lnTo>
                  <a:lnTo>
                    <a:pt x="1526" y="17"/>
                  </a:lnTo>
                  <a:lnTo>
                    <a:pt x="1108" y="0"/>
                  </a:lnTo>
                  <a:lnTo>
                    <a:pt x="758" y="108"/>
                  </a:lnTo>
                  <a:close/>
                </a:path>
              </a:pathLst>
            </a:custGeom>
            <a:solidFill>
              <a:srgbClr val="82EB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Freeform 317"/>
            <p:cNvSpPr>
              <a:spLocks/>
            </p:cNvSpPr>
            <p:nvPr/>
          </p:nvSpPr>
          <p:spPr bwMode="auto">
            <a:xfrm>
              <a:off x="1100" y="2817"/>
              <a:ext cx="1031" cy="705"/>
            </a:xfrm>
            <a:custGeom>
              <a:avLst/>
              <a:gdLst>
                <a:gd name="T0" fmla="*/ 155 w 2063"/>
                <a:gd name="T1" fmla="*/ 213 h 1411"/>
                <a:gd name="T2" fmla="*/ 488 w 2063"/>
                <a:gd name="T3" fmla="*/ 142 h 1411"/>
                <a:gd name="T4" fmla="*/ 817 w 2063"/>
                <a:gd name="T5" fmla="*/ 0 h 1411"/>
                <a:gd name="T6" fmla="*/ 930 w 2063"/>
                <a:gd name="T7" fmla="*/ 29 h 1411"/>
                <a:gd name="T8" fmla="*/ 1031 w 2063"/>
                <a:gd name="T9" fmla="*/ 590 h 1411"/>
                <a:gd name="T10" fmla="*/ 576 w 2063"/>
                <a:gd name="T11" fmla="*/ 705 h 1411"/>
                <a:gd name="T12" fmla="*/ 0 w 2063"/>
                <a:gd name="T13" fmla="*/ 655 h 1411"/>
                <a:gd name="T14" fmla="*/ 155 w 2063"/>
                <a:gd name="T15" fmla="*/ 213 h 1411"/>
                <a:gd name="T16" fmla="*/ 155 w 2063"/>
                <a:gd name="T17" fmla="*/ 213 h 14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63"/>
                <a:gd name="T28" fmla="*/ 0 h 1411"/>
                <a:gd name="T29" fmla="*/ 2063 w 2063"/>
                <a:gd name="T30" fmla="*/ 1411 h 14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63" h="1411">
                  <a:moveTo>
                    <a:pt x="310" y="426"/>
                  </a:moveTo>
                  <a:lnTo>
                    <a:pt x="977" y="284"/>
                  </a:lnTo>
                  <a:lnTo>
                    <a:pt x="1635" y="0"/>
                  </a:lnTo>
                  <a:lnTo>
                    <a:pt x="1861" y="59"/>
                  </a:lnTo>
                  <a:lnTo>
                    <a:pt x="2063" y="1181"/>
                  </a:lnTo>
                  <a:lnTo>
                    <a:pt x="1152" y="1411"/>
                  </a:lnTo>
                  <a:lnTo>
                    <a:pt x="0" y="1310"/>
                  </a:lnTo>
                  <a:lnTo>
                    <a:pt x="310" y="426"/>
                  </a:lnTo>
                  <a:close/>
                </a:path>
              </a:pathLst>
            </a:custGeom>
            <a:solidFill>
              <a:srgbClr val="FF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Freeform 318"/>
            <p:cNvSpPr>
              <a:spLocks/>
            </p:cNvSpPr>
            <p:nvPr/>
          </p:nvSpPr>
          <p:spPr bwMode="auto">
            <a:xfrm>
              <a:off x="1617" y="3038"/>
              <a:ext cx="408" cy="376"/>
            </a:xfrm>
            <a:custGeom>
              <a:avLst/>
              <a:gdLst>
                <a:gd name="T0" fmla="*/ 350 w 818"/>
                <a:gd name="T1" fmla="*/ 0 h 751"/>
                <a:gd name="T2" fmla="*/ 284 w 818"/>
                <a:gd name="T3" fmla="*/ 100 h 751"/>
                <a:gd name="T4" fmla="*/ 0 w 818"/>
                <a:gd name="T5" fmla="*/ 325 h 751"/>
                <a:gd name="T6" fmla="*/ 134 w 818"/>
                <a:gd name="T7" fmla="*/ 376 h 751"/>
                <a:gd name="T8" fmla="*/ 211 w 818"/>
                <a:gd name="T9" fmla="*/ 337 h 751"/>
                <a:gd name="T10" fmla="*/ 325 w 818"/>
                <a:gd name="T11" fmla="*/ 209 h 751"/>
                <a:gd name="T12" fmla="*/ 287 w 818"/>
                <a:gd name="T13" fmla="*/ 338 h 751"/>
                <a:gd name="T14" fmla="*/ 408 w 818"/>
                <a:gd name="T15" fmla="*/ 292 h 751"/>
                <a:gd name="T16" fmla="*/ 366 w 818"/>
                <a:gd name="T17" fmla="*/ 109 h 751"/>
                <a:gd name="T18" fmla="*/ 350 w 818"/>
                <a:gd name="T19" fmla="*/ 0 h 751"/>
                <a:gd name="T20" fmla="*/ 350 w 818"/>
                <a:gd name="T21" fmla="*/ 0 h 7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18"/>
                <a:gd name="T34" fmla="*/ 0 h 751"/>
                <a:gd name="T35" fmla="*/ 818 w 818"/>
                <a:gd name="T36" fmla="*/ 751 h 7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18" h="751">
                  <a:moveTo>
                    <a:pt x="702" y="0"/>
                  </a:moveTo>
                  <a:lnTo>
                    <a:pt x="569" y="200"/>
                  </a:lnTo>
                  <a:lnTo>
                    <a:pt x="0" y="650"/>
                  </a:lnTo>
                  <a:lnTo>
                    <a:pt x="268" y="751"/>
                  </a:lnTo>
                  <a:lnTo>
                    <a:pt x="424" y="673"/>
                  </a:lnTo>
                  <a:lnTo>
                    <a:pt x="652" y="417"/>
                  </a:lnTo>
                  <a:lnTo>
                    <a:pt x="576" y="675"/>
                  </a:lnTo>
                  <a:lnTo>
                    <a:pt x="818" y="584"/>
                  </a:lnTo>
                  <a:lnTo>
                    <a:pt x="734" y="217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A3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Freeform 319"/>
            <p:cNvSpPr>
              <a:spLocks/>
            </p:cNvSpPr>
            <p:nvPr/>
          </p:nvSpPr>
          <p:spPr bwMode="auto">
            <a:xfrm>
              <a:off x="654" y="2766"/>
              <a:ext cx="1121" cy="735"/>
            </a:xfrm>
            <a:custGeom>
              <a:avLst/>
              <a:gdLst>
                <a:gd name="T0" fmla="*/ 124 w 2243"/>
                <a:gd name="T1" fmla="*/ 19 h 1469"/>
                <a:gd name="T2" fmla="*/ 229 w 2243"/>
                <a:gd name="T3" fmla="*/ 0 h 1469"/>
                <a:gd name="T4" fmla="*/ 369 w 2243"/>
                <a:gd name="T5" fmla="*/ 145 h 1469"/>
                <a:gd name="T6" fmla="*/ 541 w 2243"/>
                <a:gd name="T7" fmla="*/ 201 h 1469"/>
                <a:gd name="T8" fmla="*/ 750 w 2243"/>
                <a:gd name="T9" fmla="*/ 218 h 1469"/>
                <a:gd name="T10" fmla="*/ 934 w 2243"/>
                <a:gd name="T11" fmla="*/ 192 h 1469"/>
                <a:gd name="T12" fmla="*/ 1121 w 2243"/>
                <a:gd name="T13" fmla="*/ 129 h 1469"/>
                <a:gd name="T14" fmla="*/ 950 w 2243"/>
                <a:gd name="T15" fmla="*/ 293 h 1469"/>
                <a:gd name="T16" fmla="*/ 730 w 2243"/>
                <a:gd name="T17" fmla="*/ 334 h 1469"/>
                <a:gd name="T18" fmla="*/ 596 w 2243"/>
                <a:gd name="T19" fmla="*/ 338 h 1469"/>
                <a:gd name="T20" fmla="*/ 634 w 2243"/>
                <a:gd name="T21" fmla="*/ 464 h 1469"/>
                <a:gd name="T22" fmla="*/ 746 w 2243"/>
                <a:gd name="T23" fmla="*/ 593 h 1469"/>
                <a:gd name="T24" fmla="*/ 925 w 2243"/>
                <a:gd name="T25" fmla="*/ 705 h 1469"/>
                <a:gd name="T26" fmla="*/ 555 w 2243"/>
                <a:gd name="T27" fmla="*/ 735 h 1469"/>
                <a:gd name="T28" fmla="*/ 167 w 2243"/>
                <a:gd name="T29" fmla="*/ 647 h 1469"/>
                <a:gd name="T30" fmla="*/ 0 w 2243"/>
                <a:gd name="T31" fmla="*/ 534 h 1469"/>
                <a:gd name="T32" fmla="*/ 113 w 2243"/>
                <a:gd name="T33" fmla="*/ 146 h 1469"/>
                <a:gd name="T34" fmla="*/ 124 w 2243"/>
                <a:gd name="T35" fmla="*/ 19 h 1469"/>
                <a:gd name="T36" fmla="*/ 124 w 2243"/>
                <a:gd name="T37" fmla="*/ 19 h 14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43"/>
                <a:gd name="T58" fmla="*/ 0 h 1469"/>
                <a:gd name="T59" fmla="*/ 2243 w 2243"/>
                <a:gd name="T60" fmla="*/ 1469 h 14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43" h="1469">
                  <a:moveTo>
                    <a:pt x="249" y="38"/>
                  </a:moveTo>
                  <a:lnTo>
                    <a:pt x="458" y="0"/>
                  </a:lnTo>
                  <a:lnTo>
                    <a:pt x="739" y="290"/>
                  </a:lnTo>
                  <a:lnTo>
                    <a:pt x="1083" y="401"/>
                  </a:lnTo>
                  <a:lnTo>
                    <a:pt x="1501" y="435"/>
                  </a:lnTo>
                  <a:lnTo>
                    <a:pt x="1868" y="384"/>
                  </a:lnTo>
                  <a:lnTo>
                    <a:pt x="2243" y="258"/>
                  </a:lnTo>
                  <a:lnTo>
                    <a:pt x="1901" y="585"/>
                  </a:lnTo>
                  <a:lnTo>
                    <a:pt x="1460" y="667"/>
                  </a:lnTo>
                  <a:lnTo>
                    <a:pt x="1192" y="676"/>
                  </a:lnTo>
                  <a:lnTo>
                    <a:pt x="1268" y="927"/>
                  </a:lnTo>
                  <a:lnTo>
                    <a:pt x="1492" y="1186"/>
                  </a:lnTo>
                  <a:lnTo>
                    <a:pt x="1851" y="1410"/>
                  </a:lnTo>
                  <a:lnTo>
                    <a:pt x="1110" y="1469"/>
                  </a:lnTo>
                  <a:lnTo>
                    <a:pt x="334" y="1294"/>
                  </a:lnTo>
                  <a:lnTo>
                    <a:pt x="0" y="1068"/>
                  </a:lnTo>
                  <a:lnTo>
                    <a:pt x="226" y="292"/>
                  </a:lnTo>
                  <a:lnTo>
                    <a:pt x="249" y="38"/>
                  </a:lnTo>
                  <a:close/>
                </a:path>
              </a:pathLst>
            </a:custGeom>
            <a:solidFill>
              <a:srgbClr val="A3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Freeform 320"/>
            <p:cNvSpPr>
              <a:spLocks/>
            </p:cNvSpPr>
            <p:nvPr/>
          </p:nvSpPr>
          <p:spPr bwMode="auto">
            <a:xfrm>
              <a:off x="843" y="2785"/>
              <a:ext cx="745" cy="283"/>
            </a:xfrm>
            <a:custGeom>
              <a:avLst/>
              <a:gdLst>
                <a:gd name="T0" fmla="*/ 66 w 1490"/>
                <a:gd name="T1" fmla="*/ 0 h 564"/>
                <a:gd name="T2" fmla="*/ 5 w 1490"/>
                <a:gd name="T3" fmla="*/ 32 h 564"/>
                <a:gd name="T4" fmla="*/ 0 w 1490"/>
                <a:gd name="T5" fmla="*/ 107 h 564"/>
                <a:gd name="T6" fmla="*/ 87 w 1490"/>
                <a:gd name="T7" fmla="*/ 199 h 564"/>
                <a:gd name="T8" fmla="*/ 385 w 1490"/>
                <a:gd name="T9" fmla="*/ 283 h 564"/>
                <a:gd name="T10" fmla="*/ 611 w 1490"/>
                <a:gd name="T11" fmla="*/ 266 h 564"/>
                <a:gd name="T12" fmla="*/ 745 w 1490"/>
                <a:gd name="T13" fmla="*/ 174 h 564"/>
                <a:gd name="T14" fmla="*/ 445 w 1490"/>
                <a:gd name="T15" fmla="*/ 207 h 564"/>
                <a:gd name="T16" fmla="*/ 266 w 1490"/>
                <a:gd name="T17" fmla="*/ 168 h 564"/>
                <a:gd name="T18" fmla="*/ 111 w 1490"/>
                <a:gd name="T19" fmla="*/ 86 h 564"/>
                <a:gd name="T20" fmla="*/ 66 w 1490"/>
                <a:gd name="T21" fmla="*/ 0 h 564"/>
                <a:gd name="T22" fmla="*/ 66 w 1490"/>
                <a:gd name="T23" fmla="*/ 0 h 5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90"/>
                <a:gd name="T37" fmla="*/ 0 h 564"/>
                <a:gd name="T38" fmla="*/ 1490 w 1490"/>
                <a:gd name="T39" fmla="*/ 564 h 5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90" h="564">
                  <a:moveTo>
                    <a:pt x="131" y="0"/>
                  </a:moveTo>
                  <a:lnTo>
                    <a:pt x="10" y="64"/>
                  </a:lnTo>
                  <a:lnTo>
                    <a:pt x="0" y="213"/>
                  </a:lnTo>
                  <a:lnTo>
                    <a:pt x="173" y="397"/>
                  </a:lnTo>
                  <a:lnTo>
                    <a:pt x="770" y="564"/>
                  </a:lnTo>
                  <a:lnTo>
                    <a:pt x="1222" y="530"/>
                  </a:lnTo>
                  <a:lnTo>
                    <a:pt x="1490" y="346"/>
                  </a:lnTo>
                  <a:lnTo>
                    <a:pt x="890" y="412"/>
                  </a:lnTo>
                  <a:lnTo>
                    <a:pt x="532" y="334"/>
                  </a:lnTo>
                  <a:lnTo>
                    <a:pt x="222" y="171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755B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Freeform 321"/>
            <p:cNvSpPr>
              <a:spLocks/>
            </p:cNvSpPr>
            <p:nvPr/>
          </p:nvSpPr>
          <p:spPr bwMode="auto">
            <a:xfrm>
              <a:off x="800" y="3000"/>
              <a:ext cx="579" cy="431"/>
            </a:xfrm>
            <a:custGeom>
              <a:avLst/>
              <a:gdLst>
                <a:gd name="T0" fmla="*/ 191 w 1158"/>
                <a:gd name="T1" fmla="*/ 63 h 861"/>
                <a:gd name="T2" fmla="*/ 371 w 1158"/>
                <a:gd name="T3" fmla="*/ 126 h 861"/>
                <a:gd name="T4" fmla="*/ 382 w 1158"/>
                <a:gd name="T5" fmla="*/ 242 h 861"/>
                <a:gd name="T6" fmla="*/ 225 w 1158"/>
                <a:gd name="T7" fmla="*/ 293 h 861"/>
                <a:gd name="T8" fmla="*/ 450 w 1158"/>
                <a:gd name="T9" fmla="*/ 305 h 861"/>
                <a:gd name="T10" fmla="*/ 579 w 1158"/>
                <a:gd name="T11" fmla="*/ 431 h 861"/>
                <a:gd name="T12" fmla="*/ 299 w 1158"/>
                <a:gd name="T13" fmla="*/ 405 h 861"/>
                <a:gd name="T14" fmla="*/ 0 w 1158"/>
                <a:gd name="T15" fmla="*/ 276 h 861"/>
                <a:gd name="T16" fmla="*/ 41 w 1158"/>
                <a:gd name="T17" fmla="*/ 0 h 861"/>
                <a:gd name="T18" fmla="*/ 191 w 1158"/>
                <a:gd name="T19" fmla="*/ 63 h 861"/>
                <a:gd name="T20" fmla="*/ 191 w 1158"/>
                <a:gd name="T21" fmla="*/ 63 h 8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8"/>
                <a:gd name="T34" fmla="*/ 0 h 861"/>
                <a:gd name="T35" fmla="*/ 1158 w 1158"/>
                <a:gd name="T36" fmla="*/ 861 h 8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8" h="861">
                  <a:moveTo>
                    <a:pt x="383" y="126"/>
                  </a:moveTo>
                  <a:lnTo>
                    <a:pt x="742" y="251"/>
                  </a:lnTo>
                  <a:lnTo>
                    <a:pt x="765" y="483"/>
                  </a:lnTo>
                  <a:lnTo>
                    <a:pt x="451" y="586"/>
                  </a:lnTo>
                  <a:lnTo>
                    <a:pt x="900" y="610"/>
                  </a:lnTo>
                  <a:lnTo>
                    <a:pt x="1158" y="861"/>
                  </a:lnTo>
                  <a:lnTo>
                    <a:pt x="599" y="810"/>
                  </a:lnTo>
                  <a:lnTo>
                    <a:pt x="0" y="551"/>
                  </a:lnTo>
                  <a:lnTo>
                    <a:pt x="82" y="0"/>
                  </a:lnTo>
                  <a:lnTo>
                    <a:pt x="383" y="126"/>
                  </a:lnTo>
                  <a:close/>
                </a:path>
              </a:pathLst>
            </a:custGeom>
            <a:solidFill>
              <a:srgbClr val="755B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Freeform 322"/>
            <p:cNvSpPr>
              <a:spLocks/>
            </p:cNvSpPr>
            <p:nvPr/>
          </p:nvSpPr>
          <p:spPr bwMode="auto">
            <a:xfrm>
              <a:off x="795" y="1836"/>
              <a:ext cx="972" cy="1047"/>
            </a:xfrm>
            <a:custGeom>
              <a:avLst/>
              <a:gdLst>
                <a:gd name="T0" fmla="*/ 92 w 1943"/>
                <a:gd name="T1" fmla="*/ 49 h 2094"/>
                <a:gd name="T2" fmla="*/ 12 w 1943"/>
                <a:gd name="T3" fmla="*/ 224 h 2094"/>
                <a:gd name="T4" fmla="*/ 0 w 1943"/>
                <a:gd name="T5" fmla="*/ 483 h 2094"/>
                <a:gd name="T6" fmla="*/ 51 w 1943"/>
                <a:gd name="T7" fmla="*/ 692 h 2094"/>
                <a:gd name="T8" fmla="*/ 134 w 1943"/>
                <a:gd name="T9" fmla="*/ 867 h 2094"/>
                <a:gd name="T10" fmla="*/ 297 w 1943"/>
                <a:gd name="T11" fmla="*/ 993 h 2094"/>
                <a:gd name="T12" fmla="*/ 538 w 1943"/>
                <a:gd name="T13" fmla="*/ 1047 h 2094"/>
                <a:gd name="T14" fmla="*/ 739 w 1943"/>
                <a:gd name="T15" fmla="*/ 1022 h 2094"/>
                <a:gd name="T16" fmla="*/ 972 w 1943"/>
                <a:gd name="T17" fmla="*/ 937 h 2094"/>
                <a:gd name="T18" fmla="*/ 701 w 1943"/>
                <a:gd name="T19" fmla="*/ 788 h 2094"/>
                <a:gd name="T20" fmla="*/ 493 w 1943"/>
                <a:gd name="T21" fmla="*/ 738 h 2094"/>
                <a:gd name="T22" fmla="*/ 339 w 1943"/>
                <a:gd name="T23" fmla="*/ 588 h 2094"/>
                <a:gd name="T24" fmla="*/ 217 w 1943"/>
                <a:gd name="T25" fmla="*/ 425 h 2094"/>
                <a:gd name="T26" fmla="*/ 150 w 1943"/>
                <a:gd name="T27" fmla="*/ 220 h 2094"/>
                <a:gd name="T28" fmla="*/ 129 w 1943"/>
                <a:gd name="T29" fmla="*/ 108 h 2094"/>
                <a:gd name="T30" fmla="*/ 142 w 1943"/>
                <a:gd name="T31" fmla="*/ 0 h 2094"/>
                <a:gd name="T32" fmla="*/ 92 w 1943"/>
                <a:gd name="T33" fmla="*/ 49 h 2094"/>
                <a:gd name="T34" fmla="*/ 92 w 1943"/>
                <a:gd name="T35" fmla="*/ 49 h 209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43"/>
                <a:gd name="T55" fmla="*/ 0 h 2094"/>
                <a:gd name="T56" fmla="*/ 1943 w 1943"/>
                <a:gd name="T57" fmla="*/ 2094 h 209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43" h="2094">
                  <a:moveTo>
                    <a:pt x="184" y="99"/>
                  </a:moveTo>
                  <a:lnTo>
                    <a:pt x="23" y="448"/>
                  </a:lnTo>
                  <a:lnTo>
                    <a:pt x="0" y="967"/>
                  </a:lnTo>
                  <a:lnTo>
                    <a:pt x="101" y="1385"/>
                  </a:lnTo>
                  <a:lnTo>
                    <a:pt x="268" y="1735"/>
                  </a:lnTo>
                  <a:lnTo>
                    <a:pt x="593" y="1986"/>
                  </a:lnTo>
                  <a:lnTo>
                    <a:pt x="1076" y="2094"/>
                  </a:lnTo>
                  <a:lnTo>
                    <a:pt x="1477" y="2045"/>
                  </a:lnTo>
                  <a:lnTo>
                    <a:pt x="1943" y="1874"/>
                  </a:lnTo>
                  <a:lnTo>
                    <a:pt x="1401" y="1577"/>
                  </a:lnTo>
                  <a:lnTo>
                    <a:pt x="985" y="1477"/>
                  </a:lnTo>
                  <a:lnTo>
                    <a:pt x="677" y="1176"/>
                  </a:lnTo>
                  <a:lnTo>
                    <a:pt x="433" y="851"/>
                  </a:lnTo>
                  <a:lnTo>
                    <a:pt x="300" y="441"/>
                  </a:lnTo>
                  <a:lnTo>
                    <a:pt x="258" y="216"/>
                  </a:lnTo>
                  <a:lnTo>
                    <a:pt x="283" y="0"/>
                  </a:lnTo>
                  <a:lnTo>
                    <a:pt x="184" y="99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Freeform 323"/>
            <p:cNvSpPr>
              <a:spLocks/>
            </p:cNvSpPr>
            <p:nvPr/>
          </p:nvSpPr>
          <p:spPr bwMode="auto">
            <a:xfrm>
              <a:off x="1625" y="2499"/>
              <a:ext cx="351" cy="244"/>
            </a:xfrm>
            <a:custGeom>
              <a:avLst/>
              <a:gdLst>
                <a:gd name="T0" fmla="*/ 0 w 702"/>
                <a:gd name="T1" fmla="*/ 167 h 489"/>
                <a:gd name="T2" fmla="*/ 184 w 702"/>
                <a:gd name="T3" fmla="*/ 244 h 489"/>
                <a:gd name="T4" fmla="*/ 301 w 702"/>
                <a:gd name="T5" fmla="*/ 134 h 489"/>
                <a:gd name="T6" fmla="*/ 351 w 702"/>
                <a:gd name="T7" fmla="*/ 0 h 489"/>
                <a:gd name="T8" fmla="*/ 221 w 702"/>
                <a:gd name="T9" fmla="*/ 96 h 489"/>
                <a:gd name="T10" fmla="*/ 0 w 702"/>
                <a:gd name="T11" fmla="*/ 167 h 489"/>
                <a:gd name="T12" fmla="*/ 0 w 702"/>
                <a:gd name="T13" fmla="*/ 167 h 4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2"/>
                <a:gd name="T22" fmla="*/ 0 h 489"/>
                <a:gd name="T23" fmla="*/ 702 w 702"/>
                <a:gd name="T24" fmla="*/ 489 h 48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2" h="489">
                  <a:moveTo>
                    <a:pt x="0" y="335"/>
                  </a:moveTo>
                  <a:lnTo>
                    <a:pt x="369" y="489"/>
                  </a:lnTo>
                  <a:lnTo>
                    <a:pt x="601" y="268"/>
                  </a:lnTo>
                  <a:lnTo>
                    <a:pt x="702" y="0"/>
                  </a:lnTo>
                  <a:lnTo>
                    <a:pt x="443" y="192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Freeform 324"/>
            <p:cNvSpPr>
              <a:spLocks/>
            </p:cNvSpPr>
            <p:nvPr/>
          </p:nvSpPr>
          <p:spPr bwMode="auto">
            <a:xfrm>
              <a:off x="1050" y="1627"/>
              <a:ext cx="989" cy="672"/>
            </a:xfrm>
            <a:custGeom>
              <a:avLst/>
              <a:gdLst>
                <a:gd name="T0" fmla="*/ 0 w 1977"/>
                <a:gd name="T1" fmla="*/ 134 h 1343"/>
                <a:gd name="T2" fmla="*/ 130 w 1977"/>
                <a:gd name="T3" fmla="*/ 50 h 1343"/>
                <a:gd name="T4" fmla="*/ 322 w 1977"/>
                <a:gd name="T5" fmla="*/ 0 h 1343"/>
                <a:gd name="T6" fmla="*/ 497 w 1977"/>
                <a:gd name="T7" fmla="*/ 0 h 1343"/>
                <a:gd name="T8" fmla="*/ 655 w 1977"/>
                <a:gd name="T9" fmla="*/ 63 h 1343"/>
                <a:gd name="T10" fmla="*/ 767 w 1977"/>
                <a:gd name="T11" fmla="*/ 176 h 1343"/>
                <a:gd name="T12" fmla="*/ 648 w 1977"/>
                <a:gd name="T13" fmla="*/ 144 h 1343"/>
                <a:gd name="T14" fmla="*/ 596 w 1977"/>
                <a:gd name="T15" fmla="*/ 217 h 1343"/>
                <a:gd name="T16" fmla="*/ 630 w 1977"/>
                <a:gd name="T17" fmla="*/ 300 h 1343"/>
                <a:gd name="T18" fmla="*/ 709 w 1977"/>
                <a:gd name="T19" fmla="*/ 375 h 1343"/>
                <a:gd name="T20" fmla="*/ 788 w 1977"/>
                <a:gd name="T21" fmla="*/ 396 h 1343"/>
                <a:gd name="T22" fmla="*/ 834 w 1977"/>
                <a:gd name="T23" fmla="*/ 342 h 1343"/>
                <a:gd name="T24" fmla="*/ 848 w 1977"/>
                <a:gd name="T25" fmla="*/ 278 h 1343"/>
                <a:gd name="T26" fmla="*/ 930 w 1977"/>
                <a:gd name="T27" fmla="*/ 406 h 1343"/>
                <a:gd name="T28" fmla="*/ 989 w 1977"/>
                <a:gd name="T29" fmla="*/ 534 h 1343"/>
                <a:gd name="T30" fmla="*/ 984 w 1977"/>
                <a:gd name="T31" fmla="*/ 672 h 1343"/>
                <a:gd name="T32" fmla="*/ 818 w 1977"/>
                <a:gd name="T33" fmla="*/ 639 h 1343"/>
                <a:gd name="T34" fmla="*/ 668 w 1977"/>
                <a:gd name="T35" fmla="*/ 567 h 1343"/>
                <a:gd name="T36" fmla="*/ 563 w 1977"/>
                <a:gd name="T37" fmla="*/ 438 h 1343"/>
                <a:gd name="T38" fmla="*/ 421 w 1977"/>
                <a:gd name="T39" fmla="*/ 217 h 1343"/>
                <a:gd name="T40" fmla="*/ 259 w 1977"/>
                <a:gd name="T41" fmla="*/ 146 h 1343"/>
                <a:gd name="T42" fmla="*/ 96 w 1977"/>
                <a:gd name="T43" fmla="*/ 117 h 1343"/>
                <a:gd name="T44" fmla="*/ 0 w 1977"/>
                <a:gd name="T45" fmla="*/ 134 h 1343"/>
                <a:gd name="T46" fmla="*/ 0 w 1977"/>
                <a:gd name="T47" fmla="*/ 134 h 13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977"/>
                <a:gd name="T73" fmla="*/ 0 h 1343"/>
                <a:gd name="T74" fmla="*/ 1977 w 1977"/>
                <a:gd name="T75" fmla="*/ 1343 h 134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977" h="1343">
                  <a:moveTo>
                    <a:pt x="0" y="268"/>
                  </a:moveTo>
                  <a:lnTo>
                    <a:pt x="259" y="100"/>
                  </a:lnTo>
                  <a:lnTo>
                    <a:pt x="643" y="0"/>
                  </a:lnTo>
                  <a:lnTo>
                    <a:pt x="993" y="0"/>
                  </a:lnTo>
                  <a:lnTo>
                    <a:pt x="1310" y="125"/>
                  </a:lnTo>
                  <a:lnTo>
                    <a:pt x="1534" y="351"/>
                  </a:lnTo>
                  <a:lnTo>
                    <a:pt x="1295" y="287"/>
                  </a:lnTo>
                  <a:lnTo>
                    <a:pt x="1192" y="433"/>
                  </a:lnTo>
                  <a:lnTo>
                    <a:pt x="1259" y="600"/>
                  </a:lnTo>
                  <a:lnTo>
                    <a:pt x="1418" y="750"/>
                  </a:lnTo>
                  <a:lnTo>
                    <a:pt x="1576" y="792"/>
                  </a:lnTo>
                  <a:lnTo>
                    <a:pt x="1667" y="684"/>
                  </a:lnTo>
                  <a:lnTo>
                    <a:pt x="1696" y="556"/>
                  </a:lnTo>
                  <a:lnTo>
                    <a:pt x="1859" y="811"/>
                  </a:lnTo>
                  <a:lnTo>
                    <a:pt x="1977" y="1068"/>
                  </a:lnTo>
                  <a:lnTo>
                    <a:pt x="1968" y="1343"/>
                  </a:lnTo>
                  <a:lnTo>
                    <a:pt x="1635" y="1277"/>
                  </a:lnTo>
                  <a:lnTo>
                    <a:pt x="1335" y="1134"/>
                  </a:lnTo>
                  <a:lnTo>
                    <a:pt x="1126" y="876"/>
                  </a:lnTo>
                  <a:lnTo>
                    <a:pt x="842" y="433"/>
                  </a:lnTo>
                  <a:lnTo>
                    <a:pt x="517" y="292"/>
                  </a:lnTo>
                  <a:lnTo>
                    <a:pt x="192" y="233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BF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Freeform 325"/>
            <p:cNvSpPr>
              <a:spLocks/>
            </p:cNvSpPr>
            <p:nvPr/>
          </p:nvSpPr>
          <p:spPr bwMode="auto">
            <a:xfrm>
              <a:off x="663" y="1504"/>
              <a:ext cx="1509" cy="1465"/>
            </a:xfrm>
            <a:custGeom>
              <a:avLst/>
              <a:gdLst>
                <a:gd name="T0" fmla="*/ 339 w 3016"/>
                <a:gd name="T1" fmla="*/ 115 h 2929"/>
                <a:gd name="T2" fmla="*/ 238 w 3016"/>
                <a:gd name="T3" fmla="*/ 206 h 2929"/>
                <a:gd name="T4" fmla="*/ 147 w 3016"/>
                <a:gd name="T5" fmla="*/ 304 h 2929"/>
                <a:gd name="T6" fmla="*/ 82 w 3016"/>
                <a:gd name="T7" fmla="*/ 401 h 2929"/>
                <a:gd name="T8" fmla="*/ 29 w 3016"/>
                <a:gd name="T9" fmla="*/ 549 h 2929"/>
                <a:gd name="T10" fmla="*/ 0 w 3016"/>
                <a:gd name="T11" fmla="*/ 725 h 2929"/>
                <a:gd name="T12" fmla="*/ 16 w 3016"/>
                <a:gd name="T13" fmla="*/ 856 h 2929"/>
                <a:gd name="T14" fmla="*/ 41 w 3016"/>
                <a:gd name="T15" fmla="*/ 995 h 2929"/>
                <a:gd name="T16" fmla="*/ 103 w 3016"/>
                <a:gd name="T17" fmla="*/ 1134 h 2929"/>
                <a:gd name="T18" fmla="*/ 176 w 3016"/>
                <a:gd name="T19" fmla="*/ 1250 h 2929"/>
                <a:gd name="T20" fmla="*/ 315 w 3016"/>
                <a:gd name="T21" fmla="*/ 1347 h 2929"/>
                <a:gd name="T22" fmla="*/ 168 w 3016"/>
                <a:gd name="T23" fmla="*/ 1159 h 2929"/>
                <a:gd name="T24" fmla="*/ 90 w 3016"/>
                <a:gd name="T25" fmla="*/ 982 h 2929"/>
                <a:gd name="T26" fmla="*/ 53 w 3016"/>
                <a:gd name="T27" fmla="*/ 765 h 2929"/>
                <a:gd name="T28" fmla="*/ 86 w 3016"/>
                <a:gd name="T29" fmla="*/ 541 h 2929"/>
                <a:gd name="T30" fmla="*/ 160 w 3016"/>
                <a:gd name="T31" fmla="*/ 369 h 2929"/>
                <a:gd name="T32" fmla="*/ 258 w 3016"/>
                <a:gd name="T33" fmla="*/ 234 h 2929"/>
                <a:gd name="T34" fmla="*/ 380 w 3016"/>
                <a:gd name="T35" fmla="*/ 135 h 2929"/>
                <a:gd name="T36" fmla="*/ 507 w 3016"/>
                <a:gd name="T37" fmla="*/ 82 h 2929"/>
                <a:gd name="T38" fmla="*/ 675 w 3016"/>
                <a:gd name="T39" fmla="*/ 50 h 2929"/>
                <a:gd name="T40" fmla="*/ 859 w 3016"/>
                <a:gd name="T41" fmla="*/ 50 h 2929"/>
                <a:gd name="T42" fmla="*/ 1014 w 3016"/>
                <a:gd name="T43" fmla="*/ 82 h 2929"/>
                <a:gd name="T44" fmla="*/ 1177 w 3016"/>
                <a:gd name="T45" fmla="*/ 172 h 2929"/>
                <a:gd name="T46" fmla="*/ 1296 w 3016"/>
                <a:gd name="T47" fmla="*/ 279 h 2929"/>
                <a:gd name="T48" fmla="*/ 1386 w 3016"/>
                <a:gd name="T49" fmla="*/ 405 h 2929"/>
                <a:gd name="T50" fmla="*/ 1431 w 3016"/>
                <a:gd name="T51" fmla="*/ 536 h 2929"/>
                <a:gd name="T52" fmla="*/ 1464 w 3016"/>
                <a:gd name="T53" fmla="*/ 680 h 2929"/>
                <a:gd name="T54" fmla="*/ 1464 w 3016"/>
                <a:gd name="T55" fmla="*/ 831 h 2929"/>
                <a:gd name="T56" fmla="*/ 1410 w 3016"/>
                <a:gd name="T57" fmla="*/ 1040 h 2929"/>
                <a:gd name="T58" fmla="*/ 1321 w 3016"/>
                <a:gd name="T59" fmla="*/ 1187 h 2929"/>
                <a:gd name="T60" fmla="*/ 1202 w 3016"/>
                <a:gd name="T61" fmla="*/ 1310 h 2929"/>
                <a:gd name="T62" fmla="*/ 1038 w 3016"/>
                <a:gd name="T63" fmla="*/ 1396 h 2929"/>
                <a:gd name="T64" fmla="*/ 839 w 3016"/>
                <a:gd name="T65" fmla="*/ 1465 h 2929"/>
                <a:gd name="T66" fmla="*/ 1031 w 3016"/>
                <a:gd name="T67" fmla="*/ 1436 h 2929"/>
                <a:gd name="T68" fmla="*/ 1223 w 3016"/>
                <a:gd name="T69" fmla="*/ 1342 h 2929"/>
                <a:gd name="T70" fmla="*/ 1353 w 3016"/>
                <a:gd name="T71" fmla="*/ 1220 h 2929"/>
                <a:gd name="T72" fmla="*/ 1443 w 3016"/>
                <a:gd name="T73" fmla="*/ 1069 h 2929"/>
                <a:gd name="T74" fmla="*/ 1500 w 3016"/>
                <a:gd name="T75" fmla="*/ 868 h 2929"/>
                <a:gd name="T76" fmla="*/ 1509 w 3016"/>
                <a:gd name="T77" fmla="*/ 692 h 2929"/>
                <a:gd name="T78" fmla="*/ 1472 w 3016"/>
                <a:gd name="T79" fmla="*/ 536 h 2929"/>
                <a:gd name="T80" fmla="*/ 1422 w 3016"/>
                <a:gd name="T81" fmla="*/ 389 h 2929"/>
                <a:gd name="T82" fmla="*/ 1337 w 3016"/>
                <a:gd name="T83" fmla="*/ 267 h 2929"/>
                <a:gd name="T84" fmla="*/ 1198 w 3016"/>
                <a:gd name="T85" fmla="*/ 132 h 2929"/>
                <a:gd name="T86" fmla="*/ 1026 w 3016"/>
                <a:gd name="T87" fmla="*/ 50 h 2929"/>
                <a:gd name="T88" fmla="*/ 859 w 3016"/>
                <a:gd name="T89" fmla="*/ 5 h 2929"/>
                <a:gd name="T90" fmla="*/ 654 w 3016"/>
                <a:gd name="T91" fmla="*/ 0 h 2929"/>
                <a:gd name="T92" fmla="*/ 466 w 3016"/>
                <a:gd name="T93" fmla="*/ 46 h 2929"/>
                <a:gd name="T94" fmla="*/ 339 w 3016"/>
                <a:gd name="T95" fmla="*/ 115 h 2929"/>
                <a:gd name="T96" fmla="*/ 339 w 3016"/>
                <a:gd name="T97" fmla="*/ 115 h 292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016"/>
                <a:gd name="T148" fmla="*/ 0 h 2929"/>
                <a:gd name="T149" fmla="*/ 3016 w 3016"/>
                <a:gd name="T150" fmla="*/ 2929 h 292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016" h="2929">
                  <a:moveTo>
                    <a:pt x="678" y="230"/>
                  </a:moveTo>
                  <a:lnTo>
                    <a:pt x="475" y="411"/>
                  </a:lnTo>
                  <a:lnTo>
                    <a:pt x="294" y="607"/>
                  </a:lnTo>
                  <a:lnTo>
                    <a:pt x="163" y="802"/>
                  </a:lnTo>
                  <a:lnTo>
                    <a:pt x="57" y="1097"/>
                  </a:lnTo>
                  <a:lnTo>
                    <a:pt x="0" y="1449"/>
                  </a:lnTo>
                  <a:lnTo>
                    <a:pt x="32" y="1711"/>
                  </a:lnTo>
                  <a:lnTo>
                    <a:pt x="82" y="1989"/>
                  </a:lnTo>
                  <a:lnTo>
                    <a:pt x="205" y="2268"/>
                  </a:lnTo>
                  <a:lnTo>
                    <a:pt x="351" y="2500"/>
                  </a:lnTo>
                  <a:lnTo>
                    <a:pt x="629" y="2694"/>
                  </a:lnTo>
                  <a:lnTo>
                    <a:pt x="336" y="2317"/>
                  </a:lnTo>
                  <a:lnTo>
                    <a:pt x="180" y="1964"/>
                  </a:lnTo>
                  <a:lnTo>
                    <a:pt x="106" y="1530"/>
                  </a:lnTo>
                  <a:lnTo>
                    <a:pt x="171" y="1082"/>
                  </a:lnTo>
                  <a:lnTo>
                    <a:pt x="319" y="738"/>
                  </a:lnTo>
                  <a:lnTo>
                    <a:pt x="515" y="468"/>
                  </a:lnTo>
                  <a:lnTo>
                    <a:pt x="760" y="270"/>
                  </a:lnTo>
                  <a:lnTo>
                    <a:pt x="1013" y="164"/>
                  </a:lnTo>
                  <a:lnTo>
                    <a:pt x="1349" y="99"/>
                  </a:lnTo>
                  <a:lnTo>
                    <a:pt x="1716" y="99"/>
                  </a:lnTo>
                  <a:lnTo>
                    <a:pt x="2026" y="164"/>
                  </a:lnTo>
                  <a:lnTo>
                    <a:pt x="2353" y="344"/>
                  </a:lnTo>
                  <a:lnTo>
                    <a:pt x="2590" y="557"/>
                  </a:lnTo>
                  <a:lnTo>
                    <a:pt x="2771" y="810"/>
                  </a:lnTo>
                  <a:lnTo>
                    <a:pt x="2860" y="1072"/>
                  </a:lnTo>
                  <a:lnTo>
                    <a:pt x="2927" y="1359"/>
                  </a:lnTo>
                  <a:lnTo>
                    <a:pt x="2927" y="1662"/>
                  </a:lnTo>
                  <a:lnTo>
                    <a:pt x="2819" y="2080"/>
                  </a:lnTo>
                  <a:lnTo>
                    <a:pt x="2640" y="2374"/>
                  </a:lnTo>
                  <a:lnTo>
                    <a:pt x="2402" y="2620"/>
                  </a:lnTo>
                  <a:lnTo>
                    <a:pt x="2075" y="2791"/>
                  </a:lnTo>
                  <a:lnTo>
                    <a:pt x="1676" y="2929"/>
                  </a:lnTo>
                  <a:lnTo>
                    <a:pt x="2060" y="2872"/>
                  </a:lnTo>
                  <a:lnTo>
                    <a:pt x="2444" y="2684"/>
                  </a:lnTo>
                  <a:lnTo>
                    <a:pt x="2705" y="2439"/>
                  </a:lnTo>
                  <a:lnTo>
                    <a:pt x="2885" y="2137"/>
                  </a:lnTo>
                  <a:lnTo>
                    <a:pt x="2999" y="1736"/>
                  </a:lnTo>
                  <a:lnTo>
                    <a:pt x="3016" y="1384"/>
                  </a:lnTo>
                  <a:lnTo>
                    <a:pt x="2942" y="1072"/>
                  </a:lnTo>
                  <a:lnTo>
                    <a:pt x="2843" y="778"/>
                  </a:lnTo>
                  <a:lnTo>
                    <a:pt x="2672" y="533"/>
                  </a:lnTo>
                  <a:lnTo>
                    <a:pt x="2395" y="263"/>
                  </a:lnTo>
                  <a:lnTo>
                    <a:pt x="2051" y="99"/>
                  </a:lnTo>
                  <a:lnTo>
                    <a:pt x="1716" y="10"/>
                  </a:lnTo>
                  <a:lnTo>
                    <a:pt x="1307" y="0"/>
                  </a:lnTo>
                  <a:lnTo>
                    <a:pt x="931" y="92"/>
                  </a:lnTo>
                  <a:lnTo>
                    <a:pt x="678" y="2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Freeform 326"/>
            <p:cNvSpPr>
              <a:spLocks/>
            </p:cNvSpPr>
            <p:nvPr/>
          </p:nvSpPr>
          <p:spPr bwMode="auto">
            <a:xfrm>
              <a:off x="835" y="2814"/>
              <a:ext cx="879" cy="254"/>
            </a:xfrm>
            <a:custGeom>
              <a:avLst/>
              <a:gdLst>
                <a:gd name="T0" fmla="*/ 104 w 1756"/>
                <a:gd name="T1" fmla="*/ 0 h 507"/>
                <a:gd name="T2" fmla="*/ 155 w 1756"/>
                <a:gd name="T3" fmla="*/ 49 h 507"/>
                <a:gd name="T4" fmla="*/ 237 w 1756"/>
                <a:gd name="T5" fmla="*/ 98 h 507"/>
                <a:gd name="T6" fmla="*/ 442 w 1756"/>
                <a:gd name="T7" fmla="*/ 147 h 507"/>
                <a:gd name="T8" fmla="*/ 614 w 1756"/>
                <a:gd name="T9" fmla="*/ 155 h 507"/>
                <a:gd name="T10" fmla="*/ 879 w 1756"/>
                <a:gd name="T11" fmla="*/ 107 h 507"/>
                <a:gd name="T12" fmla="*/ 724 w 1756"/>
                <a:gd name="T13" fmla="*/ 241 h 507"/>
                <a:gd name="T14" fmla="*/ 662 w 1756"/>
                <a:gd name="T15" fmla="*/ 245 h 507"/>
                <a:gd name="T16" fmla="*/ 728 w 1756"/>
                <a:gd name="T17" fmla="*/ 176 h 507"/>
                <a:gd name="T18" fmla="*/ 585 w 1756"/>
                <a:gd name="T19" fmla="*/ 249 h 507"/>
                <a:gd name="T20" fmla="*/ 527 w 1756"/>
                <a:gd name="T21" fmla="*/ 249 h 507"/>
                <a:gd name="T22" fmla="*/ 573 w 1756"/>
                <a:gd name="T23" fmla="*/ 192 h 507"/>
                <a:gd name="T24" fmla="*/ 458 w 1756"/>
                <a:gd name="T25" fmla="*/ 254 h 507"/>
                <a:gd name="T26" fmla="*/ 393 w 1756"/>
                <a:gd name="T27" fmla="*/ 254 h 507"/>
                <a:gd name="T28" fmla="*/ 487 w 1756"/>
                <a:gd name="T29" fmla="*/ 180 h 507"/>
                <a:gd name="T30" fmla="*/ 335 w 1756"/>
                <a:gd name="T31" fmla="*/ 241 h 507"/>
                <a:gd name="T32" fmla="*/ 281 w 1756"/>
                <a:gd name="T33" fmla="*/ 229 h 507"/>
                <a:gd name="T34" fmla="*/ 380 w 1756"/>
                <a:gd name="T35" fmla="*/ 160 h 507"/>
                <a:gd name="T36" fmla="*/ 221 w 1756"/>
                <a:gd name="T37" fmla="*/ 213 h 507"/>
                <a:gd name="T38" fmla="*/ 164 w 1756"/>
                <a:gd name="T39" fmla="*/ 192 h 507"/>
                <a:gd name="T40" fmla="*/ 274 w 1756"/>
                <a:gd name="T41" fmla="*/ 139 h 507"/>
                <a:gd name="T42" fmla="*/ 127 w 1756"/>
                <a:gd name="T43" fmla="*/ 172 h 507"/>
                <a:gd name="T44" fmla="*/ 78 w 1756"/>
                <a:gd name="T45" fmla="*/ 143 h 507"/>
                <a:gd name="T46" fmla="*/ 188 w 1756"/>
                <a:gd name="T47" fmla="*/ 98 h 507"/>
                <a:gd name="T48" fmla="*/ 45 w 1756"/>
                <a:gd name="T49" fmla="*/ 107 h 507"/>
                <a:gd name="T50" fmla="*/ 8 w 1756"/>
                <a:gd name="T51" fmla="*/ 78 h 507"/>
                <a:gd name="T52" fmla="*/ 94 w 1756"/>
                <a:gd name="T53" fmla="*/ 41 h 507"/>
                <a:gd name="T54" fmla="*/ 0 w 1756"/>
                <a:gd name="T55" fmla="*/ 41 h 507"/>
                <a:gd name="T56" fmla="*/ 13 w 1756"/>
                <a:gd name="T57" fmla="*/ 4 h 507"/>
                <a:gd name="T58" fmla="*/ 104 w 1756"/>
                <a:gd name="T59" fmla="*/ 0 h 507"/>
                <a:gd name="T60" fmla="*/ 104 w 1756"/>
                <a:gd name="T61" fmla="*/ 0 h 50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756"/>
                <a:gd name="T94" fmla="*/ 0 h 507"/>
                <a:gd name="T95" fmla="*/ 1756 w 1756"/>
                <a:gd name="T96" fmla="*/ 507 h 50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756" h="507">
                  <a:moveTo>
                    <a:pt x="207" y="0"/>
                  </a:moveTo>
                  <a:lnTo>
                    <a:pt x="310" y="97"/>
                  </a:lnTo>
                  <a:lnTo>
                    <a:pt x="473" y="195"/>
                  </a:lnTo>
                  <a:lnTo>
                    <a:pt x="882" y="294"/>
                  </a:lnTo>
                  <a:lnTo>
                    <a:pt x="1226" y="309"/>
                  </a:lnTo>
                  <a:lnTo>
                    <a:pt x="1756" y="213"/>
                  </a:lnTo>
                  <a:lnTo>
                    <a:pt x="1446" y="482"/>
                  </a:lnTo>
                  <a:lnTo>
                    <a:pt x="1323" y="490"/>
                  </a:lnTo>
                  <a:lnTo>
                    <a:pt x="1454" y="351"/>
                  </a:lnTo>
                  <a:lnTo>
                    <a:pt x="1169" y="498"/>
                  </a:lnTo>
                  <a:lnTo>
                    <a:pt x="1053" y="498"/>
                  </a:lnTo>
                  <a:lnTo>
                    <a:pt x="1144" y="384"/>
                  </a:lnTo>
                  <a:lnTo>
                    <a:pt x="914" y="507"/>
                  </a:lnTo>
                  <a:lnTo>
                    <a:pt x="785" y="507"/>
                  </a:lnTo>
                  <a:lnTo>
                    <a:pt x="973" y="359"/>
                  </a:lnTo>
                  <a:lnTo>
                    <a:pt x="669" y="482"/>
                  </a:lnTo>
                  <a:lnTo>
                    <a:pt x="562" y="458"/>
                  </a:lnTo>
                  <a:lnTo>
                    <a:pt x="760" y="319"/>
                  </a:lnTo>
                  <a:lnTo>
                    <a:pt x="441" y="425"/>
                  </a:lnTo>
                  <a:lnTo>
                    <a:pt x="327" y="384"/>
                  </a:lnTo>
                  <a:lnTo>
                    <a:pt x="547" y="277"/>
                  </a:lnTo>
                  <a:lnTo>
                    <a:pt x="253" y="344"/>
                  </a:lnTo>
                  <a:lnTo>
                    <a:pt x="156" y="285"/>
                  </a:lnTo>
                  <a:lnTo>
                    <a:pt x="376" y="195"/>
                  </a:lnTo>
                  <a:lnTo>
                    <a:pt x="89" y="213"/>
                  </a:lnTo>
                  <a:lnTo>
                    <a:pt x="15" y="156"/>
                  </a:lnTo>
                  <a:lnTo>
                    <a:pt x="188" y="81"/>
                  </a:lnTo>
                  <a:lnTo>
                    <a:pt x="0" y="81"/>
                  </a:lnTo>
                  <a:lnTo>
                    <a:pt x="25" y="7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Freeform 327"/>
            <p:cNvSpPr>
              <a:spLocks/>
            </p:cNvSpPr>
            <p:nvPr/>
          </p:nvSpPr>
          <p:spPr bwMode="auto">
            <a:xfrm>
              <a:off x="610" y="2742"/>
              <a:ext cx="1569" cy="784"/>
            </a:xfrm>
            <a:custGeom>
              <a:avLst/>
              <a:gdLst>
                <a:gd name="T0" fmla="*/ 268 w 3138"/>
                <a:gd name="T1" fmla="*/ 0 h 1568"/>
                <a:gd name="T2" fmla="*/ 169 w 3138"/>
                <a:gd name="T3" fmla="*/ 44 h 1568"/>
                <a:gd name="T4" fmla="*/ 152 w 3138"/>
                <a:gd name="T5" fmla="*/ 125 h 1568"/>
                <a:gd name="T6" fmla="*/ 46 w 3138"/>
                <a:gd name="T7" fmla="*/ 457 h 1568"/>
                <a:gd name="T8" fmla="*/ 0 w 3138"/>
                <a:gd name="T9" fmla="*/ 555 h 1568"/>
                <a:gd name="T10" fmla="*/ 25 w 3138"/>
                <a:gd name="T11" fmla="*/ 604 h 1568"/>
                <a:gd name="T12" fmla="*/ 156 w 3138"/>
                <a:gd name="T13" fmla="*/ 682 h 1568"/>
                <a:gd name="T14" fmla="*/ 392 w 3138"/>
                <a:gd name="T15" fmla="*/ 756 h 1568"/>
                <a:gd name="T16" fmla="*/ 700 w 3138"/>
                <a:gd name="T17" fmla="*/ 784 h 1568"/>
                <a:gd name="T18" fmla="*/ 1031 w 3138"/>
                <a:gd name="T19" fmla="*/ 784 h 1568"/>
                <a:gd name="T20" fmla="*/ 1353 w 3138"/>
                <a:gd name="T21" fmla="*/ 735 h 1568"/>
                <a:gd name="T22" fmla="*/ 1521 w 3138"/>
                <a:gd name="T23" fmla="*/ 666 h 1568"/>
                <a:gd name="T24" fmla="*/ 1569 w 3138"/>
                <a:gd name="T25" fmla="*/ 625 h 1568"/>
                <a:gd name="T26" fmla="*/ 1541 w 3138"/>
                <a:gd name="T27" fmla="*/ 518 h 1568"/>
                <a:gd name="T28" fmla="*/ 1452 w 3138"/>
                <a:gd name="T29" fmla="*/ 195 h 1568"/>
                <a:gd name="T30" fmla="*/ 1427 w 3138"/>
                <a:gd name="T31" fmla="*/ 85 h 1568"/>
                <a:gd name="T32" fmla="*/ 1324 w 3138"/>
                <a:gd name="T33" fmla="*/ 36 h 1568"/>
                <a:gd name="T34" fmla="*/ 1280 w 3138"/>
                <a:gd name="T35" fmla="*/ 85 h 1568"/>
                <a:gd name="T36" fmla="*/ 1370 w 3138"/>
                <a:gd name="T37" fmla="*/ 121 h 1568"/>
                <a:gd name="T38" fmla="*/ 1312 w 3138"/>
                <a:gd name="T39" fmla="*/ 195 h 1568"/>
                <a:gd name="T40" fmla="*/ 1194 w 3138"/>
                <a:gd name="T41" fmla="*/ 268 h 1568"/>
                <a:gd name="T42" fmla="*/ 1034 w 3138"/>
                <a:gd name="T43" fmla="*/ 322 h 1568"/>
                <a:gd name="T44" fmla="*/ 1189 w 3138"/>
                <a:gd name="T45" fmla="*/ 314 h 1568"/>
                <a:gd name="T46" fmla="*/ 1283 w 3138"/>
                <a:gd name="T47" fmla="*/ 281 h 1568"/>
                <a:gd name="T48" fmla="*/ 1394 w 3138"/>
                <a:gd name="T49" fmla="*/ 227 h 1568"/>
                <a:gd name="T50" fmla="*/ 1439 w 3138"/>
                <a:gd name="T51" fmla="*/ 625 h 1568"/>
                <a:gd name="T52" fmla="*/ 1337 w 3138"/>
                <a:gd name="T53" fmla="*/ 678 h 1568"/>
                <a:gd name="T54" fmla="*/ 1129 w 3138"/>
                <a:gd name="T55" fmla="*/ 719 h 1568"/>
                <a:gd name="T56" fmla="*/ 682 w 3138"/>
                <a:gd name="T57" fmla="*/ 721 h 1568"/>
                <a:gd name="T58" fmla="*/ 431 w 3138"/>
                <a:gd name="T59" fmla="*/ 680 h 1568"/>
                <a:gd name="T60" fmla="*/ 217 w 3138"/>
                <a:gd name="T61" fmla="*/ 611 h 1568"/>
                <a:gd name="T62" fmla="*/ 82 w 3138"/>
                <a:gd name="T63" fmla="*/ 534 h 1568"/>
                <a:gd name="T64" fmla="*/ 178 w 3138"/>
                <a:gd name="T65" fmla="*/ 241 h 1568"/>
                <a:gd name="T66" fmla="*/ 197 w 3138"/>
                <a:gd name="T67" fmla="*/ 64 h 1568"/>
                <a:gd name="T68" fmla="*/ 299 w 3138"/>
                <a:gd name="T69" fmla="*/ 44 h 1568"/>
                <a:gd name="T70" fmla="*/ 268 w 3138"/>
                <a:gd name="T71" fmla="*/ 0 h 1568"/>
                <a:gd name="T72" fmla="*/ 268 w 3138"/>
                <a:gd name="T73" fmla="*/ 0 h 15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138"/>
                <a:gd name="T112" fmla="*/ 0 h 1568"/>
                <a:gd name="T113" fmla="*/ 3138 w 3138"/>
                <a:gd name="T114" fmla="*/ 1568 h 156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138" h="1568">
                  <a:moveTo>
                    <a:pt x="536" y="0"/>
                  </a:moveTo>
                  <a:lnTo>
                    <a:pt x="337" y="88"/>
                  </a:lnTo>
                  <a:lnTo>
                    <a:pt x="303" y="251"/>
                  </a:lnTo>
                  <a:lnTo>
                    <a:pt x="92" y="914"/>
                  </a:lnTo>
                  <a:lnTo>
                    <a:pt x="0" y="1110"/>
                  </a:lnTo>
                  <a:lnTo>
                    <a:pt x="50" y="1207"/>
                  </a:lnTo>
                  <a:lnTo>
                    <a:pt x="312" y="1363"/>
                  </a:lnTo>
                  <a:lnTo>
                    <a:pt x="785" y="1511"/>
                  </a:lnTo>
                  <a:lnTo>
                    <a:pt x="1399" y="1568"/>
                  </a:lnTo>
                  <a:lnTo>
                    <a:pt x="2061" y="1568"/>
                  </a:lnTo>
                  <a:lnTo>
                    <a:pt x="2705" y="1470"/>
                  </a:lnTo>
                  <a:lnTo>
                    <a:pt x="3042" y="1331"/>
                  </a:lnTo>
                  <a:lnTo>
                    <a:pt x="3138" y="1249"/>
                  </a:lnTo>
                  <a:lnTo>
                    <a:pt x="3081" y="1036"/>
                  </a:lnTo>
                  <a:lnTo>
                    <a:pt x="2903" y="390"/>
                  </a:lnTo>
                  <a:lnTo>
                    <a:pt x="2853" y="169"/>
                  </a:lnTo>
                  <a:lnTo>
                    <a:pt x="2648" y="71"/>
                  </a:lnTo>
                  <a:lnTo>
                    <a:pt x="2559" y="169"/>
                  </a:lnTo>
                  <a:lnTo>
                    <a:pt x="2739" y="242"/>
                  </a:lnTo>
                  <a:lnTo>
                    <a:pt x="2623" y="390"/>
                  </a:lnTo>
                  <a:lnTo>
                    <a:pt x="2388" y="536"/>
                  </a:lnTo>
                  <a:lnTo>
                    <a:pt x="2068" y="643"/>
                  </a:lnTo>
                  <a:lnTo>
                    <a:pt x="2378" y="627"/>
                  </a:lnTo>
                  <a:lnTo>
                    <a:pt x="2566" y="561"/>
                  </a:lnTo>
                  <a:lnTo>
                    <a:pt x="2787" y="454"/>
                  </a:lnTo>
                  <a:lnTo>
                    <a:pt x="2878" y="1249"/>
                  </a:lnTo>
                  <a:lnTo>
                    <a:pt x="2673" y="1355"/>
                  </a:lnTo>
                  <a:lnTo>
                    <a:pt x="2257" y="1437"/>
                  </a:lnTo>
                  <a:lnTo>
                    <a:pt x="1363" y="1441"/>
                  </a:lnTo>
                  <a:lnTo>
                    <a:pt x="863" y="1359"/>
                  </a:lnTo>
                  <a:lnTo>
                    <a:pt x="434" y="1221"/>
                  </a:lnTo>
                  <a:lnTo>
                    <a:pt x="164" y="1068"/>
                  </a:lnTo>
                  <a:lnTo>
                    <a:pt x="356" y="483"/>
                  </a:lnTo>
                  <a:lnTo>
                    <a:pt x="394" y="128"/>
                  </a:lnTo>
                  <a:lnTo>
                    <a:pt x="597" y="88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Freeform 328"/>
            <p:cNvSpPr>
              <a:spLocks/>
            </p:cNvSpPr>
            <p:nvPr/>
          </p:nvSpPr>
          <p:spPr bwMode="auto">
            <a:xfrm>
              <a:off x="1097" y="1649"/>
              <a:ext cx="181" cy="129"/>
            </a:xfrm>
            <a:custGeom>
              <a:avLst/>
              <a:gdLst>
                <a:gd name="T0" fmla="*/ 0 w 363"/>
                <a:gd name="T1" fmla="*/ 129 h 259"/>
                <a:gd name="T2" fmla="*/ 43 w 363"/>
                <a:gd name="T3" fmla="*/ 82 h 259"/>
                <a:gd name="T4" fmla="*/ 95 w 363"/>
                <a:gd name="T5" fmla="*/ 34 h 259"/>
                <a:gd name="T6" fmla="*/ 181 w 363"/>
                <a:gd name="T7" fmla="*/ 0 h 259"/>
                <a:gd name="T8" fmla="*/ 120 w 363"/>
                <a:gd name="T9" fmla="*/ 56 h 259"/>
                <a:gd name="T10" fmla="*/ 64 w 363"/>
                <a:gd name="T11" fmla="*/ 125 h 259"/>
                <a:gd name="T12" fmla="*/ 0 w 363"/>
                <a:gd name="T13" fmla="*/ 129 h 259"/>
                <a:gd name="T14" fmla="*/ 0 w 363"/>
                <a:gd name="T15" fmla="*/ 129 h 2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3"/>
                <a:gd name="T25" fmla="*/ 0 h 259"/>
                <a:gd name="T26" fmla="*/ 363 w 363"/>
                <a:gd name="T27" fmla="*/ 259 h 2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3" h="259">
                  <a:moveTo>
                    <a:pt x="0" y="259"/>
                  </a:moveTo>
                  <a:lnTo>
                    <a:pt x="87" y="164"/>
                  </a:lnTo>
                  <a:lnTo>
                    <a:pt x="190" y="69"/>
                  </a:lnTo>
                  <a:lnTo>
                    <a:pt x="363" y="0"/>
                  </a:lnTo>
                  <a:lnTo>
                    <a:pt x="241" y="112"/>
                  </a:lnTo>
                  <a:lnTo>
                    <a:pt x="129" y="251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4" name="Freeform 329"/>
            <p:cNvSpPr>
              <a:spLocks/>
            </p:cNvSpPr>
            <p:nvPr/>
          </p:nvSpPr>
          <p:spPr bwMode="auto">
            <a:xfrm>
              <a:off x="1239" y="1639"/>
              <a:ext cx="204" cy="139"/>
            </a:xfrm>
            <a:custGeom>
              <a:avLst/>
              <a:gdLst>
                <a:gd name="T0" fmla="*/ 0 w 406"/>
                <a:gd name="T1" fmla="*/ 131 h 278"/>
                <a:gd name="T2" fmla="*/ 52 w 406"/>
                <a:gd name="T3" fmla="*/ 61 h 278"/>
                <a:gd name="T4" fmla="*/ 109 w 406"/>
                <a:gd name="T5" fmla="*/ 0 h 278"/>
                <a:gd name="T6" fmla="*/ 204 w 406"/>
                <a:gd name="T7" fmla="*/ 0 h 278"/>
                <a:gd name="T8" fmla="*/ 126 w 406"/>
                <a:gd name="T9" fmla="*/ 39 h 278"/>
                <a:gd name="T10" fmla="*/ 57 w 406"/>
                <a:gd name="T11" fmla="*/ 139 h 278"/>
                <a:gd name="T12" fmla="*/ 0 w 406"/>
                <a:gd name="T13" fmla="*/ 131 h 278"/>
                <a:gd name="T14" fmla="*/ 0 w 406"/>
                <a:gd name="T15" fmla="*/ 131 h 2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6"/>
                <a:gd name="T25" fmla="*/ 0 h 278"/>
                <a:gd name="T26" fmla="*/ 406 w 406"/>
                <a:gd name="T27" fmla="*/ 278 h 27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6" h="278">
                  <a:moveTo>
                    <a:pt x="0" y="261"/>
                  </a:moveTo>
                  <a:lnTo>
                    <a:pt x="104" y="122"/>
                  </a:lnTo>
                  <a:lnTo>
                    <a:pt x="216" y="0"/>
                  </a:lnTo>
                  <a:lnTo>
                    <a:pt x="406" y="0"/>
                  </a:lnTo>
                  <a:lnTo>
                    <a:pt x="251" y="78"/>
                  </a:lnTo>
                  <a:lnTo>
                    <a:pt x="114" y="278"/>
                  </a:lnTo>
                  <a:lnTo>
                    <a:pt x="0" y="2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Freeform 330"/>
            <p:cNvSpPr>
              <a:spLocks/>
            </p:cNvSpPr>
            <p:nvPr/>
          </p:nvSpPr>
          <p:spPr bwMode="auto">
            <a:xfrm>
              <a:off x="1352" y="1639"/>
              <a:ext cx="242" cy="152"/>
            </a:xfrm>
            <a:custGeom>
              <a:avLst/>
              <a:gdLst>
                <a:gd name="T0" fmla="*/ 0 w 483"/>
                <a:gd name="T1" fmla="*/ 135 h 304"/>
                <a:gd name="T2" fmla="*/ 73 w 483"/>
                <a:gd name="T3" fmla="*/ 48 h 304"/>
                <a:gd name="T4" fmla="*/ 160 w 483"/>
                <a:gd name="T5" fmla="*/ 0 h 304"/>
                <a:gd name="T6" fmla="*/ 242 w 483"/>
                <a:gd name="T7" fmla="*/ 18 h 304"/>
                <a:gd name="T8" fmla="*/ 143 w 483"/>
                <a:gd name="T9" fmla="*/ 61 h 304"/>
                <a:gd name="T10" fmla="*/ 51 w 483"/>
                <a:gd name="T11" fmla="*/ 152 h 304"/>
                <a:gd name="T12" fmla="*/ 0 w 483"/>
                <a:gd name="T13" fmla="*/ 135 h 304"/>
                <a:gd name="T14" fmla="*/ 0 w 483"/>
                <a:gd name="T15" fmla="*/ 135 h 3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3"/>
                <a:gd name="T25" fmla="*/ 0 h 304"/>
                <a:gd name="T26" fmla="*/ 483 w 483"/>
                <a:gd name="T27" fmla="*/ 304 h 3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3" h="304">
                  <a:moveTo>
                    <a:pt x="0" y="270"/>
                  </a:moveTo>
                  <a:lnTo>
                    <a:pt x="146" y="97"/>
                  </a:lnTo>
                  <a:lnTo>
                    <a:pt x="319" y="0"/>
                  </a:lnTo>
                  <a:lnTo>
                    <a:pt x="483" y="36"/>
                  </a:lnTo>
                  <a:lnTo>
                    <a:pt x="285" y="122"/>
                  </a:lnTo>
                  <a:lnTo>
                    <a:pt x="102" y="304"/>
                  </a:lnTo>
                  <a:lnTo>
                    <a:pt x="0" y="2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Freeform 331"/>
            <p:cNvSpPr>
              <a:spLocks/>
            </p:cNvSpPr>
            <p:nvPr/>
          </p:nvSpPr>
          <p:spPr bwMode="auto">
            <a:xfrm>
              <a:off x="1465" y="1678"/>
              <a:ext cx="229" cy="191"/>
            </a:xfrm>
            <a:custGeom>
              <a:avLst/>
              <a:gdLst>
                <a:gd name="T0" fmla="*/ 0 w 458"/>
                <a:gd name="T1" fmla="*/ 126 h 382"/>
                <a:gd name="T2" fmla="*/ 82 w 458"/>
                <a:gd name="T3" fmla="*/ 52 h 382"/>
                <a:gd name="T4" fmla="*/ 169 w 458"/>
                <a:gd name="T5" fmla="*/ 0 h 382"/>
                <a:gd name="T6" fmla="*/ 229 w 458"/>
                <a:gd name="T7" fmla="*/ 44 h 382"/>
                <a:gd name="T8" fmla="*/ 148 w 458"/>
                <a:gd name="T9" fmla="*/ 61 h 382"/>
                <a:gd name="T10" fmla="*/ 61 w 458"/>
                <a:gd name="T11" fmla="*/ 148 h 382"/>
                <a:gd name="T12" fmla="*/ 39 w 458"/>
                <a:gd name="T13" fmla="*/ 191 h 382"/>
                <a:gd name="T14" fmla="*/ 0 w 458"/>
                <a:gd name="T15" fmla="*/ 126 h 382"/>
                <a:gd name="T16" fmla="*/ 0 w 458"/>
                <a:gd name="T17" fmla="*/ 126 h 3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8"/>
                <a:gd name="T28" fmla="*/ 0 h 382"/>
                <a:gd name="T29" fmla="*/ 458 w 458"/>
                <a:gd name="T30" fmla="*/ 382 h 3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8" h="382">
                  <a:moveTo>
                    <a:pt x="0" y="253"/>
                  </a:moveTo>
                  <a:lnTo>
                    <a:pt x="164" y="105"/>
                  </a:lnTo>
                  <a:lnTo>
                    <a:pt x="338" y="0"/>
                  </a:lnTo>
                  <a:lnTo>
                    <a:pt x="458" y="88"/>
                  </a:lnTo>
                  <a:lnTo>
                    <a:pt x="295" y="122"/>
                  </a:lnTo>
                  <a:lnTo>
                    <a:pt x="122" y="295"/>
                  </a:lnTo>
                  <a:lnTo>
                    <a:pt x="78" y="382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Freeform 332"/>
            <p:cNvSpPr>
              <a:spLocks/>
            </p:cNvSpPr>
            <p:nvPr/>
          </p:nvSpPr>
          <p:spPr bwMode="auto">
            <a:xfrm>
              <a:off x="1542" y="1796"/>
              <a:ext cx="70" cy="146"/>
            </a:xfrm>
            <a:custGeom>
              <a:avLst/>
              <a:gdLst>
                <a:gd name="T0" fmla="*/ 0 w 139"/>
                <a:gd name="T1" fmla="*/ 95 h 293"/>
                <a:gd name="T2" fmla="*/ 34 w 139"/>
                <a:gd name="T3" fmla="*/ 42 h 293"/>
                <a:gd name="T4" fmla="*/ 70 w 139"/>
                <a:gd name="T5" fmla="*/ 0 h 293"/>
                <a:gd name="T6" fmla="*/ 56 w 139"/>
                <a:gd name="T7" fmla="*/ 81 h 293"/>
                <a:gd name="T8" fmla="*/ 22 w 139"/>
                <a:gd name="T9" fmla="*/ 146 h 293"/>
                <a:gd name="T10" fmla="*/ 0 w 139"/>
                <a:gd name="T11" fmla="*/ 95 h 293"/>
                <a:gd name="T12" fmla="*/ 0 w 139"/>
                <a:gd name="T13" fmla="*/ 95 h 2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9"/>
                <a:gd name="T22" fmla="*/ 0 h 293"/>
                <a:gd name="T23" fmla="*/ 139 w 139"/>
                <a:gd name="T24" fmla="*/ 293 h 2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9" h="293">
                  <a:moveTo>
                    <a:pt x="0" y="190"/>
                  </a:moveTo>
                  <a:lnTo>
                    <a:pt x="68" y="85"/>
                  </a:lnTo>
                  <a:lnTo>
                    <a:pt x="139" y="0"/>
                  </a:lnTo>
                  <a:lnTo>
                    <a:pt x="112" y="163"/>
                  </a:lnTo>
                  <a:lnTo>
                    <a:pt x="44" y="293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Freeform 333"/>
            <p:cNvSpPr>
              <a:spLocks/>
            </p:cNvSpPr>
            <p:nvPr/>
          </p:nvSpPr>
          <p:spPr bwMode="auto">
            <a:xfrm>
              <a:off x="1685" y="1747"/>
              <a:ext cx="95" cy="44"/>
            </a:xfrm>
            <a:custGeom>
              <a:avLst/>
              <a:gdLst>
                <a:gd name="T0" fmla="*/ 0 w 190"/>
                <a:gd name="T1" fmla="*/ 22 h 87"/>
                <a:gd name="T2" fmla="*/ 48 w 190"/>
                <a:gd name="T3" fmla="*/ 0 h 87"/>
                <a:gd name="T4" fmla="*/ 95 w 190"/>
                <a:gd name="T5" fmla="*/ 44 h 87"/>
                <a:gd name="T6" fmla="*/ 0 w 190"/>
                <a:gd name="T7" fmla="*/ 22 h 87"/>
                <a:gd name="T8" fmla="*/ 0 w 190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0"/>
                <a:gd name="T16" fmla="*/ 0 h 87"/>
                <a:gd name="T17" fmla="*/ 190 w 190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0" h="87">
                  <a:moveTo>
                    <a:pt x="0" y="44"/>
                  </a:moveTo>
                  <a:lnTo>
                    <a:pt x="95" y="0"/>
                  </a:lnTo>
                  <a:lnTo>
                    <a:pt x="190" y="87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Freeform 334"/>
            <p:cNvSpPr>
              <a:spLocks/>
            </p:cNvSpPr>
            <p:nvPr/>
          </p:nvSpPr>
          <p:spPr bwMode="auto">
            <a:xfrm>
              <a:off x="1590" y="1912"/>
              <a:ext cx="69" cy="96"/>
            </a:xfrm>
            <a:custGeom>
              <a:avLst/>
              <a:gdLst>
                <a:gd name="T0" fmla="*/ 25 w 139"/>
                <a:gd name="T1" fmla="*/ 0 h 192"/>
                <a:gd name="T2" fmla="*/ 69 w 139"/>
                <a:gd name="T3" fmla="*/ 60 h 192"/>
                <a:gd name="T4" fmla="*/ 25 w 139"/>
                <a:gd name="T5" fmla="*/ 96 h 192"/>
                <a:gd name="T6" fmla="*/ 0 w 139"/>
                <a:gd name="T7" fmla="*/ 66 h 192"/>
                <a:gd name="T8" fmla="*/ 25 w 139"/>
                <a:gd name="T9" fmla="*/ 0 h 192"/>
                <a:gd name="T10" fmla="*/ 25 w 139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9"/>
                <a:gd name="T19" fmla="*/ 0 h 192"/>
                <a:gd name="T20" fmla="*/ 139 w 139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9" h="192">
                  <a:moveTo>
                    <a:pt x="51" y="0"/>
                  </a:moveTo>
                  <a:lnTo>
                    <a:pt x="139" y="121"/>
                  </a:lnTo>
                  <a:lnTo>
                    <a:pt x="51" y="192"/>
                  </a:lnTo>
                  <a:lnTo>
                    <a:pt x="0" y="13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Freeform 335"/>
            <p:cNvSpPr>
              <a:spLocks/>
            </p:cNvSpPr>
            <p:nvPr/>
          </p:nvSpPr>
          <p:spPr bwMode="auto">
            <a:xfrm>
              <a:off x="1646" y="2012"/>
              <a:ext cx="91" cy="82"/>
            </a:xfrm>
            <a:custGeom>
              <a:avLst/>
              <a:gdLst>
                <a:gd name="T0" fmla="*/ 35 w 183"/>
                <a:gd name="T1" fmla="*/ 0 h 166"/>
                <a:gd name="T2" fmla="*/ 91 w 183"/>
                <a:gd name="T3" fmla="*/ 30 h 166"/>
                <a:gd name="T4" fmla="*/ 35 w 183"/>
                <a:gd name="T5" fmla="*/ 82 h 166"/>
                <a:gd name="T6" fmla="*/ 0 w 183"/>
                <a:gd name="T7" fmla="*/ 39 h 166"/>
                <a:gd name="T8" fmla="*/ 35 w 183"/>
                <a:gd name="T9" fmla="*/ 0 h 166"/>
                <a:gd name="T10" fmla="*/ 35 w 183"/>
                <a:gd name="T11" fmla="*/ 0 h 1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3"/>
                <a:gd name="T19" fmla="*/ 0 h 166"/>
                <a:gd name="T20" fmla="*/ 183 w 183"/>
                <a:gd name="T21" fmla="*/ 166 h 1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3" h="166">
                  <a:moveTo>
                    <a:pt x="70" y="0"/>
                  </a:moveTo>
                  <a:lnTo>
                    <a:pt x="183" y="61"/>
                  </a:lnTo>
                  <a:lnTo>
                    <a:pt x="70" y="166"/>
                  </a:lnTo>
                  <a:lnTo>
                    <a:pt x="0" y="78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Freeform 336"/>
            <p:cNvSpPr>
              <a:spLocks/>
            </p:cNvSpPr>
            <p:nvPr/>
          </p:nvSpPr>
          <p:spPr bwMode="auto">
            <a:xfrm>
              <a:off x="1715" y="2059"/>
              <a:ext cx="113" cy="135"/>
            </a:xfrm>
            <a:custGeom>
              <a:avLst/>
              <a:gdLst>
                <a:gd name="T0" fmla="*/ 65 w 224"/>
                <a:gd name="T1" fmla="*/ 0 h 270"/>
                <a:gd name="T2" fmla="*/ 113 w 224"/>
                <a:gd name="T3" fmla="*/ 5 h 270"/>
                <a:gd name="T4" fmla="*/ 57 w 224"/>
                <a:gd name="T5" fmla="*/ 57 h 270"/>
                <a:gd name="T6" fmla="*/ 34 w 224"/>
                <a:gd name="T7" fmla="*/ 135 h 270"/>
                <a:gd name="T8" fmla="*/ 0 w 224"/>
                <a:gd name="T9" fmla="*/ 66 h 270"/>
                <a:gd name="T10" fmla="*/ 31 w 224"/>
                <a:gd name="T11" fmla="*/ 27 h 270"/>
                <a:gd name="T12" fmla="*/ 65 w 224"/>
                <a:gd name="T13" fmla="*/ 0 h 270"/>
                <a:gd name="T14" fmla="*/ 65 w 224"/>
                <a:gd name="T15" fmla="*/ 0 h 2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4"/>
                <a:gd name="T25" fmla="*/ 0 h 270"/>
                <a:gd name="T26" fmla="*/ 224 w 224"/>
                <a:gd name="T27" fmla="*/ 270 h 2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4" h="270">
                  <a:moveTo>
                    <a:pt x="129" y="0"/>
                  </a:moveTo>
                  <a:lnTo>
                    <a:pt x="224" y="10"/>
                  </a:lnTo>
                  <a:lnTo>
                    <a:pt x="112" y="114"/>
                  </a:lnTo>
                  <a:lnTo>
                    <a:pt x="68" y="270"/>
                  </a:lnTo>
                  <a:lnTo>
                    <a:pt x="0" y="132"/>
                  </a:lnTo>
                  <a:lnTo>
                    <a:pt x="61" y="54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Freeform 337"/>
            <p:cNvSpPr>
              <a:spLocks/>
            </p:cNvSpPr>
            <p:nvPr/>
          </p:nvSpPr>
          <p:spPr bwMode="auto">
            <a:xfrm>
              <a:off x="1897" y="1912"/>
              <a:ext cx="30" cy="91"/>
            </a:xfrm>
            <a:custGeom>
              <a:avLst/>
              <a:gdLst>
                <a:gd name="T0" fmla="*/ 0 w 61"/>
                <a:gd name="T1" fmla="*/ 0 h 182"/>
                <a:gd name="T2" fmla="*/ 0 w 61"/>
                <a:gd name="T3" fmla="*/ 91 h 182"/>
                <a:gd name="T4" fmla="*/ 30 w 61"/>
                <a:gd name="T5" fmla="*/ 39 h 182"/>
                <a:gd name="T6" fmla="*/ 0 w 61"/>
                <a:gd name="T7" fmla="*/ 0 h 182"/>
                <a:gd name="T8" fmla="*/ 0 w 61"/>
                <a:gd name="T9" fmla="*/ 0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182"/>
                <a:gd name="T17" fmla="*/ 61 w 61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182">
                  <a:moveTo>
                    <a:pt x="0" y="0"/>
                  </a:moveTo>
                  <a:lnTo>
                    <a:pt x="0" y="182"/>
                  </a:lnTo>
                  <a:lnTo>
                    <a:pt x="61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3" name="Freeform 338"/>
            <p:cNvSpPr>
              <a:spLocks/>
            </p:cNvSpPr>
            <p:nvPr/>
          </p:nvSpPr>
          <p:spPr bwMode="auto">
            <a:xfrm>
              <a:off x="1780" y="1986"/>
              <a:ext cx="203" cy="239"/>
            </a:xfrm>
            <a:custGeom>
              <a:avLst/>
              <a:gdLst>
                <a:gd name="T0" fmla="*/ 178 w 407"/>
                <a:gd name="T1" fmla="*/ 0 h 477"/>
                <a:gd name="T2" fmla="*/ 113 w 407"/>
                <a:gd name="T3" fmla="*/ 73 h 477"/>
                <a:gd name="T4" fmla="*/ 52 w 407"/>
                <a:gd name="T5" fmla="*/ 139 h 477"/>
                <a:gd name="T6" fmla="*/ 0 w 407"/>
                <a:gd name="T7" fmla="*/ 226 h 477"/>
                <a:gd name="T8" fmla="*/ 39 w 407"/>
                <a:gd name="T9" fmla="*/ 239 h 477"/>
                <a:gd name="T10" fmla="*/ 104 w 407"/>
                <a:gd name="T11" fmla="*/ 148 h 477"/>
                <a:gd name="T12" fmla="*/ 203 w 407"/>
                <a:gd name="T13" fmla="*/ 61 h 477"/>
                <a:gd name="T14" fmla="*/ 178 w 407"/>
                <a:gd name="T15" fmla="*/ 0 h 477"/>
                <a:gd name="T16" fmla="*/ 178 w 407"/>
                <a:gd name="T17" fmla="*/ 0 h 4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7"/>
                <a:gd name="T28" fmla="*/ 0 h 477"/>
                <a:gd name="T29" fmla="*/ 407 w 407"/>
                <a:gd name="T30" fmla="*/ 477 h 4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7" h="477">
                  <a:moveTo>
                    <a:pt x="356" y="0"/>
                  </a:moveTo>
                  <a:lnTo>
                    <a:pt x="226" y="146"/>
                  </a:lnTo>
                  <a:lnTo>
                    <a:pt x="105" y="278"/>
                  </a:lnTo>
                  <a:lnTo>
                    <a:pt x="0" y="451"/>
                  </a:lnTo>
                  <a:lnTo>
                    <a:pt x="78" y="477"/>
                  </a:lnTo>
                  <a:lnTo>
                    <a:pt x="209" y="295"/>
                  </a:lnTo>
                  <a:lnTo>
                    <a:pt x="407" y="12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4" name="Freeform 339"/>
            <p:cNvSpPr>
              <a:spLocks/>
            </p:cNvSpPr>
            <p:nvPr/>
          </p:nvSpPr>
          <p:spPr bwMode="auto">
            <a:xfrm>
              <a:off x="1867" y="2098"/>
              <a:ext cx="160" cy="169"/>
            </a:xfrm>
            <a:custGeom>
              <a:avLst/>
              <a:gdLst>
                <a:gd name="T0" fmla="*/ 139 w 321"/>
                <a:gd name="T1" fmla="*/ 0 h 339"/>
                <a:gd name="T2" fmla="*/ 65 w 321"/>
                <a:gd name="T3" fmla="*/ 69 h 339"/>
                <a:gd name="T4" fmla="*/ 0 w 321"/>
                <a:gd name="T5" fmla="*/ 157 h 339"/>
                <a:gd name="T6" fmla="*/ 57 w 321"/>
                <a:gd name="T7" fmla="*/ 169 h 339"/>
                <a:gd name="T8" fmla="*/ 108 w 321"/>
                <a:gd name="T9" fmla="*/ 87 h 339"/>
                <a:gd name="T10" fmla="*/ 160 w 321"/>
                <a:gd name="T11" fmla="*/ 57 h 339"/>
                <a:gd name="T12" fmla="*/ 139 w 321"/>
                <a:gd name="T13" fmla="*/ 0 h 339"/>
                <a:gd name="T14" fmla="*/ 139 w 321"/>
                <a:gd name="T15" fmla="*/ 0 h 3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1"/>
                <a:gd name="T25" fmla="*/ 0 h 339"/>
                <a:gd name="T26" fmla="*/ 321 w 321"/>
                <a:gd name="T27" fmla="*/ 339 h 3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1" h="339">
                  <a:moveTo>
                    <a:pt x="278" y="0"/>
                  </a:moveTo>
                  <a:lnTo>
                    <a:pt x="131" y="139"/>
                  </a:lnTo>
                  <a:lnTo>
                    <a:pt x="0" y="314"/>
                  </a:lnTo>
                  <a:lnTo>
                    <a:pt x="114" y="339"/>
                  </a:lnTo>
                  <a:lnTo>
                    <a:pt x="217" y="175"/>
                  </a:lnTo>
                  <a:lnTo>
                    <a:pt x="321" y="114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5" name="Freeform 340"/>
            <p:cNvSpPr>
              <a:spLocks/>
            </p:cNvSpPr>
            <p:nvPr/>
          </p:nvSpPr>
          <p:spPr bwMode="auto">
            <a:xfrm>
              <a:off x="1958" y="2211"/>
              <a:ext cx="73" cy="83"/>
            </a:xfrm>
            <a:custGeom>
              <a:avLst/>
              <a:gdLst>
                <a:gd name="T0" fmla="*/ 69 w 146"/>
                <a:gd name="T1" fmla="*/ 0 h 165"/>
                <a:gd name="T2" fmla="*/ 34 w 146"/>
                <a:gd name="T3" fmla="*/ 26 h 165"/>
                <a:gd name="T4" fmla="*/ 0 w 146"/>
                <a:gd name="T5" fmla="*/ 78 h 165"/>
                <a:gd name="T6" fmla="*/ 73 w 146"/>
                <a:gd name="T7" fmla="*/ 83 h 165"/>
                <a:gd name="T8" fmla="*/ 69 w 146"/>
                <a:gd name="T9" fmla="*/ 0 h 165"/>
                <a:gd name="T10" fmla="*/ 69 w 146"/>
                <a:gd name="T11" fmla="*/ 0 h 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6"/>
                <a:gd name="T19" fmla="*/ 0 h 165"/>
                <a:gd name="T20" fmla="*/ 146 w 146"/>
                <a:gd name="T21" fmla="*/ 165 h 1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6" h="165">
                  <a:moveTo>
                    <a:pt x="138" y="0"/>
                  </a:moveTo>
                  <a:lnTo>
                    <a:pt x="68" y="51"/>
                  </a:lnTo>
                  <a:lnTo>
                    <a:pt x="0" y="155"/>
                  </a:lnTo>
                  <a:lnTo>
                    <a:pt x="146" y="16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Freeform 341"/>
            <p:cNvSpPr>
              <a:spLocks/>
            </p:cNvSpPr>
            <p:nvPr/>
          </p:nvSpPr>
          <p:spPr bwMode="auto">
            <a:xfrm>
              <a:off x="1726" y="3182"/>
              <a:ext cx="155" cy="196"/>
            </a:xfrm>
            <a:custGeom>
              <a:avLst/>
              <a:gdLst>
                <a:gd name="T0" fmla="*/ 155 w 310"/>
                <a:gd name="T1" fmla="*/ 0 h 394"/>
                <a:gd name="T2" fmla="*/ 81 w 310"/>
                <a:gd name="T3" fmla="*/ 78 h 394"/>
                <a:gd name="T4" fmla="*/ 0 w 310"/>
                <a:gd name="T5" fmla="*/ 139 h 394"/>
                <a:gd name="T6" fmla="*/ 57 w 310"/>
                <a:gd name="T7" fmla="*/ 196 h 394"/>
                <a:gd name="T8" fmla="*/ 114 w 310"/>
                <a:gd name="T9" fmla="*/ 90 h 394"/>
                <a:gd name="T10" fmla="*/ 155 w 310"/>
                <a:gd name="T11" fmla="*/ 0 h 394"/>
                <a:gd name="T12" fmla="*/ 155 w 310"/>
                <a:gd name="T13" fmla="*/ 0 h 3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0"/>
                <a:gd name="T22" fmla="*/ 0 h 394"/>
                <a:gd name="T23" fmla="*/ 310 w 310"/>
                <a:gd name="T24" fmla="*/ 394 h 3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0" h="394">
                  <a:moveTo>
                    <a:pt x="310" y="0"/>
                  </a:moveTo>
                  <a:lnTo>
                    <a:pt x="163" y="156"/>
                  </a:lnTo>
                  <a:lnTo>
                    <a:pt x="0" y="280"/>
                  </a:lnTo>
                  <a:lnTo>
                    <a:pt x="114" y="394"/>
                  </a:lnTo>
                  <a:lnTo>
                    <a:pt x="228" y="181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7" name="Freeform 342"/>
            <p:cNvSpPr>
              <a:spLocks/>
            </p:cNvSpPr>
            <p:nvPr/>
          </p:nvSpPr>
          <p:spPr bwMode="auto">
            <a:xfrm>
              <a:off x="1829" y="3125"/>
              <a:ext cx="142" cy="250"/>
            </a:xfrm>
            <a:custGeom>
              <a:avLst/>
              <a:gdLst>
                <a:gd name="T0" fmla="*/ 126 w 285"/>
                <a:gd name="T1" fmla="*/ 0 h 500"/>
                <a:gd name="T2" fmla="*/ 69 w 285"/>
                <a:gd name="T3" fmla="*/ 94 h 500"/>
                <a:gd name="T4" fmla="*/ 0 w 285"/>
                <a:gd name="T5" fmla="*/ 250 h 500"/>
                <a:gd name="T6" fmla="*/ 52 w 285"/>
                <a:gd name="T7" fmla="*/ 242 h 500"/>
                <a:gd name="T8" fmla="*/ 114 w 285"/>
                <a:gd name="T9" fmla="*/ 103 h 500"/>
                <a:gd name="T10" fmla="*/ 142 w 285"/>
                <a:gd name="T11" fmla="*/ 57 h 500"/>
                <a:gd name="T12" fmla="*/ 126 w 285"/>
                <a:gd name="T13" fmla="*/ 0 h 500"/>
                <a:gd name="T14" fmla="*/ 126 w 285"/>
                <a:gd name="T15" fmla="*/ 0 h 5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5"/>
                <a:gd name="T25" fmla="*/ 0 h 500"/>
                <a:gd name="T26" fmla="*/ 285 w 285"/>
                <a:gd name="T27" fmla="*/ 500 h 5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5" h="500">
                  <a:moveTo>
                    <a:pt x="253" y="0"/>
                  </a:moveTo>
                  <a:lnTo>
                    <a:pt x="139" y="188"/>
                  </a:lnTo>
                  <a:lnTo>
                    <a:pt x="0" y="500"/>
                  </a:lnTo>
                  <a:lnTo>
                    <a:pt x="105" y="483"/>
                  </a:lnTo>
                  <a:lnTo>
                    <a:pt x="228" y="206"/>
                  </a:lnTo>
                  <a:lnTo>
                    <a:pt x="285" y="114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8" name="Freeform 343"/>
            <p:cNvSpPr>
              <a:spLocks/>
            </p:cNvSpPr>
            <p:nvPr/>
          </p:nvSpPr>
          <p:spPr bwMode="auto">
            <a:xfrm>
              <a:off x="1926" y="3235"/>
              <a:ext cx="82" cy="143"/>
            </a:xfrm>
            <a:custGeom>
              <a:avLst/>
              <a:gdLst>
                <a:gd name="T0" fmla="*/ 70 w 163"/>
                <a:gd name="T1" fmla="*/ 0 h 287"/>
                <a:gd name="T2" fmla="*/ 29 w 163"/>
                <a:gd name="T3" fmla="*/ 78 h 287"/>
                <a:gd name="T4" fmla="*/ 0 w 163"/>
                <a:gd name="T5" fmla="*/ 143 h 287"/>
                <a:gd name="T6" fmla="*/ 53 w 163"/>
                <a:gd name="T7" fmla="*/ 127 h 287"/>
                <a:gd name="T8" fmla="*/ 82 w 163"/>
                <a:gd name="T9" fmla="*/ 94 h 287"/>
                <a:gd name="T10" fmla="*/ 70 w 163"/>
                <a:gd name="T11" fmla="*/ 0 h 287"/>
                <a:gd name="T12" fmla="*/ 70 w 163"/>
                <a:gd name="T13" fmla="*/ 0 h 2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"/>
                <a:gd name="T22" fmla="*/ 0 h 287"/>
                <a:gd name="T23" fmla="*/ 163 w 163"/>
                <a:gd name="T24" fmla="*/ 287 h 2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" h="287">
                  <a:moveTo>
                    <a:pt x="139" y="0"/>
                  </a:moveTo>
                  <a:lnTo>
                    <a:pt x="57" y="156"/>
                  </a:lnTo>
                  <a:lnTo>
                    <a:pt x="0" y="287"/>
                  </a:lnTo>
                  <a:lnTo>
                    <a:pt x="106" y="254"/>
                  </a:lnTo>
                  <a:lnTo>
                    <a:pt x="163" y="188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9" name="Freeform 344"/>
            <p:cNvSpPr>
              <a:spLocks/>
            </p:cNvSpPr>
            <p:nvPr/>
          </p:nvSpPr>
          <p:spPr bwMode="auto">
            <a:xfrm>
              <a:off x="594" y="2163"/>
              <a:ext cx="176" cy="557"/>
            </a:xfrm>
            <a:custGeom>
              <a:avLst/>
              <a:gdLst>
                <a:gd name="T0" fmla="*/ 24 w 352"/>
                <a:gd name="T1" fmla="*/ 0 h 1113"/>
                <a:gd name="T2" fmla="*/ 0 w 352"/>
                <a:gd name="T3" fmla="*/ 181 h 1113"/>
                <a:gd name="T4" fmla="*/ 21 w 352"/>
                <a:gd name="T5" fmla="*/ 344 h 1113"/>
                <a:gd name="T6" fmla="*/ 86 w 352"/>
                <a:gd name="T7" fmla="*/ 491 h 1113"/>
                <a:gd name="T8" fmla="*/ 176 w 352"/>
                <a:gd name="T9" fmla="*/ 557 h 1113"/>
                <a:gd name="T10" fmla="*/ 102 w 352"/>
                <a:gd name="T11" fmla="*/ 417 h 1113"/>
                <a:gd name="T12" fmla="*/ 57 w 352"/>
                <a:gd name="T13" fmla="*/ 234 h 1113"/>
                <a:gd name="T14" fmla="*/ 24 w 352"/>
                <a:gd name="T15" fmla="*/ 0 h 1113"/>
                <a:gd name="T16" fmla="*/ 24 w 352"/>
                <a:gd name="T17" fmla="*/ 0 h 11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2"/>
                <a:gd name="T28" fmla="*/ 0 h 1113"/>
                <a:gd name="T29" fmla="*/ 352 w 352"/>
                <a:gd name="T30" fmla="*/ 1113 h 11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2" h="1113">
                  <a:moveTo>
                    <a:pt x="49" y="0"/>
                  </a:moveTo>
                  <a:lnTo>
                    <a:pt x="0" y="361"/>
                  </a:lnTo>
                  <a:lnTo>
                    <a:pt x="42" y="688"/>
                  </a:lnTo>
                  <a:lnTo>
                    <a:pt x="171" y="982"/>
                  </a:lnTo>
                  <a:lnTo>
                    <a:pt x="352" y="1113"/>
                  </a:lnTo>
                  <a:lnTo>
                    <a:pt x="205" y="834"/>
                  </a:lnTo>
                  <a:lnTo>
                    <a:pt x="114" y="467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0" name="Freeform 345"/>
            <p:cNvSpPr>
              <a:spLocks/>
            </p:cNvSpPr>
            <p:nvPr/>
          </p:nvSpPr>
          <p:spPr bwMode="auto">
            <a:xfrm>
              <a:off x="651" y="1648"/>
              <a:ext cx="217" cy="290"/>
            </a:xfrm>
            <a:custGeom>
              <a:avLst/>
              <a:gdLst>
                <a:gd name="T0" fmla="*/ 164 w 433"/>
                <a:gd name="T1" fmla="*/ 0 h 582"/>
                <a:gd name="T2" fmla="*/ 50 w 433"/>
                <a:gd name="T3" fmla="*/ 106 h 582"/>
                <a:gd name="T4" fmla="*/ 16 w 433"/>
                <a:gd name="T5" fmla="*/ 200 h 582"/>
                <a:gd name="T6" fmla="*/ 0 w 433"/>
                <a:gd name="T7" fmla="*/ 290 h 582"/>
                <a:gd name="T8" fmla="*/ 87 w 433"/>
                <a:gd name="T9" fmla="*/ 126 h 582"/>
                <a:gd name="T10" fmla="*/ 217 w 433"/>
                <a:gd name="T11" fmla="*/ 16 h 582"/>
                <a:gd name="T12" fmla="*/ 164 w 433"/>
                <a:gd name="T13" fmla="*/ 0 h 582"/>
                <a:gd name="T14" fmla="*/ 164 w 433"/>
                <a:gd name="T15" fmla="*/ 0 h 5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3"/>
                <a:gd name="T25" fmla="*/ 0 h 582"/>
                <a:gd name="T26" fmla="*/ 433 w 433"/>
                <a:gd name="T27" fmla="*/ 582 h 5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3" h="582">
                  <a:moveTo>
                    <a:pt x="327" y="0"/>
                  </a:moveTo>
                  <a:lnTo>
                    <a:pt x="99" y="213"/>
                  </a:lnTo>
                  <a:lnTo>
                    <a:pt x="32" y="401"/>
                  </a:lnTo>
                  <a:lnTo>
                    <a:pt x="0" y="582"/>
                  </a:lnTo>
                  <a:lnTo>
                    <a:pt x="173" y="253"/>
                  </a:lnTo>
                  <a:lnTo>
                    <a:pt x="433" y="33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1" name="Freeform 346"/>
            <p:cNvSpPr>
              <a:spLocks/>
            </p:cNvSpPr>
            <p:nvPr/>
          </p:nvSpPr>
          <p:spPr bwMode="auto">
            <a:xfrm>
              <a:off x="642" y="2792"/>
              <a:ext cx="110" cy="360"/>
            </a:xfrm>
            <a:custGeom>
              <a:avLst/>
              <a:gdLst>
                <a:gd name="T0" fmla="*/ 37 w 221"/>
                <a:gd name="T1" fmla="*/ 24 h 720"/>
                <a:gd name="T2" fmla="*/ 110 w 221"/>
                <a:gd name="T3" fmla="*/ 0 h 720"/>
                <a:gd name="T4" fmla="*/ 0 w 221"/>
                <a:gd name="T5" fmla="*/ 360 h 720"/>
                <a:gd name="T6" fmla="*/ 37 w 221"/>
                <a:gd name="T7" fmla="*/ 24 h 720"/>
                <a:gd name="T8" fmla="*/ 37 w 221"/>
                <a:gd name="T9" fmla="*/ 24 h 7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"/>
                <a:gd name="T16" fmla="*/ 0 h 720"/>
                <a:gd name="T17" fmla="*/ 221 w 221"/>
                <a:gd name="T18" fmla="*/ 720 h 7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" h="720">
                  <a:moveTo>
                    <a:pt x="74" y="49"/>
                  </a:moveTo>
                  <a:lnTo>
                    <a:pt x="221" y="0"/>
                  </a:lnTo>
                  <a:lnTo>
                    <a:pt x="0" y="720"/>
                  </a:lnTo>
                  <a:lnTo>
                    <a:pt x="74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2" name="Freeform 347"/>
            <p:cNvSpPr>
              <a:spLocks/>
            </p:cNvSpPr>
            <p:nvPr/>
          </p:nvSpPr>
          <p:spPr bwMode="auto">
            <a:xfrm>
              <a:off x="2073" y="2834"/>
              <a:ext cx="127" cy="426"/>
            </a:xfrm>
            <a:custGeom>
              <a:avLst/>
              <a:gdLst>
                <a:gd name="T0" fmla="*/ 0 w 254"/>
                <a:gd name="T1" fmla="*/ 0 h 851"/>
                <a:gd name="T2" fmla="*/ 87 w 254"/>
                <a:gd name="T3" fmla="*/ 25 h 851"/>
                <a:gd name="T4" fmla="*/ 127 w 254"/>
                <a:gd name="T5" fmla="*/ 426 h 851"/>
                <a:gd name="T6" fmla="*/ 0 w 254"/>
                <a:gd name="T7" fmla="*/ 0 h 851"/>
                <a:gd name="T8" fmla="*/ 0 w 254"/>
                <a:gd name="T9" fmla="*/ 0 h 8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851"/>
                <a:gd name="T17" fmla="*/ 254 w 254"/>
                <a:gd name="T18" fmla="*/ 851 h 8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851">
                  <a:moveTo>
                    <a:pt x="0" y="0"/>
                  </a:moveTo>
                  <a:lnTo>
                    <a:pt x="173" y="49"/>
                  </a:lnTo>
                  <a:lnTo>
                    <a:pt x="254" y="8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3" name="Freeform 348"/>
            <p:cNvSpPr>
              <a:spLocks/>
            </p:cNvSpPr>
            <p:nvPr/>
          </p:nvSpPr>
          <p:spPr bwMode="auto">
            <a:xfrm>
              <a:off x="2090" y="2237"/>
              <a:ext cx="151" cy="421"/>
            </a:xfrm>
            <a:custGeom>
              <a:avLst/>
              <a:gdLst>
                <a:gd name="T0" fmla="*/ 110 w 302"/>
                <a:gd name="T1" fmla="*/ 0 h 842"/>
                <a:gd name="T2" fmla="*/ 105 w 302"/>
                <a:gd name="T3" fmla="*/ 167 h 842"/>
                <a:gd name="T4" fmla="*/ 66 w 302"/>
                <a:gd name="T5" fmla="*/ 295 h 842"/>
                <a:gd name="T6" fmla="*/ 0 w 302"/>
                <a:gd name="T7" fmla="*/ 421 h 842"/>
                <a:gd name="T8" fmla="*/ 94 w 302"/>
                <a:gd name="T9" fmla="*/ 336 h 842"/>
                <a:gd name="T10" fmla="*/ 151 w 302"/>
                <a:gd name="T11" fmla="*/ 185 h 842"/>
                <a:gd name="T12" fmla="*/ 110 w 302"/>
                <a:gd name="T13" fmla="*/ 0 h 842"/>
                <a:gd name="T14" fmla="*/ 110 w 302"/>
                <a:gd name="T15" fmla="*/ 0 h 8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2"/>
                <a:gd name="T25" fmla="*/ 0 h 842"/>
                <a:gd name="T26" fmla="*/ 302 w 302"/>
                <a:gd name="T27" fmla="*/ 842 h 8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2" h="842">
                  <a:moveTo>
                    <a:pt x="220" y="0"/>
                  </a:moveTo>
                  <a:lnTo>
                    <a:pt x="211" y="334"/>
                  </a:lnTo>
                  <a:lnTo>
                    <a:pt x="131" y="589"/>
                  </a:lnTo>
                  <a:lnTo>
                    <a:pt x="0" y="842"/>
                  </a:lnTo>
                  <a:lnTo>
                    <a:pt x="188" y="671"/>
                  </a:lnTo>
                  <a:lnTo>
                    <a:pt x="302" y="369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4" name="Freeform 349"/>
            <p:cNvSpPr>
              <a:spLocks/>
            </p:cNvSpPr>
            <p:nvPr/>
          </p:nvSpPr>
          <p:spPr bwMode="auto">
            <a:xfrm>
              <a:off x="1783" y="1550"/>
              <a:ext cx="352" cy="364"/>
            </a:xfrm>
            <a:custGeom>
              <a:avLst/>
              <a:gdLst>
                <a:gd name="T0" fmla="*/ 110 w 703"/>
                <a:gd name="T1" fmla="*/ 7 h 728"/>
                <a:gd name="T2" fmla="*/ 279 w 703"/>
                <a:gd name="T3" fmla="*/ 106 h 728"/>
                <a:gd name="T4" fmla="*/ 336 w 703"/>
                <a:gd name="T5" fmla="*/ 229 h 728"/>
                <a:gd name="T6" fmla="*/ 352 w 703"/>
                <a:gd name="T7" fmla="*/ 364 h 728"/>
                <a:gd name="T8" fmla="*/ 279 w 703"/>
                <a:gd name="T9" fmla="*/ 220 h 728"/>
                <a:gd name="T10" fmla="*/ 213 w 703"/>
                <a:gd name="T11" fmla="*/ 139 h 728"/>
                <a:gd name="T12" fmla="*/ 103 w 703"/>
                <a:gd name="T13" fmla="*/ 45 h 728"/>
                <a:gd name="T14" fmla="*/ 0 w 703"/>
                <a:gd name="T15" fmla="*/ 0 h 728"/>
                <a:gd name="T16" fmla="*/ 110 w 703"/>
                <a:gd name="T17" fmla="*/ 7 h 728"/>
                <a:gd name="T18" fmla="*/ 110 w 703"/>
                <a:gd name="T19" fmla="*/ 7 h 7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03"/>
                <a:gd name="T31" fmla="*/ 0 h 728"/>
                <a:gd name="T32" fmla="*/ 703 w 703"/>
                <a:gd name="T33" fmla="*/ 728 h 7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03" h="728">
                  <a:moveTo>
                    <a:pt x="220" y="15"/>
                  </a:moveTo>
                  <a:lnTo>
                    <a:pt x="557" y="212"/>
                  </a:lnTo>
                  <a:lnTo>
                    <a:pt x="671" y="458"/>
                  </a:lnTo>
                  <a:lnTo>
                    <a:pt x="703" y="728"/>
                  </a:lnTo>
                  <a:lnTo>
                    <a:pt x="557" y="441"/>
                  </a:lnTo>
                  <a:lnTo>
                    <a:pt x="426" y="277"/>
                  </a:lnTo>
                  <a:lnTo>
                    <a:pt x="205" y="89"/>
                  </a:lnTo>
                  <a:lnTo>
                    <a:pt x="0" y="0"/>
                  </a:lnTo>
                  <a:lnTo>
                    <a:pt x="22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5" name="Freeform 350"/>
            <p:cNvSpPr>
              <a:spLocks/>
            </p:cNvSpPr>
            <p:nvPr/>
          </p:nvSpPr>
          <p:spPr bwMode="auto">
            <a:xfrm>
              <a:off x="735" y="2938"/>
              <a:ext cx="694" cy="499"/>
            </a:xfrm>
            <a:custGeom>
              <a:avLst/>
              <a:gdLst>
                <a:gd name="T0" fmla="*/ 88 w 1390"/>
                <a:gd name="T1" fmla="*/ 0 h 998"/>
                <a:gd name="T2" fmla="*/ 74 w 1390"/>
                <a:gd name="T3" fmla="*/ 112 h 998"/>
                <a:gd name="T4" fmla="*/ 0 w 1390"/>
                <a:gd name="T5" fmla="*/ 327 h 998"/>
                <a:gd name="T6" fmla="*/ 113 w 1390"/>
                <a:gd name="T7" fmla="*/ 387 h 998"/>
                <a:gd name="T8" fmla="*/ 270 w 1390"/>
                <a:gd name="T9" fmla="*/ 442 h 998"/>
                <a:gd name="T10" fmla="*/ 399 w 1390"/>
                <a:gd name="T11" fmla="*/ 472 h 998"/>
                <a:gd name="T12" fmla="*/ 531 w 1390"/>
                <a:gd name="T13" fmla="*/ 497 h 998"/>
                <a:gd name="T14" fmla="*/ 694 w 1390"/>
                <a:gd name="T15" fmla="*/ 499 h 998"/>
                <a:gd name="T16" fmla="*/ 639 w 1390"/>
                <a:gd name="T17" fmla="*/ 452 h 998"/>
                <a:gd name="T18" fmla="*/ 443 w 1390"/>
                <a:gd name="T19" fmla="*/ 432 h 998"/>
                <a:gd name="T20" fmla="*/ 276 w 1390"/>
                <a:gd name="T21" fmla="*/ 385 h 998"/>
                <a:gd name="T22" fmla="*/ 147 w 1390"/>
                <a:gd name="T23" fmla="*/ 332 h 998"/>
                <a:gd name="T24" fmla="*/ 80 w 1390"/>
                <a:gd name="T25" fmla="*/ 266 h 998"/>
                <a:gd name="T26" fmla="*/ 199 w 1390"/>
                <a:gd name="T27" fmla="*/ 319 h 998"/>
                <a:gd name="T28" fmla="*/ 317 w 1390"/>
                <a:gd name="T29" fmla="*/ 360 h 998"/>
                <a:gd name="T30" fmla="*/ 457 w 1390"/>
                <a:gd name="T31" fmla="*/ 397 h 998"/>
                <a:gd name="T32" fmla="*/ 598 w 1390"/>
                <a:gd name="T33" fmla="*/ 414 h 998"/>
                <a:gd name="T34" fmla="*/ 576 w 1390"/>
                <a:gd name="T35" fmla="*/ 376 h 998"/>
                <a:gd name="T36" fmla="*/ 470 w 1390"/>
                <a:gd name="T37" fmla="*/ 348 h 998"/>
                <a:gd name="T38" fmla="*/ 319 w 1390"/>
                <a:gd name="T39" fmla="*/ 313 h 998"/>
                <a:gd name="T40" fmla="*/ 207 w 1390"/>
                <a:gd name="T41" fmla="*/ 272 h 998"/>
                <a:gd name="T42" fmla="*/ 113 w 1390"/>
                <a:gd name="T43" fmla="*/ 190 h 998"/>
                <a:gd name="T44" fmla="*/ 239 w 1390"/>
                <a:gd name="T45" fmla="*/ 243 h 998"/>
                <a:gd name="T46" fmla="*/ 335 w 1390"/>
                <a:gd name="T47" fmla="*/ 279 h 998"/>
                <a:gd name="T48" fmla="*/ 447 w 1390"/>
                <a:gd name="T49" fmla="*/ 303 h 998"/>
                <a:gd name="T50" fmla="*/ 516 w 1390"/>
                <a:gd name="T51" fmla="*/ 318 h 998"/>
                <a:gd name="T52" fmla="*/ 490 w 1390"/>
                <a:gd name="T53" fmla="*/ 262 h 998"/>
                <a:gd name="T54" fmla="*/ 413 w 1390"/>
                <a:gd name="T55" fmla="*/ 250 h 998"/>
                <a:gd name="T56" fmla="*/ 245 w 1390"/>
                <a:gd name="T57" fmla="*/ 190 h 998"/>
                <a:gd name="T58" fmla="*/ 142 w 1390"/>
                <a:gd name="T59" fmla="*/ 121 h 998"/>
                <a:gd name="T60" fmla="*/ 311 w 1390"/>
                <a:gd name="T61" fmla="*/ 180 h 998"/>
                <a:gd name="T62" fmla="*/ 470 w 1390"/>
                <a:gd name="T63" fmla="*/ 219 h 998"/>
                <a:gd name="T64" fmla="*/ 482 w 1390"/>
                <a:gd name="T65" fmla="*/ 170 h 998"/>
                <a:gd name="T66" fmla="*/ 388 w 1390"/>
                <a:gd name="T67" fmla="*/ 149 h 998"/>
                <a:gd name="T68" fmla="*/ 221 w 1390"/>
                <a:gd name="T69" fmla="*/ 94 h 998"/>
                <a:gd name="T70" fmla="*/ 88 w 1390"/>
                <a:gd name="T71" fmla="*/ 0 h 998"/>
                <a:gd name="T72" fmla="*/ 88 w 1390"/>
                <a:gd name="T73" fmla="*/ 0 h 9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90"/>
                <a:gd name="T112" fmla="*/ 0 h 998"/>
                <a:gd name="T113" fmla="*/ 1390 w 1390"/>
                <a:gd name="T114" fmla="*/ 998 h 99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90" h="998">
                  <a:moveTo>
                    <a:pt x="177" y="0"/>
                  </a:moveTo>
                  <a:lnTo>
                    <a:pt x="149" y="224"/>
                  </a:lnTo>
                  <a:lnTo>
                    <a:pt x="0" y="654"/>
                  </a:lnTo>
                  <a:lnTo>
                    <a:pt x="227" y="773"/>
                  </a:lnTo>
                  <a:lnTo>
                    <a:pt x="540" y="884"/>
                  </a:lnTo>
                  <a:lnTo>
                    <a:pt x="799" y="944"/>
                  </a:lnTo>
                  <a:lnTo>
                    <a:pt x="1063" y="994"/>
                  </a:lnTo>
                  <a:lnTo>
                    <a:pt x="1390" y="998"/>
                  </a:lnTo>
                  <a:lnTo>
                    <a:pt x="1280" y="904"/>
                  </a:lnTo>
                  <a:lnTo>
                    <a:pt x="888" y="863"/>
                  </a:lnTo>
                  <a:lnTo>
                    <a:pt x="553" y="769"/>
                  </a:lnTo>
                  <a:lnTo>
                    <a:pt x="295" y="663"/>
                  </a:lnTo>
                  <a:lnTo>
                    <a:pt x="160" y="532"/>
                  </a:lnTo>
                  <a:lnTo>
                    <a:pt x="398" y="638"/>
                  </a:lnTo>
                  <a:lnTo>
                    <a:pt x="635" y="720"/>
                  </a:lnTo>
                  <a:lnTo>
                    <a:pt x="916" y="794"/>
                  </a:lnTo>
                  <a:lnTo>
                    <a:pt x="1198" y="827"/>
                  </a:lnTo>
                  <a:lnTo>
                    <a:pt x="1154" y="752"/>
                  </a:lnTo>
                  <a:lnTo>
                    <a:pt x="941" y="695"/>
                  </a:lnTo>
                  <a:lnTo>
                    <a:pt x="639" y="625"/>
                  </a:lnTo>
                  <a:lnTo>
                    <a:pt x="415" y="543"/>
                  </a:lnTo>
                  <a:lnTo>
                    <a:pt x="227" y="380"/>
                  </a:lnTo>
                  <a:lnTo>
                    <a:pt x="479" y="486"/>
                  </a:lnTo>
                  <a:lnTo>
                    <a:pt x="671" y="557"/>
                  </a:lnTo>
                  <a:lnTo>
                    <a:pt x="896" y="606"/>
                  </a:lnTo>
                  <a:lnTo>
                    <a:pt x="1034" y="635"/>
                  </a:lnTo>
                  <a:lnTo>
                    <a:pt x="981" y="524"/>
                  </a:lnTo>
                  <a:lnTo>
                    <a:pt x="827" y="500"/>
                  </a:lnTo>
                  <a:lnTo>
                    <a:pt x="491" y="380"/>
                  </a:lnTo>
                  <a:lnTo>
                    <a:pt x="284" y="241"/>
                  </a:lnTo>
                  <a:lnTo>
                    <a:pt x="622" y="359"/>
                  </a:lnTo>
                  <a:lnTo>
                    <a:pt x="941" y="437"/>
                  </a:lnTo>
                  <a:lnTo>
                    <a:pt x="966" y="340"/>
                  </a:lnTo>
                  <a:lnTo>
                    <a:pt x="778" y="298"/>
                  </a:lnTo>
                  <a:lnTo>
                    <a:pt x="443" y="188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6" name="Freeform 351"/>
            <p:cNvSpPr>
              <a:spLocks/>
            </p:cNvSpPr>
            <p:nvPr/>
          </p:nvSpPr>
          <p:spPr bwMode="auto">
            <a:xfrm>
              <a:off x="1780" y="2551"/>
              <a:ext cx="137" cy="192"/>
            </a:xfrm>
            <a:custGeom>
              <a:avLst/>
              <a:gdLst>
                <a:gd name="T0" fmla="*/ 0 w 274"/>
                <a:gd name="T1" fmla="*/ 167 h 386"/>
                <a:gd name="T2" fmla="*/ 72 w 274"/>
                <a:gd name="T3" fmla="*/ 89 h 386"/>
                <a:gd name="T4" fmla="*/ 137 w 274"/>
                <a:gd name="T5" fmla="*/ 0 h 386"/>
                <a:gd name="T6" fmla="*/ 120 w 274"/>
                <a:gd name="T7" fmla="*/ 97 h 386"/>
                <a:gd name="T8" fmla="*/ 29 w 274"/>
                <a:gd name="T9" fmla="*/ 192 h 386"/>
                <a:gd name="T10" fmla="*/ 0 w 274"/>
                <a:gd name="T11" fmla="*/ 167 h 386"/>
                <a:gd name="T12" fmla="*/ 0 w 274"/>
                <a:gd name="T13" fmla="*/ 167 h 3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4"/>
                <a:gd name="T22" fmla="*/ 0 h 386"/>
                <a:gd name="T23" fmla="*/ 274 w 274"/>
                <a:gd name="T24" fmla="*/ 386 h 3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4" h="386">
                  <a:moveTo>
                    <a:pt x="0" y="335"/>
                  </a:moveTo>
                  <a:lnTo>
                    <a:pt x="145" y="179"/>
                  </a:lnTo>
                  <a:lnTo>
                    <a:pt x="274" y="0"/>
                  </a:lnTo>
                  <a:lnTo>
                    <a:pt x="240" y="196"/>
                  </a:lnTo>
                  <a:lnTo>
                    <a:pt x="59" y="386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7" name="Freeform 352"/>
            <p:cNvSpPr>
              <a:spLocks/>
            </p:cNvSpPr>
            <p:nvPr/>
          </p:nvSpPr>
          <p:spPr bwMode="auto">
            <a:xfrm>
              <a:off x="1664" y="2593"/>
              <a:ext cx="159" cy="112"/>
            </a:xfrm>
            <a:custGeom>
              <a:avLst/>
              <a:gdLst>
                <a:gd name="T0" fmla="*/ 0 w 318"/>
                <a:gd name="T1" fmla="*/ 81 h 222"/>
                <a:gd name="T2" fmla="*/ 90 w 318"/>
                <a:gd name="T3" fmla="*/ 47 h 222"/>
                <a:gd name="T4" fmla="*/ 159 w 318"/>
                <a:gd name="T5" fmla="*/ 0 h 222"/>
                <a:gd name="T6" fmla="*/ 133 w 318"/>
                <a:gd name="T7" fmla="*/ 55 h 222"/>
                <a:gd name="T8" fmla="*/ 47 w 318"/>
                <a:gd name="T9" fmla="*/ 112 h 222"/>
                <a:gd name="T10" fmla="*/ 0 w 318"/>
                <a:gd name="T11" fmla="*/ 81 h 222"/>
                <a:gd name="T12" fmla="*/ 0 w 318"/>
                <a:gd name="T13" fmla="*/ 81 h 2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8"/>
                <a:gd name="T22" fmla="*/ 0 h 222"/>
                <a:gd name="T23" fmla="*/ 318 w 318"/>
                <a:gd name="T24" fmla="*/ 222 h 2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8" h="222">
                  <a:moveTo>
                    <a:pt x="0" y="161"/>
                  </a:moveTo>
                  <a:lnTo>
                    <a:pt x="181" y="93"/>
                  </a:lnTo>
                  <a:lnTo>
                    <a:pt x="318" y="0"/>
                  </a:lnTo>
                  <a:lnTo>
                    <a:pt x="266" y="110"/>
                  </a:lnTo>
                  <a:lnTo>
                    <a:pt x="95" y="222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8" name="Freeform 353"/>
            <p:cNvSpPr>
              <a:spLocks/>
            </p:cNvSpPr>
            <p:nvPr/>
          </p:nvSpPr>
          <p:spPr bwMode="auto">
            <a:xfrm>
              <a:off x="776" y="1975"/>
              <a:ext cx="991" cy="926"/>
            </a:xfrm>
            <a:custGeom>
              <a:avLst/>
              <a:gdLst>
                <a:gd name="T0" fmla="*/ 31 w 1981"/>
                <a:gd name="T1" fmla="*/ 85 h 1854"/>
                <a:gd name="T2" fmla="*/ 7 w 1981"/>
                <a:gd name="T3" fmla="*/ 396 h 1854"/>
                <a:gd name="T4" fmla="*/ 116 w 1981"/>
                <a:gd name="T5" fmla="*/ 697 h 1854"/>
                <a:gd name="T6" fmla="*/ 369 w 1981"/>
                <a:gd name="T7" fmla="*/ 889 h 1854"/>
                <a:gd name="T8" fmla="*/ 764 w 1981"/>
                <a:gd name="T9" fmla="*/ 901 h 1854"/>
                <a:gd name="T10" fmla="*/ 991 w 1981"/>
                <a:gd name="T11" fmla="*/ 798 h 1854"/>
                <a:gd name="T12" fmla="*/ 883 w 1981"/>
                <a:gd name="T13" fmla="*/ 825 h 1854"/>
                <a:gd name="T14" fmla="*/ 600 w 1981"/>
                <a:gd name="T15" fmla="*/ 878 h 1854"/>
                <a:gd name="T16" fmla="*/ 627 w 1981"/>
                <a:gd name="T17" fmla="*/ 843 h 1854"/>
                <a:gd name="T18" fmla="*/ 908 w 1981"/>
                <a:gd name="T19" fmla="*/ 755 h 1854"/>
                <a:gd name="T20" fmla="*/ 671 w 1981"/>
                <a:gd name="T21" fmla="*/ 782 h 1854"/>
                <a:gd name="T22" fmla="*/ 364 w 1981"/>
                <a:gd name="T23" fmla="*/ 811 h 1854"/>
                <a:gd name="T24" fmla="*/ 583 w 1981"/>
                <a:gd name="T25" fmla="*/ 755 h 1854"/>
                <a:gd name="T26" fmla="*/ 630 w 1981"/>
                <a:gd name="T27" fmla="*/ 677 h 1854"/>
                <a:gd name="T28" fmla="*/ 399 w 1981"/>
                <a:gd name="T29" fmla="*/ 727 h 1854"/>
                <a:gd name="T30" fmla="*/ 366 w 1981"/>
                <a:gd name="T31" fmla="*/ 697 h 1854"/>
                <a:gd name="T32" fmla="*/ 557 w 1981"/>
                <a:gd name="T33" fmla="*/ 630 h 1854"/>
                <a:gd name="T34" fmla="*/ 366 w 1981"/>
                <a:gd name="T35" fmla="*/ 643 h 1854"/>
                <a:gd name="T36" fmla="*/ 137 w 1981"/>
                <a:gd name="T37" fmla="*/ 639 h 1854"/>
                <a:gd name="T38" fmla="*/ 366 w 1981"/>
                <a:gd name="T39" fmla="*/ 585 h 1854"/>
                <a:gd name="T40" fmla="*/ 387 w 1981"/>
                <a:gd name="T41" fmla="*/ 524 h 1854"/>
                <a:gd name="T42" fmla="*/ 195 w 1981"/>
                <a:gd name="T43" fmla="*/ 539 h 1854"/>
                <a:gd name="T44" fmla="*/ 220 w 1981"/>
                <a:gd name="T45" fmla="*/ 509 h 1854"/>
                <a:gd name="T46" fmla="*/ 308 w 1981"/>
                <a:gd name="T47" fmla="*/ 457 h 1854"/>
                <a:gd name="T48" fmla="*/ 58 w 1981"/>
                <a:gd name="T49" fmla="*/ 402 h 1854"/>
                <a:gd name="T50" fmla="*/ 266 w 1981"/>
                <a:gd name="T51" fmla="*/ 390 h 1854"/>
                <a:gd name="T52" fmla="*/ 140 w 1981"/>
                <a:gd name="T53" fmla="*/ 338 h 1854"/>
                <a:gd name="T54" fmla="*/ 134 w 1981"/>
                <a:gd name="T55" fmla="*/ 295 h 1854"/>
                <a:gd name="T56" fmla="*/ 183 w 1981"/>
                <a:gd name="T57" fmla="*/ 237 h 1854"/>
                <a:gd name="T58" fmla="*/ 43 w 1981"/>
                <a:gd name="T59" fmla="*/ 192 h 1854"/>
                <a:gd name="T60" fmla="*/ 174 w 1981"/>
                <a:gd name="T61" fmla="*/ 186 h 1854"/>
                <a:gd name="T62" fmla="*/ 91 w 1981"/>
                <a:gd name="T63" fmla="*/ 124 h 1854"/>
                <a:gd name="T64" fmla="*/ 113 w 1981"/>
                <a:gd name="T65" fmla="*/ 94 h 1854"/>
                <a:gd name="T66" fmla="*/ 119 w 1981"/>
                <a:gd name="T67" fmla="*/ 43 h 1854"/>
                <a:gd name="T68" fmla="*/ 64 w 1981"/>
                <a:gd name="T69" fmla="*/ 0 h 18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81"/>
                <a:gd name="T106" fmla="*/ 0 h 1854"/>
                <a:gd name="T107" fmla="*/ 1981 w 1981"/>
                <a:gd name="T108" fmla="*/ 1854 h 185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81" h="1854">
                  <a:moveTo>
                    <a:pt x="127" y="0"/>
                  </a:moveTo>
                  <a:lnTo>
                    <a:pt x="61" y="171"/>
                  </a:lnTo>
                  <a:lnTo>
                    <a:pt x="0" y="494"/>
                  </a:lnTo>
                  <a:lnTo>
                    <a:pt x="13" y="793"/>
                  </a:lnTo>
                  <a:lnTo>
                    <a:pt x="72" y="1061"/>
                  </a:lnTo>
                  <a:lnTo>
                    <a:pt x="232" y="1395"/>
                  </a:lnTo>
                  <a:lnTo>
                    <a:pt x="475" y="1663"/>
                  </a:lnTo>
                  <a:lnTo>
                    <a:pt x="737" y="1779"/>
                  </a:lnTo>
                  <a:lnTo>
                    <a:pt x="1163" y="1854"/>
                  </a:lnTo>
                  <a:lnTo>
                    <a:pt x="1528" y="1804"/>
                  </a:lnTo>
                  <a:lnTo>
                    <a:pt x="1808" y="1724"/>
                  </a:lnTo>
                  <a:lnTo>
                    <a:pt x="1981" y="1597"/>
                  </a:lnTo>
                  <a:lnTo>
                    <a:pt x="1937" y="1567"/>
                  </a:lnTo>
                  <a:lnTo>
                    <a:pt x="1766" y="1652"/>
                  </a:lnTo>
                  <a:lnTo>
                    <a:pt x="1486" y="1719"/>
                  </a:lnTo>
                  <a:lnTo>
                    <a:pt x="1199" y="1757"/>
                  </a:lnTo>
                  <a:lnTo>
                    <a:pt x="952" y="1726"/>
                  </a:lnTo>
                  <a:lnTo>
                    <a:pt x="1254" y="1688"/>
                  </a:lnTo>
                  <a:lnTo>
                    <a:pt x="1595" y="1591"/>
                  </a:lnTo>
                  <a:lnTo>
                    <a:pt x="1815" y="1511"/>
                  </a:lnTo>
                  <a:lnTo>
                    <a:pt x="1675" y="1464"/>
                  </a:lnTo>
                  <a:lnTo>
                    <a:pt x="1342" y="1565"/>
                  </a:lnTo>
                  <a:lnTo>
                    <a:pt x="990" y="1629"/>
                  </a:lnTo>
                  <a:lnTo>
                    <a:pt x="728" y="1624"/>
                  </a:lnTo>
                  <a:lnTo>
                    <a:pt x="922" y="1574"/>
                  </a:lnTo>
                  <a:lnTo>
                    <a:pt x="1165" y="1511"/>
                  </a:lnTo>
                  <a:lnTo>
                    <a:pt x="1412" y="1395"/>
                  </a:lnTo>
                  <a:lnTo>
                    <a:pt x="1260" y="1356"/>
                  </a:lnTo>
                  <a:lnTo>
                    <a:pt x="1036" y="1414"/>
                  </a:lnTo>
                  <a:lnTo>
                    <a:pt x="798" y="1456"/>
                  </a:lnTo>
                  <a:lnTo>
                    <a:pt x="433" y="1464"/>
                  </a:lnTo>
                  <a:lnTo>
                    <a:pt x="732" y="1395"/>
                  </a:lnTo>
                  <a:lnTo>
                    <a:pt x="945" y="1335"/>
                  </a:lnTo>
                  <a:lnTo>
                    <a:pt x="1114" y="1262"/>
                  </a:lnTo>
                  <a:lnTo>
                    <a:pt x="975" y="1213"/>
                  </a:lnTo>
                  <a:lnTo>
                    <a:pt x="732" y="1287"/>
                  </a:lnTo>
                  <a:lnTo>
                    <a:pt x="494" y="1317"/>
                  </a:lnTo>
                  <a:lnTo>
                    <a:pt x="274" y="1279"/>
                  </a:lnTo>
                  <a:lnTo>
                    <a:pt x="572" y="1226"/>
                  </a:lnTo>
                  <a:lnTo>
                    <a:pt x="732" y="1171"/>
                  </a:lnTo>
                  <a:lnTo>
                    <a:pt x="853" y="1103"/>
                  </a:lnTo>
                  <a:lnTo>
                    <a:pt x="774" y="1049"/>
                  </a:lnTo>
                  <a:lnTo>
                    <a:pt x="549" y="1089"/>
                  </a:lnTo>
                  <a:lnTo>
                    <a:pt x="390" y="1080"/>
                  </a:lnTo>
                  <a:lnTo>
                    <a:pt x="181" y="1021"/>
                  </a:lnTo>
                  <a:lnTo>
                    <a:pt x="439" y="1019"/>
                  </a:lnTo>
                  <a:lnTo>
                    <a:pt x="699" y="981"/>
                  </a:lnTo>
                  <a:lnTo>
                    <a:pt x="616" y="915"/>
                  </a:lnTo>
                  <a:lnTo>
                    <a:pt x="395" y="909"/>
                  </a:lnTo>
                  <a:lnTo>
                    <a:pt x="116" y="804"/>
                  </a:lnTo>
                  <a:lnTo>
                    <a:pt x="354" y="812"/>
                  </a:lnTo>
                  <a:lnTo>
                    <a:pt x="532" y="781"/>
                  </a:lnTo>
                  <a:lnTo>
                    <a:pt x="475" y="688"/>
                  </a:lnTo>
                  <a:lnTo>
                    <a:pt x="279" y="677"/>
                  </a:lnTo>
                  <a:lnTo>
                    <a:pt x="66" y="591"/>
                  </a:lnTo>
                  <a:lnTo>
                    <a:pt x="268" y="591"/>
                  </a:lnTo>
                  <a:lnTo>
                    <a:pt x="426" y="572"/>
                  </a:lnTo>
                  <a:lnTo>
                    <a:pt x="365" y="475"/>
                  </a:lnTo>
                  <a:lnTo>
                    <a:pt x="196" y="458"/>
                  </a:lnTo>
                  <a:lnTo>
                    <a:pt x="86" y="384"/>
                  </a:lnTo>
                  <a:lnTo>
                    <a:pt x="219" y="390"/>
                  </a:lnTo>
                  <a:lnTo>
                    <a:pt x="348" y="373"/>
                  </a:lnTo>
                  <a:lnTo>
                    <a:pt x="293" y="268"/>
                  </a:lnTo>
                  <a:lnTo>
                    <a:pt x="182" y="249"/>
                  </a:lnTo>
                  <a:lnTo>
                    <a:pt x="116" y="196"/>
                  </a:lnTo>
                  <a:lnTo>
                    <a:pt x="226" y="188"/>
                  </a:lnTo>
                  <a:lnTo>
                    <a:pt x="274" y="171"/>
                  </a:lnTo>
                  <a:lnTo>
                    <a:pt x="238" y="86"/>
                  </a:lnTo>
                  <a:lnTo>
                    <a:pt x="165" y="67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9" name="Freeform 354"/>
            <p:cNvSpPr>
              <a:spLocks/>
            </p:cNvSpPr>
            <p:nvPr/>
          </p:nvSpPr>
          <p:spPr bwMode="auto">
            <a:xfrm>
              <a:off x="1087" y="1789"/>
              <a:ext cx="922" cy="782"/>
            </a:xfrm>
            <a:custGeom>
              <a:avLst/>
              <a:gdLst>
                <a:gd name="T0" fmla="*/ 0 w 1843"/>
                <a:gd name="T1" fmla="*/ 0 h 1562"/>
                <a:gd name="T2" fmla="*/ 279 w 1843"/>
                <a:gd name="T3" fmla="*/ 38 h 1562"/>
                <a:gd name="T4" fmla="*/ 417 w 1843"/>
                <a:gd name="T5" fmla="*/ 143 h 1562"/>
                <a:gd name="T6" fmla="*/ 475 w 1843"/>
                <a:gd name="T7" fmla="*/ 372 h 1562"/>
                <a:gd name="T8" fmla="*/ 576 w 1843"/>
                <a:gd name="T9" fmla="*/ 489 h 1562"/>
                <a:gd name="T10" fmla="*/ 809 w 1843"/>
                <a:gd name="T11" fmla="*/ 564 h 1562"/>
                <a:gd name="T12" fmla="*/ 922 w 1843"/>
                <a:gd name="T13" fmla="*/ 585 h 1562"/>
                <a:gd name="T14" fmla="*/ 651 w 1843"/>
                <a:gd name="T15" fmla="*/ 761 h 1562"/>
                <a:gd name="T16" fmla="*/ 480 w 1843"/>
                <a:gd name="T17" fmla="*/ 782 h 1562"/>
                <a:gd name="T18" fmla="*/ 375 w 1843"/>
                <a:gd name="T19" fmla="*/ 656 h 1562"/>
                <a:gd name="T20" fmla="*/ 255 w 1843"/>
                <a:gd name="T21" fmla="*/ 301 h 1562"/>
                <a:gd name="T22" fmla="*/ 201 w 1843"/>
                <a:gd name="T23" fmla="*/ 117 h 1562"/>
                <a:gd name="T24" fmla="*/ 0 w 1843"/>
                <a:gd name="T25" fmla="*/ 0 h 1562"/>
                <a:gd name="T26" fmla="*/ 0 w 1843"/>
                <a:gd name="T27" fmla="*/ 0 h 15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43"/>
                <a:gd name="T43" fmla="*/ 0 h 1562"/>
                <a:gd name="T44" fmla="*/ 1843 w 1843"/>
                <a:gd name="T45" fmla="*/ 1562 h 156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43" h="1562">
                  <a:moveTo>
                    <a:pt x="0" y="0"/>
                  </a:moveTo>
                  <a:lnTo>
                    <a:pt x="558" y="76"/>
                  </a:lnTo>
                  <a:lnTo>
                    <a:pt x="834" y="285"/>
                  </a:lnTo>
                  <a:lnTo>
                    <a:pt x="950" y="743"/>
                  </a:lnTo>
                  <a:lnTo>
                    <a:pt x="1151" y="977"/>
                  </a:lnTo>
                  <a:lnTo>
                    <a:pt x="1617" y="1127"/>
                  </a:lnTo>
                  <a:lnTo>
                    <a:pt x="1843" y="1169"/>
                  </a:lnTo>
                  <a:lnTo>
                    <a:pt x="1302" y="1520"/>
                  </a:lnTo>
                  <a:lnTo>
                    <a:pt x="959" y="1562"/>
                  </a:lnTo>
                  <a:lnTo>
                    <a:pt x="750" y="1311"/>
                  </a:lnTo>
                  <a:lnTo>
                    <a:pt x="509" y="602"/>
                  </a:lnTo>
                  <a:lnTo>
                    <a:pt x="401" y="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F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0" name="Freeform 355"/>
            <p:cNvSpPr>
              <a:spLocks/>
            </p:cNvSpPr>
            <p:nvPr/>
          </p:nvSpPr>
          <p:spPr bwMode="auto">
            <a:xfrm>
              <a:off x="299" y="3173"/>
              <a:ext cx="1157" cy="441"/>
            </a:xfrm>
            <a:custGeom>
              <a:avLst/>
              <a:gdLst>
                <a:gd name="T0" fmla="*/ 353 w 2313"/>
                <a:gd name="T1" fmla="*/ 0 h 882"/>
                <a:gd name="T2" fmla="*/ 232 w 2313"/>
                <a:gd name="T3" fmla="*/ 5 h 882"/>
                <a:gd name="T4" fmla="*/ 178 w 2313"/>
                <a:gd name="T5" fmla="*/ 24 h 882"/>
                <a:gd name="T6" fmla="*/ 274 w 2313"/>
                <a:gd name="T7" fmla="*/ 40 h 882"/>
                <a:gd name="T8" fmla="*/ 128 w 2313"/>
                <a:gd name="T9" fmla="*/ 47 h 882"/>
                <a:gd name="T10" fmla="*/ 80 w 2313"/>
                <a:gd name="T11" fmla="*/ 70 h 882"/>
                <a:gd name="T12" fmla="*/ 246 w 2313"/>
                <a:gd name="T13" fmla="*/ 96 h 882"/>
                <a:gd name="T14" fmla="*/ 38 w 2313"/>
                <a:gd name="T15" fmla="*/ 94 h 882"/>
                <a:gd name="T16" fmla="*/ 0 w 2313"/>
                <a:gd name="T17" fmla="*/ 127 h 882"/>
                <a:gd name="T18" fmla="*/ 262 w 2313"/>
                <a:gd name="T19" fmla="*/ 149 h 882"/>
                <a:gd name="T20" fmla="*/ 0 w 2313"/>
                <a:gd name="T21" fmla="*/ 182 h 882"/>
                <a:gd name="T22" fmla="*/ 38 w 2313"/>
                <a:gd name="T23" fmla="*/ 211 h 882"/>
                <a:gd name="T24" fmla="*/ 276 w 2313"/>
                <a:gd name="T25" fmla="*/ 208 h 882"/>
                <a:gd name="T26" fmla="*/ 71 w 2313"/>
                <a:gd name="T27" fmla="*/ 253 h 882"/>
                <a:gd name="T28" fmla="*/ 126 w 2313"/>
                <a:gd name="T29" fmla="*/ 283 h 882"/>
                <a:gd name="T30" fmla="*/ 325 w 2313"/>
                <a:gd name="T31" fmla="*/ 253 h 882"/>
                <a:gd name="T32" fmla="*/ 180 w 2313"/>
                <a:gd name="T33" fmla="*/ 316 h 882"/>
                <a:gd name="T34" fmla="*/ 250 w 2313"/>
                <a:gd name="T35" fmla="*/ 328 h 882"/>
                <a:gd name="T36" fmla="*/ 421 w 2313"/>
                <a:gd name="T37" fmla="*/ 304 h 882"/>
                <a:gd name="T38" fmla="*/ 309 w 2313"/>
                <a:gd name="T39" fmla="*/ 358 h 882"/>
                <a:gd name="T40" fmla="*/ 388 w 2313"/>
                <a:gd name="T41" fmla="*/ 374 h 882"/>
                <a:gd name="T42" fmla="*/ 559 w 2313"/>
                <a:gd name="T43" fmla="*/ 337 h 882"/>
                <a:gd name="T44" fmla="*/ 451 w 2313"/>
                <a:gd name="T45" fmla="*/ 395 h 882"/>
                <a:gd name="T46" fmla="*/ 517 w 2313"/>
                <a:gd name="T47" fmla="*/ 403 h 882"/>
                <a:gd name="T48" fmla="*/ 701 w 2313"/>
                <a:gd name="T49" fmla="*/ 370 h 882"/>
                <a:gd name="T50" fmla="*/ 592 w 2313"/>
                <a:gd name="T51" fmla="*/ 416 h 882"/>
                <a:gd name="T52" fmla="*/ 680 w 2313"/>
                <a:gd name="T53" fmla="*/ 424 h 882"/>
                <a:gd name="T54" fmla="*/ 868 w 2313"/>
                <a:gd name="T55" fmla="*/ 398 h 882"/>
                <a:gd name="T56" fmla="*/ 759 w 2313"/>
                <a:gd name="T57" fmla="*/ 437 h 882"/>
                <a:gd name="T58" fmla="*/ 857 w 2313"/>
                <a:gd name="T59" fmla="*/ 441 h 882"/>
                <a:gd name="T60" fmla="*/ 1157 w 2313"/>
                <a:gd name="T61" fmla="*/ 368 h 882"/>
                <a:gd name="T62" fmla="*/ 917 w 2313"/>
                <a:gd name="T63" fmla="*/ 368 h 882"/>
                <a:gd name="T64" fmla="*/ 688 w 2313"/>
                <a:gd name="T65" fmla="*/ 339 h 882"/>
                <a:gd name="T66" fmla="*/ 468 w 2313"/>
                <a:gd name="T67" fmla="*/ 270 h 882"/>
                <a:gd name="T68" fmla="*/ 315 w 2313"/>
                <a:gd name="T69" fmla="*/ 187 h 882"/>
                <a:gd name="T70" fmla="*/ 297 w 2313"/>
                <a:gd name="T71" fmla="*/ 121 h 882"/>
                <a:gd name="T72" fmla="*/ 353 w 2313"/>
                <a:gd name="T73" fmla="*/ 0 h 882"/>
                <a:gd name="T74" fmla="*/ 353 w 2313"/>
                <a:gd name="T75" fmla="*/ 0 h 8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313"/>
                <a:gd name="T115" fmla="*/ 0 h 882"/>
                <a:gd name="T116" fmla="*/ 2313 w 2313"/>
                <a:gd name="T117" fmla="*/ 882 h 88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313" h="882">
                  <a:moveTo>
                    <a:pt x="705" y="0"/>
                  </a:moveTo>
                  <a:lnTo>
                    <a:pt x="464" y="10"/>
                  </a:lnTo>
                  <a:lnTo>
                    <a:pt x="355" y="48"/>
                  </a:lnTo>
                  <a:lnTo>
                    <a:pt x="547" y="80"/>
                  </a:lnTo>
                  <a:lnTo>
                    <a:pt x="255" y="93"/>
                  </a:lnTo>
                  <a:lnTo>
                    <a:pt x="159" y="139"/>
                  </a:lnTo>
                  <a:lnTo>
                    <a:pt x="492" y="192"/>
                  </a:lnTo>
                  <a:lnTo>
                    <a:pt x="76" y="188"/>
                  </a:lnTo>
                  <a:lnTo>
                    <a:pt x="0" y="255"/>
                  </a:lnTo>
                  <a:lnTo>
                    <a:pt x="524" y="297"/>
                  </a:lnTo>
                  <a:lnTo>
                    <a:pt x="0" y="363"/>
                  </a:lnTo>
                  <a:lnTo>
                    <a:pt x="76" y="422"/>
                  </a:lnTo>
                  <a:lnTo>
                    <a:pt x="551" y="415"/>
                  </a:lnTo>
                  <a:lnTo>
                    <a:pt x="142" y="506"/>
                  </a:lnTo>
                  <a:lnTo>
                    <a:pt x="251" y="565"/>
                  </a:lnTo>
                  <a:lnTo>
                    <a:pt x="650" y="506"/>
                  </a:lnTo>
                  <a:lnTo>
                    <a:pt x="359" y="631"/>
                  </a:lnTo>
                  <a:lnTo>
                    <a:pt x="500" y="656"/>
                  </a:lnTo>
                  <a:lnTo>
                    <a:pt x="842" y="607"/>
                  </a:lnTo>
                  <a:lnTo>
                    <a:pt x="618" y="715"/>
                  </a:lnTo>
                  <a:lnTo>
                    <a:pt x="775" y="747"/>
                  </a:lnTo>
                  <a:lnTo>
                    <a:pt x="1117" y="673"/>
                  </a:lnTo>
                  <a:lnTo>
                    <a:pt x="901" y="789"/>
                  </a:lnTo>
                  <a:lnTo>
                    <a:pt x="1034" y="806"/>
                  </a:lnTo>
                  <a:lnTo>
                    <a:pt x="1401" y="740"/>
                  </a:lnTo>
                  <a:lnTo>
                    <a:pt x="1184" y="831"/>
                  </a:lnTo>
                  <a:lnTo>
                    <a:pt x="1359" y="848"/>
                  </a:lnTo>
                  <a:lnTo>
                    <a:pt x="1735" y="795"/>
                  </a:lnTo>
                  <a:lnTo>
                    <a:pt x="1518" y="873"/>
                  </a:lnTo>
                  <a:lnTo>
                    <a:pt x="1714" y="882"/>
                  </a:lnTo>
                  <a:lnTo>
                    <a:pt x="2313" y="736"/>
                  </a:lnTo>
                  <a:lnTo>
                    <a:pt x="1834" y="736"/>
                  </a:lnTo>
                  <a:lnTo>
                    <a:pt x="1376" y="677"/>
                  </a:lnTo>
                  <a:lnTo>
                    <a:pt x="935" y="540"/>
                  </a:lnTo>
                  <a:lnTo>
                    <a:pt x="629" y="373"/>
                  </a:lnTo>
                  <a:lnTo>
                    <a:pt x="593" y="243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Chapter 1 -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BE0716-C816-4BA7-B42F-1266E92DA4B9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4580" name="Text Box 150"/>
          <p:cNvSpPr txBox="1">
            <a:spLocks noChangeArrowheads="1"/>
          </p:cNvSpPr>
          <p:nvPr/>
        </p:nvSpPr>
        <p:spPr bwMode="auto">
          <a:xfrm>
            <a:off x="4953000" y="2728913"/>
            <a:ext cx="3276600" cy="3046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Akuntasi keuangan mencatat dan melaporkan kejadian yang telah terjadi</a:t>
            </a:r>
          </a:p>
        </p:txBody>
      </p:sp>
      <p:grpSp>
        <p:nvGrpSpPr>
          <p:cNvPr id="24581" name="Group 447"/>
          <p:cNvGrpSpPr>
            <a:grpSpLocks/>
          </p:cNvGrpSpPr>
          <p:nvPr/>
        </p:nvGrpSpPr>
        <p:grpSpPr bwMode="auto">
          <a:xfrm>
            <a:off x="762000" y="2362200"/>
            <a:ext cx="3389313" cy="3416300"/>
            <a:chOff x="726" y="1141"/>
            <a:chExt cx="2135" cy="2152"/>
          </a:xfrm>
        </p:grpSpPr>
        <p:sp>
          <p:nvSpPr>
            <p:cNvPr id="24583" name="Freeform 381"/>
            <p:cNvSpPr>
              <a:spLocks/>
            </p:cNvSpPr>
            <p:nvPr/>
          </p:nvSpPr>
          <p:spPr bwMode="auto">
            <a:xfrm>
              <a:off x="736" y="1149"/>
              <a:ext cx="2121" cy="1794"/>
            </a:xfrm>
            <a:custGeom>
              <a:avLst/>
              <a:gdLst>
                <a:gd name="T0" fmla="*/ 586 w 4241"/>
                <a:gd name="T1" fmla="*/ 1126 h 3588"/>
                <a:gd name="T2" fmla="*/ 367 w 4241"/>
                <a:gd name="T3" fmla="*/ 1519 h 3588"/>
                <a:gd name="T4" fmla="*/ 371 w 4241"/>
                <a:gd name="T5" fmla="*/ 1780 h 3588"/>
                <a:gd name="T6" fmla="*/ 301 w 4241"/>
                <a:gd name="T7" fmla="*/ 1794 h 3588"/>
                <a:gd name="T8" fmla="*/ 237 w 4241"/>
                <a:gd name="T9" fmla="*/ 1766 h 3588"/>
                <a:gd name="T10" fmla="*/ 194 w 4241"/>
                <a:gd name="T11" fmla="*/ 1720 h 3588"/>
                <a:gd name="T12" fmla="*/ 155 w 4241"/>
                <a:gd name="T13" fmla="*/ 1674 h 3588"/>
                <a:gd name="T14" fmla="*/ 74 w 4241"/>
                <a:gd name="T15" fmla="*/ 1476 h 3588"/>
                <a:gd name="T16" fmla="*/ 29 w 4241"/>
                <a:gd name="T17" fmla="*/ 1388 h 3588"/>
                <a:gd name="T18" fmla="*/ 0 w 4241"/>
                <a:gd name="T19" fmla="*/ 1258 h 3588"/>
                <a:gd name="T20" fmla="*/ 8 w 4241"/>
                <a:gd name="T21" fmla="*/ 1091 h 3588"/>
                <a:gd name="T22" fmla="*/ 11 w 4241"/>
                <a:gd name="T23" fmla="*/ 957 h 3588"/>
                <a:gd name="T24" fmla="*/ 191 w 4241"/>
                <a:gd name="T25" fmla="*/ 735 h 3588"/>
                <a:gd name="T26" fmla="*/ 92 w 4241"/>
                <a:gd name="T27" fmla="*/ 727 h 3588"/>
                <a:gd name="T28" fmla="*/ 184 w 4241"/>
                <a:gd name="T29" fmla="*/ 583 h 3588"/>
                <a:gd name="T30" fmla="*/ 223 w 4241"/>
                <a:gd name="T31" fmla="*/ 550 h 3588"/>
                <a:gd name="T32" fmla="*/ 332 w 4241"/>
                <a:gd name="T33" fmla="*/ 455 h 3588"/>
                <a:gd name="T34" fmla="*/ 402 w 4241"/>
                <a:gd name="T35" fmla="*/ 381 h 3588"/>
                <a:gd name="T36" fmla="*/ 441 w 4241"/>
                <a:gd name="T37" fmla="*/ 346 h 3588"/>
                <a:gd name="T38" fmla="*/ 544 w 4241"/>
                <a:gd name="T39" fmla="*/ 268 h 3588"/>
                <a:gd name="T40" fmla="*/ 808 w 4241"/>
                <a:gd name="T41" fmla="*/ 130 h 3588"/>
                <a:gd name="T42" fmla="*/ 932 w 4241"/>
                <a:gd name="T43" fmla="*/ 91 h 3588"/>
                <a:gd name="T44" fmla="*/ 971 w 4241"/>
                <a:gd name="T45" fmla="*/ 67 h 3588"/>
                <a:gd name="T46" fmla="*/ 1098 w 4241"/>
                <a:gd name="T47" fmla="*/ 17 h 3588"/>
                <a:gd name="T48" fmla="*/ 1211 w 4241"/>
                <a:gd name="T49" fmla="*/ 7 h 3588"/>
                <a:gd name="T50" fmla="*/ 1278 w 4241"/>
                <a:gd name="T51" fmla="*/ 180 h 3588"/>
                <a:gd name="T52" fmla="*/ 1366 w 4241"/>
                <a:gd name="T53" fmla="*/ 0 h 3588"/>
                <a:gd name="T54" fmla="*/ 1433 w 4241"/>
                <a:gd name="T55" fmla="*/ 14 h 3588"/>
                <a:gd name="T56" fmla="*/ 1589 w 4241"/>
                <a:gd name="T57" fmla="*/ 70 h 3588"/>
                <a:gd name="T58" fmla="*/ 1610 w 4241"/>
                <a:gd name="T59" fmla="*/ 173 h 3588"/>
                <a:gd name="T60" fmla="*/ 1754 w 4241"/>
                <a:gd name="T61" fmla="*/ 145 h 3588"/>
                <a:gd name="T62" fmla="*/ 1853 w 4241"/>
                <a:gd name="T63" fmla="*/ 204 h 3588"/>
                <a:gd name="T64" fmla="*/ 1983 w 4241"/>
                <a:gd name="T65" fmla="*/ 346 h 3588"/>
                <a:gd name="T66" fmla="*/ 1878 w 4241"/>
                <a:gd name="T67" fmla="*/ 480 h 3588"/>
                <a:gd name="T68" fmla="*/ 2061 w 4241"/>
                <a:gd name="T69" fmla="*/ 465 h 3588"/>
                <a:gd name="T70" fmla="*/ 2090 w 4241"/>
                <a:gd name="T71" fmla="*/ 572 h 3588"/>
                <a:gd name="T72" fmla="*/ 1884 w 4241"/>
                <a:gd name="T73" fmla="*/ 639 h 3588"/>
                <a:gd name="T74" fmla="*/ 2121 w 4241"/>
                <a:gd name="T75" fmla="*/ 706 h 3588"/>
                <a:gd name="T76" fmla="*/ 2114 w 4241"/>
                <a:gd name="T77" fmla="*/ 809 h 3588"/>
                <a:gd name="T78" fmla="*/ 1970 w 4241"/>
                <a:gd name="T79" fmla="*/ 788 h 3588"/>
                <a:gd name="T80" fmla="*/ 1698 w 4241"/>
                <a:gd name="T81" fmla="*/ 777 h 3588"/>
                <a:gd name="T82" fmla="*/ 763 w 4241"/>
                <a:gd name="T83" fmla="*/ 1013 h 358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41"/>
                <a:gd name="T127" fmla="*/ 0 h 3588"/>
                <a:gd name="T128" fmla="*/ 4241 w 4241"/>
                <a:gd name="T129" fmla="*/ 3588 h 358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41" h="3588">
                  <a:moveTo>
                    <a:pt x="1525" y="2026"/>
                  </a:moveTo>
                  <a:lnTo>
                    <a:pt x="1171" y="2252"/>
                  </a:lnTo>
                  <a:lnTo>
                    <a:pt x="874" y="2670"/>
                  </a:lnTo>
                  <a:lnTo>
                    <a:pt x="734" y="3037"/>
                  </a:lnTo>
                  <a:lnTo>
                    <a:pt x="720" y="3376"/>
                  </a:lnTo>
                  <a:lnTo>
                    <a:pt x="741" y="3560"/>
                  </a:lnTo>
                  <a:lnTo>
                    <a:pt x="663" y="3568"/>
                  </a:lnTo>
                  <a:lnTo>
                    <a:pt x="601" y="3588"/>
                  </a:lnTo>
                  <a:lnTo>
                    <a:pt x="544" y="3552"/>
                  </a:lnTo>
                  <a:lnTo>
                    <a:pt x="473" y="3531"/>
                  </a:lnTo>
                  <a:lnTo>
                    <a:pt x="466" y="3433"/>
                  </a:lnTo>
                  <a:lnTo>
                    <a:pt x="388" y="3440"/>
                  </a:lnTo>
                  <a:lnTo>
                    <a:pt x="367" y="3383"/>
                  </a:lnTo>
                  <a:lnTo>
                    <a:pt x="310" y="3347"/>
                  </a:lnTo>
                  <a:lnTo>
                    <a:pt x="239" y="3165"/>
                  </a:lnTo>
                  <a:lnTo>
                    <a:pt x="148" y="2952"/>
                  </a:lnTo>
                  <a:lnTo>
                    <a:pt x="114" y="2840"/>
                  </a:lnTo>
                  <a:lnTo>
                    <a:pt x="57" y="2775"/>
                  </a:lnTo>
                  <a:lnTo>
                    <a:pt x="36" y="2655"/>
                  </a:lnTo>
                  <a:lnTo>
                    <a:pt x="0" y="2515"/>
                  </a:lnTo>
                  <a:lnTo>
                    <a:pt x="0" y="2366"/>
                  </a:lnTo>
                  <a:lnTo>
                    <a:pt x="15" y="2182"/>
                  </a:lnTo>
                  <a:lnTo>
                    <a:pt x="0" y="2034"/>
                  </a:lnTo>
                  <a:lnTo>
                    <a:pt x="21" y="1914"/>
                  </a:lnTo>
                  <a:lnTo>
                    <a:pt x="36" y="1773"/>
                  </a:lnTo>
                  <a:lnTo>
                    <a:pt x="382" y="1469"/>
                  </a:lnTo>
                  <a:lnTo>
                    <a:pt x="106" y="1617"/>
                  </a:lnTo>
                  <a:lnTo>
                    <a:pt x="184" y="1454"/>
                  </a:lnTo>
                  <a:lnTo>
                    <a:pt x="325" y="1277"/>
                  </a:lnTo>
                  <a:lnTo>
                    <a:pt x="367" y="1165"/>
                  </a:lnTo>
                  <a:lnTo>
                    <a:pt x="804" y="1079"/>
                  </a:lnTo>
                  <a:lnTo>
                    <a:pt x="445" y="1100"/>
                  </a:lnTo>
                  <a:lnTo>
                    <a:pt x="572" y="981"/>
                  </a:lnTo>
                  <a:lnTo>
                    <a:pt x="663" y="910"/>
                  </a:lnTo>
                  <a:lnTo>
                    <a:pt x="741" y="804"/>
                  </a:lnTo>
                  <a:lnTo>
                    <a:pt x="804" y="762"/>
                  </a:lnTo>
                  <a:lnTo>
                    <a:pt x="1023" y="777"/>
                  </a:lnTo>
                  <a:lnTo>
                    <a:pt x="882" y="692"/>
                  </a:lnTo>
                  <a:lnTo>
                    <a:pt x="1002" y="614"/>
                  </a:lnTo>
                  <a:lnTo>
                    <a:pt x="1087" y="536"/>
                  </a:lnTo>
                  <a:lnTo>
                    <a:pt x="1363" y="346"/>
                  </a:lnTo>
                  <a:lnTo>
                    <a:pt x="1616" y="260"/>
                  </a:lnTo>
                  <a:lnTo>
                    <a:pt x="1779" y="190"/>
                  </a:lnTo>
                  <a:lnTo>
                    <a:pt x="1863" y="182"/>
                  </a:lnTo>
                  <a:lnTo>
                    <a:pt x="2047" y="515"/>
                  </a:lnTo>
                  <a:lnTo>
                    <a:pt x="1941" y="133"/>
                  </a:lnTo>
                  <a:lnTo>
                    <a:pt x="2068" y="91"/>
                  </a:lnTo>
                  <a:lnTo>
                    <a:pt x="2196" y="34"/>
                  </a:lnTo>
                  <a:lnTo>
                    <a:pt x="2308" y="49"/>
                  </a:lnTo>
                  <a:lnTo>
                    <a:pt x="2422" y="13"/>
                  </a:lnTo>
                  <a:lnTo>
                    <a:pt x="2540" y="21"/>
                  </a:lnTo>
                  <a:lnTo>
                    <a:pt x="2555" y="359"/>
                  </a:lnTo>
                  <a:lnTo>
                    <a:pt x="2625" y="5"/>
                  </a:lnTo>
                  <a:lnTo>
                    <a:pt x="2732" y="0"/>
                  </a:lnTo>
                  <a:lnTo>
                    <a:pt x="2781" y="49"/>
                  </a:lnTo>
                  <a:lnTo>
                    <a:pt x="2865" y="28"/>
                  </a:lnTo>
                  <a:lnTo>
                    <a:pt x="3034" y="76"/>
                  </a:lnTo>
                  <a:lnTo>
                    <a:pt x="3177" y="140"/>
                  </a:lnTo>
                  <a:lnTo>
                    <a:pt x="3260" y="176"/>
                  </a:lnTo>
                  <a:lnTo>
                    <a:pt x="3219" y="346"/>
                  </a:lnTo>
                  <a:lnTo>
                    <a:pt x="3346" y="218"/>
                  </a:lnTo>
                  <a:lnTo>
                    <a:pt x="3508" y="289"/>
                  </a:lnTo>
                  <a:lnTo>
                    <a:pt x="3565" y="351"/>
                  </a:lnTo>
                  <a:lnTo>
                    <a:pt x="3705" y="408"/>
                  </a:lnTo>
                  <a:lnTo>
                    <a:pt x="3817" y="528"/>
                  </a:lnTo>
                  <a:lnTo>
                    <a:pt x="3966" y="692"/>
                  </a:lnTo>
                  <a:lnTo>
                    <a:pt x="4017" y="790"/>
                  </a:lnTo>
                  <a:lnTo>
                    <a:pt x="3755" y="960"/>
                  </a:lnTo>
                  <a:lnTo>
                    <a:pt x="4051" y="840"/>
                  </a:lnTo>
                  <a:lnTo>
                    <a:pt x="4122" y="931"/>
                  </a:lnTo>
                  <a:lnTo>
                    <a:pt x="4129" y="1038"/>
                  </a:lnTo>
                  <a:lnTo>
                    <a:pt x="4179" y="1144"/>
                  </a:lnTo>
                  <a:lnTo>
                    <a:pt x="4186" y="1207"/>
                  </a:lnTo>
                  <a:lnTo>
                    <a:pt x="3768" y="1277"/>
                  </a:lnTo>
                  <a:lnTo>
                    <a:pt x="4236" y="1292"/>
                  </a:lnTo>
                  <a:lnTo>
                    <a:pt x="4241" y="1412"/>
                  </a:lnTo>
                  <a:lnTo>
                    <a:pt x="4236" y="1490"/>
                  </a:lnTo>
                  <a:lnTo>
                    <a:pt x="4228" y="1617"/>
                  </a:lnTo>
                  <a:lnTo>
                    <a:pt x="4150" y="1745"/>
                  </a:lnTo>
                  <a:lnTo>
                    <a:pt x="3939" y="1576"/>
                  </a:lnTo>
                  <a:lnTo>
                    <a:pt x="3648" y="1477"/>
                  </a:lnTo>
                  <a:lnTo>
                    <a:pt x="3395" y="1553"/>
                  </a:lnTo>
                  <a:lnTo>
                    <a:pt x="1525" y="2026"/>
                  </a:lnTo>
                  <a:close/>
                </a:path>
              </a:pathLst>
            </a:custGeom>
            <a:solidFill>
              <a:srgbClr val="99C2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4" name="Freeform 382"/>
            <p:cNvSpPr>
              <a:spLocks/>
            </p:cNvSpPr>
            <p:nvPr/>
          </p:nvSpPr>
          <p:spPr bwMode="auto">
            <a:xfrm>
              <a:off x="1196" y="1622"/>
              <a:ext cx="1407" cy="1657"/>
            </a:xfrm>
            <a:custGeom>
              <a:avLst/>
              <a:gdLst>
                <a:gd name="T0" fmla="*/ 0 w 2816"/>
                <a:gd name="T1" fmla="*/ 1349 h 3313"/>
                <a:gd name="T2" fmla="*/ 81 w 2816"/>
                <a:gd name="T3" fmla="*/ 1297 h 3313"/>
                <a:gd name="T4" fmla="*/ 406 w 2816"/>
                <a:gd name="T5" fmla="*/ 1205 h 3313"/>
                <a:gd name="T6" fmla="*/ 409 w 2816"/>
                <a:gd name="T7" fmla="*/ 1134 h 3313"/>
                <a:gd name="T8" fmla="*/ 409 w 2816"/>
                <a:gd name="T9" fmla="*/ 933 h 3313"/>
                <a:gd name="T10" fmla="*/ 445 w 2816"/>
                <a:gd name="T11" fmla="*/ 770 h 3313"/>
                <a:gd name="T12" fmla="*/ 532 w 2816"/>
                <a:gd name="T13" fmla="*/ 608 h 3313"/>
                <a:gd name="T14" fmla="*/ 462 w 2816"/>
                <a:gd name="T15" fmla="*/ 587 h 3313"/>
                <a:gd name="T16" fmla="*/ 458 w 2816"/>
                <a:gd name="T17" fmla="*/ 562 h 3313"/>
                <a:gd name="T18" fmla="*/ 334 w 2816"/>
                <a:gd name="T19" fmla="*/ 576 h 3313"/>
                <a:gd name="T20" fmla="*/ 310 w 2816"/>
                <a:gd name="T21" fmla="*/ 569 h 3313"/>
                <a:gd name="T22" fmla="*/ 303 w 2816"/>
                <a:gd name="T23" fmla="*/ 540 h 3313"/>
                <a:gd name="T24" fmla="*/ 321 w 2816"/>
                <a:gd name="T25" fmla="*/ 396 h 3313"/>
                <a:gd name="T26" fmla="*/ 384 w 2816"/>
                <a:gd name="T27" fmla="*/ 233 h 3313"/>
                <a:gd name="T28" fmla="*/ 487 w 2816"/>
                <a:gd name="T29" fmla="*/ 110 h 3313"/>
                <a:gd name="T30" fmla="*/ 631 w 2816"/>
                <a:gd name="T31" fmla="*/ 28 h 3313"/>
                <a:gd name="T32" fmla="*/ 807 w 2816"/>
                <a:gd name="T33" fmla="*/ 0 h 3313"/>
                <a:gd name="T34" fmla="*/ 966 w 2816"/>
                <a:gd name="T35" fmla="*/ 11 h 3313"/>
                <a:gd name="T36" fmla="*/ 1111 w 2816"/>
                <a:gd name="T37" fmla="*/ 103 h 3313"/>
                <a:gd name="T38" fmla="*/ 1206 w 2816"/>
                <a:gd name="T39" fmla="*/ 226 h 3313"/>
                <a:gd name="T40" fmla="*/ 1238 w 2816"/>
                <a:gd name="T41" fmla="*/ 304 h 3313"/>
                <a:gd name="T42" fmla="*/ 1121 w 2816"/>
                <a:gd name="T43" fmla="*/ 363 h 3313"/>
                <a:gd name="T44" fmla="*/ 1086 w 2816"/>
                <a:gd name="T45" fmla="*/ 388 h 3313"/>
                <a:gd name="T46" fmla="*/ 1079 w 2816"/>
                <a:gd name="T47" fmla="*/ 456 h 3313"/>
                <a:gd name="T48" fmla="*/ 1168 w 2816"/>
                <a:gd name="T49" fmla="*/ 530 h 3313"/>
                <a:gd name="T50" fmla="*/ 1248 w 2816"/>
                <a:gd name="T51" fmla="*/ 632 h 3313"/>
                <a:gd name="T52" fmla="*/ 1298 w 2816"/>
                <a:gd name="T53" fmla="*/ 731 h 3313"/>
                <a:gd name="T54" fmla="*/ 1397 w 2816"/>
                <a:gd name="T55" fmla="*/ 760 h 3313"/>
                <a:gd name="T56" fmla="*/ 1407 w 2816"/>
                <a:gd name="T57" fmla="*/ 795 h 3313"/>
                <a:gd name="T58" fmla="*/ 1340 w 2816"/>
                <a:gd name="T59" fmla="*/ 855 h 3313"/>
                <a:gd name="T60" fmla="*/ 1368 w 2816"/>
                <a:gd name="T61" fmla="*/ 947 h 3313"/>
                <a:gd name="T62" fmla="*/ 1389 w 2816"/>
                <a:gd name="T63" fmla="*/ 972 h 3313"/>
                <a:gd name="T64" fmla="*/ 1238 w 2816"/>
                <a:gd name="T65" fmla="*/ 1046 h 3313"/>
                <a:gd name="T66" fmla="*/ 1227 w 2816"/>
                <a:gd name="T67" fmla="*/ 1095 h 3313"/>
                <a:gd name="T68" fmla="*/ 1294 w 2816"/>
                <a:gd name="T69" fmla="*/ 1194 h 3313"/>
                <a:gd name="T70" fmla="*/ 1343 w 2816"/>
                <a:gd name="T71" fmla="*/ 1262 h 3313"/>
                <a:gd name="T72" fmla="*/ 1277 w 2816"/>
                <a:gd name="T73" fmla="*/ 1417 h 3313"/>
                <a:gd name="T74" fmla="*/ 1354 w 2816"/>
                <a:gd name="T75" fmla="*/ 1501 h 3313"/>
                <a:gd name="T76" fmla="*/ 1368 w 2816"/>
                <a:gd name="T77" fmla="*/ 1551 h 3313"/>
                <a:gd name="T78" fmla="*/ 1329 w 2816"/>
                <a:gd name="T79" fmla="*/ 1611 h 3313"/>
                <a:gd name="T80" fmla="*/ 1259 w 2816"/>
                <a:gd name="T81" fmla="*/ 1653 h 3313"/>
                <a:gd name="T82" fmla="*/ 1111 w 2816"/>
                <a:gd name="T83" fmla="*/ 1657 h 3313"/>
                <a:gd name="T84" fmla="*/ 938 w 2816"/>
                <a:gd name="T85" fmla="*/ 1647 h 3313"/>
                <a:gd name="T86" fmla="*/ 892 w 2816"/>
                <a:gd name="T87" fmla="*/ 1622 h 3313"/>
                <a:gd name="T88" fmla="*/ 818 w 2816"/>
                <a:gd name="T89" fmla="*/ 1501 h 3313"/>
                <a:gd name="T90" fmla="*/ 793 w 2816"/>
                <a:gd name="T91" fmla="*/ 1328 h 3313"/>
                <a:gd name="T92" fmla="*/ 807 w 2816"/>
                <a:gd name="T93" fmla="*/ 1237 h 3313"/>
                <a:gd name="T94" fmla="*/ 857 w 2816"/>
                <a:gd name="T95" fmla="*/ 1187 h 3313"/>
                <a:gd name="T96" fmla="*/ 878 w 2816"/>
                <a:gd name="T97" fmla="*/ 1137 h 3313"/>
                <a:gd name="T98" fmla="*/ 853 w 2816"/>
                <a:gd name="T99" fmla="*/ 1038 h 3313"/>
                <a:gd name="T100" fmla="*/ 740 w 2816"/>
                <a:gd name="T101" fmla="*/ 1021 h 3313"/>
                <a:gd name="T102" fmla="*/ 705 w 2816"/>
                <a:gd name="T103" fmla="*/ 1071 h 3313"/>
                <a:gd name="T104" fmla="*/ 708 w 2816"/>
                <a:gd name="T105" fmla="*/ 1212 h 3313"/>
                <a:gd name="T106" fmla="*/ 451 w 2816"/>
                <a:gd name="T107" fmla="*/ 1303 h 3313"/>
                <a:gd name="T108" fmla="*/ 74 w 2816"/>
                <a:gd name="T109" fmla="*/ 1349 h 3313"/>
                <a:gd name="T110" fmla="*/ 0 w 2816"/>
                <a:gd name="T111" fmla="*/ 1349 h 3313"/>
                <a:gd name="T112" fmla="*/ 0 w 2816"/>
                <a:gd name="T113" fmla="*/ 1349 h 33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816"/>
                <a:gd name="T172" fmla="*/ 0 h 3313"/>
                <a:gd name="T173" fmla="*/ 2816 w 2816"/>
                <a:gd name="T174" fmla="*/ 3313 h 331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816" h="3313">
                  <a:moveTo>
                    <a:pt x="0" y="2698"/>
                  </a:moveTo>
                  <a:lnTo>
                    <a:pt x="162" y="2593"/>
                  </a:lnTo>
                  <a:lnTo>
                    <a:pt x="812" y="2409"/>
                  </a:lnTo>
                  <a:lnTo>
                    <a:pt x="818" y="2268"/>
                  </a:lnTo>
                  <a:lnTo>
                    <a:pt x="818" y="1865"/>
                  </a:lnTo>
                  <a:lnTo>
                    <a:pt x="890" y="1540"/>
                  </a:lnTo>
                  <a:lnTo>
                    <a:pt x="1065" y="1215"/>
                  </a:lnTo>
                  <a:lnTo>
                    <a:pt x="924" y="1173"/>
                  </a:lnTo>
                  <a:lnTo>
                    <a:pt x="917" y="1124"/>
                  </a:lnTo>
                  <a:lnTo>
                    <a:pt x="669" y="1152"/>
                  </a:lnTo>
                  <a:lnTo>
                    <a:pt x="620" y="1137"/>
                  </a:lnTo>
                  <a:lnTo>
                    <a:pt x="607" y="1080"/>
                  </a:lnTo>
                  <a:lnTo>
                    <a:pt x="643" y="791"/>
                  </a:lnTo>
                  <a:lnTo>
                    <a:pt x="768" y="466"/>
                  </a:lnTo>
                  <a:lnTo>
                    <a:pt x="974" y="219"/>
                  </a:lnTo>
                  <a:lnTo>
                    <a:pt x="1263" y="55"/>
                  </a:lnTo>
                  <a:lnTo>
                    <a:pt x="1616" y="0"/>
                  </a:lnTo>
                  <a:lnTo>
                    <a:pt x="1934" y="21"/>
                  </a:lnTo>
                  <a:lnTo>
                    <a:pt x="2223" y="206"/>
                  </a:lnTo>
                  <a:lnTo>
                    <a:pt x="2413" y="451"/>
                  </a:lnTo>
                  <a:lnTo>
                    <a:pt x="2477" y="607"/>
                  </a:lnTo>
                  <a:lnTo>
                    <a:pt x="2244" y="726"/>
                  </a:lnTo>
                  <a:lnTo>
                    <a:pt x="2173" y="776"/>
                  </a:lnTo>
                  <a:lnTo>
                    <a:pt x="2160" y="911"/>
                  </a:lnTo>
                  <a:lnTo>
                    <a:pt x="2337" y="1059"/>
                  </a:lnTo>
                  <a:lnTo>
                    <a:pt x="2498" y="1264"/>
                  </a:lnTo>
                  <a:lnTo>
                    <a:pt x="2597" y="1462"/>
                  </a:lnTo>
                  <a:lnTo>
                    <a:pt x="2795" y="1519"/>
                  </a:lnTo>
                  <a:lnTo>
                    <a:pt x="2816" y="1589"/>
                  </a:lnTo>
                  <a:lnTo>
                    <a:pt x="2681" y="1709"/>
                  </a:lnTo>
                  <a:lnTo>
                    <a:pt x="2738" y="1894"/>
                  </a:lnTo>
                  <a:lnTo>
                    <a:pt x="2780" y="1943"/>
                  </a:lnTo>
                  <a:lnTo>
                    <a:pt x="2477" y="2091"/>
                  </a:lnTo>
                  <a:lnTo>
                    <a:pt x="2456" y="2190"/>
                  </a:lnTo>
                  <a:lnTo>
                    <a:pt x="2590" y="2388"/>
                  </a:lnTo>
                  <a:lnTo>
                    <a:pt x="2688" y="2523"/>
                  </a:lnTo>
                  <a:lnTo>
                    <a:pt x="2555" y="2833"/>
                  </a:lnTo>
                  <a:lnTo>
                    <a:pt x="2709" y="3002"/>
                  </a:lnTo>
                  <a:lnTo>
                    <a:pt x="2738" y="3101"/>
                  </a:lnTo>
                  <a:lnTo>
                    <a:pt x="2660" y="3222"/>
                  </a:lnTo>
                  <a:lnTo>
                    <a:pt x="2519" y="3306"/>
                  </a:lnTo>
                  <a:lnTo>
                    <a:pt x="2223" y="3313"/>
                  </a:lnTo>
                  <a:lnTo>
                    <a:pt x="1877" y="3293"/>
                  </a:lnTo>
                  <a:lnTo>
                    <a:pt x="1785" y="3243"/>
                  </a:lnTo>
                  <a:lnTo>
                    <a:pt x="1637" y="3002"/>
                  </a:lnTo>
                  <a:lnTo>
                    <a:pt x="1588" y="2656"/>
                  </a:lnTo>
                  <a:lnTo>
                    <a:pt x="1616" y="2473"/>
                  </a:lnTo>
                  <a:lnTo>
                    <a:pt x="1715" y="2373"/>
                  </a:lnTo>
                  <a:lnTo>
                    <a:pt x="1757" y="2274"/>
                  </a:lnTo>
                  <a:lnTo>
                    <a:pt x="1707" y="2076"/>
                  </a:lnTo>
                  <a:lnTo>
                    <a:pt x="1481" y="2042"/>
                  </a:lnTo>
                  <a:lnTo>
                    <a:pt x="1411" y="2141"/>
                  </a:lnTo>
                  <a:lnTo>
                    <a:pt x="1418" y="2424"/>
                  </a:lnTo>
                  <a:lnTo>
                    <a:pt x="903" y="2606"/>
                  </a:lnTo>
                  <a:lnTo>
                    <a:pt x="148" y="2698"/>
                  </a:lnTo>
                  <a:lnTo>
                    <a:pt x="0" y="2698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5" name="Freeform 383"/>
            <p:cNvSpPr>
              <a:spLocks/>
            </p:cNvSpPr>
            <p:nvPr/>
          </p:nvSpPr>
          <p:spPr bwMode="auto">
            <a:xfrm>
              <a:off x="2039" y="1650"/>
              <a:ext cx="377" cy="424"/>
            </a:xfrm>
            <a:custGeom>
              <a:avLst/>
              <a:gdLst>
                <a:gd name="T0" fmla="*/ 163 w 755"/>
                <a:gd name="T1" fmla="*/ 33 h 848"/>
                <a:gd name="T2" fmla="*/ 297 w 755"/>
                <a:gd name="T3" fmla="*/ 127 h 848"/>
                <a:gd name="T4" fmla="*/ 377 w 755"/>
                <a:gd name="T5" fmla="*/ 248 h 848"/>
                <a:gd name="T6" fmla="*/ 328 w 755"/>
                <a:gd name="T7" fmla="*/ 248 h 848"/>
                <a:gd name="T8" fmla="*/ 314 w 755"/>
                <a:gd name="T9" fmla="*/ 288 h 848"/>
                <a:gd name="T10" fmla="*/ 258 w 755"/>
                <a:gd name="T11" fmla="*/ 298 h 848"/>
                <a:gd name="T12" fmla="*/ 233 w 755"/>
                <a:gd name="T13" fmla="*/ 326 h 848"/>
                <a:gd name="T14" fmla="*/ 204 w 755"/>
                <a:gd name="T15" fmla="*/ 336 h 848"/>
                <a:gd name="T16" fmla="*/ 194 w 755"/>
                <a:gd name="T17" fmla="*/ 424 h 848"/>
                <a:gd name="T18" fmla="*/ 70 w 755"/>
                <a:gd name="T19" fmla="*/ 418 h 848"/>
                <a:gd name="T20" fmla="*/ 116 w 755"/>
                <a:gd name="T21" fmla="*/ 397 h 848"/>
                <a:gd name="T22" fmla="*/ 4 w 755"/>
                <a:gd name="T23" fmla="*/ 347 h 848"/>
                <a:gd name="T24" fmla="*/ 155 w 755"/>
                <a:gd name="T25" fmla="*/ 375 h 848"/>
                <a:gd name="T26" fmla="*/ 4 w 755"/>
                <a:gd name="T27" fmla="*/ 312 h 848"/>
                <a:gd name="T28" fmla="*/ 169 w 755"/>
                <a:gd name="T29" fmla="*/ 350 h 848"/>
                <a:gd name="T30" fmla="*/ 0 w 755"/>
                <a:gd name="T31" fmla="*/ 273 h 848"/>
                <a:gd name="T32" fmla="*/ 166 w 755"/>
                <a:gd name="T33" fmla="*/ 319 h 848"/>
                <a:gd name="T34" fmla="*/ 10 w 755"/>
                <a:gd name="T35" fmla="*/ 234 h 848"/>
                <a:gd name="T36" fmla="*/ 180 w 755"/>
                <a:gd name="T37" fmla="*/ 294 h 848"/>
                <a:gd name="T38" fmla="*/ 35 w 755"/>
                <a:gd name="T39" fmla="*/ 212 h 848"/>
                <a:gd name="T40" fmla="*/ 198 w 755"/>
                <a:gd name="T41" fmla="*/ 262 h 848"/>
                <a:gd name="T42" fmla="*/ 56 w 755"/>
                <a:gd name="T43" fmla="*/ 181 h 848"/>
                <a:gd name="T44" fmla="*/ 190 w 755"/>
                <a:gd name="T45" fmla="*/ 216 h 848"/>
                <a:gd name="T46" fmla="*/ 130 w 755"/>
                <a:gd name="T47" fmla="*/ 156 h 848"/>
                <a:gd name="T48" fmla="*/ 35 w 755"/>
                <a:gd name="T49" fmla="*/ 117 h 848"/>
                <a:gd name="T50" fmla="*/ 116 w 755"/>
                <a:gd name="T51" fmla="*/ 110 h 848"/>
                <a:gd name="T52" fmla="*/ 46 w 755"/>
                <a:gd name="T53" fmla="*/ 86 h 848"/>
                <a:gd name="T54" fmla="*/ 144 w 755"/>
                <a:gd name="T55" fmla="*/ 89 h 848"/>
                <a:gd name="T56" fmla="*/ 70 w 755"/>
                <a:gd name="T57" fmla="*/ 53 h 848"/>
                <a:gd name="T58" fmla="*/ 166 w 755"/>
                <a:gd name="T59" fmla="*/ 64 h 848"/>
                <a:gd name="T60" fmla="*/ 88 w 755"/>
                <a:gd name="T61" fmla="*/ 0 h 848"/>
                <a:gd name="T62" fmla="*/ 163 w 755"/>
                <a:gd name="T63" fmla="*/ 33 h 848"/>
                <a:gd name="T64" fmla="*/ 163 w 755"/>
                <a:gd name="T65" fmla="*/ 33 h 8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55"/>
                <a:gd name="T100" fmla="*/ 0 h 848"/>
                <a:gd name="T101" fmla="*/ 755 w 755"/>
                <a:gd name="T102" fmla="*/ 848 h 84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55" h="848">
                  <a:moveTo>
                    <a:pt x="326" y="65"/>
                  </a:moveTo>
                  <a:lnTo>
                    <a:pt x="594" y="255"/>
                  </a:lnTo>
                  <a:lnTo>
                    <a:pt x="755" y="497"/>
                  </a:lnTo>
                  <a:lnTo>
                    <a:pt x="656" y="497"/>
                  </a:lnTo>
                  <a:lnTo>
                    <a:pt x="628" y="575"/>
                  </a:lnTo>
                  <a:lnTo>
                    <a:pt x="516" y="595"/>
                  </a:lnTo>
                  <a:lnTo>
                    <a:pt x="466" y="651"/>
                  </a:lnTo>
                  <a:lnTo>
                    <a:pt x="409" y="671"/>
                  </a:lnTo>
                  <a:lnTo>
                    <a:pt x="388" y="848"/>
                  </a:lnTo>
                  <a:lnTo>
                    <a:pt x="141" y="835"/>
                  </a:lnTo>
                  <a:lnTo>
                    <a:pt x="232" y="793"/>
                  </a:lnTo>
                  <a:lnTo>
                    <a:pt x="8" y="694"/>
                  </a:lnTo>
                  <a:lnTo>
                    <a:pt x="310" y="749"/>
                  </a:lnTo>
                  <a:lnTo>
                    <a:pt x="8" y="624"/>
                  </a:lnTo>
                  <a:lnTo>
                    <a:pt x="339" y="700"/>
                  </a:lnTo>
                  <a:lnTo>
                    <a:pt x="0" y="546"/>
                  </a:lnTo>
                  <a:lnTo>
                    <a:pt x="333" y="637"/>
                  </a:lnTo>
                  <a:lnTo>
                    <a:pt x="21" y="468"/>
                  </a:lnTo>
                  <a:lnTo>
                    <a:pt x="360" y="588"/>
                  </a:lnTo>
                  <a:lnTo>
                    <a:pt x="71" y="424"/>
                  </a:lnTo>
                  <a:lnTo>
                    <a:pt x="396" y="523"/>
                  </a:lnTo>
                  <a:lnTo>
                    <a:pt x="113" y="362"/>
                  </a:lnTo>
                  <a:lnTo>
                    <a:pt x="381" y="432"/>
                  </a:lnTo>
                  <a:lnTo>
                    <a:pt x="261" y="312"/>
                  </a:lnTo>
                  <a:lnTo>
                    <a:pt x="71" y="234"/>
                  </a:lnTo>
                  <a:lnTo>
                    <a:pt x="232" y="221"/>
                  </a:lnTo>
                  <a:lnTo>
                    <a:pt x="92" y="172"/>
                  </a:lnTo>
                  <a:lnTo>
                    <a:pt x="289" y="177"/>
                  </a:lnTo>
                  <a:lnTo>
                    <a:pt x="141" y="107"/>
                  </a:lnTo>
                  <a:lnTo>
                    <a:pt x="333" y="128"/>
                  </a:lnTo>
                  <a:lnTo>
                    <a:pt x="177" y="0"/>
                  </a:lnTo>
                  <a:lnTo>
                    <a:pt x="326" y="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6" name="Freeform 384"/>
            <p:cNvSpPr>
              <a:spLocks/>
            </p:cNvSpPr>
            <p:nvPr/>
          </p:nvSpPr>
          <p:spPr bwMode="auto">
            <a:xfrm>
              <a:off x="2138" y="2116"/>
              <a:ext cx="325" cy="266"/>
            </a:xfrm>
            <a:custGeom>
              <a:avLst/>
              <a:gdLst>
                <a:gd name="T0" fmla="*/ 99 w 650"/>
                <a:gd name="T1" fmla="*/ 0 h 530"/>
                <a:gd name="T2" fmla="*/ 190 w 650"/>
                <a:gd name="T3" fmla="*/ 46 h 530"/>
                <a:gd name="T4" fmla="*/ 243 w 650"/>
                <a:gd name="T5" fmla="*/ 120 h 530"/>
                <a:gd name="T6" fmla="*/ 325 w 650"/>
                <a:gd name="T7" fmla="*/ 241 h 530"/>
                <a:gd name="T8" fmla="*/ 31 w 650"/>
                <a:gd name="T9" fmla="*/ 266 h 530"/>
                <a:gd name="T10" fmla="*/ 204 w 650"/>
                <a:gd name="T11" fmla="*/ 223 h 530"/>
                <a:gd name="T12" fmla="*/ 42 w 650"/>
                <a:gd name="T13" fmla="*/ 231 h 530"/>
                <a:gd name="T14" fmla="*/ 200 w 650"/>
                <a:gd name="T15" fmla="*/ 195 h 530"/>
                <a:gd name="T16" fmla="*/ 45 w 650"/>
                <a:gd name="T17" fmla="*/ 202 h 530"/>
                <a:gd name="T18" fmla="*/ 180 w 650"/>
                <a:gd name="T19" fmla="*/ 159 h 530"/>
                <a:gd name="T20" fmla="*/ 39 w 650"/>
                <a:gd name="T21" fmla="*/ 163 h 530"/>
                <a:gd name="T22" fmla="*/ 163 w 650"/>
                <a:gd name="T23" fmla="*/ 127 h 530"/>
                <a:gd name="T24" fmla="*/ 39 w 650"/>
                <a:gd name="T25" fmla="*/ 131 h 530"/>
                <a:gd name="T26" fmla="*/ 127 w 650"/>
                <a:gd name="T27" fmla="*/ 99 h 530"/>
                <a:gd name="T28" fmla="*/ 0 w 650"/>
                <a:gd name="T29" fmla="*/ 103 h 530"/>
                <a:gd name="T30" fmla="*/ 103 w 650"/>
                <a:gd name="T31" fmla="*/ 70 h 530"/>
                <a:gd name="T32" fmla="*/ 0 w 650"/>
                <a:gd name="T33" fmla="*/ 70 h 530"/>
                <a:gd name="T34" fmla="*/ 84 w 650"/>
                <a:gd name="T35" fmla="*/ 35 h 530"/>
                <a:gd name="T36" fmla="*/ 0 w 650"/>
                <a:gd name="T37" fmla="*/ 4 h 530"/>
                <a:gd name="T38" fmla="*/ 99 w 650"/>
                <a:gd name="T39" fmla="*/ 0 h 530"/>
                <a:gd name="T40" fmla="*/ 99 w 650"/>
                <a:gd name="T41" fmla="*/ 0 h 5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50"/>
                <a:gd name="T64" fmla="*/ 0 h 530"/>
                <a:gd name="T65" fmla="*/ 650 w 650"/>
                <a:gd name="T66" fmla="*/ 530 h 5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50" h="530">
                  <a:moveTo>
                    <a:pt x="198" y="0"/>
                  </a:moveTo>
                  <a:lnTo>
                    <a:pt x="380" y="91"/>
                  </a:lnTo>
                  <a:lnTo>
                    <a:pt x="487" y="239"/>
                  </a:lnTo>
                  <a:lnTo>
                    <a:pt x="650" y="481"/>
                  </a:lnTo>
                  <a:lnTo>
                    <a:pt x="63" y="530"/>
                  </a:lnTo>
                  <a:lnTo>
                    <a:pt x="409" y="445"/>
                  </a:lnTo>
                  <a:lnTo>
                    <a:pt x="84" y="460"/>
                  </a:lnTo>
                  <a:lnTo>
                    <a:pt x="401" y="389"/>
                  </a:lnTo>
                  <a:lnTo>
                    <a:pt x="91" y="403"/>
                  </a:lnTo>
                  <a:lnTo>
                    <a:pt x="360" y="317"/>
                  </a:lnTo>
                  <a:lnTo>
                    <a:pt x="78" y="325"/>
                  </a:lnTo>
                  <a:lnTo>
                    <a:pt x="325" y="254"/>
                  </a:lnTo>
                  <a:lnTo>
                    <a:pt x="78" y="262"/>
                  </a:lnTo>
                  <a:lnTo>
                    <a:pt x="255" y="197"/>
                  </a:lnTo>
                  <a:lnTo>
                    <a:pt x="0" y="205"/>
                  </a:lnTo>
                  <a:lnTo>
                    <a:pt x="206" y="140"/>
                  </a:lnTo>
                  <a:lnTo>
                    <a:pt x="0" y="140"/>
                  </a:lnTo>
                  <a:lnTo>
                    <a:pt x="169" y="70"/>
                  </a:lnTo>
                  <a:lnTo>
                    <a:pt x="0" y="7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7" name="Freeform 385"/>
            <p:cNvSpPr>
              <a:spLocks/>
            </p:cNvSpPr>
            <p:nvPr/>
          </p:nvSpPr>
          <p:spPr bwMode="auto">
            <a:xfrm>
              <a:off x="2332" y="2421"/>
              <a:ext cx="176" cy="127"/>
            </a:xfrm>
            <a:custGeom>
              <a:avLst/>
              <a:gdLst>
                <a:gd name="T0" fmla="*/ 137 w 354"/>
                <a:gd name="T1" fmla="*/ 31 h 255"/>
                <a:gd name="T2" fmla="*/ 176 w 354"/>
                <a:gd name="T3" fmla="*/ 120 h 255"/>
                <a:gd name="T4" fmla="*/ 0 w 354"/>
                <a:gd name="T5" fmla="*/ 127 h 255"/>
                <a:gd name="T6" fmla="*/ 45 w 354"/>
                <a:gd name="T7" fmla="*/ 99 h 255"/>
                <a:gd name="T8" fmla="*/ 18 w 354"/>
                <a:gd name="T9" fmla="*/ 63 h 255"/>
                <a:gd name="T10" fmla="*/ 45 w 354"/>
                <a:gd name="T11" fmla="*/ 24 h 255"/>
                <a:gd name="T12" fmla="*/ 4 w 354"/>
                <a:gd name="T13" fmla="*/ 6 h 255"/>
                <a:gd name="T14" fmla="*/ 137 w 354"/>
                <a:gd name="T15" fmla="*/ 0 h 255"/>
                <a:gd name="T16" fmla="*/ 137 w 354"/>
                <a:gd name="T17" fmla="*/ 31 h 255"/>
                <a:gd name="T18" fmla="*/ 137 w 354"/>
                <a:gd name="T19" fmla="*/ 31 h 2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4"/>
                <a:gd name="T31" fmla="*/ 0 h 255"/>
                <a:gd name="T32" fmla="*/ 354 w 354"/>
                <a:gd name="T33" fmla="*/ 255 h 2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4" h="255">
                  <a:moveTo>
                    <a:pt x="276" y="63"/>
                  </a:moveTo>
                  <a:lnTo>
                    <a:pt x="354" y="240"/>
                  </a:lnTo>
                  <a:lnTo>
                    <a:pt x="0" y="255"/>
                  </a:lnTo>
                  <a:lnTo>
                    <a:pt x="91" y="198"/>
                  </a:lnTo>
                  <a:lnTo>
                    <a:pt x="36" y="127"/>
                  </a:lnTo>
                  <a:lnTo>
                    <a:pt x="91" y="49"/>
                  </a:lnTo>
                  <a:lnTo>
                    <a:pt x="8" y="13"/>
                  </a:lnTo>
                  <a:lnTo>
                    <a:pt x="276" y="0"/>
                  </a:lnTo>
                  <a:lnTo>
                    <a:pt x="276" y="6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8" name="Freeform 386"/>
            <p:cNvSpPr>
              <a:spLocks/>
            </p:cNvSpPr>
            <p:nvPr/>
          </p:nvSpPr>
          <p:spPr bwMode="auto">
            <a:xfrm>
              <a:off x="2395" y="2561"/>
              <a:ext cx="134" cy="39"/>
            </a:xfrm>
            <a:custGeom>
              <a:avLst/>
              <a:gdLst>
                <a:gd name="T0" fmla="*/ 127 w 268"/>
                <a:gd name="T1" fmla="*/ 0 h 78"/>
                <a:gd name="T2" fmla="*/ 0 w 268"/>
                <a:gd name="T3" fmla="*/ 4 h 78"/>
                <a:gd name="T4" fmla="*/ 4 w 268"/>
                <a:gd name="T5" fmla="*/ 39 h 78"/>
                <a:gd name="T6" fmla="*/ 134 w 268"/>
                <a:gd name="T7" fmla="*/ 36 h 78"/>
                <a:gd name="T8" fmla="*/ 127 w 268"/>
                <a:gd name="T9" fmla="*/ 0 h 78"/>
                <a:gd name="T10" fmla="*/ 127 w 268"/>
                <a:gd name="T11" fmla="*/ 0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8"/>
                <a:gd name="T19" fmla="*/ 0 h 78"/>
                <a:gd name="T20" fmla="*/ 268 w 268"/>
                <a:gd name="T21" fmla="*/ 78 h 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8" h="78">
                  <a:moveTo>
                    <a:pt x="255" y="0"/>
                  </a:moveTo>
                  <a:lnTo>
                    <a:pt x="0" y="8"/>
                  </a:lnTo>
                  <a:lnTo>
                    <a:pt x="8" y="78"/>
                  </a:lnTo>
                  <a:lnTo>
                    <a:pt x="268" y="71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9" name="Freeform 387"/>
            <p:cNvSpPr>
              <a:spLocks/>
            </p:cNvSpPr>
            <p:nvPr/>
          </p:nvSpPr>
          <p:spPr bwMode="auto">
            <a:xfrm>
              <a:off x="2438" y="2378"/>
              <a:ext cx="123" cy="28"/>
            </a:xfrm>
            <a:custGeom>
              <a:avLst/>
              <a:gdLst>
                <a:gd name="T0" fmla="*/ 0 w 245"/>
                <a:gd name="T1" fmla="*/ 0 h 58"/>
                <a:gd name="T2" fmla="*/ 0 w 245"/>
                <a:gd name="T3" fmla="*/ 24 h 58"/>
                <a:gd name="T4" fmla="*/ 116 w 245"/>
                <a:gd name="T5" fmla="*/ 28 h 58"/>
                <a:gd name="T6" fmla="*/ 123 w 245"/>
                <a:gd name="T7" fmla="*/ 4 h 58"/>
                <a:gd name="T8" fmla="*/ 0 w 245"/>
                <a:gd name="T9" fmla="*/ 0 h 58"/>
                <a:gd name="T10" fmla="*/ 0 w 245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58"/>
                <a:gd name="T20" fmla="*/ 245 w 245"/>
                <a:gd name="T21" fmla="*/ 58 h 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58">
                  <a:moveTo>
                    <a:pt x="0" y="0"/>
                  </a:moveTo>
                  <a:lnTo>
                    <a:pt x="0" y="50"/>
                  </a:lnTo>
                  <a:lnTo>
                    <a:pt x="232" y="58"/>
                  </a:lnTo>
                  <a:lnTo>
                    <a:pt x="245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0" name="Freeform 388"/>
            <p:cNvSpPr>
              <a:spLocks/>
            </p:cNvSpPr>
            <p:nvPr/>
          </p:nvSpPr>
          <p:spPr bwMode="auto">
            <a:xfrm>
              <a:off x="2338" y="2674"/>
              <a:ext cx="170" cy="541"/>
            </a:xfrm>
            <a:custGeom>
              <a:avLst/>
              <a:gdLst>
                <a:gd name="T0" fmla="*/ 28 w 341"/>
                <a:gd name="T1" fmla="*/ 0 h 1081"/>
                <a:gd name="T2" fmla="*/ 50 w 341"/>
                <a:gd name="T3" fmla="*/ 96 h 1081"/>
                <a:gd name="T4" fmla="*/ 145 w 341"/>
                <a:gd name="T5" fmla="*/ 195 h 1081"/>
                <a:gd name="T6" fmla="*/ 156 w 341"/>
                <a:gd name="T7" fmla="*/ 259 h 1081"/>
                <a:gd name="T8" fmla="*/ 96 w 341"/>
                <a:gd name="T9" fmla="*/ 364 h 1081"/>
                <a:gd name="T10" fmla="*/ 100 w 341"/>
                <a:gd name="T11" fmla="*/ 410 h 1081"/>
                <a:gd name="T12" fmla="*/ 170 w 341"/>
                <a:gd name="T13" fmla="*/ 470 h 1081"/>
                <a:gd name="T14" fmla="*/ 142 w 341"/>
                <a:gd name="T15" fmla="*/ 516 h 1081"/>
                <a:gd name="T16" fmla="*/ 22 w 341"/>
                <a:gd name="T17" fmla="*/ 541 h 1081"/>
                <a:gd name="T18" fmla="*/ 96 w 341"/>
                <a:gd name="T19" fmla="*/ 488 h 1081"/>
                <a:gd name="T20" fmla="*/ 47 w 341"/>
                <a:gd name="T21" fmla="*/ 456 h 1081"/>
                <a:gd name="T22" fmla="*/ 100 w 341"/>
                <a:gd name="T23" fmla="*/ 410 h 1081"/>
                <a:gd name="T24" fmla="*/ 53 w 341"/>
                <a:gd name="T25" fmla="*/ 382 h 1081"/>
                <a:gd name="T26" fmla="*/ 71 w 341"/>
                <a:gd name="T27" fmla="*/ 343 h 1081"/>
                <a:gd name="T28" fmla="*/ 43 w 341"/>
                <a:gd name="T29" fmla="*/ 308 h 1081"/>
                <a:gd name="T30" fmla="*/ 82 w 341"/>
                <a:gd name="T31" fmla="*/ 255 h 1081"/>
                <a:gd name="T32" fmla="*/ 47 w 341"/>
                <a:gd name="T33" fmla="*/ 220 h 1081"/>
                <a:gd name="T34" fmla="*/ 64 w 341"/>
                <a:gd name="T35" fmla="*/ 173 h 1081"/>
                <a:gd name="T36" fmla="*/ 28 w 341"/>
                <a:gd name="T37" fmla="*/ 131 h 1081"/>
                <a:gd name="T38" fmla="*/ 0 w 341"/>
                <a:gd name="T39" fmla="*/ 4 h 1081"/>
                <a:gd name="T40" fmla="*/ 28 w 341"/>
                <a:gd name="T41" fmla="*/ 0 h 1081"/>
                <a:gd name="T42" fmla="*/ 28 w 341"/>
                <a:gd name="T43" fmla="*/ 0 h 108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41"/>
                <a:gd name="T67" fmla="*/ 0 h 1081"/>
                <a:gd name="T68" fmla="*/ 341 w 341"/>
                <a:gd name="T69" fmla="*/ 1081 h 108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41" h="1081">
                  <a:moveTo>
                    <a:pt x="57" y="0"/>
                  </a:moveTo>
                  <a:lnTo>
                    <a:pt x="101" y="192"/>
                  </a:lnTo>
                  <a:lnTo>
                    <a:pt x="291" y="389"/>
                  </a:lnTo>
                  <a:lnTo>
                    <a:pt x="312" y="517"/>
                  </a:lnTo>
                  <a:lnTo>
                    <a:pt x="192" y="728"/>
                  </a:lnTo>
                  <a:lnTo>
                    <a:pt x="200" y="819"/>
                  </a:lnTo>
                  <a:lnTo>
                    <a:pt x="341" y="940"/>
                  </a:lnTo>
                  <a:lnTo>
                    <a:pt x="284" y="1032"/>
                  </a:lnTo>
                  <a:lnTo>
                    <a:pt x="44" y="1081"/>
                  </a:lnTo>
                  <a:lnTo>
                    <a:pt x="192" y="975"/>
                  </a:lnTo>
                  <a:lnTo>
                    <a:pt x="94" y="912"/>
                  </a:lnTo>
                  <a:lnTo>
                    <a:pt x="200" y="819"/>
                  </a:lnTo>
                  <a:lnTo>
                    <a:pt x="107" y="764"/>
                  </a:lnTo>
                  <a:lnTo>
                    <a:pt x="143" y="686"/>
                  </a:lnTo>
                  <a:lnTo>
                    <a:pt x="86" y="615"/>
                  </a:lnTo>
                  <a:lnTo>
                    <a:pt x="164" y="509"/>
                  </a:lnTo>
                  <a:lnTo>
                    <a:pt x="94" y="439"/>
                  </a:lnTo>
                  <a:lnTo>
                    <a:pt x="128" y="345"/>
                  </a:lnTo>
                  <a:lnTo>
                    <a:pt x="57" y="262"/>
                  </a:lnTo>
                  <a:lnTo>
                    <a:pt x="0" y="7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1" name="Freeform 389"/>
            <p:cNvSpPr>
              <a:spLocks/>
            </p:cNvSpPr>
            <p:nvPr/>
          </p:nvSpPr>
          <p:spPr bwMode="auto">
            <a:xfrm>
              <a:off x="1443" y="2569"/>
              <a:ext cx="285" cy="331"/>
            </a:xfrm>
            <a:custGeom>
              <a:avLst/>
              <a:gdLst>
                <a:gd name="T0" fmla="*/ 201 w 571"/>
                <a:gd name="T1" fmla="*/ 0 h 663"/>
                <a:gd name="T2" fmla="*/ 183 w 571"/>
                <a:gd name="T3" fmla="*/ 134 h 663"/>
                <a:gd name="T4" fmla="*/ 186 w 571"/>
                <a:gd name="T5" fmla="*/ 253 h 663"/>
                <a:gd name="T6" fmla="*/ 0 w 571"/>
                <a:gd name="T7" fmla="*/ 331 h 663"/>
                <a:gd name="T8" fmla="*/ 285 w 571"/>
                <a:gd name="T9" fmla="*/ 286 h 663"/>
                <a:gd name="T10" fmla="*/ 186 w 571"/>
                <a:gd name="T11" fmla="*/ 278 h 663"/>
                <a:gd name="T12" fmla="*/ 271 w 571"/>
                <a:gd name="T13" fmla="*/ 243 h 663"/>
                <a:gd name="T14" fmla="*/ 225 w 571"/>
                <a:gd name="T15" fmla="*/ 53 h 663"/>
                <a:gd name="T16" fmla="*/ 201 w 571"/>
                <a:gd name="T17" fmla="*/ 0 h 663"/>
                <a:gd name="T18" fmla="*/ 201 w 571"/>
                <a:gd name="T19" fmla="*/ 0 h 6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1"/>
                <a:gd name="T31" fmla="*/ 0 h 663"/>
                <a:gd name="T32" fmla="*/ 571 w 571"/>
                <a:gd name="T33" fmla="*/ 663 h 6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1" h="663">
                  <a:moveTo>
                    <a:pt x="402" y="0"/>
                  </a:moveTo>
                  <a:lnTo>
                    <a:pt x="367" y="268"/>
                  </a:lnTo>
                  <a:lnTo>
                    <a:pt x="373" y="507"/>
                  </a:lnTo>
                  <a:lnTo>
                    <a:pt x="0" y="663"/>
                  </a:lnTo>
                  <a:lnTo>
                    <a:pt x="571" y="572"/>
                  </a:lnTo>
                  <a:lnTo>
                    <a:pt x="373" y="556"/>
                  </a:lnTo>
                  <a:lnTo>
                    <a:pt x="542" y="486"/>
                  </a:lnTo>
                  <a:lnTo>
                    <a:pt x="451" y="106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2" name="Freeform 390"/>
            <p:cNvSpPr>
              <a:spLocks/>
            </p:cNvSpPr>
            <p:nvPr/>
          </p:nvSpPr>
          <p:spPr bwMode="auto">
            <a:xfrm>
              <a:off x="1831" y="2233"/>
              <a:ext cx="236" cy="297"/>
            </a:xfrm>
            <a:custGeom>
              <a:avLst/>
              <a:gdLst>
                <a:gd name="T0" fmla="*/ 78 w 474"/>
                <a:gd name="T1" fmla="*/ 3 h 593"/>
                <a:gd name="T2" fmla="*/ 166 w 474"/>
                <a:gd name="T3" fmla="*/ 0 h 593"/>
                <a:gd name="T4" fmla="*/ 81 w 474"/>
                <a:gd name="T5" fmla="*/ 46 h 593"/>
                <a:gd name="T6" fmla="*/ 201 w 474"/>
                <a:gd name="T7" fmla="*/ 31 h 593"/>
                <a:gd name="T8" fmla="*/ 78 w 474"/>
                <a:gd name="T9" fmla="*/ 85 h 593"/>
                <a:gd name="T10" fmla="*/ 214 w 474"/>
                <a:gd name="T11" fmla="*/ 70 h 593"/>
                <a:gd name="T12" fmla="*/ 88 w 474"/>
                <a:gd name="T13" fmla="*/ 109 h 593"/>
                <a:gd name="T14" fmla="*/ 228 w 474"/>
                <a:gd name="T15" fmla="*/ 103 h 593"/>
                <a:gd name="T16" fmla="*/ 123 w 474"/>
                <a:gd name="T17" fmla="*/ 134 h 593"/>
                <a:gd name="T18" fmla="*/ 225 w 474"/>
                <a:gd name="T19" fmla="*/ 127 h 593"/>
                <a:gd name="T20" fmla="*/ 119 w 474"/>
                <a:gd name="T21" fmla="*/ 163 h 593"/>
                <a:gd name="T22" fmla="*/ 236 w 474"/>
                <a:gd name="T23" fmla="*/ 151 h 593"/>
                <a:gd name="T24" fmla="*/ 123 w 474"/>
                <a:gd name="T25" fmla="*/ 194 h 593"/>
                <a:gd name="T26" fmla="*/ 225 w 474"/>
                <a:gd name="T27" fmla="*/ 198 h 593"/>
                <a:gd name="T28" fmla="*/ 127 w 474"/>
                <a:gd name="T29" fmla="*/ 226 h 593"/>
                <a:gd name="T30" fmla="*/ 214 w 474"/>
                <a:gd name="T31" fmla="*/ 247 h 593"/>
                <a:gd name="T32" fmla="*/ 60 w 474"/>
                <a:gd name="T33" fmla="*/ 261 h 593"/>
                <a:gd name="T34" fmla="*/ 0 w 474"/>
                <a:gd name="T35" fmla="*/ 297 h 593"/>
                <a:gd name="T36" fmla="*/ 74 w 474"/>
                <a:gd name="T37" fmla="*/ 183 h 593"/>
                <a:gd name="T38" fmla="*/ 0 w 474"/>
                <a:gd name="T39" fmla="*/ 39 h 593"/>
                <a:gd name="T40" fmla="*/ 78 w 474"/>
                <a:gd name="T41" fmla="*/ 3 h 593"/>
                <a:gd name="T42" fmla="*/ 78 w 474"/>
                <a:gd name="T43" fmla="*/ 3 h 59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74"/>
                <a:gd name="T67" fmla="*/ 0 h 593"/>
                <a:gd name="T68" fmla="*/ 474 w 474"/>
                <a:gd name="T69" fmla="*/ 593 h 59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74" h="593">
                  <a:moveTo>
                    <a:pt x="156" y="5"/>
                  </a:moveTo>
                  <a:lnTo>
                    <a:pt x="333" y="0"/>
                  </a:lnTo>
                  <a:lnTo>
                    <a:pt x="162" y="91"/>
                  </a:lnTo>
                  <a:lnTo>
                    <a:pt x="403" y="62"/>
                  </a:lnTo>
                  <a:lnTo>
                    <a:pt x="156" y="169"/>
                  </a:lnTo>
                  <a:lnTo>
                    <a:pt x="430" y="140"/>
                  </a:lnTo>
                  <a:lnTo>
                    <a:pt x="177" y="218"/>
                  </a:lnTo>
                  <a:lnTo>
                    <a:pt x="458" y="205"/>
                  </a:lnTo>
                  <a:lnTo>
                    <a:pt x="247" y="268"/>
                  </a:lnTo>
                  <a:lnTo>
                    <a:pt x="451" y="254"/>
                  </a:lnTo>
                  <a:lnTo>
                    <a:pt x="240" y="325"/>
                  </a:lnTo>
                  <a:lnTo>
                    <a:pt x="474" y="302"/>
                  </a:lnTo>
                  <a:lnTo>
                    <a:pt x="247" y="387"/>
                  </a:lnTo>
                  <a:lnTo>
                    <a:pt x="451" y="395"/>
                  </a:lnTo>
                  <a:lnTo>
                    <a:pt x="255" y="452"/>
                  </a:lnTo>
                  <a:lnTo>
                    <a:pt x="430" y="494"/>
                  </a:lnTo>
                  <a:lnTo>
                    <a:pt x="120" y="522"/>
                  </a:lnTo>
                  <a:lnTo>
                    <a:pt x="0" y="593"/>
                  </a:lnTo>
                  <a:lnTo>
                    <a:pt x="148" y="366"/>
                  </a:lnTo>
                  <a:lnTo>
                    <a:pt x="0" y="77"/>
                  </a:lnTo>
                  <a:lnTo>
                    <a:pt x="156" y="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3" name="Freeform 391"/>
            <p:cNvSpPr>
              <a:spLocks/>
            </p:cNvSpPr>
            <p:nvPr/>
          </p:nvSpPr>
          <p:spPr bwMode="auto">
            <a:xfrm>
              <a:off x="1647" y="1845"/>
              <a:ext cx="254" cy="307"/>
            </a:xfrm>
            <a:custGeom>
              <a:avLst/>
              <a:gdLst>
                <a:gd name="T0" fmla="*/ 0 w 508"/>
                <a:gd name="T1" fmla="*/ 247 h 614"/>
                <a:gd name="T2" fmla="*/ 36 w 508"/>
                <a:gd name="T3" fmla="*/ 262 h 614"/>
                <a:gd name="T4" fmla="*/ 78 w 508"/>
                <a:gd name="T5" fmla="*/ 301 h 614"/>
                <a:gd name="T6" fmla="*/ 127 w 508"/>
                <a:gd name="T7" fmla="*/ 293 h 614"/>
                <a:gd name="T8" fmla="*/ 145 w 508"/>
                <a:gd name="T9" fmla="*/ 307 h 614"/>
                <a:gd name="T10" fmla="*/ 248 w 508"/>
                <a:gd name="T11" fmla="*/ 247 h 614"/>
                <a:gd name="T12" fmla="*/ 254 w 508"/>
                <a:gd name="T13" fmla="*/ 216 h 614"/>
                <a:gd name="T14" fmla="*/ 163 w 508"/>
                <a:gd name="T15" fmla="*/ 262 h 614"/>
                <a:gd name="T16" fmla="*/ 250 w 508"/>
                <a:gd name="T17" fmla="*/ 183 h 614"/>
                <a:gd name="T18" fmla="*/ 159 w 508"/>
                <a:gd name="T19" fmla="*/ 236 h 614"/>
                <a:gd name="T20" fmla="*/ 244 w 508"/>
                <a:gd name="T21" fmla="*/ 149 h 614"/>
                <a:gd name="T22" fmla="*/ 131 w 508"/>
                <a:gd name="T23" fmla="*/ 216 h 614"/>
                <a:gd name="T24" fmla="*/ 233 w 508"/>
                <a:gd name="T25" fmla="*/ 120 h 614"/>
                <a:gd name="T26" fmla="*/ 103 w 508"/>
                <a:gd name="T27" fmla="*/ 187 h 614"/>
                <a:gd name="T28" fmla="*/ 229 w 508"/>
                <a:gd name="T29" fmla="*/ 88 h 614"/>
                <a:gd name="T30" fmla="*/ 99 w 508"/>
                <a:gd name="T31" fmla="*/ 145 h 614"/>
                <a:gd name="T32" fmla="*/ 212 w 508"/>
                <a:gd name="T33" fmla="*/ 56 h 614"/>
                <a:gd name="T34" fmla="*/ 89 w 508"/>
                <a:gd name="T35" fmla="*/ 109 h 614"/>
                <a:gd name="T36" fmla="*/ 212 w 508"/>
                <a:gd name="T37" fmla="*/ 21 h 614"/>
                <a:gd name="T38" fmla="*/ 89 w 508"/>
                <a:gd name="T39" fmla="*/ 74 h 614"/>
                <a:gd name="T40" fmla="*/ 173 w 508"/>
                <a:gd name="T41" fmla="*/ 0 h 614"/>
                <a:gd name="T42" fmla="*/ 71 w 508"/>
                <a:gd name="T43" fmla="*/ 63 h 614"/>
                <a:gd name="T44" fmla="*/ 4 w 508"/>
                <a:gd name="T45" fmla="*/ 183 h 614"/>
                <a:gd name="T46" fmla="*/ 0 w 508"/>
                <a:gd name="T47" fmla="*/ 247 h 614"/>
                <a:gd name="T48" fmla="*/ 0 w 508"/>
                <a:gd name="T49" fmla="*/ 247 h 6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08"/>
                <a:gd name="T76" fmla="*/ 0 h 614"/>
                <a:gd name="T77" fmla="*/ 508 w 508"/>
                <a:gd name="T78" fmla="*/ 614 h 61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08" h="614">
                  <a:moveTo>
                    <a:pt x="0" y="494"/>
                  </a:moveTo>
                  <a:lnTo>
                    <a:pt x="71" y="523"/>
                  </a:lnTo>
                  <a:lnTo>
                    <a:pt x="156" y="601"/>
                  </a:lnTo>
                  <a:lnTo>
                    <a:pt x="255" y="586"/>
                  </a:lnTo>
                  <a:lnTo>
                    <a:pt x="289" y="614"/>
                  </a:lnTo>
                  <a:lnTo>
                    <a:pt x="495" y="494"/>
                  </a:lnTo>
                  <a:lnTo>
                    <a:pt x="508" y="432"/>
                  </a:lnTo>
                  <a:lnTo>
                    <a:pt x="325" y="523"/>
                  </a:lnTo>
                  <a:lnTo>
                    <a:pt x="500" y="367"/>
                  </a:lnTo>
                  <a:lnTo>
                    <a:pt x="318" y="473"/>
                  </a:lnTo>
                  <a:lnTo>
                    <a:pt x="487" y="297"/>
                  </a:lnTo>
                  <a:lnTo>
                    <a:pt x="261" y="432"/>
                  </a:lnTo>
                  <a:lnTo>
                    <a:pt x="466" y="240"/>
                  </a:lnTo>
                  <a:lnTo>
                    <a:pt x="206" y="375"/>
                  </a:lnTo>
                  <a:lnTo>
                    <a:pt x="458" y="177"/>
                  </a:lnTo>
                  <a:lnTo>
                    <a:pt x="198" y="289"/>
                  </a:lnTo>
                  <a:lnTo>
                    <a:pt x="424" y="112"/>
                  </a:lnTo>
                  <a:lnTo>
                    <a:pt x="177" y="219"/>
                  </a:lnTo>
                  <a:lnTo>
                    <a:pt x="424" y="42"/>
                  </a:lnTo>
                  <a:lnTo>
                    <a:pt x="177" y="148"/>
                  </a:lnTo>
                  <a:lnTo>
                    <a:pt x="346" y="0"/>
                  </a:lnTo>
                  <a:lnTo>
                    <a:pt x="141" y="127"/>
                  </a:lnTo>
                  <a:lnTo>
                    <a:pt x="8" y="367"/>
                  </a:lnTo>
                  <a:lnTo>
                    <a:pt x="0" y="49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4" name="Freeform 392"/>
            <p:cNvSpPr>
              <a:spLocks/>
            </p:cNvSpPr>
            <p:nvPr/>
          </p:nvSpPr>
          <p:spPr bwMode="auto">
            <a:xfrm>
              <a:off x="1538" y="1767"/>
              <a:ext cx="243" cy="378"/>
            </a:xfrm>
            <a:custGeom>
              <a:avLst/>
              <a:gdLst>
                <a:gd name="T0" fmla="*/ 103 w 486"/>
                <a:gd name="T1" fmla="*/ 78 h 757"/>
                <a:gd name="T2" fmla="*/ 31 w 486"/>
                <a:gd name="T3" fmla="*/ 191 h 757"/>
                <a:gd name="T4" fmla="*/ 0 w 486"/>
                <a:gd name="T5" fmla="*/ 311 h 757"/>
                <a:gd name="T6" fmla="*/ 4 w 486"/>
                <a:gd name="T7" fmla="*/ 378 h 757"/>
                <a:gd name="T8" fmla="*/ 56 w 486"/>
                <a:gd name="T9" fmla="*/ 364 h 757"/>
                <a:gd name="T10" fmla="*/ 77 w 486"/>
                <a:gd name="T11" fmla="*/ 251 h 757"/>
                <a:gd name="T12" fmla="*/ 123 w 486"/>
                <a:gd name="T13" fmla="*/ 141 h 757"/>
                <a:gd name="T14" fmla="*/ 173 w 486"/>
                <a:gd name="T15" fmla="*/ 67 h 757"/>
                <a:gd name="T16" fmla="*/ 243 w 486"/>
                <a:gd name="T17" fmla="*/ 0 h 757"/>
                <a:gd name="T18" fmla="*/ 138 w 486"/>
                <a:gd name="T19" fmla="*/ 67 h 757"/>
                <a:gd name="T20" fmla="*/ 103 w 486"/>
                <a:gd name="T21" fmla="*/ 78 h 757"/>
                <a:gd name="T22" fmla="*/ 103 w 486"/>
                <a:gd name="T23" fmla="*/ 78 h 7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6"/>
                <a:gd name="T37" fmla="*/ 0 h 757"/>
                <a:gd name="T38" fmla="*/ 486 w 486"/>
                <a:gd name="T39" fmla="*/ 757 h 7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6" h="757">
                  <a:moveTo>
                    <a:pt x="205" y="156"/>
                  </a:moveTo>
                  <a:lnTo>
                    <a:pt x="62" y="382"/>
                  </a:lnTo>
                  <a:lnTo>
                    <a:pt x="0" y="622"/>
                  </a:lnTo>
                  <a:lnTo>
                    <a:pt x="7" y="757"/>
                  </a:lnTo>
                  <a:lnTo>
                    <a:pt x="112" y="728"/>
                  </a:lnTo>
                  <a:lnTo>
                    <a:pt x="154" y="502"/>
                  </a:lnTo>
                  <a:lnTo>
                    <a:pt x="247" y="283"/>
                  </a:lnTo>
                  <a:lnTo>
                    <a:pt x="346" y="135"/>
                  </a:lnTo>
                  <a:lnTo>
                    <a:pt x="486" y="0"/>
                  </a:lnTo>
                  <a:lnTo>
                    <a:pt x="275" y="135"/>
                  </a:lnTo>
                  <a:lnTo>
                    <a:pt x="205" y="15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5" name="Freeform 393"/>
            <p:cNvSpPr>
              <a:spLocks/>
            </p:cNvSpPr>
            <p:nvPr/>
          </p:nvSpPr>
          <p:spPr bwMode="auto">
            <a:xfrm>
              <a:off x="769" y="1205"/>
              <a:ext cx="2014" cy="1526"/>
            </a:xfrm>
            <a:custGeom>
              <a:avLst/>
              <a:gdLst>
                <a:gd name="T0" fmla="*/ 1888 w 4028"/>
                <a:gd name="T1" fmla="*/ 646 h 3053"/>
                <a:gd name="T2" fmla="*/ 1806 w 4028"/>
                <a:gd name="T3" fmla="*/ 615 h 3053"/>
                <a:gd name="T4" fmla="*/ 2000 w 4028"/>
                <a:gd name="T5" fmla="*/ 537 h 3053"/>
                <a:gd name="T6" fmla="*/ 1715 w 4028"/>
                <a:gd name="T7" fmla="*/ 555 h 3053"/>
                <a:gd name="T8" fmla="*/ 1944 w 4028"/>
                <a:gd name="T9" fmla="*/ 381 h 3053"/>
                <a:gd name="T10" fmla="*/ 1655 w 4028"/>
                <a:gd name="T11" fmla="*/ 498 h 3053"/>
                <a:gd name="T12" fmla="*/ 1760 w 4028"/>
                <a:gd name="T13" fmla="*/ 282 h 3053"/>
                <a:gd name="T14" fmla="*/ 1569 w 4028"/>
                <a:gd name="T15" fmla="*/ 409 h 3053"/>
                <a:gd name="T16" fmla="*/ 1647 w 4028"/>
                <a:gd name="T17" fmla="*/ 74 h 3053"/>
                <a:gd name="T18" fmla="*/ 1447 w 4028"/>
                <a:gd name="T19" fmla="*/ 353 h 3053"/>
                <a:gd name="T20" fmla="*/ 1443 w 4028"/>
                <a:gd name="T21" fmla="*/ 35 h 3053"/>
                <a:gd name="T22" fmla="*/ 1295 w 4028"/>
                <a:gd name="T23" fmla="*/ 296 h 3053"/>
                <a:gd name="T24" fmla="*/ 1200 w 4028"/>
                <a:gd name="T25" fmla="*/ 32 h 3053"/>
                <a:gd name="T26" fmla="*/ 1146 w 4028"/>
                <a:gd name="T27" fmla="*/ 293 h 3053"/>
                <a:gd name="T28" fmla="*/ 967 w 4028"/>
                <a:gd name="T29" fmla="*/ 49 h 3053"/>
                <a:gd name="T30" fmla="*/ 998 w 4028"/>
                <a:gd name="T31" fmla="*/ 349 h 3053"/>
                <a:gd name="T32" fmla="*/ 783 w 4028"/>
                <a:gd name="T33" fmla="*/ 158 h 3053"/>
                <a:gd name="T34" fmla="*/ 889 w 4028"/>
                <a:gd name="T35" fmla="*/ 374 h 3053"/>
                <a:gd name="T36" fmla="*/ 469 w 4028"/>
                <a:gd name="T37" fmla="*/ 318 h 3053"/>
                <a:gd name="T38" fmla="*/ 599 w 4028"/>
                <a:gd name="T39" fmla="*/ 424 h 3053"/>
                <a:gd name="T40" fmla="*/ 258 w 4028"/>
                <a:gd name="T41" fmla="*/ 522 h 3053"/>
                <a:gd name="T42" fmla="*/ 427 w 4028"/>
                <a:gd name="T43" fmla="*/ 579 h 3053"/>
                <a:gd name="T44" fmla="*/ 85 w 4028"/>
                <a:gd name="T45" fmla="*/ 763 h 3053"/>
                <a:gd name="T46" fmla="*/ 289 w 4028"/>
                <a:gd name="T47" fmla="*/ 749 h 3053"/>
                <a:gd name="T48" fmla="*/ 87 w 4028"/>
                <a:gd name="T49" fmla="*/ 964 h 3053"/>
                <a:gd name="T50" fmla="*/ 246 w 4028"/>
                <a:gd name="T51" fmla="*/ 961 h 3053"/>
                <a:gd name="T52" fmla="*/ 74 w 4028"/>
                <a:gd name="T53" fmla="*/ 1304 h 3053"/>
                <a:gd name="T54" fmla="*/ 310 w 4028"/>
                <a:gd name="T55" fmla="*/ 1141 h 3053"/>
                <a:gd name="T56" fmla="*/ 208 w 4028"/>
                <a:gd name="T57" fmla="*/ 1526 h 3053"/>
                <a:gd name="T58" fmla="*/ 603 w 4028"/>
                <a:gd name="T59" fmla="*/ 954 h 3053"/>
                <a:gd name="T60" fmla="*/ 413 w 4028"/>
                <a:gd name="T61" fmla="*/ 1006 h 3053"/>
                <a:gd name="T62" fmla="*/ 635 w 4028"/>
                <a:gd name="T63" fmla="*/ 798 h 3053"/>
                <a:gd name="T64" fmla="*/ 448 w 4028"/>
                <a:gd name="T65" fmla="*/ 773 h 3053"/>
                <a:gd name="T66" fmla="*/ 674 w 4028"/>
                <a:gd name="T67" fmla="*/ 682 h 3053"/>
                <a:gd name="T68" fmla="*/ 568 w 4028"/>
                <a:gd name="T69" fmla="*/ 590 h 3053"/>
                <a:gd name="T70" fmla="*/ 748 w 4028"/>
                <a:gd name="T71" fmla="*/ 561 h 3053"/>
                <a:gd name="T72" fmla="*/ 804 w 4028"/>
                <a:gd name="T73" fmla="*/ 473 h 3053"/>
                <a:gd name="T74" fmla="*/ 991 w 4028"/>
                <a:gd name="T75" fmla="*/ 456 h 3053"/>
                <a:gd name="T76" fmla="*/ 1107 w 4028"/>
                <a:gd name="T77" fmla="*/ 364 h 3053"/>
                <a:gd name="T78" fmla="*/ 1330 w 4028"/>
                <a:gd name="T79" fmla="*/ 395 h 3053"/>
                <a:gd name="T80" fmla="*/ 1496 w 4028"/>
                <a:gd name="T81" fmla="*/ 427 h 3053"/>
                <a:gd name="T82" fmla="*/ 1591 w 4028"/>
                <a:gd name="T83" fmla="*/ 533 h 3053"/>
                <a:gd name="T84" fmla="*/ 1676 w 4028"/>
                <a:gd name="T85" fmla="*/ 646 h 30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28"/>
                <a:gd name="T130" fmla="*/ 0 h 3053"/>
                <a:gd name="T131" fmla="*/ 4028 w 4028"/>
                <a:gd name="T132" fmla="*/ 3053 h 305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28" h="3053">
                  <a:moveTo>
                    <a:pt x="3351" y="1292"/>
                  </a:moveTo>
                  <a:lnTo>
                    <a:pt x="3549" y="1272"/>
                  </a:lnTo>
                  <a:lnTo>
                    <a:pt x="3775" y="1292"/>
                  </a:lnTo>
                  <a:lnTo>
                    <a:pt x="3965" y="1365"/>
                  </a:lnTo>
                  <a:lnTo>
                    <a:pt x="3830" y="1264"/>
                  </a:lnTo>
                  <a:lnTo>
                    <a:pt x="3612" y="1230"/>
                  </a:lnTo>
                  <a:lnTo>
                    <a:pt x="4028" y="1209"/>
                  </a:lnTo>
                  <a:lnTo>
                    <a:pt x="3479" y="1194"/>
                  </a:lnTo>
                  <a:lnTo>
                    <a:pt x="4000" y="1074"/>
                  </a:lnTo>
                  <a:lnTo>
                    <a:pt x="3443" y="1159"/>
                  </a:lnTo>
                  <a:lnTo>
                    <a:pt x="3866" y="1017"/>
                  </a:lnTo>
                  <a:lnTo>
                    <a:pt x="3429" y="1110"/>
                  </a:lnTo>
                  <a:lnTo>
                    <a:pt x="3817" y="889"/>
                  </a:lnTo>
                  <a:lnTo>
                    <a:pt x="3387" y="1095"/>
                  </a:lnTo>
                  <a:lnTo>
                    <a:pt x="3887" y="762"/>
                  </a:lnTo>
                  <a:lnTo>
                    <a:pt x="3365" y="1045"/>
                  </a:lnTo>
                  <a:lnTo>
                    <a:pt x="3781" y="715"/>
                  </a:lnTo>
                  <a:lnTo>
                    <a:pt x="3309" y="996"/>
                  </a:lnTo>
                  <a:lnTo>
                    <a:pt x="3633" y="616"/>
                  </a:lnTo>
                  <a:lnTo>
                    <a:pt x="3245" y="918"/>
                  </a:lnTo>
                  <a:lnTo>
                    <a:pt x="3520" y="564"/>
                  </a:lnTo>
                  <a:lnTo>
                    <a:pt x="3216" y="855"/>
                  </a:lnTo>
                  <a:lnTo>
                    <a:pt x="3443" y="445"/>
                  </a:lnTo>
                  <a:lnTo>
                    <a:pt x="3138" y="819"/>
                  </a:lnTo>
                  <a:lnTo>
                    <a:pt x="3387" y="247"/>
                  </a:lnTo>
                  <a:lnTo>
                    <a:pt x="3068" y="735"/>
                  </a:lnTo>
                  <a:lnTo>
                    <a:pt x="3294" y="148"/>
                  </a:lnTo>
                  <a:lnTo>
                    <a:pt x="2992" y="762"/>
                  </a:lnTo>
                  <a:lnTo>
                    <a:pt x="3133" y="169"/>
                  </a:lnTo>
                  <a:lnTo>
                    <a:pt x="2893" y="707"/>
                  </a:lnTo>
                  <a:lnTo>
                    <a:pt x="3041" y="99"/>
                  </a:lnTo>
                  <a:lnTo>
                    <a:pt x="2808" y="665"/>
                  </a:lnTo>
                  <a:lnTo>
                    <a:pt x="2886" y="70"/>
                  </a:lnTo>
                  <a:lnTo>
                    <a:pt x="2709" y="658"/>
                  </a:lnTo>
                  <a:lnTo>
                    <a:pt x="2751" y="0"/>
                  </a:lnTo>
                  <a:lnTo>
                    <a:pt x="2589" y="593"/>
                  </a:lnTo>
                  <a:lnTo>
                    <a:pt x="2532" y="13"/>
                  </a:lnTo>
                  <a:lnTo>
                    <a:pt x="2469" y="593"/>
                  </a:lnTo>
                  <a:lnTo>
                    <a:pt x="2399" y="64"/>
                  </a:lnTo>
                  <a:lnTo>
                    <a:pt x="2412" y="587"/>
                  </a:lnTo>
                  <a:lnTo>
                    <a:pt x="2271" y="91"/>
                  </a:lnTo>
                  <a:lnTo>
                    <a:pt x="2292" y="587"/>
                  </a:lnTo>
                  <a:lnTo>
                    <a:pt x="2110" y="64"/>
                  </a:lnTo>
                  <a:lnTo>
                    <a:pt x="2186" y="637"/>
                  </a:lnTo>
                  <a:lnTo>
                    <a:pt x="1933" y="99"/>
                  </a:lnTo>
                  <a:lnTo>
                    <a:pt x="2066" y="642"/>
                  </a:lnTo>
                  <a:lnTo>
                    <a:pt x="1819" y="184"/>
                  </a:lnTo>
                  <a:lnTo>
                    <a:pt x="1996" y="699"/>
                  </a:lnTo>
                  <a:lnTo>
                    <a:pt x="1735" y="234"/>
                  </a:lnTo>
                  <a:lnTo>
                    <a:pt x="1912" y="699"/>
                  </a:lnTo>
                  <a:lnTo>
                    <a:pt x="1566" y="317"/>
                  </a:lnTo>
                  <a:lnTo>
                    <a:pt x="1855" y="735"/>
                  </a:lnTo>
                  <a:lnTo>
                    <a:pt x="1410" y="395"/>
                  </a:lnTo>
                  <a:lnTo>
                    <a:pt x="1777" y="749"/>
                  </a:lnTo>
                  <a:lnTo>
                    <a:pt x="1178" y="481"/>
                  </a:lnTo>
                  <a:lnTo>
                    <a:pt x="1707" y="770"/>
                  </a:lnTo>
                  <a:lnTo>
                    <a:pt x="937" y="637"/>
                  </a:lnTo>
                  <a:lnTo>
                    <a:pt x="1665" y="840"/>
                  </a:lnTo>
                  <a:lnTo>
                    <a:pt x="846" y="756"/>
                  </a:lnTo>
                  <a:lnTo>
                    <a:pt x="1197" y="848"/>
                  </a:lnTo>
                  <a:lnTo>
                    <a:pt x="598" y="876"/>
                  </a:lnTo>
                  <a:lnTo>
                    <a:pt x="1051" y="926"/>
                  </a:lnTo>
                  <a:lnTo>
                    <a:pt x="515" y="1045"/>
                  </a:lnTo>
                  <a:lnTo>
                    <a:pt x="931" y="1024"/>
                  </a:lnTo>
                  <a:lnTo>
                    <a:pt x="422" y="1194"/>
                  </a:lnTo>
                  <a:lnTo>
                    <a:pt x="853" y="1159"/>
                  </a:lnTo>
                  <a:lnTo>
                    <a:pt x="317" y="1357"/>
                  </a:lnTo>
                  <a:lnTo>
                    <a:pt x="789" y="1251"/>
                  </a:lnTo>
                  <a:lnTo>
                    <a:pt x="169" y="1526"/>
                  </a:lnTo>
                  <a:lnTo>
                    <a:pt x="684" y="1365"/>
                  </a:lnTo>
                  <a:lnTo>
                    <a:pt x="112" y="1674"/>
                  </a:lnTo>
                  <a:lnTo>
                    <a:pt x="578" y="1498"/>
                  </a:lnTo>
                  <a:lnTo>
                    <a:pt x="119" y="1823"/>
                  </a:lnTo>
                  <a:lnTo>
                    <a:pt x="598" y="1625"/>
                  </a:lnTo>
                  <a:lnTo>
                    <a:pt x="174" y="1929"/>
                  </a:lnTo>
                  <a:lnTo>
                    <a:pt x="564" y="1787"/>
                  </a:lnTo>
                  <a:lnTo>
                    <a:pt x="0" y="2311"/>
                  </a:lnTo>
                  <a:lnTo>
                    <a:pt x="492" y="1922"/>
                  </a:lnTo>
                  <a:lnTo>
                    <a:pt x="197" y="2374"/>
                  </a:lnTo>
                  <a:lnTo>
                    <a:pt x="536" y="2057"/>
                  </a:lnTo>
                  <a:lnTo>
                    <a:pt x="148" y="2608"/>
                  </a:lnTo>
                  <a:lnTo>
                    <a:pt x="635" y="2112"/>
                  </a:lnTo>
                  <a:lnTo>
                    <a:pt x="218" y="2748"/>
                  </a:lnTo>
                  <a:lnTo>
                    <a:pt x="619" y="2283"/>
                  </a:lnTo>
                  <a:lnTo>
                    <a:pt x="294" y="2889"/>
                  </a:lnTo>
                  <a:lnTo>
                    <a:pt x="635" y="2423"/>
                  </a:lnTo>
                  <a:lnTo>
                    <a:pt x="416" y="3053"/>
                  </a:lnTo>
                  <a:lnTo>
                    <a:pt x="760" y="2410"/>
                  </a:lnTo>
                  <a:lnTo>
                    <a:pt x="986" y="2098"/>
                  </a:lnTo>
                  <a:lnTo>
                    <a:pt x="1205" y="1908"/>
                  </a:lnTo>
                  <a:lnTo>
                    <a:pt x="880" y="2091"/>
                  </a:lnTo>
                  <a:lnTo>
                    <a:pt x="1254" y="1781"/>
                  </a:lnTo>
                  <a:lnTo>
                    <a:pt x="825" y="2013"/>
                  </a:lnTo>
                  <a:lnTo>
                    <a:pt x="1304" y="1674"/>
                  </a:lnTo>
                  <a:lnTo>
                    <a:pt x="783" y="1859"/>
                  </a:lnTo>
                  <a:lnTo>
                    <a:pt x="1270" y="1597"/>
                  </a:lnTo>
                  <a:lnTo>
                    <a:pt x="874" y="1674"/>
                  </a:lnTo>
                  <a:lnTo>
                    <a:pt x="1283" y="1526"/>
                  </a:lnTo>
                  <a:lnTo>
                    <a:pt x="895" y="1547"/>
                  </a:lnTo>
                  <a:lnTo>
                    <a:pt x="1304" y="1441"/>
                  </a:lnTo>
                  <a:lnTo>
                    <a:pt x="1001" y="1406"/>
                  </a:lnTo>
                  <a:lnTo>
                    <a:pt x="1347" y="1365"/>
                  </a:lnTo>
                  <a:lnTo>
                    <a:pt x="1114" y="1279"/>
                  </a:lnTo>
                  <a:lnTo>
                    <a:pt x="1389" y="1300"/>
                  </a:lnTo>
                  <a:lnTo>
                    <a:pt x="1135" y="1180"/>
                  </a:lnTo>
                  <a:lnTo>
                    <a:pt x="1403" y="1194"/>
                  </a:lnTo>
                  <a:lnTo>
                    <a:pt x="1254" y="1053"/>
                  </a:lnTo>
                  <a:lnTo>
                    <a:pt x="1496" y="1123"/>
                  </a:lnTo>
                  <a:lnTo>
                    <a:pt x="1382" y="996"/>
                  </a:lnTo>
                  <a:lnTo>
                    <a:pt x="1629" y="1066"/>
                  </a:lnTo>
                  <a:lnTo>
                    <a:pt x="1608" y="946"/>
                  </a:lnTo>
                  <a:lnTo>
                    <a:pt x="1792" y="1011"/>
                  </a:lnTo>
                  <a:lnTo>
                    <a:pt x="1834" y="884"/>
                  </a:lnTo>
                  <a:lnTo>
                    <a:pt x="1982" y="912"/>
                  </a:lnTo>
                  <a:lnTo>
                    <a:pt x="2053" y="798"/>
                  </a:lnTo>
                  <a:lnTo>
                    <a:pt x="2144" y="834"/>
                  </a:lnTo>
                  <a:lnTo>
                    <a:pt x="2214" y="728"/>
                  </a:lnTo>
                  <a:lnTo>
                    <a:pt x="2384" y="785"/>
                  </a:lnTo>
                  <a:lnTo>
                    <a:pt x="2469" y="715"/>
                  </a:lnTo>
                  <a:lnTo>
                    <a:pt x="2659" y="791"/>
                  </a:lnTo>
                  <a:lnTo>
                    <a:pt x="2737" y="762"/>
                  </a:lnTo>
                  <a:lnTo>
                    <a:pt x="2857" y="855"/>
                  </a:lnTo>
                  <a:lnTo>
                    <a:pt x="2992" y="855"/>
                  </a:lnTo>
                  <a:lnTo>
                    <a:pt x="3047" y="933"/>
                  </a:lnTo>
                  <a:lnTo>
                    <a:pt x="3190" y="983"/>
                  </a:lnTo>
                  <a:lnTo>
                    <a:pt x="3182" y="1066"/>
                  </a:lnTo>
                  <a:lnTo>
                    <a:pt x="3294" y="1131"/>
                  </a:lnTo>
                  <a:lnTo>
                    <a:pt x="3287" y="1214"/>
                  </a:lnTo>
                  <a:lnTo>
                    <a:pt x="3351" y="1292"/>
                  </a:lnTo>
                  <a:close/>
                </a:path>
              </a:pathLst>
            </a:custGeom>
            <a:solidFill>
              <a:srgbClr val="CC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Freeform 394"/>
            <p:cNvSpPr>
              <a:spLocks/>
            </p:cNvSpPr>
            <p:nvPr/>
          </p:nvSpPr>
          <p:spPr bwMode="auto">
            <a:xfrm>
              <a:off x="2042" y="1141"/>
              <a:ext cx="322" cy="107"/>
            </a:xfrm>
            <a:custGeom>
              <a:avLst/>
              <a:gdLst>
                <a:gd name="T0" fmla="*/ 31 w 645"/>
                <a:gd name="T1" fmla="*/ 0 h 212"/>
                <a:gd name="T2" fmla="*/ 58 w 645"/>
                <a:gd name="T3" fmla="*/ 12 h 212"/>
                <a:gd name="T4" fmla="*/ 84 w 645"/>
                <a:gd name="T5" fmla="*/ 10 h 212"/>
                <a:gd name="T6" fmla="*/ 121 w 645"/>
                <a:gd name="T7" fmla="*/ 16 h 212"/>
                <a:gd name="T8" fmla="*/ 160 w 645"/>
                <a:gd name="T9" fmla="*/ 19 h 212"/>
                <a:gd name="T10" fmla="*/ 180 w 645"/>
                <a:gd name="T11" fmla="*/ 21 h 212"/>
                <a:gd name="T12" fmla="*/ 196 w 645"/>
                <a:gd name="T13" fmla="*/ 33 h 212"/>
                <a:gd name="T14" fmla="*/ 211 w 645"/>
                <a:gd name="T15" fmla="*/ 46 h 212"/>
                <a:gd name="T16" fmla="*/ 230 w 645"/>
                <a:gd name="T17" fmla="*/ 46 h 212"/>
                <a:gd name="T18" fmla="*/ 248 w 645"/>
                <a:gd name="T19" fmla="*/ 47 h 212"/>
                <a:gd name="T20" fmla="*/ 260 w 645"/>
                <a:gd name="T21" fmla="*/ 58 h 212"/>
                <a:gd name="T22" fmla="*/ 273 w 645"/>
                <a:gd name="T23" fmla="*/ 69 h 212"/>
                <a:gd name="T24" fmla="*/ 290 w 645"/>
                <a:gd name="T25" fmla="*/ 70 h 212"/>
                <a:gd name="T26" fmla="*/ 318 w 645"/>
                <a:gd name="T27" fmla="*/ 81 h 212"/>
                <a:gd name="T28" fmla="*/ 322 w 645"/>
                <a:gd name="T29" fmla="*/ 107 h 212"/>
                <a:gd name="T30" fmla="*/ 306 w 645"/>
                <a:gd name="T31" fmla="*/ 91 h 212"/>
                <a:gd name="T32" fmla="*/ 284 w 645"/>
                <a:gd name="T33" fmla="*/ 85 h 212"/>
                <a:gd name="T34" fmla="*/ 247 w 645"/>
                <a:gd name="T35" fmla="*/ 62 h 212"/>
                <a:gd name="T36" fmla="*/ 210 w 645"/>
                <a:gd name="T37" fmla="*/ 59 h 212"/>
                <a:gd name="T38" fmla="*/ 181 w 645"/>
                <a:gd name="T39" fmla="*/ 36 h 212"/>
                <a:gd name="T40" fmla="*/ 141 w 645"/>
                <a:gd name="T41" fmla="*/ 35 h 212"/>
                <a:gd name="T42" fmla="*/ 104 w 645"/>
                <a:gd name="T43" fmla="*/ 22 h 212"/>
                <a:gd name="T44" fmla="*/ 71 w 645"/>
                <a:gd name="T45" fmla="*/ 29 h 212"/>
                <a:gd name="T46" fmla="*/ 44 w 645"/>
                <a:gd name="T47" fmla="*/ 17 h 212"/>
                <a:gd name="T48" fmla="*/ 12 w 645"/>
                <a:gd name="T49" fmla="*/ 19 h 212"/>
                <a:gd name="T50" fmla="*/ 0 w 645"/>
                <a:gd name="T51" fmla="*/ 21 h 212"/>
                <a:gd name="T52" fmla="*/ 1 w 645"/>
                <a:gd name="T53" fmla="*/ 10 h 212"/>
                <a:gd name="T54" fmla="*/ 31 w 645"/>
                <a:gd name="T55" fmla="*/ 0 h 212"/>
                <a:gd name="T56" fmla="*/ 31 w 645"/>
                <a:gd name="T57" fmla="*/ 0 h 2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45"/>
                <a:gd name="T88" fmla="*/ 0 h 212"/>
                <a:gd name="T89" fmla="*/ 645 w 645"/>
                <a:gd name="T90" fmla="*/ 212 h 2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45" h="212">
                  <a:moveTo>
                    <a:pt x="63" y="0"/>
                  </a:moveTo>
                  <a:lnTo>
                    <a:pt x="116" y="24"/>
                  </a:lnTo>
                  <a:lnTo>
                    <a:pt x="169" y="20"/>
                  </a:lnTo>
                  <a:lnTo>
                    <a:pt x="242" y="32"/>
                  </a:lnTo>
                  <a:lnTo>
                    <a:pt x="321" y="38"/>
                  </a:lnTo>
                  <a:lnTo>
                    <a:pt x="360" y="41"/>
                  </a:lnTo>
                  <a:lnTo>
                    <a:pt x="392" y="66"/>
                  </a:lnTo>
                  <a:lnTo>
                    <a:pt x="422" y="91"/>
                  </a:lnTo>
                  <a:lnTo>
                    <a:pt x="460" y="91"/>
                  </a:lnTo>
                  <a:lnTo>
                    <a:pt x="496" y="93"/>
                  </a:lnTo>
                  <a:lnTo>
                    <a:pt x="521" y="115"/>
                  </a:lnTo>
                  <a:lnTo>
                    <a:pt x="546" y="136"/>
                  </a:lnTo>
                  <a:lnTo>
                    <a:pt x="580" y="138"/>
                  </a:lnTo>
                  <a:lnTo>
                    <a:pt x="637" y="161"/>
                  </a:lnTo>
                  <a:lnTo>
                    <a:pt x="645" y="212"/>
                  </a:lnTo>
                  <a:lnTo>
                    <a:pt x="612" y="180"/>
                  </a:lnTo>
                  <a:lnTo>
                    <a:pt x="569" y="169"/>
                  </a:lnTo>
                  <a:lnTo>
                    <a:pt x="494" y="123"/>
                  </a:lnTo>
                  <a:lnTo>
                    <a:pt x="420" y="117"/>
                  </a:lnTo>
                  <a:lnTo>
                    <a:pt x="363" y="72"/>
                  </a:lnTo>
                  <a:lnTo>
                    <a:pt x="282" y="70"/>
                  </a:lnTo>
                  <a:lnTo>
                    <a:pt x="209" y="43"/>
                  </a:lnTo>
                  <a:lnTo>
                    <a:pt x="143" y="57"/>
                  </a:lnTo>
                  <a:lnTo>
                    <a:pt x="88" y="34"/>
                  </a:lnTo>
                  <a:lnTo>
                    <a:pt x="25" y="38"/>
                  </a:lnTo>
                  <a:lnTo>
                    <a:pt x="0" y="41"/>
                  </a:lnTo>
                  <a:lnTo>
                    <a:pt x="2" y="19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7" name="Freeform 395"/>
            <p:cNvSpPr>
              <a:spLocks/>
            </p:cNvSpPr>
            <p:nvPr/>
          </p:nvSpPr>
          <p:spPr bwMode="auto">
            <a:xfrm>
              <a:off x="1701" y="1146"/>
              <a:ext cx="304" cy="86"/>
            </a:xfrm>
            <a:custGeom>
              <a:avLst/>
              <a:gdLst>
                <a:gd name="T0" fmla="*/ 281 w 606"/>
                <a:gd name="T1" fmla="*/ 0 h 173"/>
                <a:gd name="T2" fmla="*/ 304 w 606"/>
                <a:gd name="T3" fmla="*/ 17 h 173"/>
                <a:gd name="T4" fmla="*/ 262 w 606"/>
                <a:gd name="T5" fmla="*/ 23 h 173"/>
                <a:gd name="T6" fmla="*/ 219 w 606"/>
                <a:gd name="T7" fmla="*/ 22 h 173"/>
                <a:gd name="T8" fmla="*/ 173 w 606"/>
                <a:gd name="T9" fmla="*/ 36 h 173"/>
                <a:gd name="T10" fmla="*/ 125 w 606"/>
                <a:gd name="T11" fmla="*/ 34 h 173"/>
                <a:gd name="T12" fmla="*/ 87 w 606"/>
                <a:gd name="T13" fmla="*/ 56 h 173"/>
                <a:gd name="T14" fmla="*/ 68 w 606"/>
                <a:gd name="T15" fmla="*/ 65 h 173"/>
                <a:gd name="T16" fmla="*/ 47 w 606"/>
                <a:gd name="T17" fmla="*/ 61 h 173"/>
                <a:gd name="T18" fmla="*/ 21 w 606"/>
                <a:gd name="T19" fmla="*/ 74 h 173"/>
                <a:gd name="T20" fmla="*/ 0 w 606"/>
                <a:gd name="T21" fmla="*/ 86 h 173"/>
                <a:gd name="T22" fmla="*/ 8 w 606"/>
                <a:gd name="T23" fmla="*/ 65 h 173"/>
                <a:gd name="T24" fmla="*/ 26 w 606"/>
                <a:gd name="T25" fmla="*/ 52 h 173"/>
                <a:gd name="T26" fmla="*/ 71 w 606"/>
                <a:gd name="T27" fmla="*/ 49 h 173"/>
                <a:gd name="T28" fmla="*/ 87 w 606"/>
                <a:gd name="T29" fmla="*/ 36 h 173"/>
                <a:gd name="T30" fmla="*/ 105 w 606"/>
                <a:gd name="T31" fmla="*/ 24 h 173"/>
                <a:gd name="T32" fmla="*/ 145 w 606"/>
                <a:gd name="T33" fmla="*/ 25 h 173"/>
                <a:gd name="T34" fmla="*/ 191 w 606"/>
                <a:gd name="T35" fmla="*/ 13 h 173"/>
                <a:gd name="T36" fmla="*/ 213 w 606"/>
                <a:gd name="T37" fmla="*/ 5 h 173"/>
                <a:gd name="T38" fmla="*/ 236 w 606"/>
                <a:gd name="T39" fmla="*/ 10 h 173"/>
                <a:gd name="T40" fmla="*/ 281 w 606"/>
                <a:gd name="T41" fmla="*/ 0 h 173"/>
                <a:gd name="T42" fmla="*/ 281 w 606"/>
                <a:gd name="T43" fmla="*/ 0 h 1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06"/>
                <a:gd name="T67" fmla="*/ 0 h 173"/>
                <a:gd name="T68" fmla="*/ 606 w 606"/>
                <a:gd name="T69" fmla="*/ 173 h 1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06" h="173">
                  <a:moveTo>
                    <a:pt x="560" y="0"/>
                  </a:moveTo>
                  <a:lnTo>
                    <a:pt x="606" y="34"/>
                  </a:lnTo>
                  <a:lnTo>
                    <a:pt x="522" y="46"/>
                  </a:lnTo>
                  <a:lnTo>
                    <a:pt x="437" y="44"/>
                  </a:lnTo>
                  <a:lnTo>
                    <a:pt x="344" y="72"/>
                  </a:lnTo>
                  <a:lnTo>
                    <a:pt x="249" y="68"/>
                  </a:lnTo>
                  <a:lnTo>
                    <a:pt x="173" y="112"/>
                  </a:lnTo>
                  <a:lnTo>
                    <a:pt x="135" y="131"/>
                  </a:lnTo>
                  <a:lnTo>
                    <a:pt x="93" y="122"/>
                  </a:lnTo>
                  <a:lnTo>
                    <a:pt x="41" y="148"/>
                  </a:lnTo>
                  <a:lnTo>
                    <a:pt x="0" y="173"/>
                  </a:lnTo>
                  <a:lnTo>
                    <a:pt x="15" y="131"/>
                  </a:lnTo>
                  <a:lnTo>
                    <a:pt x="51" y="105"/>
                  </a:lnTo>
                  <a:lnTo>
                    <a:pt x="142" y="99"/>
                  </a:lnTo>
                  <a:lnTo>
                    <a:pt x="174" y="72"/>
                  </a:lnTo>
                  <a:lnTo>
                    <a:pt x="209" y="49"/>
                  </a:lnTo>
                  <a:lnTo>
                    <a:pt x="289" y="51"/>
                  </a:lnTo>
                  <a:lnTo>
                    <a:pt x="380" y="27"/>
                  </a:lnTo>
                  <a:lnTo>
                    <a:pt x="424" y="11"/>
                  </a:lnTo>
                  <a:lnTo>
                    <a:pt x="471" y="21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Freeform 396"/>
            <p:cNvSpPr>
              <a:spLocks/>
            </p:cNvSpPr>
            <p:nvPr/>
          </p:nvSpPr>
          <p:spPr bwMode="auto">
            <a:xfrm>
              <a:off x="1161" y="1243"/>
              <a:ext cx="506" cy="270"/>
            </a:xfrm>
            <a:custGeom>
              <a:avLst/>
              <a:gdLst>
                <a:gd name="T0" fmla="*/ 447 w 1011"/>
                <a:gd name="T1" fmla="*/ 0 h 540"/>
                <a:gd name="T2" fmla="*/ 506 w 1011"/>
                <a:gd name="T3" fmla="*/ 2 h 540"/>
                <a:gd name="T4" fmla="*/ 493 w 1011"/>
                <a:gd name="T5" fmla="*/ 15 h 540"/>
                <a:gd name="T6" fmla="*/ 474 w 1011"/>
                <a:gd name="T7" fmla="*/ 15 h 540"/>
                <a:gd name="T8" fmla="*/ 435 w 1011"/>
                <a:gd name="T9" fmla="*/ 30 h 540"/>
                <a:gd name="T10" fmla="*/ 353 w 1011"/>
                <a:gd name="T11" fmla="*/ 63 h 540"/>
                <a:gd name="T12" fmla="*/ 281 w 1011"/>
                <a:gd name="T13" fmla="*/ 92 h 540"/>
                <a:gd name="T14" fmla="*/ 216 w 1011"/>
                <a:gd name="T15" fmla="*/ 119 h 540"/>
                <a:gd name="T16" fmla="*/ 158 w 1011"/>
                <a:gd name="T17" fmla="*/ 152 h 540"/>
                <a:gd name="T18" fmla="*/ 130 w 1011"/>
                <a:gd name="T19" fmla="*/ 171 h 540"/>
                <a:gd name="T20" fmla="*/ 101 w 1011"/>
                <a:gd name="T21" fmla="*/ 187 h 540"/>
                <a:gd name="T22" fmla="*/ 87 w 1011"/>
                <a:gd name="T23" fmla="*/ 208 h 540"/>
                <a:gd name="T24" fmla="*/ 70 w 1011"/>
                <a:gd name="T25" fmla="*/ 224 h 540"/>
                <a:gd name="T26" fmla="*/ 51 w 1011"/>
                <a:gd name="T27" fmla="*/ 235 h 540"/>
                <a:gd name="T28" fmla="*/ 27 w 1011"/>
                <a:gd name="T29" fmla="*/ 241 h 540"/>
                <a:gd name="T30" fmla="*/ 11 w 1011"/>
                <a:gd name="T31" fmla="*/ 270 h 540"/>
                <a:gd name="T32" fmla="*/ 0 w 1011"/>
                <a:gd name="T33" fmla="*/ 266 h 540"/>
                <a:gd name="T34" fmla="*/ 2 w 1011"/>
                <a:gd name="T35" fmla="*/ 254 h 540"/>
                <a:gd name="T36" fmla="*/ 20 w 1011"/>
                <a:gd name="T37" fmla="*/ 229 h 540"/>
                <a:gd name="T38" fmla="*/ 62 w 1011"/>
                <a:gd name="T39" fmla="*/ 212 h 540"/>
                <a:gd name="T40" fmla="*/ 91 w 1011"/>
                <a:gd name="T41" fmla="*/ 175 h 540"/>
                <a:gd name="T42" fmla="*/ 151 w 1011"/>
                <a:gd name="T43" fmla="*/ 139 h 540"/>
                <a:gd name="T44" fmla="*/ 181 w 1011"/>
                <a:gd name="T45" fmla="*/ 119 h 540"/>
                <a:gd name="T46" fmla="*/ 211 w 1011"/>
                <a:gd name="T47" fmla="*/ 101 h 540"/>
                <a:gd name="T48" fmla="*/ 232 w 1011"/>
                <a:gd name="T49" fmla="*/ 88 h 540"/>
                <a:gd name="T50" fmla="*/ 256 w 1011"/>
                <a:gd name="T51" fmla="*/ 82 h 540"/>
                <a:gd name="T52" fmla="*/ 300 w 1011"/>
                <a:gd name="T53" fmla="*/ 61 h 540"/>
                <a:gd name="T54" fmla="*/ 374 w 1011"/>
                <a:gd name="T55" fmla="*/ 33 h 540"/>
                <a:gd name="T56" fmla="*/ 414 w 1011"/>
                <a:gd name="T57" fmla="*/ 26 h 540"/>
                <a:gd name="T58" fmla="*/ 447 w 1011"/>
                <a:gd name="T59" fmla="*/ 0 h 540"/>
                <a:gd name="T60" fmla="*/ 447 w 1011"/>
                <a:gd name="T61" fmla="*/ 0 h 54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11"/>
                <a:gd name="T94" fmla="*/ 0 h 540"/>
                <a:gd name="T95" fmla="*/ 1011 w 1011"/>
                <a:gd name="T96" fmla="*/ 540 h 54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11" h="540">
                  <a:moveTo>
                    <a:pt x="893" y="0"/>
                  </a:moveTo>
                  <a:lnTo>
                    <a:pt x="1011" y="4"/>
                  </a:lnTo>
                  <a:lnTo>
                    <a:pt x="986" y="30"/>
                  </a:lnTo>
                  <a:lnTo>
                    <a:pt x="947" y="30"/>
                  </a:lnTo>
                  <a:lnTo>
                    <a:pt x="870" y="61"/>
                  </a:lnTo>
                  <a:lnTo>
                    <a:pt x="705" y="127"/>
                  </a:lnTo>
                  <a:lnTo>
                    <a:pt x="561" y="184"/>
                  </a:lnTo>
                  <a:lnTo>
                    <a:pt x="431" y="238"/>
                  </a:lnTo>
                  <a:lnTo>
                    <a:pt x="315" y="304"/>
                  </a:lnTo>
                  <a:lnTo>
                    <a:pt x="260" y="342"/>
                  </a:lnTo>
                  <a:lnTo>
                    <a:pt x="201" y="374"/>
                  </a:lnTo>
                  <a:lnTo>
                    <a:pt x="173" y="416"/>
                  </a:lnTo>
                  <a:lnTo>
                    <a:pt x="140" y="448"/>
                  </a:lnTo>
                  <a:lnTo>
                    <a:pt x="101" y="471"/>
                  </a:lnTo>
                  <a:lnTo>
                    <a:pt x="53" y="483"/>
                  </a:lnTo>
                  <a:lnTo>
                    <a:pt x="21" y="540"/>
                  </a:lnTo>
                  <a:lnTo>
                    <a:pt x="0" y="532"/>
                  </a:lnTo>
                  <a:lnTo>
                    <a:pt x="4" y="509"/>
                  </a:lnTo>
                  <a:lnTo>
                    <a:pt x="40" y="458"/>
                  </a:lnTo>
                  <a:lnTo>
                    <a:pt x="123" y="424"/>
                  </a:lnTo>
                  <a:lnTo>
                    <a:pt x="182" y="350"/>
                  </a:lnTo>
                  <a:lnTo>
                    <a:pt x="302" y="279"/>
                  </a:lnTo>
                  <a:lnTo>
                    <a:pt x="361" y="239"/>
                  </a:lnTo>
                  <a:lnTo>
                    <a:pt x="422" y="203"/>
                  </a:lnTo>
                  <a:lnTo>
                    <a:pt x="464" y="177"/>
                  </a:lnTo>
                  <a:lnTo>
                    <a:pt x="511" y="165"/>
                  </a:lnTo>
                  <a:lnTo>
                    <a:pt x="599" y="122"/>
                  </a:lnTo>
                  <a:lnTo>
                    <a:pt x="747" y="66"/>
                  </a:lnTo>
                  <a:lnTo>
                    <a:pt x="827" y="53"/>
                  </a:lnTo>
                  <a:lnTo>
                    <a:pt x="89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9" name="Freeform 397"/>
            <p:cNvSpPr>
              <a:spLocks/>
            </p:cNvSpPr>
            <p:nvPr/>
          </p:nvSpPr>
          <p:spPr bwMode="auto">
            <a:xfrm>
              <a:off x="2408" y="1250"/>
              <a:ext cx="339" cy="298"/>
            </a:xfrm>
            <a:custGeom>
              <a:avLst/>
              <a:gdLst>
                <a:gd name="T0" fmla="*/ 0 w 679"/>
                <a:gd name="T1" fmla="*/ 0 h 597"/>
                <a:gd name="T2" fmla="*/ 55 w 679"/>
                <a:gd name="T3" fmla="*/ 23 h 597"/>
                <a:gd name="T4" fmla="*/ 92 w 679"/>
                <a:gd name="T5" fmla="*/ 37 h 597"/>
                <a:gd name="T6" fmla="*/ 117 w 679"/>
                <a:gd name="T7" fmla="*/ 71 h 597"/>
                <a:gd name="T8" fmla="*/ 184 w 679"/>
                <a:gd name="T9" fmla="*/ 117 h 597"/>
                <a:gd name="T10" fmla="*/ 233 w 679"/>
                <a:gd name="T11" fmla="*/ 160 h 597"/>
                <a:gd name="T12" fmla="*/ 274 w 679"/>
                <a:gd name="T13" fmla="*/ 201 h 597"/>
                <a:gd name="T14" fmla="*/ 310 w 679"/>
                <a:gd name="T15" fmla="*/ 247 h 597"/>
                <a:gd name="T16" fmla="*/ 339 w 679"/>
                <a:gd name="T17" fmla="*/ 298 h 597"/>
                <a:gd name="T18" fmla="*/ 324 w 679"/>
                <a:gd name="T19" fmla="*/ 284 h 597"/>
                <a:gd name="T20" fmla="*/ 294 w 679"/>
                <a:gd name="T21" fmla="*/ 232 h 597"/>
                <a:gd name="T22" fmla="*/ 267 w 679"/>
                <a:gd name="T23" fmla="*/ 215 h 597"/>
                <a:gd name="T24" fmla="*/ 256 w 679"/>
                <a:gd name="T25" fmla="*/ 185 h 597"/>
                <a:gd name="T26" fmla="*/ 228 w 679"/>
                <a:gd name="T27" fmla="*/ 173 h 597"/>
                <a:gd name="T28" fmla="*/ 215 w 679"/>
                <a:gd name="T29" fmla="*/ 145 h 597"/>
                <a:gd name="T30" fmla="*/ 167 w 679"/>
                <a:gd name="T31" fmla="*/ 106 h 597"/>
                <a:gd name="T32" fmla="*/ 129 w 679"/>
                <a:gd name="T33" fmla="*/ 90 h 597"/>
                <a:gd name="T34" fmla="*/ 96 w 679"/>
                <a:gd name="T35" fmla="*/ 65 h 597"/>
                <a:gd name="T36" fmla="*/ 85 w 679"/>
                <a:gd name="T37" fmla="*/ 47 h 597"/>
                <a:gd name="T38" fmla="*/ 67 w 679"/>
                <a:gd name="T39" fmla="*/ 40 h 597"/>
                <a:gd name="T40" fmla="*/ 32 w 679"/>
                <a:gd name="T41" fmla="*/ 17 h 597"/>
                <a:gd name="T42" fmla="*/ 0 w 679"/>
                <a:gd name="T43" fmla="*/ 0 h 597"/>
                <a:gd name="T44" fmla="*/ 0 w 679"/>
                <a:gd name="T45" fmla="*/ 0 h 59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79"/>
                <a:gd name="T70" fmla="*/ 0 h 597"/>
                <a:gd name="T71" fmla="*/ 679 w 679"/>
                <a:gd name="T72" fmla="*/ 597 h 59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79" h="597">
                  <a:moveTo>
                    <a:pt x="0" y="0"/>
                  </a:moveTo>
                  <a:lnTo>
                    <a:pt x="110" y="46"/>
                  </a:lnTo>
                  <a:lnTo>
                    <a:pt x="185" y="74"/>
                  </a:lnTo>
                  <a:lnTo>
                    <a:pt x="234" y="143"/>
                  </a:lnTo>
                  <a:lnTo>
                    <a:pt x="369" y="234"/>
                  </a:lnTo>
                  <a:lnTo>
                    <a:pt x="466" y="321"/>
                  </a:lnTo>
                  <a:lnTo>
                    <a:pt x="548" y="403"/>
                  </a:lnTo>
                  <a:lnTo>
                    <a:pt x="620" y="494"/>
                  </a:lnTo>
                  <a:lnTo>
                    <a:pt x="679" y="597"/>
                  </a:lnTo>
                  <a:lnTo>
                    <a:pt x="648" y="569"/>
                  </a:lnTo>
                  <a:lnTo>
                    <a:pt x="589" y="464"/>
                  </a:lnTo>
                  <a:lnTo>
                    <a:pt x="534" y="430"/>
                  </a:lnTo>
                  <a:lnTo>
                    <a:pt x="513" y="371"/>
                  </a:lnTo>
                  <a:lnTo>
                    <a:pt x="456" y="346"/>
                  </a:lnTo>
                  <a:lnTo>
                    <a:pt x="430" y="291"/>
                  </a:lnTo>
                  <a:lnTo>
                    <a:pt x="335" y="213"/>
                  </a:lnTo>
                  <a:lnTo>
                    <a:pt x="259" y="181"/>
                  </a:lnTo>
                  <a:lnTo>
                    <a:pt x="192" y="131"/>
                  </a:lnTo>
                  <a:lnTo>
                    <a:pt x="171" y="95"/>
                  </a:lnTo>
                  <a:lnTo>
                    <a:pt x="135" y="80"/>
                  </a:lnTo>
                  <a:lnTo>
                    <a:pt x="65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0" name="Freeform 398"/>
            <p:cNvSpPr>
              <a:spLocks/>
            </p:cNvSpPr>
            <p:nvPr/>
          </p:nvSpPr>
          <p:spPr bwMode="auto">
            <a:xfrm>
              <a:off x="946" y="1532"/>
              <a:ext cx="197" cy="180"/>
            </a:xfrm>
            <a:custGeom>
              <a:avLst/>
              <a:gdLst>
                <a:gd name="T0" fmla="*/ 190 w 396"/>
                <a:gd name="T1" fmla="*/ 0 h 361"/>
                <a:gd name="T2" fmla="*/ 197 w 396"/>
                <a:gd name="T3" fmla="*/ 7 h 361"/>
                <a:gd name="T4" fmla="*/ 190 w 396"/>
                <a:gd name="T5" fmla="*/ 14 h 361"/>
                <a:gd name="T6" fmla="*/ 167 w 396"/>
                <a:gd name="T7" fmla="*/ 23 h 361"/>
                <a:gd name="T8" fmla="*/ 147 w 396"/>
                <a:gd name="T9" fmla="*/ 48 h 361"/>
                <a:gd name="T10" fmla="*/ 138 w 396"/>
                <a:gd name="T11" fmla="*/ 60 h 361"/>
                <a:gd name="T12" fmla="*/ 124 w 396"/>
                <a:gd name="T13" fmla="*/ 66 h 361"/>
                <a:gd name="T14" fmla="*/ 103 w 396"/>
                <a:gd name="T15" fmla="*/ 98 h 361"/>
                <a:gd name="T16" fmla="*/ 94 w 396"/>
                <a:gd name="T17" fmla="*/ 114 h 361"/>
                <a:gd name="T18" fmla="*/ 77 w 396"/>
                <a:gd name="T19" fmla="*/ 120 h 361"/>
                <a:gd name="T20" fmla="*/ 53 w 396"/>
                <a:gd name="T21" fmla="*/ 145 h 361"/>
                <a:gd name="T22" fmla="*/ 45 w 396"/>
                <a:gd name="T23" fmla="*/ 158 h 361"/>
                <a:gd name="T24" fmla="*/ 27 w 396"/>
                <a:gd name="T25" fmla="*/ 163 h 361"/>
                <a:gd name="T26" fmla="*/ 0 w 396"/>
                <a:gd name="T27" fmla="*/ 180 h 361"/>
                <a:gd name="T28" fmla="*/ 4 w 396"/>
                <a:gd name="T29" fmla="*/ 161 h 361"/>
                <a:gd name="T30" fmla="*/ 20 w 396"/>
                <a:gd name="T31" fmla="*/ 154 h 361"/>
                <a:gd name="T32" fmla="*/ 43 w 396"/>
                <a:gd name="T33" fmla="*/ 130 h 361"/>
                <a:gd name="T34" fmla="*/ 56 w 396"/>
                <a:gd name="T35" fmla="*/ 116 h 361"/>
                <a:gd name="T36" fmla="*/ 74 w 396"/>
                <a:gd name="T37" fmla="*/ 108 h 361"/>
                <a:gd name="T38" fmla="*/ 95 w 396"/>
                <a:gd name="T39" fmla="*/ 80 h 361"/>
                <a:gd name="T40" fmla="*/ 104 w 396"/>
                <a:gd name="T41" fmla="*/ 64 h 361"/>
                <a:gd name="T42" fmla="*/ 120 w 396"/>
                <a:gd name="T43" fmla="*/ 54 h 361"/>
                <a:gd name="T44" fmla="*/ 141 w 396"/>
                <a:gd name="T45" fmla="*/ 26 h 361"/>
                <a:gd name="T46" fmla="*/ 164 w 396"/>
                <a:gd name="T47" fmla="*/ 9 h 361"/>
                <a:gd name="T48" fmla="*/ 190 w 396"/>
                <a:gd name="T49" fmla="*/ 0 h 361"/>
                <a:gd name="T50" fmla="*/ 190 w 396"/>
                <a:gd name="T51" fmla="*/ 0 h 36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96"/>
                <a:gd name="T79" fmla="*/ 0 h 361"/>
                <a:gd name="T80" fmla="*/ 396 w 396"/>
                <a:gd name="T81" fmla="*/ 361 h 36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96" h="361">
                  <a:moveTo>
                    <a:pt x="382" y="0"/>
                  </a:moveTo>
                  <a:lnTo>
                    <a:pt x="396" y="15"/>
                  </a:lnTo>
                  <a:lnTo>
                    <a:pt x="382" y="28"/>
                  </a:lnTo>
                  <a:lnTo>
                    <a:pt x="335" y="47"/>
                  </a:lnTo>
                  <a:lnTo>
                    <a:pt x="295" y="97"/>
                  </a:lnTo>
                  <a:lnTo>
                    <a:pt x="278" y="121"/>
                  </a:lnTo>
                  <a:lnTo>
                    <a:pt x="249" y="133"/>
                  </a:lnTo>
                  <a:lnTo>
                    <a:pt x="207" y="197"/>
                  </a:lnTo>
                  <a:lnTo>
                    <a:pt x="188" y="228"/>
                  </a:lnTo>
                  <a:lnTo>
                    <a:pt x="154" y="241"/>
                  </a:lnTo>
                  <a:lnTo>
                    <a:pt x="107" y="291"/>
                  </a:lnTo>
                  <a:lnTo>
                    <a:pt x="90" y="317"/>
                  </a:lnTo>
                  <a:lnTo>
                    <a:pt x="55" y="327"/>
                  </a:lnTo>
                  <a:lnTo>
                    <a:pt x="0" y="361"/>
                  </a:lnTo>
                  <a:lnTo>
                    <a:pt x="8" y="323"/>
                  </a:lnTo>
                  <a:lnTo>
                    <a:pt x="40" y="308"/>
                  </a:lnTo>
                  <a:lnTo>
                    <a:pt x="86" y="260"/>
                  </a:lnTo>
                  <a:lnTo>
                    <a:pt x="112" y="232"/>
                  </a:lnTo>
                  <a:lnTo>
                    <a:pt x="148" y="216"/>
                  </a:lnTo>
                  <a:lnTo>
                    <a:pt x="190" y="161"/>
                  </a:lnTo>
                  <a:lnTo>
                    <a:pt x="209" y="129"/>
                  </a:lnTo>
                  <a:lnTo>
                    <a:pt x="242" y="108"/>
                  </a:lnTo>
                  <a:lnTo>
                    <a:pt x="283" y="53"/>
                  </a:lnTo>
                  <a:lnTo>
                    <a:pt x="329" y="19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1" name="Freeform 399"/>
            <p:cNvSpPr>
              <a:spLocks/>
            </p:cNvSpPr>
            <p:nvPr/>
          </p:nvSpPr>
          <p:spPr bwMode="auto">
            <a:xfrm>
              <a:off x="1645" y="1560"/>
              <a:ext cx="331" cy="219"/>
            </a:xfrm>
            <a:custGeom>
              <a:avLst/>
              <a:gdLst>
                <a:gd name="T0" fmla="*/ 320 w 662"/>
                <a:gd name="T1" fmla="*/ 0 h 437"/>
                <a:gd name="T2" fmla="*/ 327 w 662"/>
                <a:gd name="T3" fmla="*/ 11 h 437"/>
                <a:gd name="T4" fmla="*/ 326 w 662"/>
                <a:gd name="T5" fmla="*/ 26 h 437"/>
                <a:gd name="T6" fmla="*/ 329 w 662"/>
                <a:gd name="T7" fmla="*/ 54 h 437"/>
                <a:gd name="T8" fmla="*/ 331 w 662"/>
                <a:gd name="T9" fmla="*/ 63 h 437"/>
                <a:gd name="T10" fmla="*/ 233 w 662"/>
                <a:gd name="T11" fmla="*/ 86 h 437"/>
                <a:gd name="T12" fmla="*/ 142 w 662"/>
                <a:gd name="T13" fmla="*/ 127 h 437"/>
                <a:gd name="T14" fmla="*/ 70 w 662"/>
                <a:gd name="T15" fmla="*/ 166 h 437"/>
                <a:gd name="T16" fmla="*/ 36 w 662"/>
                <a:gd name="T17" fmla="*/ 191 h 437"/>
                <a:gd name="T18" fmla="*/ 2 w 662"/>
                <a:gd name="T19" fmla="*/ 219 h 437"/>
                <a:gd name="T20" fmla="*/ 0 w 662"/>
                <a:gd name="T21" fmla="*/ 203 h 437"/>
                <a:gd name="T22" fmla="*/ 17 w 662"/>
                <a:gd name="T23" fmla="*/ 187 h 437"/>
                <a:gd name="T24" fmla="*/ 33 w 662"/>
                <a:gd name="T25" fmla="*/ 171 h 437"/>
                <a:gd name="T26" fmla="*/ 28 w 662"/>
                <a:gd name="T27" fmla="*/ 151 h 437"/>
                <a:gd name="T28" fmla="*/ 19 w 662"/>
                <a:gd name="T29" fmla="*/ 130 h 437"/>
                <a:gd name="T30" fmla="*/ 10 w 662"/>
                <a:gd name="T31" fmla="*/ 108 h 437"/>
                <a:gd name="T32" fmla="*/ 34 w 662"/>
                <a:gd name="T33" fmla="*/ 128 h 437"/>
                <a:gd name="T34" fmla="*/ 47 w 662"/>
                <a:gd name="T35" fmla="*/ 157 h 437"/>
                <a:gd name="T36" fmla="*/ 56 w 662"/>
                <a:gd name="T37" fmla="*/ 143 h 437"/>
                <a:gd name="T38" fmla="*/ 48 w 662"/>
                <a:gd name="T39" fmla="*/ 125 h 437"/>
                <a:gd name="T40" fmla="*/ 43 w 662"/>
                <a:gd name="T41" fmla="*/ 87 h 437"/>
                <a:gd name="T42" fmla="*/ 75 w 662"/>
                <a:gd name="T43" fmla="*/ 145 h 437"/>
                <a:gd name="T44" fmla="*/ 91 w 662"/>
                <a:gd name="T45" fmla="*/ 131 h 437"/>
                <a:gd name="T46" fmla="*/ 86 w 662"/>
                <a:gd name="T47" fmla="*/ 112 h 437"/>
                <a:gd name="T48" fmla="*/ 86 w 662"/>
                <a:gd name="T49" fmla="*/ 97 h 437"/>
                <a:gd name="T50" fmla="*/ 100 w 662"/>
                <a:gd name="T51" fmla="*/ 108 h 437"/>
                <a:gd name="T52" fmla="*/ 106 w 662"/>
                <a:gd name="T53" fmla="*/ 126 h 437"/>
                <a:gd name="T54" fmla="*/ 124 w 662"/>
                <a:gd name="T55" fmla="*/ 118 h 437"/>
                <a:gd name="T56" fmla="*/ 121 w 662"/>
                <a:gd name="T57" fmla="*/ 80 h 437"/>
                <a:gd name="T58" fmla="*/ 132 w 662"/>
                <a:gd name="T59" fmla="*/ 92 h 437"/>
                <a:gd name="T60" fmla="*/ 135 w 662"/>
                <a:gd name="T61" fmla="*/ 111 h 437"/>
                <a:gd name="T62" fmla="*/ 155 w 662"/>
                <a:gd name="T63" fmla="*/ 99 h 437"/>
                <a:gd name="T64" fmla="*/ 153 w 662"/>
                <a:gd name="T65" fmla="*/ 77 h 437"/>
                <a:gd name="T66" fmla="*/ 145 w 662"/>
                <a:gd name="T67" fmla="*/ 51 h 437"/>
                <a:gd name="T68" fmla="*/ 147 w 662"/>
                <a:gd name="T69" fmla="*/ 43 h 437"/>
                <a:gd name="T70" fmla="*/ 157 w 662"/>
                <a:gd name="T71" fmla="*/ 49 h 437"/>
                <a:gd name="T72" fmla="*/ 169 w 662"/>
                <a:gd name="T73" fmla="*/ 89 h 437"/>
                <a:gd name="T74" fmla="*/ 185 w 662"/>
                <a:gd name="T75" fmla="*/ 84 h 437"/>
                <a:gd name="T76" fmla="*/ 185 w 662"/>
                <a:gd name="T77" fmla="*/ 69 h 437"/>
                <a:gd name="T78" fmla="*/ 179 w 662"/>
                <a:gd name="T79" fmla="*/ 34 h 437"/>
                <a:gd name="T80" fmla="*/ 192 w 662"/>
                <a:gd name="T81" fmla="*/ 43 h 437"/>
                <a:gd name="T82" fmla="*/ 197 w 662"/>
                <a:gd name="T83" fmla="*/ 62 h 437"/>
                <a:gd name="T84" fmla="*/ 203 w 662"/>
                <a:gd name="T85" fmla="*/ 77 h 437"/>
                <a:gd name="T86" fmla="*/ 221 w 662"/>
                <a:gd name="T87" fmla="*/ 74 h 437"/>
                <a:gd name="T88" fmla="*/ 232 w 662"/>
                <a:gd name="T89" fmla="*/ 68 h 437"/>
                <a:gd name="T90" fmla="*/ 231 w 662"/>
                <a:gd name="T91" fmla="*/ 51 h 437"/>
                <a:gd name="T92" fmla="*/ 230 w 662"/>
                <a:gd name="T93" fmla="*/ 38 h 437"/>
                <a:gd name="T94" fmla="*/ 242 w 662"/>
                <a:gd name="T95" fmla="*/ 37 h 437"/>
                <a:gd name="T96" fmla="*/ 244 w 662"/>
                <a:gd name="T97" fmla="*/ 54 h 437"/>
                <a:gd name="T98" fmla="*/ 256 w 662"/>
                <a:gd name="T99" fmla="*/ 62 h 437"/>
                <a:gd name="T100" fmla="*/ 280 w 662"/>
                <a:gd name="T101" fmla="*/ 48 h 437"/>
                <a:gd name="T102" fmla="*/ 280 w 662"/>
                <a:gd name="T103" fmla="*/ 24 h 437"/>
                <a:gd name="T104" fmla="*/ 283 w 662"/>
                <a:gd name="T105" fmla="*/ 14 h 437"/>
                <a:gd name="T106" fmla="*/ 291 w 662"/>
                <a:gd name="T107" fmla="*/ 14 h 437"/>
                <a:gd name="T108" fmla="*/ 294 w 662"/>
                <a:gd name="T109" fmla="*/ 45 h 437"/>
                <a:gd name="T110" fmla="*/ 299 w 662"/>
                <a:gd name="T111" fmla="*/ 53 h 437"/>
                <a:gd name="T112" fmla="*/ 308 w 662"/>
                <a:gd name="T113" fmla="*/ 46 h 437"/>
                <a:gd name="T114" fmla="*/ 309 w 662"/>
                <a:gd name="T115" fmla="*/ 21 h 437"/>
                <a:gd name="T116" fmla="*/ 320 w 662"/>
                <a:gd name="T117" fmla="*/ 0 h 437"/>
                <a:gd name="T118" fmla="*/ 320 w 662"/>
                <a:gd name="T119" fmla="*/ 0 h 43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62"/>
                <a:gd name="T181" fmla="*/ 0 h 437"/>
                <a:gd name="T182" fmla="*/ 662 w 662"/>
                <a:gd name="T183" fmla="*/ 437 h 43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62" h="437">
                  <a:moveTo>
                    <a:pt x="639" y="0"/>
                  </a:moveTo>
                  <a:lnTo>
                    <a:pt x="654" y="21"/>
                  </a:lnTo>
                  <a:lnTo>
                    <a:pt x="651" y="51"/>
                  </a:lnTo>
                  <a:lnTo>
                    <a:pt x="658" y="108"/>
                  </a:lnTo>
                  <a:lnTo>
                    <a:pt x="662" y="125"/>
                  </a:lnTo>
                  <a:lnTo>
                    <a:pt x="466" y="171"/>
                  </a:lnTo>
                  <a:lnTo>
                    <a:pt x="284" y="253"/>
                  </a:lnTo>
                  <a:lnTo>
                    <a:pt x="139" y="331"/>
                  </a:lnTo>
                  <a:lnTo>
                    <a:pt x="71" y="382"/>
                  </a:lnTo>
                  <a:lnTo>
                    <a:pt x="4" y="437"/>
                  </a:lnTo>
                  <a:lnTo>
                    <a:pt x="0" y="405"/>
                  </a:lnTo>
                  <a:lnTo>
                    <a:pt x="33" y="374"/>
                  </a:lnTo>
                  <a:lnTo>
                    <a:pt x="65" y="342"/>
                  </a:lnTo>
                  <a:lnTo>
                    <a:pt x="56" y="302"/>
                  </a:lnTo>
                  <a:lnTo>
                    <a:pt x="37" y="260"/>
                  </a:lnTo>
                  <a:lnTo>
                    <a:pt x="21" y="216"/>
                  </a:lnTo>
                  <a:lnTo>
                    <a:pt x="67" y="256"/>
                  </a:lnTo>
                  <a:lnTo>
                    <a:pt x="95" y="313"/>
                  </a:lnTo>
                  <a:lnTo>
                    <a:pt x="113" y="285"/>
                  </a:lnTo>
                  <a:lnTo>
                    <a:pt x="97" y="249"/>
                  </a:lnTo>
                  <a:lnTo>
                    <a:pt x="86" y="173"/>
                  </a:lnTo>
                  <a:lnTo>
                    <a:pt x="149" y="289"/>
                  </a:lnTo>
                  <a:lnTo>
                    <a:pt x="183" y="262"/>
                  </a:lnTo>
                  <a:lnTo>
                    <a:pt x="172" y="224"/>
                  </a:lnTo>
                  <a:lnTo>
                    <a:pt x="172" y="194"/>
                  </a:lnTo>
                  <a:lnTo>
                    <a:pt x="200" y="215"/>
                  </a:lnTo>
                  <a:lnTo>
                    <a:pt x="213" y="251"/>
                  </a:lnTo>
                  <a:lnTo>
                    <a:pt x="248" y="235"/>
                  </a:lnTo>
                  <a:lnTo>
                    <a:pt x="242" y="159"/>
                  </a:lnTo>
                  <a:lnTo>
                    <a:pt x="263" y="184"/>
                  </a:lnTo>
                  <a:lnTo>
                    <a:pt x="270" y="222"/>
                  </a:lnTo>
                  <a:lnTo>
                    <a:pt x="310" y="197"/>
                  </a:lnTo>
                  <a:lnTo>
                    <a:pt x="305" y="154"/>
                  </a:lnTo>
                  <a:lnTo>
                    <a:pt x="289" y="102"/>
                  </a:lnTo>
                  <a:lnTo>
                    <a:pt x="293" y="85"/>
                  </a:lnTo>
                  <a:lnTo>
                    <a:pt x="314" y="97"/>
                  </a:lnTo>
                  <a:lnTo>
                    <a:pt x="339" y="178"/>
                  </a:lnTo>
                  <a:lnTo>
                    <a:pt x="371" y="167"/>
                  </a:lnTo>
                  <a:lnTo>
                    <a:pt x="371" y="137"/>
                  </a:lnTo>
                  <a:lnTo>
                    <a:pt x="358" y="68"/>
                  </a:lnTo>
                  <a:lnTo>
                    <a:pt x="384" y="85"/>
                  </a:lnTo>
                  <a:lnTo>
                    <a:pt x="394" y="123"/>
                  </a:lnTo>
                  <a:lnTo>
                    <a:pt x="407" y="154"/>
                  </a:lnTo>
                  <a:lnTo>
                    <a:pt x="443" y="148"/>
                  </a:lnTo>
                  <a:lnTo>
                    <a:pt x="464" y="135"/>
                  </a:lnTo>
                  <a:lnTo>
                    <a:pt x="462" y="102"/>
                  </a:lnTo>
                  <a:lnTo>
                    <a:pt x="460" y="76"/>
                  </a:lnTo>
                  <a:lnTo>
                    <a:pt x="485" y="74"/>
                  </a:lnTo>
                  <a:lnTo>
                    <a:pt x="489" y="108"/>
                  </a:lnTo>
                  <a:lnTo>
                    <a:pt x="512" y="123"/>
                  </a:lnTo>
                  <a:lnTo>
                    <a:pt x="559" y="95"/>
                  </a:lnTo>
                  <a:lnTo>
                    <a:pt x="559" y="47"/>
                  </a:lnTo>
                  <a:lnTo>
                    <a:pt x="565" y="28"/>
                  </a:lnTo>
                  <a:lnTo>
                    <a:pt x="582" y="28"/>
                  </a:lnTo>
                  <a:lnTo>
                    <a:pt x="588" y="89"/>
                  </a:lnTo>
                  <a:lnTo>
                    <a:pt x="597" y="106"/>
                  </a:lnTo>
                  <a:lnTo>
                    <a:pt x="616" y="91"/>
                  </a:lnTo>
                  <a:lnTo>
                    <a:pt x="618" y="4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2" name="Freeform 400"/>
            <p:cNvSpPr>
              <a:spLocks/>
            </p:cNvSpPr>
            <p:nvPr/>
          </p:nvSpPr>
          <p:spPr bwMode="auto">
            <a:xfrm>
              <a:off x="2764" y="1565"/>
              <a:ext cx="73" cy="194"/>
            </a:xfrm>
            <a:custGeom>
              <a:avLst/>
              <a:gdLst>
                <a:gd name="T0" fmla="*/ 0 w 146"/>
                <a:gd name="T1" fmla="*/ 0 h 388"/>
                <a:gd name="T2" fmla="*/ 25 w 146"/>
                <a:gd name="T3" fmla="*/ 12 h 388"/>
                <a:gd name="T4" fmla="*/ 27 w 146"/>
                <a:gd name="T5" fmla="*/ 39 h 388"/>
                <a:gd name="T6" fmla="*/ 43 w 146"/>
                <a:gd name="T7" fmla="*/ 81 h 388"/>
                <a:gd name="T8" fmla="*/ 56 w 146"/>
                <a:gd name="T9" fmla="*/ 131 h 388"/>
                <a:gd name="T10" fmla="*/ 73 w 146"/>
                <a:gd name="T11" fmla="*/ 156 h 388"/>
                <a:gd name="T12" fmla="*/ 73 w 146"/>
                <a:gd name="T13" fmla="*/ 187 h 388"/>
                <a:gd name="T14" fmla="*/ 71 w 146"/>
                <a:gd name="T15" fmla="*/ 194 h 388"/>
                <a:gd name="T16" fmla="*/ 62 w 146"/>
                <a:gd name="T17" fmla="*/ 190 h 388"/>
                <a:gd name="T18" fmla="*/ 59 w 146"/>
                <a:gd name="T19" fmla="*/ 170 h 388"/>
                <a:gd name="T20" fmla="*/ 58 w 146"/>
                <a:gd name="T21" fmla="*/ 155 h 388"/>
                <a:gd name="T22" fmla="*/ 48 w 146"/>
                <a:gd name="T23" fmla="*/ 143 h 388"/>
                <a:gd name="T24" fmla="*/ 46 w 146"/>
                <a:gd name="T25" fmla="*/ 115 h 388"/>
                <a:gd name="T26" fmla="*/ 29 w 146"/>
                <a:gd name="T27" fmla="*/ 66 h 388"/>
                <a:gd name="T28" fmla="*/ 15 w 146"/>
                <a:gd name="T29" fmla="*/ 20 h 388"/>
                <a:gd name="T30" fmla="*/ 0 w 146"/>
                <a:gd name="T31" fmla="*/ 0 h 388"/>
                <a:gd name="T32" fmla="*/ 0 w 146"/>
                <a:gd name="T33" fmla="*/ 0 h 3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6"/>
                <a:gd name="T52" fmla="*/ 0 h 388"/>
                <a:gd name="T53" fmla="*/ 146 w 146"/>
                <a:gd name="T54" fmla="*/ 388 h 3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6" h="388">
                  <a:moveTo>
                    <a:pt x="0" y="0"/>
                  </a:moveTo>
                  <a:lnTo>
                    <a:pt x="51" y="25"/>
                  </a:lnTo>
                  <a:lnTo>
                    <a:pt x="55" y="78"/>
                  </a:lnTo>
                  <a:lnTo>
                    <a:pt x="86" y="162"/>
                  </a:lnTo>
                  <a:lnTo>
                    <a:pt x="112" y="261"/>
                  </a:lnTo>
                  <a:lnTo>
                    <a:pt x="146" y="312"/>
                  </a:lnTo>
                  <a:lnTo>
                    <a:pt x="146" y="373"/>
                  </a:lnTo>
                  <a:lnTo>
                    <a:pt x="141" y="388"/>
                  </a:lnTo>
                  <a:lnTo>
                    <a:pt x="124" y="380"/>
                  </a:lnTo>
                  <a:lnTo>
                    <a:pt x="118" y="339"/>
                  </a:lnTo>
                  <a:lnTo>
                    <a:pt x="116" y="310"/>
                  </a:lnTo>
                  <a:lnTo>
                    <a:pt x="97" y="285"/>
                  </a:lnTo>
                  <a:lnTo>
                    <a:pt x="93" y="230"/>
                  </a:lnTo>
                  <a:lnTo>
                    <a:pt x="59" y="131"/>
                  </a:lnTo>
                  <a:lnTo>
                    <a:pt x="3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3" name="Freeform 401"/>
            <p:cNvSpPr>
              <a:spLocks/>
            </p:cNvSpPr>
            <p:nvPr/>
          </p:nvSpPr>
          <p:spPr bwMode="auto">
            <a:xfrm>
              <a:off x="2003" y="1575"/>
              <a:ext cx="331" cy="170"/>
            </a:xfrm>
            <a:custGeom>
              <a:avLst/>
              <a:gdLst>
                <a:gd name="T0" fmla="*/ 25 w 664"/>
                <a:gd name="T1" fmla="*/ 0 h 341"/>
                <a:gd name="T2" fmla="*/ 30 w 664"/>
                <a:gd name="T3" fmla="*/ 17 h 341"/>
                <a:gd name="T4" fmla="*/ 33 w 664"/>
                <a:gd name="T5" fmla="*/ 39 h 341"/>
                <a:gd name="T6" fmla="*/ 51 w 664"/>
                <a:gd name="T7" fmla="*/ 33 h 341"/>
                <a:gd name="T8" fmla="*/ 66 w 664"/>
                <a:gd name="T9" fmla="*/ 20 h 341"/>
                <a:gd name="T10" fmla="*/ 69 w 664"/>
                <a:gd name="T11" fmla="*/ 44 h 341"/>
                <a:gd name="T12" fmla="*/ 84 w 664"/>
                <a:gd name="T13" fmla="*/ 44 h 341"/>
                <a:gd name="T14" fmla="*/ 88 w 664"/>
                <a:gd name="T15" fmla="*/ 25 h 341"/>
                <a:gd name="T16" fmla="*/ 98 w 664"/>
                <a:gd name="T17" fmla="*/ 40 h 341"/>
                <a:gd name="T18" fmla="*/ 101 w 664"/>
                <a:gd name="T19" fmla="*/ 49 h 341"/>
                <a:gd name="T20" fmla="*/ 112 w 664"/>
                <a:gd name="T21" fmla="*/ 51 h 341"/>
                <a:gd name="T22" fmla="*/ 118 w 664"/>
                <a:gd name="T23" fmla="*/ 3 h 341"/>
                <a:gd name="T24" fmla="*/ 128 w 664"/>
                <a:gd name="T25" fmla="*/ 11 h 341"/>
                <a:gd name="T26" fmla="*/ 127 w 664"/>
                <a:gd name="T27" fmla="*/ 30 h 341"/>
                <a:gd name="T28" fmla="*/ 126 w 664"/>
                <a:gd name="T29" fmla="*/ 49 h 341"/>
                <a:gd name="T30" fmla="*/ 139 w 664"/>
                <a:gd name="T31" fmla="*/ 58 h 341"/>
                <a:gd name="T32" fmla="*/ 156 w 664"/>
                <a:gd name="T33" fmla="*/ 7 h 341"/>
                <a:gd name="T34" fmla="*/ 156 w 664"/>
                <a:gd name="T35" fmla="*/ 65 h 341"/>
                <a:gd name="T36" fmla="*/ 168 w 664"/>
                <a:gd name="T37" fmla="*/ 65 h 341"/>
                <a:gd name="T38" fmla="*/ 177 w 664"/>
                <a:gd name="T39" fmla="*/ 42 h 341"/>
                <a:gd name="T40" fmla="*/ 188 w 664"/>
                <a:gd name="T41" fmla="*/ 49 h 341"/>
                <a:gd name="T42" fmla="*/ 184 w 664"/>
                <a:gd name="T43" fmla="*/ 75 h 341"/>
                <a:gd name="T44" fmla="*/ 204 w 664"/>
                <a:gd name="T45" fmla="*/ 70 h 341"/>
                <a:gd name="T46" fmla="*/ 219 w 664"/>
                <a:gd name="T47" fmla="*/ 51 h 341"/>
                <a:gd name="T48" fmla="*/ 223 w 664"/>
                <a:gd name="T49" fmla="*/ 63 h 341"/>
                <a:gd name="T50" fmla="*/ 217 w 664"/>
                <a:gd name="T51" fmla="*/ 75 h 341"/>
                <a:gd name="T52" fmla="*/ 224 w 664"/>
                <a:gd name="T53" fmla="*/ 98 h 341"/>
                <a:gd name="T54" fmla="*/ 235 w 664"/>
                <a:gd name="T55" fmla="*/ 101 h 341"/>
                <a:gd name="T56" fmla="*/ 244 w 664"/>
                <a:gd name="T57" fmla="*/ 90 h 341"/>
                <a:gd name="T58" fmla="*/ 251 w 664"/>
                <a:gd name="T59" fmla="*/ 76 h 341"/>
                <a:gd name="T60" fmla="*/ 264 w 664"/>
                <a:gd name="T61" fmla="*/ 70 h 341"/>
                <a:gd name="T62" fmla="*/ 263 w 664"/>
                <a:gd name="T63" fmla="*/ 120 h 341"/>
                <a:gd name="T64" fmla="*/ 283 w 664"/>
                <a:gd name="T65" fmla="*/ 92 h 341"/>
                <a:gd name="T66" fmla="*/ 292 w 664"/>
                <a:gd name="T67" fmla="*/ 83 h 341"/>
                <a:gd name="T68" fmla="*/ 290 w 664"/>
                <a:gd name="T69" fmla="*/ 125 h 341"/>
                <a:gd name="T70" fmla="*/ 312 w 664"/>
                <a:gd name="T71" fmla="*/ 105 h 341"/>
                <a:gd name="T72" fmla="*/ 322 w 664"/>
                <a:gd name="T73" fmla="*/ 102 h 341"/>
                <a:gd name="T74" fmla="*/ 323 w 664"/>
                <a:gd name="T75" fmla="*/ 112 h 341"/>
                <a:gd name="T76" fmla="*/ 297 w 664"/>
                <a:gd name="T77" fmla="*/ 147 h 341"/>
                <a:gd name="T78" fmla="*/ 314 w 664"/>
                <a:gd name="T79" fmla="*/ 137 h 341"/>
                <a:gd name="T80" fmla="*/ 331 w 664"/>
                <a:gd name="T81" fmla="*/ 128 h 341"/>
                <a:gd name="T82" fmla="*/ 322 w 664"/>
                <a:gd name="T83" fmla="*/ 150 h 341"/>
                <a:gd name="T84" fmla="*/ 308 w 664"/>
                <a:gd name="T85" fmla="*/ 170 h 341"/>
                <a:gd name="T86" fmla="*/ 279 w 664"/>
                <a:gd name="T87" fmla="*/ 152 h 341"/>
                <a:gd name="T88" fmla="*/ 251 w 664"/>
                <a:gd name="T89" fmla="*/ 133 h 341"/>
                <a:gd name="T90" fmla="*/ 223 w 664"/>
                <a:gd name="T91" fmla="*/ 115 h 341"/>
                <a:gd name="T92" fmla="*/ 193 w 664"/>
                <a:gd name="T93" fmla="*/ 99 h 341"/>
                <a:gd name="T94" fmla="*/ 165 w 664"/>
                <a:gd name="T95" fmla="*/ 84 h 341"/>
                <a:gd name="T96" fmla="*/ 135 w 664"/>
                <a:gd name="T97" fmla="*/ 74 h 341"/>
                <a:gd name="T98" fmla="*/ 71 w 664"/>
                <a:gd name="T99" fmla="*/ 58 h 341"/>
                <a:gd name="T100" fmla="*/ 0 w 664"/>
                <a:gd name="T101" fmla="*/ 52 h 341"/>
                <a:gd name="T102" fmla="*/ 7 w 664"/>
                <a:gd name="T103" fmla="*/ 42 h 341"/>
                <a:gd name="T104" fmla="*/ 22 w 664"/>
                <a:gd name="T105" fmla="*/ 38 h 341"/>
                <a:gd name="T106" fmla="*/ 22 w 664"/>
                <a:gd name="T107" fmla="*/ 36 h 341"/>
                <a:gd name="T108" fmla="*/ 14 w 664"/>
                <a:gd name="T109" fmla="*/ 18 h 341"/>
                <a:gd name="T110" fmla="*/ 25 w 664"/>
                <a:gd name="T111" fmla="*/ 0 h 341"/>
                <a:gd name="T112" fmla="*/ 25 w 664"/>
                <a:gd name="T113" fmla="*/ 0 h 3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64"/>
                <a:gd name="T172" fmla="*/ 0 h 341"/>
                <a:gd name="T173" fmla="*/ 664 w 664"/>
                <a:gd name="T174" fmla="*/ 341 h 3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64" h="341">
                  <a:moveTo>
                    <a:pt x="50" y="0"/>
                  </a:moveTo>
                  <a:lnTo>
                    <a:pt x="61" y="35"/>
                  </a:lnTo>
                  <a:lnTo>
                    <a:pt x="67" y="78"/>
                  </a:lnTo>
                  <a:lnTo>
                    <a:pt x="103" y="67"/>
                  </a:lnTo>
                  <a:lnTo>
                    <a:pt x="133" y="40"/>
                  </a:lnTo>
                  <a:lnTo>
                    <a:pt x="139" y="88"/>
                  </a:lnTo>
                  <a:lnTo>
                    <a:pt x="168" y="88"/>
                  </a:lnTo>
                  <a:lnTo>
                    <a:pt x="177" y="50"/>
                  </a:lnTo>
                  <a:lnTo>
                    <a:pt x="196" y="80"/>
                  </a:lnTo>
                  <a:lnTo>
                    <a:pt x="202" y="99"/>
                  </a:lnTo>
                  <a:lnTo>
                    <a:pt x="225" y="103"/>
                  </a:lnTo>
                  <a:lnTo>
                    <a:pt x="236" y="6"/>
                  </a:lnTo>
                  <a:lnTo>
                    <a:pt x="257" y="23"/>
                  </a:lnTo>
                  <a:lnTo>
                    <a:pt x="255" y="61"/>
                  </a:lnTo>
                  <a:lnTo>
                    <a:pt x="253" y="99"/>
                  </a:lnTo>
                  <a:lnTo>
                    <a:pt x="278" y="116"/>
                  </a:lnTo>
                  <a:lnTo>
                    <a:pt x="312" y="15"/>
                  </a:lnTo>
                  <a:lnTo>
                    <a:pt x="312" y="131"/>
                  </a:lnTo>
                  <a:lnTo>
                    <a:pt x="337" y="131"/>
                  </a:lnTo>
                  <a:lnTo>
                    <a:pt x="356" y="84"/>
                  </a:lnTo>
                  <a:lnTo>
                    <a:pt x="377" y="99"/>
                  </a:lnTo>
                  <a:lnTo>
                    <a:pt x="369" y="150"/>
                  </a:lnTo>
                  <a:lnTo>
                    <a:pt x="409" y="141"/>
                  </a:lnTo>
                  <a:lnTo>
                    <a:pt x="439" y="103"/>
                  </a:lnTo>
                  <a:lnTo>
                    <a:pt x="447" y="126"/>
                  </a:lnTo>
                  <a:lnTo>
                    <a:pt x="436" y="150"/>
                  </a:lnTo>
                  <a:lnTo>
                    <a:pt x="449" y="196"/>
                  </a:lnTo>
                  <a:lnTo>
                    <a:pt x="472" y="202"/>
                  </a:lnTo>
                  <a:lnTo>
                    <a:pt x="489" y="181"/>
                  </a:lnTo>
                  <a:lnTo>
                    <a:pt x="504" y="152"/>
                  </a:lnTo>
                  <a:lnTo>
                    <a:pt x="529" y="141"/>
                  </a:lnTo>
                  <a:lnTo>
                    <a:pt x="527" y="240"/>
                  </a:lnTo>
                  <a:lnTo>
                    <a:pt x="567" y="185"/>
                  </a:lnTo>
                  <a:lnTo>
                    <a:pt x="586" y="166"/>
                  </a:lnTo>
                  <a:lnTo>
                    <a:pt x="582" y="251"/>
                  </a:lnTo>
                  <a:lnTo>
                    <a:pt x="626" y="211"/>
                  </a:lnTo>
                  <a:lnTo>
                    <a:pt x="645" y="204"/>
                  </a:lnTo>
                  <a:lnTo>
                    <a:pt x="647" y="225"/>
                  </a:lnTo>
                  <a:lnTo>
                    <a:pt x="595" y="295"/>
                  </a:lnTo>
                  <a:lnTo>
                    <a:pt x="630" y="274"/>
                  </a:lnTo>
                  <a:lnTo>
                    <a:pt x="664" y="257"/>
                  </a:lnTo>
                  <a:lnTo>
                    <a:pt x="645" y="301"/>
                  </a:lnTo>
                  <a:lnTo>
                    <a:pt x="618" y="341"/>
                  </a:lnTo>
                  <a:lnTo>
                    <a:pt x="559" y="304"/>
                  </a:lnTo>
                  <a:lnTo>
                    <a:pt x="504" y="266"/>
                  </a:lnTo>
                  <a:lnTo>
                    <a:pt x="447" y="230"/>
                  </a:lnTo>
                  <a:lnTo>
                    <a:pt x="388" y="198"/>
                  </a:lnTo>
                  <a:lnTo>
                    <a:pt x="331" y="168"/>
                  </a:lnTo>
                  <a:lnTo>
                    <a:pt x="270" y="149"/>
                  </a:lnTo>
                  <a:lnTo>
                    <a:pt x="143" y="116"/>
                  </a:lnTo>
                  <a:lnTo>
                    <a:pt x="0" y="105"/>
                  </a:lnTo>
                  <a:lnTo>
                    <a:pt x="15" y="84"/>
                  </a:lnTo>
                  <a:lnTo>
                    <a:pt x="44" y="76"/>
                  </a:lnTo>
                  <a:lnTo>
                    <a:pt x="44" y="73"/>
                  </a:lnTo>
                  <a:lnTo>
                    <a:pt x="29" y="3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4" name="Freeform 402"/>
            <p:cNvSpPr>
              <a:spLocks/>
            </p:cNvSpPr>
            <p:nvPr/>
          </p:nvSpPr>
          <p:spPr bwMode="auto">
            <a:xfrm>
              <a:off x="2005" y="1672"/>
              <a:ext cx="47" cy="98"/>
            </a:xfrm>
            <a:custGeom>
              <a:avLst/>
              <a:gdLst>
                <a:gd name="T0" fmla="*/ 37 w 95"/>
                <a:gd name="T1" fmla="*/ 0 h 198"/>
                <a:gd name="T2" fmla="*/ 47 w 95"/>
                <a:gd name="T3" fmla="*/ 38 h 198"/>
                <a:gd name="T4" fmla="*/ 45 w 95"/>
                <a:gd name="T5" fmla="*/ 84 h 198"/>
                <a:gd name="T6" fmla="*/ 43 w 95"/>
                <a:gd name="T7" fmla="*/ 98 h 198"/>
                <a:gd name="T8" fmla="*/ 29 w 95"/>
                <a:gd name="T9" fmla="*/ 89 h 198"/>
                <a:gd name="T10" fmla="*/ 27 w 95"/>
                <a:gd name="T11" fmla="*/ 71 h 198"/>
                <a:gd name="T12" fmla="*/ 30 w 95"/>
                <a:gd name="T13" fmla="*/ 35 h 198"/>
                <a:gd name="T14" fmla="*/ 31 w 95"/>
                <a:gd name="T15" fmla="*/ 17 h 198"/>
                <a:gd name="T16" fmla="*/ 19 w 95"/>
                <a:gd name="T17" fmla="*/ 17 h 198"/>
                <a:gd name="T18" fmla="*/ 12 w 95"/>
                <a:gd name="T19" fmla="*/ 72 h 198"/>
                <a:gd name="T20" fmla="*/ 0 w 95"/>
                <a:gd name="T21" fmla="*/ 45 h 198"/>
                <a:gd name="T22" fmla="*/ 6 w 95"/>
                <a:gd name="T23" fmla="*/ 11 h 198"/>
                <a:gd name="T24" fmla="*/ 37 w 95"/>
                <a:gd name="T25" fmla="*/ 0 h 198"/>
                <a:gd name="T26" fmla="*/ 37 w 95"/>
                <a:gd name="T27" fmla="*/ 0 h 1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5"/>
                <a:gd name="T43" fmla="*/ 0 h 198"/>
                <a:gd name="T44" fmla="*/ 95 w 95"/>
                <a:gd name="T45" fmla="*/ 198 h 19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5" h="198">
                  <a:moveTo>
                    <a:pt x="74" y="0"/>
                  </a:moveTo>
                  <a:lnTo>
                    <a:pt x="95" y="76"/>
                  </a:lnTo>
                  <a:lnTo>
                    <a:pt x="91" y="169"/>
                  </a:lnTo>
                  <a:lnTo>
                    <a:pt x="86" y="198"/>
                  </a:lnTo>
                  <a:lnTo>
                    <a:pt x="59" y="179"/>
                  </a:lnTo>
                  <a:lnTo>
                    <a:pt x="55" y="143"/>
                  </a:lnTo>
                  <a:lnTo>
                    <a:pt x="61" y="71"/>
                  </a:lnTo>
                  <a:lnTo>
                    <a:pt x="63" y="34"/>
                  </a:lnTo>
                  <a:lnTo>
                    <a:pt x="38" y="34"/>
                  </a:lnTo>
                  <a:lnTo>
                    <a:pt x="25" y="145"/>
                  </a:lnTo>
                  <a:lnTo>
                    <a:pt x="0" y="91"/>
                  </a:lnTo>
                  <a:lnTo>
                    <a:pt x="13" y="2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5" name="Freeform 403"/>
            <p:cNvSpPr>
              <a:spLocks/>
            </p:cNvSpPr>
            <p:nvPr/>
          </p:nvSpPr>
          <p:spPr bwMode="auto">
            <a:xfrm>
              <a:off x="1654" y="1710"/>
              <a:ext cx="17" cy="26"/>
            </a:xfrm>
            <a:custGeom>
              <a:avLst/>
              <a:gdLst>
                <a:gd name="T0" fmla="*/ 0 w 34"/>
                <a:gd name="T1" fmla="*/ 0 h 53"/>
                <a:gd name="T2" fmla="*/ 17 w 34"/>
                <a:gd name="T3" fmla="*/ 18 h 53"/>
                <a:gd name="T4" fmla="*/ 13 w 34"/>
                <a:gd name="T5" fmla="*/ 26 h 53"/>
                <a:gd name="T6" fmla="*/ 1 w 34"/>
                <a:gd name="T7" fmla="*/ 18 h 53"/>
                <a:gd name="T8" fmla="*/ 0 w 34"/>
                <a:gd name="T9" fmla="*/ 0 h 53"/>
                <a:gd name="T10" fmla="*/ 0 w 34"/>
                <a:gd name="T11" fmla="*/ 0 h 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53"/>
                <a:gd name="T20" fmla="*/ 34 w 34"/>
                <a:gd name="T21" fmla="*/ 53 h 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53">
                  <a:moveTo>
                    <a:pt x="0" y="0"/>
                  </a:moveTo>
                  <a:lnTo>
                    <a:pt x="34" y="36"/>
                  </a:lnTo>
                  <a:lnTo>
                    <a:pt x="26" y="53"/>
                  </a:lnTo>
                  <a:lnTo>
                    <a:pt x="3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6" name="Freeform 404"/>
            <p:cNvSpPr>
              <a:spLocks/>
            </p:cNvSpPr>
            <p:nvPr/>
          </p:nvSpPr>
          <p:spPr bwMode="auto">
            <a:xfrm>
              <a:off x="2070" y="1730"/>
              <a:ext cx="769" cy="1563"/>
            </a:xfrm>
            <a:custGeom>
              <a:avLst/>
              <a:gdLst>
                <a:gd name="T0" fmla="*/ 286 w 1538"/>
                <a:gd name="T1" fmla="*/ 43 h 3127"/>
                <a:gd name="T2" fmla="*/ 293 w 1538"/>
                <a:gd name="T3" fmla="*/ 59 h 3127"/>
                <a:gd name="T4" fmla="*/ 313 w 1538"/>
                <a:gd name="T5" fmla="*/ 81 h 3127"/>
                <a:gd name="T6" fmla="*/ 366 w 1538"/>
                <a:gd name="T7" fmla="*/ 74 h 3127"/>
                <a:gd name="T8" fmla="*/ 357 w 1538"/>
                <a:gd name="T9" fmla="*/ 117 h 3127"/>
                <a:gd name="T10" fmla="*/ 351 w 1538"/>
                <a:gd name="T11" fmla="*/ 161 h 3127"/>
                <a:gd name="T12" fmla="*/ 653 w 1538"/>
                <a:gd name="T13" fmla="*/ 197 h 3127"/>
                <a:gd name="T14" fmla="*/ 764 w 1538"/>
                <a:gd name="T15" fmla="*/ 263 h 3127"/>
                <a:gd name="T16" fmla="*/ 717 w 1538"/>
                <a:gd name="T17" fmla="*/ 297 h 3127"/>
                <a:gd name="T18" fmla="*/ 619 w 1538"/>
                <a:gd name="T19" fmla="*/ 214 h 3127"/>
                <a:gd name="T20" fmla="*/ 468 w 1538"/>
                <a:gd name="T21" fmla="*/ 171 h 3127"/>
                <a:gd name="T22" fmla="*/ 327 w 1538"/>
                <a:gd name="T23" fmla="*/ 224 h 3127"/>
                <a:gd name="T24" fmla="*/ 234 w 1538"/>
                <a:gd name="T25" fmla="*/ 281 h 3127"/>
                <a:gd name="T26" fmla="*/ 257 w 1538"/>
                <a:gd name="T27" fmla="*/ 366 h 3127"/>
                <a:gd name="T28" fmla="*/ 354 w 1538"/>
                <a:gd name="T29" fmla="*/ 489 h 3127"/>
                <a:gd name="T30" fmla="*/ 420 w 1538"/>
                <a:gd name="T31" fmla="*/ 575 h 3127"/>
                <a:gd name="T32" fmla="*/ 549 w 1538"/>
                <a:gd name="T33" fmla="*/ 696 h 3127"/>
                <a:gd name="T34" fmla="*/ 487 w 1538"/>
                <a:gd name="T35" fmla="*/ 796 h 3127"/>
                <a:gd name="T36" fmla="*/ 517 w 1538"/>
                <a:gd name="T37" fmla="*/ 884 h 3127"/>
                <a:gd name="T38" fmla="*/ 373 w 1538"/>
                <a:gd name="T39" fmla="*/ 1011 h 3127"/>
                <a:gd name="T40" fmla="*/ 469 w 1538"/>
                <a:gd name="T41" fmla="*/ 1131 h 3127"/>
                <a:gd name="T42" fmla="*/ 423 w 1538"/>
                <a:gd name="T43" fmla="*/ 1298 h 3127"/>
                <a:gd name="T44" fmla="*/ 502 w 1538"/>
                <a:gd name="T45" fmla="*/ 1426 h 3127"/>
                <a:gd name="T46" fmla="*/ 427 w 1538"/>
                <a:gd name="T47" fmla="*/ 1546 h 3127"/>
                <a:gd name="T48" fmla="*/ 41 w 1538"/>
                <a:gd name="T49" fmla="*/ 1541 h 3127"/>
                <a:gd name="T50" fmla="*/ 85 w 1538"/>
                <a:gd name="T51" fmla="*/ 1535 h 3127"/>
                <a:gd name="T52" fmla="*/ 430 w 1538"/>
                <a:gd name="T53" fmla="*/ 1500 h 3127"/>
                <a:gd name="T54" fmla="*/ 448 w 1538"/>
                <a:gd name="T55" fmla="*/ 1373 h 3127"/>
                <a:gd name="T56" fmla="*/ 430 w 1538"/>
                <a:gd name="T57" fmla="*/ 1117 h 3127"/>
                <a:gd name="T58" fmla="*/ 322 w 1538"/>
                <a:gd name="T59" fmla="*/ 944 h 3127"/>
                <a:gd name="T60" fmla="*/ 130 w 1538"/>
                <a:gd name="T61" fmla="*/ 904 h 3127"/>
                <a:gd name="T62" fmla="*/ 493 w 1538"/>
                <a:gd name="T63" fmla="*/ 864 h 3127"/>
                <a:gd name="T64" fmla="*/ 454 w 1538"/>
                <a:gd name="T65" fmla="*/ 786 h 3127"/>
                <a:gd name="T66" fmla="*/ 400 w 1538"/>
                <a:gd name="T67" fmla="*/ 727 h 3127"/>
                <a:gd name="T68" fmla="*/ 190 w 1538"/>
                <a:gd name="T69" fmla="*/ 708 h 3127"/>
                <a:gd name="T70" fmla="*/ 75 w 1538"/>
                <a:gd name="T71" fmla="*/ 691 h 3127"/>
                <a:gd name="T72" fmla="*/ 452 w 1538"/>
                <a:gd name="T73" fmla="*/ 693 h 3127"/>
                <a:gd name="T74" fmla="*/ 507 w 1538"/>
                <a:gd name="T75" fmla="*/ 679 h 3127"/>
                <a:gd name="T76" fmla="*/ 0 w 1538"/>
                <a:gd name="T77" fmla="*/ 681 h 3127"/>
                <a:gd name="T78" fmla="*/ 181 w 1538"/>
                <a:gd name="T79" fmla="*/ 643 h 3127"/>
                <a:gd name="T80" fmla="*/ 325 w 1538"/>
                <a:gd name="T81" fmla="*/ 540 h 3127"/>
                <a:gd name="T82" fmla="*/ 387 w 1538"/>
                <a:gd name="T83" fmla="*/ 628 h 3127"/>
                <a:gd name="T84" fmla="*/ 356 w 1538"/>
                <a:gd name="T85" fmla="*/ 529 h 3127"/>
                <a:gd name="T86" fmla="*/ 290 w 1538"/>
                <a:gd name="T87" fmla="*/ 429 h 3127"/>
                <a:gd name="T88" fmla="*/ 176 w 1538"/>
                <a:gd name="T89" fmla="*/ 365 h 3127"/>
                <a:gd name="T90" fmla="*/ 59 w 1538"/>
                <a:gd name="T91" fmla="*/ 330 h 3127"/>
                <a:gd name="T92" fmla="*/ 202 w 1538"/>
                <a:gd name="T93" fmla="*/ 268 h 3127"/>
                <a:gd name="T94" fmla="*/ 253 w 1538"/>
                <a:gd name="T95" fmla="*/ 230 h 3127"/>
                <a:gd name="T96" fmla="*/ 345 w 1538"/>
                <a:gd name="T97" fmla="*/ 198 h 3127"/>
                <a:gd name="T98" fmla="*/ 295 w 1538"/>
                <a:gd name="T99" fmla="*/ 81 h 3127"/>
                <a:gd name="T100" fmla="*/ 300 w 1538"/>
                <a:gd name="T101" fmla="*/ 0 h 31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38"/>
                <a:gd name="T154" fmla="*/ 0 h 3127"/>
                <a:gd name="T155" fmla="*/ 1538 w 1538"/>
                <a:gd name="T156" fmla="*/ 3127 h 312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38" h="3127">
                  <a:moveTo>
                    <a:pt x="599" y="0"/>
                  </a:moveTo>
                  <a:lnTo>
                    <a:pt x="601" y="21"/>
                  </a:lnTo>
                  <a:lnTo>
                    <a:pt x="576" y="44"/>
                  </a:lnTo>
                  <a:lnTo>
                    <a:pt x="572" y="86"/>
                  </a:lnTo>
                  <a:lnTo>
                    <a:pt x="607" y="67"/>
                  </a:lnTo>
                  <a:lnTo>
                    <a:pt x="645" y="57"/>
                  </a:lnTo>
                  <a:lnTo>
                    <a:pt x="620" y="89"/>
                  </a:lnTo>
                  <a:lnTo>
                    <a:pt x="586" y="118"/>
                  </a:lnTo>
                  <a:lnTo>
                    <a:pt x="628" y="118"/>
                  </a:lnTo>
                  <a:lnTo>
                    <a:pt x="673" y="101"/>
                  </a:lnTo>
                  <a:lnTo>
                    <a:pt x="654" y="133"/>
                  </a:lnTo>
                  <a:lnTo>
                    <a:pt x="626" y="162"/>
                  </a:lnTo>
                  <a:lnTo>
                    <a:pt x="673" y="162"/>
                  </a:lnTo>
                  <a:lnTo>
                    <a:pt x="723" y="131"/>
                  </a:lnTo>
                  <a:lnTo>
                    <a:pt x="740" y="133"/>
                  </a:lnTo>
                  <a:lnTo>
                    <a:pt x="732" y="148"/>
                  </a:lnTo>
                  <a:lnTo>
                    <a:pt x="692" y="179"/>
                  </a:lnTo>
                  <a:lnTo>
                    <a:pt x="664" y="226"/>
                  </a:lnTo>
                  <a:lnTo>
                    <a:pt x="726" y="202"/>
                  </a:lnTo>
                  <a:lnTo>
                    <a:pt x="713" y="234"/>
                  </a:lnTo>
                  <a:lnTo>
                    <a:pt x="690" y="257"/>
                  </a:lnTo>
                  <a:lnTo>
                    <a:pt x="745" y="240"/>
                  </a:lnTo>
                  <a:lnTo>
                    <a:pt x="719" y="281"/>
                  </a:lnTo>
                  <a:lnTo>
                    <a:pt x="702" y="323"/>
                  </a:lnTo>
                  <a:lnTo>
                    <a:pt x="806" y="293"/>
                  </a:lnTo>
                  <a:lnTo>
                    <a:pt x="915" y="278"/>
                  </a:lnTo>
                  <a:lnTo>
                    <a:pt x="1130" y="312"/>
                  </a:lnTo>
                  <a:lnTo>
                    <a:pt x="1306" y="394"/>
                  </a:lnTo>
                  <a:lnTo>
                    <a:pt x="1384" y="458"/>
                  </a:lnTo>
                  <a:lnTo>
                    <a:pt x="1451" y="530"/>
                  </a:lnTo>
                  <a:lnTo>
                    <a:pt x="1500" y="532"/>
                  </a:lnTo>
                  <a:lnTo>
                    <a:pt x="1527" y="527"/>
                  </a:lnTo>
                  <a:lnTo>
                    <a:pt x="1538" y="553"/>
                  </a:lnTo>
                  <a:lnTo>
                    <a:pt x="1519" y="584"/>
                  </a:lnTo>
                  <a:lnTo>
                    <a:pt x="1493" y="608"/>
                  </a:lnTo>
                  <a:lnTo>
                    <a:pt x="1434" y="595"/>
                  </a:lnTo>
                  <a:lnTo>
                    <a:pt x="1363" y="529"/>
                  </a:lnTo>
                  <a:lnTo>
                    <a:pt x="1331" y="491"/>
                  </a:lnTo>
                  <a:lnTo>
                    <a:pt x="1285" y="464"/>
                  </a:lnTo>
                  <a:lnTo>
                    <a:pt x="1238" y="428"/>
                  </a:lnTo>
                  <a:lnTo>
                    <a:pt x="1185" y="401"/>
                  </a:lnTo>
                  <a:lnTo>
                    <a:pt x="1128" y="369"/>
                  </a:lnTo>
                  <a:lnTo>
                    <a:pt x="1067" y="354"/>
                  </a:lnTo>
                  <a:lnTo>
                    <a:pt x="936" y="342"/>
                  </a:lnTo>
                  <a:lnTo>
                    <a:pt x="820" y="356"/>
                  </a:lnTo>
                  <a:lnTo>
                    <a:pt x="749" y="428"/>
                  </a:lnTo>
                  <a:lnTo>
                    <a:pt x="704" y="454"/>
                  </a:lnTo>
                  <a:lnTo>
                    <a:pt x="654" y="449"/>
                  </a:lnTo>
                  <a:lnTo>
                    <a:pt x="578" y="483"/>
                  </a:lnTo>
                  <a:lnTo>
                    <a:pt x="527" y="536"/>
                  </a:lnTo>
                  <a:lnTo>
                    <a:pt x="502" y="561"/>
                  </a:lnTo>
                  <a:lnTo>
                    <a:pt x="468" y="563"/>
                  </a:lnTo>
                  <a:lnTo>
                    <a:pt x="445" y="645"/>
                  </a:lnTo>
                  <a:lnTo>
                    <a:pt x="455" y="684"/>
                  </a:lnTo>
                  <a:lnTo>
                    <a:pt x="489" y="705"/>
                  </a:lnTo>
                  <a:lnTo>
                    <a:pt x="514" y="732"/>
                  </a:lnTo>
                  <a:lnTo>
                    <a:pt x="542" y="753"/>
                  </a:lnTo>
                  <a:lnTo>
                    <a:pt x="601" y="804"/>
                  </a:lnTo>
                  <a:lnTo>
                    <a:pt x="673" y="916"/>
                  </a:lnTo>
                  <a:lnTo>
                    <a:pt x="707" y="979"/>
                  </a:lnTo>
                  <a:lnTo>
                    <a:pt x="734" y="1006"/>
                  </a:lnTo>
                  <a:lnTo>
                    <a:pt x="766" y="1028"/>
                  </a:lnTo>
                  <a:lnTo>
                    <a:pt x="791" y="1053"/>
                  </a:lnTo>
                  <a:lnTo>
                    <a:pt x="841" y="1150"/>
                  </a:lnTo>
                  <a:lnTo>
                    <a:pt x="867" y="1255"/>
                  </a:lnTo>
                  <a:lnTo>
                    <a:pt x="998" y="1274"/>
                  </a:lnTo>
                  <a:lnTo>
                    <a:pt x="1110" y="1340"/>
                  </a:lnTo>
                  <a:lnTo>
                    <a:pt x="1097" y="1393"/>
                  </a:lnTo>
                  <a:lnTo>
                    <a:pt x="1063" y="1437"/>
                  </a:lnTo>
                  <a:lnTo>
                    <a:pt x="1015" y="1469"/>
                  </a:lnTo>
                  <a:lnTo>
                    <a:pt x="966" y="1494"/>
                  </a:lnTo>
                  <a:lnTo>
                    <a:pt x="974" y="1593"/>
                  </a:lnTo>
                  <a:lnTo>
                    <a:pt x="995" y="1639"/>
                  </a:lnTo>
                  <a:lnTo>
                    <a:pt x="1034" y="1677"/>
                  </a:lnTo>
                  <a:lnTo>
                    <a:pt x="1050" y="1724"/>
                  </a:lnTo>
                  <a:lnTo>
                    <a:pt x="1033" y="1768"/>
                  </a:lnTo>
                  <a:lnTo>
                    <a:pt x="995" y="1800"/>
                  </a:lnTo>
                  <a:lnTo>
                    <a:pt x="947" y="1812"/>
                  </a:lnTo>
                  <a:lnTo>
                    <a:pt x="780" y="1914"/>
                  </a:lnTo>
                  <a:lnTo>
                    <a:pt x="745" y="2023"/>
                  </a:lnTo>
                  <a:lnTo>
                    <a:pt x="774" y="2064"/>
                  </a:lnTo>
                  <a:lnTo>
                    <a:pt x="808" y="2102"/>
                  </a:lnTo>
                  <a:lnTo>
                    <a:pt x="882" y="2180"/>
                  </a:lnTo>
                  <a:lnTo>
                    <a:pt x="939" y="2262"/>
                  </a:lnTo>
                  <a:lnTo>
                    <a:pt x="957" y="2361"/>
                  </a:lnTo>
                  <a:lnTo>
                    <a:pt x="932" y="2422"/>
                  </a:lnTo>
                  <a:lnTo>
                    <a:pt x="903" y="2479"/>
                  </a:lnTo>
                  <a:lnTo>
                    <a:pt x="846" y="2597"/>
                  </a:lnTo>
                  <a:lnTo>
                    <a:pt x="867" y="2648"/>
                  </a:lnTo>
                  <a:lnTo>
                    <a:pt x="905" y="2690"/>
                  </a:lnTo>
                  <a:lnTo>
                    <a:pt x="979" y="2781"/>
                  </a:lnTo>
                  <a:lnTo>
                    <a:pt x="1004" y="2853"/>
                  </a:lnTo>
                  <a:lnTo>
                    <a:pt x="1000" y="2929"/>
                  </a:lnTo>
                  <a:lnTo>
                    <a:pt x="968" y="2998"/>
                  </a:lnTo>
                  <a:lnTo>
                    <a:pt x="911" y="3059"/>
                  </a:lnTo>
                  <a:lnTo>
                    <a:pt x="854" y="3093"/>
                  </a:lnTo>
                  <a:lnTo>
                    <a:pt x="793" y="3114"/>
                  </a:lnTo>
                  <a:lnTo>
                    <a:pt x="660" y="3127"/>
                  </a:lnTo>
                  <a:lnTo>
                    <a:pt x="152" y="3098"/>
                  </a:lnTo>
                  <a:lnTo>
                    <a:pt x="82" y="3083"/>
                  </a:lnTo>
                  <a:lnTo>
                    <a:pt x="65" y="3057"/>
                  </a:lnTo>
                  <a:lnTo>
                    <a:pt x="86" y="3041"/>
                  </a:lnTo>
                  <a:lnTo>
                    <a:pt x="122" y="3066"/>
                  </a:lnTo>
                  <a:lnTo>
                    <a:pt x="169" y="3070"/>
                  </a:lnTo>
                  <a:lnTo>
                    <a:pt x="264" y="3083"/>
                  </a:lnTo>
                  <a:lnTo>
                    <a:pt x="538" y="3097"/>
                  </a:lnTo>
                  <a:lnTo>
                    <a:pt x="803" y="3055"/>
                  </a:lnTo>
                  <a:lnTo>
                    <a:pt x="861" y="3000"/>
                  </a:lnTo>
                  <a:lnTo>
                    <a:pt x="917" y="2945"/>
                  </a:lnTo>
                  <a:lnTo>
                    <a:pt x="949" y="2882"/>
                  </a:lnTo>
                  <a:lnTo>
                    <a:pt x="936" y="2804"/>
                  </a:lnTo>
                  <a:lnTo>
                    <a:pt x="896" y="2747"/>
                  </a:lnTo>
                  <a:lnTo>
                    <a:pt x="839" y="2697"/>
                  </a:lnTo>
                  <a:lnTo>
                    <a:pt x="797" y="2644"/>
                  </a:lnTo>
                  <a:lnTo>
                    <a:pt x="803" y="2574"/>
                  </a:lnTo>
                  <a:lnTo>
                    <a:pt x="861" y="2235"/>
                  </a:lnTo>
                  <a:lnTo>
                    <a:pt x="801" y="2175"/>
                  </a:lnTo>
                  <a:lnTo>
                    <a:pt x="738" y="2120"/>
                  </a:lnTo>
                  <a:lnTo>
                    <a:pt x="654" y="1988"/>
                  </a:lnTo>
                  <a:lnTo>
                    <a:pt x="643" y="1888"/>
                  </a:lnTo>
                  <a:lnTo>
                    <a:pt x="633" y="1844"/>
                  </a:lnTo>
                  <a:lnTo>
                    <a:pt x="591" y="1831"/>
                  </a:lnTo>
                  <a:lnTo>
                    <a:pt x="297" y="1808"/>
                  </a:lnTo>
                  <a:lnTo>
                    <a:pt x="259" y="1808"/>
                  </a:lnTo>
                  <a:lnTo>
                    <a:pt x="327" y="1781"/>
                  </a:lnTo>
                  <a:lnTo>
                    <a:pt x="409" y="1777"/>
                  </a:lnTo>
                  <a:lnTo>
                    <a:pt x="964" y="1741"/>
                  </a:lnTo>
                  <a:lnTo>
                    <a:pt x="987" y="1728"/>
                  </a:lnTo>
                  <a:lnTo>
                    <a:pt x="981" y="1707"/>
                  </a:lnTo>
                  <a:lnTo>
                    <a:pt x="947" y="1665"/>
                  </a:lnTo>
                  <a:lnTo>
                    <a:pt x="934" y="1618"/>
                  </a:lnTo>
                  <a:lnTo>
                    <a:pt x="909" y="1572"/>
                  </a:lnTo>
                  <a:lnTo>
                    <a:pt x="873" y="1536"/>
                  </a:lnTo>
                  <a:lnTo>
                    <a:pt x="823" y="1521"/>
                  </a:lnTo>
                  <a:lnTo>
                    <a:pt x="793" y="1490"/>
                  </a:lnTo>
                  <a:lnTo>
                    <a:pt x="801" y="1454"/>
                  </a:lnTo>
                  <a:lnTo>
                    <a:pt x="681" y="1403"/>
                  </a:lnTo>
                  <a:lnTo>
                    <a:pt x="420" y="1411"/>
                  </a:lnTo>
                  <a:lnTo>
                    <a:pt x="401" y="1445"/>
                  </a:lnTo>
                  <a:lnTo>
                    <a:pt x="379" y="1416"/>
                  </a:lnTo>
                  <a:lnTo>
                    <a:pt x="53" y="1447"/>
                  </a:lnTo>
                  <a:lnTo>
                    <a:pt x="38" y="1416"/>
                  </a:lnTo>
                  <a:lnTo>
                    <a:pt x="67" y="1399"/>
                  </a:lnTo>
                  <a:lnTo>
                    <a:pt x="149" y="1382"/>
                  </a:lnTo>
                  <a:lnTo>
                    <a:pt x="453" y="1342"/>
                  </a:lnTo>
                  <a:lnTo>
                    <a:pt x="768" y="1338"/>
                  </a:lnTo>
                  <a:lnTo>
                    <a:pt x="856" y="1336"/>
                  </a:lnTo>
                  <a:lnTo>
                    <a:pt x="905" y="1386"/>
                  </a:lnTo>
                  <a:lnTo>
                    <a:pt x="918" y="1439"/>
                  </a:lnTo>
                  <a:lnTo>
                    <a:pt x="960" y="1439"/>
                  </a:lnTo>
                  <a:lnTo>
                    <a:pt x="1044" y="1392"/>
                  </a:lnTo>
                  <a:lnTo>
                    <a:pt x="1015" y="1359"/>
                  </a:lnTo>
                  <a:lnTo>
                    <a:pt x="974" y="1346"/>
                  </a:lnTo>
                  <a:lnTo>
                    <a:pt x="894" y="1295"/>
                  </a:lnTo>
                  <a:lnTo>
                    <a:pt x="439" y="1295"/>
                  </a:lnTo>
                  <a:lnTo>
                    <a:pt x="0" y="1363"/>
                  </a:lnTo>
                  <a:lnTo>
                    <a:pt x="17" y="1340"/>
                  </a:lnTo>
                  <a:lnTo>
                    <a:pt x="48" y="1333"/>
                  </a:lnTo>
                  <a:lnTo>
                    <a:pt x="114" y="1321"/>
                  </a:lnTo>
                  <a:lnTo>
                    <a:pt x="361" y="1287"/>
                  </a:lnTo>
                  <a:lnTo>
                    <a:pt x="614" y="1268"/>
                  </a:lnTo>
                  <a:lnTo>
                    <a:pt x="601" y="1182"/>
                  </a:lnTo>
                  <a:lnTo>
                    <a:pt x="614" y="1097"/>
                  </a:lnTo>
                  <a:lnTo>
                    <a:pt x="650" y="1080"/>
                  </a:lnTo>
                  <a:lnTo>
                    <a:pt x="681" y="1097"/>
                  </a:lnTo>
                  <a:lnTo>
                    <a:pt x="717" y="1169"/>
                  </a:lnTo>
                  <a:lnTo>
                    <a:pt x="770" y="1194"/>
                  </a:lnTo>
                  <a:lnTo>
                    <a:pt x="774" y="1257"/>
                  </a:lnTo>
                  <a:lnTo>
                    <a:pt x="812" y="1251"/>
                  </a:lnTo>
                  <a:lnTo>
                    <a:pt x="793" y="1181"/>
                  </a:lnTo>
                  <a:lnTo>
                    <a:pt x="757" y="1118"/>
                  </a:lnTo>
                  <a:lnTo>
                    <a:pt x="711" y="1059"/>
                  </a:lnTo>
                  <a:lnTo>
                    <a:pt x="660" y="1000"/>
                  </a:lnTo>
                  <a:lnTo>
                    <a:pt x="641" y="964"/>
                  </a:lnTo>
                  <a:lnTo>
                    <a:pt x="616" y="922"/>
                  </a:lnTo>
                  <a:lnTo>
                    <a:pt x="580" y="859"/>
                  </a:lnTo>
                  <a:lnTo>
                    <a:pt x="529" y="806"/>
                  </a:lnTo>
                  <a:lnTo>
                    <a:pt x="483" y="797"/>
                  </a:lnTo>
                  <a:lnTo>
                    <a:pt x="437" y="766"/>
                  </a:lnTo>
                  <a:lnTo>
                    <a:pt x="352" y="730"/>
                  </a:lnTo>
                  <a:lnTo>
                    <a:pt x="264" y="705"/>
                  </a:lnTo>
                  <a:lnTo>
                    <a:pt x="86" y="692"/>
                  </a:lnTo>
                  <a:lnTo>
                    <a:pt x="90" y="667"/>
                  </a:lnTo>
                  <a:lnTo>
                    <a:pt x="118" y="660"/>
                  </a:lnTo>
                  <a:lnTo>
                    <a:pt x="187" y="660"/>
                  </a:lnTo>
                  <a:lnTo>
                    <a:pt x="379" y="703"/>
                  </a:lnTo>
                  <a:lnTo>
                    <a:pt x="388" y="587"/>
                  </a:lnTo>
                  <a:lnTo>
                    <a:pt x="405" y="536"/>
                  </a:lnTo>
                  <a:lnTo>
                    <a:pt x="445" y="500"/>
                  </a:lnTo>
                  <a:lnTo>
                    <a:pt x="470" y="504"/>
                  </a:lnTo>
                  <a:lnTo>
                    <a:pt x="487" y="483"/>
                  </a:lnTo>
                  <a:lnTo>
                    <a:pt x="506" y="460"/>
                  </a:lnTo>
                  <a:lnTo>
                    <a:pt x="534" y="454"/>
                  </a:lnTo>
                  <a:lnTo>
                    <a:pt x="607" y="418"/>
                  </a:lnTo>
                  <a:lnTo>
                    <a:pt x="681" y="392"/>
                  </a:lnTo>
                  <a:lnTo>
                    <a:pt x="690" y="397"/>
                  </a:lnTo>
                  <a:lnTo>
                    <a:pt x="698" y="361"/>
                  </a:lnTo>
                  <a:lnTo>
                    <a:pt x="692" y="327"/>
                  </a:lnTo>
                  <a:lnTo>
                    <a:pt x="624" y="217"/>
                  </a:lnTo>
                  <a:lnTo>
                    <a:pt x="590" y="162"/>
                  </a:lnTo>
                  <a:lnTo>
                    <a:pt x="544" y="114"/>
                  </a:lnTo>
                  <a:lnTo>
                    <a:pt x="534" y="44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7" name="Freeform 405"/>
            <p:cNvSpPr>
              <a:spLocks/>
            </p:cNvSpPr>
            <p:nvPr/>
          </p:nvSpPr>
          <p:spPr bwMode="auto">
            <a:xfrm>
              <a:off x="803" y="1739"/>
              <a:ext cx="137" cy="175"/>
            </a:xfrm>
            <a:custGeom>
              <a:avLst/>
              <a:gdLst>
                <a:gd name="T0" fmla="*/ 124 w 274"/>
                <a:gd name="T1" fmla="*/ 0 h 350"/>
                <a:gd name="T2" fmla="*/ 137 w 274"/>
                <a:gd name="T3" fmla="*/ 5 h 350"/>
                <a:gd name="T4" fmla="*/ 102 w 274"/>
                <a:gd name="T5" fmla="*/ 53 h 350"/>
                <a:gd name="T6" fmla="*/ 65 w 274"/>
                <a:gd name="T7" fmla="*/ 101 h 350"/>
                <a:gd name="T8" fmla="*/ 40 w 274"/>
                <a:gd name="T9" fmla="*/ 138 h 350"/>
                <a:gd name="T10" fmla="*/ 25 w 274"/>
                <a:gd name="T11" fmla="*/ 160 h 350"/>
                <a:gd name="T12" fmla="*/ 3 w 274"/>
                <a:gd name="T13" fmla="*/ 175 h 350"/>
                <a:gd name="T14" fmla="*/ 0 w 274"/>
                <a:gd name="T15" fmla="*/ 166 h 350"/>
                <a:gd name="T16" fmla="*/ 10 w 274"/>
                <a:gd name="T17" fmla="*/ 156 h 350"/>
                <a:gd name="T18" fmla="*/ 14 w 274"/>
                <a:gd name="T19" fmla="*/ 137 h 350"/>
                <a:gd name="T20" fmla="*/ 22 w 274"/>
                <a:gd name="T21" fmla="*/ 121 h 350"/>
                <a:gd name="T22" fmla="*/ 35 w 274"/>
                <a:gd name="T23" fmla="*/ 109 h 350"/>
                <a:gd name="T24" fmla="*/ 47 w 274"/>
                <a:gd name="T25" fmla="*/ 82 h 350"/>
                <a:gd name="T26" fmla="*/ 84 w 274"/>
                <a:gd name="T27" fmla="*/ 31 h 350"/>
                <a:gd name="T28" fmla="*/ 101 w 274"/>
                <a:gd name="T29" fmla="*/ 11 h 350"/>
                <a:gd name="T30" fmla="*/ 124 w 274"/>
                <a:gd name="T31" fmla="*/ 0 h 350"/>
                <a:gd name="T32" fmla="*/ 124 w 274"/>
                <a:gd name="T33" fmla="*/ 0 h 3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4"/>
                <a:gd name="T52" fmla="*/ 0 h 350"/>
                <a:gd name="T53" fmla="*/ 274 w 274"/>
                <a:gd name="T54" fmla="*/ 350 h 3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4" h="350">
                  <a:moveTo>
                    <a:pt x="249" y="0"/>
                  </a:moveTo>
                  <a:lnTo>
                    <a:pt x="274" y="10"/>
                  </a:lnTo>
                  <a:lnTo>
                    <a:pt x="205" y="107"/>
                  </a:lnTo>
                  <a:lnTo>
                    <a:pt x="129" y="202"/>
                  </a:lnTo>
                  <a:lnTo>
                    <a:pt x="80" y="276"/>
                  </a:lnTo>
                  <a:lnTo>
                    <a:pt x="51" y="319"/>
                  </a:lnTo>
                  <a:lnTo>
                    <a:pt x="6" y="350"/>
                  </a:lnTo>
                  <a:lnTo>
                    <a:pt x="0" y="331"/>
                  </a:lnTo>
                  <a:lnTo>
                    <a:pt x="21" y="312"/>
                  </a:lnTo>
                  <a:lnTo>
                    <a:pt x="29" y="274"/>
                  </a:lnTo>
                  <a:lnTo>
                    <a:pt x="44" y="243"/>
                  </a:lnTo>
                  <a:lnTo>
                    <a:pt x="70" y="219"/>
                  </a:lnTo>
                  <a:lnTo>
                    <a:pt x="95" y="164"/>
                  </a:lnTo>
                  <a:lnTo>
                    <a:pt x="169" y="63"/>
                  </a:lnTo>
                  <a:lnTo>
                    <a:pt x="203" y="23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8" name="Freeform 406"/>
            <p:cNvSpPr>
              <a:spLocks/>
            </p:cNvSpPr>
            <p:nvPr/>
          </p:nvSpPr>
          <p:spPr bwMode="auto">
            <a:xfrm>
              <a:off x="1628" y="1751"/>
              <a:ext cx="757" cy="382"/>
            </a:xfrm>
            <a:custGeom>
              <a:avLst/>
              <a:gdLst>
                <a:gd name="T0" fmla="*/ 690 w 1514"/>
                <a:gd name="T1" fmla="*/ 42 h 764"/>
                <a:gd name="T2" fmla="*/ 735 w 1514"/>
                <a:gd name="T3" fmla="*/ 103 h 764"/>
                <a:gd name="T4" fmla="*/ 736 w 1514"/>
                <a:gd name="T5" fmla="*/ 175 h 764"/>
                <a:gd name="T6" fmla="*/ 715 w 1514"/>
                <a:gd name="T7" fmla="*/ 140 h 764"/>
                <a:gd name="T8" fmla="*/ 678 w 1514"/>
                <a:gd name="T9" fmla="*/ 162 h 764"/>
                <a:gd name="T10" fmla="*/ 658 w 1514"/>
                <a:gd name="T11" fmla="*/ 154 h 764"/>
                <a:gd name="T12" fmla="*/ 653 w 1514"/>
                <a:gd name="T13" fmla="*/ 207 h 764"/>
                <a:gd name="T14" fmla="*/ 641 w 1514"/>
                <a:gd name="T15" fmla="*/ 203 h 764"/>
                <a:gd name="T16" fmla="*/ 632 w 1514"/>
                <a:gd name="T17" fmla="*/ 168 h 764"/>
                <a:gd name="T18" fmla="*/ 619 w 1514"/>
                <a:gd name="T19" fmla="*/ 143 h 764"/>
                <a:gd name="T20" fmla="*/ 591 w 1514"/>
                <a:gd name="T21" fmla="*/ 122 h 764"/>
                <a:gd name="T22" fmla="*/ 574 w 1514"/>
                <a:gd name="T23" fmla="*/ 110 h 764"/>
                <a:gd name="T24" fmla="*/ 572 w 1514"/>
                <a:gd name="T25" fmla="*/ 96 h 764"/>
                <a:gd name="T26" fmla="*/ 557 w 1514"/>
                <a:gd name="T27" fmla="*/ 79 h 764"/>
                <a:gd name="T28" fmla="*/ 533 w 1514"/>
                <a:gd name="T29" fmla="*/ 74 h 764"/>
                <a:gd name="T30" fmla="*/ 517 w 1514"/>
                <a:gd name="T31" fmla="*/ 74 h 764"/>
                <a:gd name="T32" fmla="*/ 509 w 1514"/>
                <a:gd name="T33" fmla="*/ 57 h 764"/>
                <a:gd name="T34" fmla="*/ 492 w 1514"/>
                <a:gd name="T35" fmla="*/ 46 h 764"/>
                <a:gd name="T36" fmla="*/ 466 w 1514"/>
                <a:gd name="T37" fmla="*/ 60 h 764"/>
                <a:gd name="T38" fmla="*/ 450 w 1514"/>
                <a:gd name="T39" fmla="*/ 54 h 764"/>
                <a:gd name="T40" fmla="*/ 444 w 1514"/>
                <a:gd name="T41" fmla="*/ 33 h 764"/>
                <a:gd name="T42" fmla="*/ 407 w 1514"/>
                <a:gd name="T43" fmla="*/ 56 h 764"/>
                <a:gd name="T44" fmla="*/ 352 w 1514"/>
                <a:gd name="T45" fmla="*/ 50 h 764"/>
                <a:gd name="T46" fmla="*/ 333 w 1514"/>
                <a:gd name="T47" fmla="*/ 55 h 764"/>
                <a:gd name="T48" fmla="*/ 321 w 1514"/>
                <a:gd name="T49" fmla="*/ 39 h 764"/>
                <a:gd name="T50" fmla="*/ 305 w 1514"/>
                <a:gd name="T51" fmla="*/ 60 h 764"/>
                <a:gd name="T52" fmla="*/ 290 w 1514"/>
                <a:gd name="T53" fmla="*/ 51 h 764"/>
                <a:gd name="T54" fmla="*/ 267 w 1514"/>
                <a:gd name="T55" fmla="*/ 52 h 764"/>
                <a:gd name="T56" fmla="*/ 239 w 1514"/>
                <a:gd name="T57" fmla="*/ 61 h 764"/>
                <a:gd name="T58" fmla="*/ 228 w 1514"/>
                <a:gd name="T59" fmla="*/ 76 h 764"/>
                <a:gd name="T60" fmla="*/ 206 w 1514"/>
                <a:gd name="T61" fmla="*/ 91 h 764"/>
                <a:gd name="T62" fmla="*/ 187 w 1514"/>
                <a:gd name="T63" fmla="*/ 85 h 764"/>
                <a:gd name="T64" fmla="*/ 164 w 1514"/>
                <a:gd name="T65" fmla="*/ 108 h 764"/>
                <a:gd name="T66" fmla="*/ 158 w 1514"/>
                <a:gd name="T67" fmla="*/ 127 h 764"/>
                <a:gd name="T68" fmla="*/ 139 w 1514"/>
                <a:gd name="T69" fmla="*/ 123 h 764"/>
                <a:gd name="T70" fmla="*/ 119 w 1514"/>
                <a:gd name="T71" fmla="*/ 145 h 764"/>
                <a:gd name="T72" fmla="*/ 98 w 1514"/>
                <a:gd name="T73" fmla="*/ 166 h 764"/>
                <a:gd name="T74" fmla="*/ 77 w 1514"/>
                <a:gd name="T75" fmla="*/ 200 h 764"/>
                <a:gd name="T76" fmla="*/ 65 w 1514"/>
                <a:gd name="T77" fmla="*/ 217 h 764"/>
                <a:gd name="T78" fmla="*/ 50 w 1514"/>
                <a:gd name="T79" fmla="*/ 241 h 764"/>
                <a:gd name="T80" fmla="*/ 31 w 1514"/>
                <a:gd name="T81" fmla="*/ 267 h 764"/>
                <a:gd name="T82" fmla="*/ 12 w 1514"/>
                <a:gd name="T83" fmla="*/ 382 h 764"/>
                <a:gd name="T84" fmla="*/ 5 w 1514"/>
                <a:gd name="T85" fmla="*/ 322 h 764"/>
                <a:gd name="T86" fmla="*/ 34 w 1514"/>
                <a:gd name="T87" fmla="*/ 212 h 764"/>
                <a:gd name="T88" fmla="*/ 75 w 1514"/>
                <a:gd name="T89" fmla="*/ 146 h 764"/>
                <a:gd name="T90" fmla="*/ 132 w 1514"/>
                <a:gd name="T91" fmla="*/ 88 h 764"/>
                <a:gd name="T92" fmla="*/ 213 w 1514"/>
                <a:gd name="T93" fmla="*/ 35 h 764"/>
                <a:gd name="T94" fmla="*/ 380 w 1514"/>
                <a:gd name="T95" fmla="*/ 10 h 764"/>
                <a:gd name="T96" fmla="*/ 403 w 1514"/>
                <a:gd name="T97" fmla="*/ 40 h 764"/>
                <a:gd name="T98" fmla="*/ 447 w 1514"/>
                <a:gd name="T99" fmla="*/ 6 h 764"/>
                <a:gd name="T100" fmla="*/ 562 w 1514"/>
                <a:gd name="T101" fmla="*/ 48 h 764"/>
                <a:gd name="T102" fmla="*/ 629 w 1514"/>
                <a:gd name="T103" fmla="*/ 113 h 764"/>
                <a:gd name="T104" fmla="*/ 652 w 1514"/>
                <a:gd name="T105" fmla="*/ 148 h 764"/>
                <a:gd name="T106" fmla="*/ 626 w 1514"/>
                <a:gd name="T107" fmla="*/ 97 h 764"/>
                <a:gd name="T108" fmla="*/ 632 w 1514"/>
                <a:gd name="T109" fmla="*/ 52 h 764"/>
                <a:gd name="T110" fmla="*/ 647 w 1514"/>
                <a:gd name="T111" fmla="*/ 47 h 764"/>
                <a:gd name="T112" fmla="*/ 613 w 1514"/>
                <a:gd name="T113" fmla="*/ 10 h 764"/>
                <a:gd name="T114" fmla="*/ 631 w 1514"/>
                <a:gd name="T115" fmla="*/ 0 h 7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14"/>
                <a:gd name="T175" fmla="*/ 0 h 764"/>
                <a:gd name="T176" fmla="*/ 1514 w 1514"/>
                <a:gd name="T177" fmla="*/ 764 h 76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14" h="764">
                  <a:moveTo>
                    <a:pt x="1261" y="0"/>
                  </a:moveTo>
                  <a:lnTo>
                    <a:pt x="1380" y="83"/>
                  </a:lnTo>
                  <a:lnTo>
                    <a:pt x="1428" y="144"/>
                  </a:lnTo>
                  <a:lnTo>
                    <a:pt x="1470" y="207"/>
                  </a:lnTo>
                  <a:lnTo>
                    <a:pt x="1514" y="336"/>
                  </a:lnTo>
                  <a:lnTo>
                    <a:pt x="1472" y="350"/>
                  </a:lnTo>
                  <a:lnTo>
                    <a:pt x="1453" y="308"/>
                  </a:lnTo>
                  <a:lnTo>
                    <a:pt x="1430" y="279"/>
                  </a:lnTo>
                  <a:lnTo>
                    <a:pt x="1398" y="272"/>
                  </a:lnTo>
                  <a:lnTo>
                    <a:pt x="1356" y="323"/>
                  </a:lnTo>
                  <a:lnTo>
                    <a:pt x="1350" y="342"/>
                  </a:lnTo>
                  <a:lnTo>
                    <a:pt x="1316" y="308"/>
                  </a:lnTo>
                  <a:lnTo>
                    <a:pt x="1308" y="355"/>
                  </a:lnTo>
                  <a:lnTo>
                    <a:pt x="1306" y="414"/>
                  </a:lnTo>
                  <a:lnTo>
                    <a:pt x="1306" y="424"/>
                  </a:lnTo>
                  <a:lnTo>
                    <a:pt x="1282" y="407"/>
                  </a:lnTo>
                  <a:lnTo>
                    <a:pt x="1272" y="372"/>
                  </a:lnTo>
                  <a:lnTo>
                    <a:pt x="1263" y="336"/>
                  </a:lnTo>
                  <a:lnTo>
                    <a:pt x="1236" y="315"/>
                  </a:lnTo>
                  <a:lnTo>
                    <a:pt x="1238" y="285"/>
                  </a:lnTo>
                  <a:lnTo>
                    <a:pt x="1209" y="262"/>
                  </a:lnTo>
                  <a:lnTo>
                    <a:pt x="1181" y="245"/>
                  </a:lnTo>
                  <a:lnTo>
                    <a:pt x="1175" y="222"/>
                  </a:lnTo>
                  <a:lnTo>
                    <a:pt x="1148" y="220"/>
                  </a:lnTo>
                  <a:lnTo>
                    <a:pt x="1145" y="196"/>
                  </a:lnTo>
                  <a:lnTo>
                    <a:pt x="1143" y="192"/>
                  </a:lnTo>
                  <a:lnTo>
                    <a:pt x="1110" y="196"/>
                  </a:lnTo>
                  <a:lnTo>
                    <a:pt x="1114" y="158"/>
                  </a:lnTo>
                  <a:lnTo>
                    <a:pt x="1078" y="173"/>
                  </a:lnTo>
                  <a:lnTo>
                    <a:pt x="1065" y="148"/>
                  </a:lnTo>
                  <a:lnTo>
                    <a:pt x="1071" y="129"/>
                  </a:lnTo>
                  <a:lnTo>
                    <a:pt x="1034" y="148"/>
                  </a:lnTo>
                  <a:lnTo>
                    <a:pt x="1021" y="120"/>
                  </a:lnTo>
                  <a:lnTo>
                    <a:pt x="1019" y="114"/>
                  </a:lnTo>
                  <a:lnTo>
                    <a:pt x="989" y="127"/>
                  </a:lnTo>
                  <a:lnTo>
                    <a:pt x="985" y="91"/>
                  </a:lnTo>
                  <a:lnTo>
                    <a:pt x="960" y="112"/>
                  </a:lnTo>
                  <a:lnTo>
                    <a:pt x="932" y="120"/>
                  </a:lnTo>
                  <a:lnTo>
                    <a:pt x="928" y="82"/>
                  </a:lnTo>
                  <a:lnTo>
                    <a:pt x="901" y="108"/>
                  </a:lnTo>
                  <a:lnTo>
                    <a:pt x="882" y="89"/>
                  </a:lnTo>
                  <a:lnTo>
                    <a:pt x="888" y="66"/>
                  </a:lnTo>
                  <a:lnTo>
                    <a:pt x="854" y="101"/>
                  </a:lnTo>
                  <a:lnTo>
                    <a:pt x="814" y="112"/>
                  </a:lnTo>
                  <a:lnTo>
                    <a:pt x="723" y="118"/>
                  </a:lnTo>
                  <a:lnTo>
                    <a:pt x="704" y="101"/>
                  </a:lnTo>
                  <a:lnTo>
                    <a:pt x="690" y="74"/>
                  </a:lnTo>
                  <a:lnTo>
                    <a:pt x="666" y="110"/>
                  </a:lnTo>
                  <a:lnTo>
                    <a:pt x="643" y="83"/>
                  </a:lnTo>
                  <a:lnTo>
                    <a:pt x="641" y="78"/>
                  </a:lnTo>
                  <a:lnTo>
                    <a:pt x="637" y="78"/>
                  </a:lnTo>
                  <a:lnTo>
                    <a:pt x="610" y="120"/>
                  </a:lnTo>
                  <a:lnTo>
                    <a:pt x="584" y="102"/>
                  </a:lnTo>
                  <a:lnTo>
                    <a:pt x="580" y="102"/>
                  </a:lnTo>
                  <a:lnTo>
                    <a:pt x="559" y="131"/>
                  </a:lnTo>
                  <a:lnTo>
                    <a:pt x="534" y="104"/>
                  </a:lnTo>
                  <a:lnTo>
                    <a:pt x="506" y="144"/>
                  </a:lnTo>
                  <a:lnTo>
                    <a:pt x="479" y="123"/>
                  </a:lnTo>
                  <a:lnTo>
                    <a:pt x="475" y="120"/>
                  </a:lnTo>
                  <a:lnTo>
                    <a:pt x="456" y="152"/>
                  </a:lnTo>
                  <a:lnTo>
                    <a:pt x="428" y="146"/>
                  </a:lnTo>
                  <a:lnTo>
                    <a:pt x="413" y="182"/>
                  </a:lnTo>
                  <a:lnTo>
                    <a:pt x="382" y="177"/>
                  </a:lnTo>
                  <a:lnTo>
                    <a:pt x="373" y="169"/>
                  </a:lnTo>
                  <a:lnTo>
                    <a:pt x="358" y="217"/>
                  </a:lnTo>
                  <a:lnTo>
                    <a:pt x="327" y="217"/>
                  </a:lnTo>
                  <a:lnTo>
                    <a:pt x="325" y="217"/>
                  </a:lnTo>
                  <a:lnTo>
                    <a:pt x="316" y="255"/>
                  </a:lnTo>
                  <a:lnTo>
                    <a:pt x="282" y="249"/>
                  </a:lnTo>
                  <a:lnTo>
                    <a:pt x="278" y="247"/>
                  </a:lnTo>
                  <a:lnTo>
                    <a:pt x="270" y="294"/>
                  </a:lnTo>
                  <a:lnTo>
                    <a:pt x="238" y="289"/>
                  </a:lnTo>
                  <a:lnTo>
                    <a:pt x="228" y="327"/>
                  </a:lnTo>
                  <a:lnTo>
                    <a:pt x="196" y="331"/>
                  </a:lnTo>
                  <a:lnTo>
                    <a:pt x="179" y="367"/>
                  </a:lnTo>
                  <a:lnTo>
                    <a:pt x="154" y="401"/>
                  </a:lnTo>
                  <a:lnTo>
                    <a:pt x="133" y="401"/>
                  </a:lnTo>
                  <a:lnTo>
                    <a:pt x="129" y="435"/>
                  </a:lnTo>
                  <a:lnTo>
                    <a:pt x="103" y="447"/>
                  </a:lnTo>
                  <a:lnTo>
                    <a:pt x="101" y="483"/>
                  </a:lnTo>
                  <a:lnTo>
                    <a:pt x="74" y="490"/>
                  </a:lnTo>
                  <a:lnTo>
                    <a:pt x="63" y="534"/>
                  </a:lnTo>
                  <a:lnTo>
                    <a:pt x="46" y="578"/>
                  </a:lnTo>
                  <a:lnTo>
                    <a:pt x="23" y="764"/>
                  </a:lnTo>
                  <a:lnTo>
                    <a:pt x="0" y="713"/>
                  </a:lnTo>
                  <a:lnTo>
                    <a:pt x="10" y="644"/>
                  </a:lnTo>
                  <a:lnTo>
                    <a:pt x="36" y="492"/>
                  </a:lnTo>
                  <a:lnTo>
                    <a:pt x="67" y="424"/>
                  </a:lnTo>
                  <a:lnTo>
                    <a:pt x="105" y="355"/>
                  </a:lnTo>
                  <a:lnTo>
                    <a:pt x="150" y="291"/>
                  </a:lnTo>
                  <a:lnTo>
                    <a:pt x="206" y="232"/>
                  </a:lnTo>
                  <a:lnTo>
                    <a:pt x="263" y="175"/>
                  </a:lnTo>
                  <a:lnTo>
                    <a:pt x="325" y="121"/>
                  </a:lnTo>
                  <a:lnTo>
                    <a:pt x="426" y="70"/>
                  </a:lnTo>
                  <a:lnTo>
                    <a:pt x="534" y="32"/>
                  </a:lnTo>
                  <a:lnTo>
                    <a:pt x="761" y="19"/>
                  </a:lnTo>
                  <a:lnTo>
                    <a:pt x="738" y="85"/>
                  </a:lnTo>
                  <a:lnTo>
                    <a:pt x="806" y="80"/>
                  </a:lnTo>
                  <a:lnTo>
                    <a:pt x="846" y="34"/>
                  </a:lnTo>
                  <a:lnTo>
                    <a:pt x="894" y="11"/>
                  </a:lnTo>
                  <a:lnTo>
                    <a:pt x="955" y="23"/>
                  </a:lnTo>
                  <a:lnTo>
                    <a:pt x="1124" y="97"/>
                  </a:lnTo>
                  <a:lnTo>
                    <a:pt x="1196" y="158"/>
                  </a:lnTo>
                  <a:lnTo>
                    <a:pt x="1257" y="226"/>
                  </a:lnTo>
                  <a:lnTo>
                    <a:pt x="1302" y="300"/>
                  </a:lnTo>
                  <a:lnTo>
                    <a:pt x="1304" y="296"/>
                  </a:lnTo>
                  <a:lnTo>
                    <a:pt x="1289" y="241"/>
                  </a:lnTo>
                  <a:lnTo>
                    <a:pt x="1251" y="194"/>
                  </a:lnTo>
                  <a:lnTo>
                    <a:pt x="1211" y="91"/>
                  </a:lnTo>
                  <a:lnTo>
                    <a:pt x="1264" y="104"/>
                  </a:lnTo>
                  <a:lnTo>
                    <a:pt x="1285" y="116"/>
                  </a:lnTo>
                  <a:lnTo>
                    <a:pt x="1293" y="93"/>
                  </a:lnTo>
                  <a:lnTo>
                    <a:pt x="1261" y="55"/>
                  </a:lnTo>
                  <a:lnTo>
                    <a:pt x="1226" y="19"/>
                  </a:lnTo>
                  <a:lnTo>
                    <a:pt x="126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9" name="Freeform 407"/>
            <p:cNvSpPr>
              <a:spLocks/>
            </p:cNvSpPr>
            <p:nvPr/>
          </p:nvSpPr>
          <p:spPr bwMode="auto">
            <a:xfrm>
              <a:off x="1539" y="1780"/>
              <a:ext cx="139" cy="234"/>
            </a:xfrm>
            <a:custGeom>
              <a:avLst/>
              <a:gdLst>
                <a:gd name="T0" fmla="*/ 135 w 278"/>
                <a:gd name="T1" fmla="*/ 0 h 467"/>
                <a:gd name="T2" fmla="*/ 139 w 278"/>
                <a:gd name="T3" fmla="*/ 10 h 467"/>
                <a:gd name="T4" fmla="*/ 131 w 278"/>
                <a:gd name="T5" fmla="*/ 20 h 467"/>
                <a:gd name="T6" fmla="*/ 106 w 278"/>
                <a:gd name="T7" fmla="*/ 42 h 467"/>
                <a:gd name="T8" fmla="*/ 48 w 278"/>
                <a:gd name="T9" fmla="*/ 134 h 467"/>
                <a:gd name="T10" fmla="*/ 28 w 278"/>
                <a:gd name="T11" fmla="*/ 185 h 467"/>
                <a:gd name="T12" fmla="*/ 6 w 278"/>
                <a:gd name="T13" fmla="*/ 234 h 467"/>
                <a:gd name="T14" fmla="*/ 0 w 278"/>
                <a:gd name="T15" fmla="*/ 218 h 467"/>
                <a:gd name="T16" fmla="*/ 8 w 278"/>
                <a:gd name="T17" fmla="*/ 191 h 467"/>
                <a:gd name="T18" fmla="*/ 27 w 278"/>
                <a:gd name="T19" fmla="*/ 143 h 467"/>
                <a:gd name="T20" fmla="*/ 37 w 278"/>
                <a:gd name="T21" fmla="*/ 119 h 467"/>
                <a:gd name="T22" fmla="*/ 51 w 278"/>
                <a:gd name="T23" fmla="*/ 96 h 467"/>
                <a:gd name="T24" fmla="*/ 67 w 278"/>
                <a:gd name="T25" fmla="*/ 70 h 467"/>
                <a:gd name="T26" fmla="*/ 86 w 278"/>
                <a:gd name="T27" fmla="*/ 43 h 467"/>
                <a:gd name="T28" fmla="*/ 108 w 278"/>
                <a:gd name="T29" fmla="*/ 19 h 467"/>
                <a:gd name="T30" fmla="*/ 135 w 278"/>
                <a:gd name="T31" fmla="*/ 0 h 467"/>
                <a:gd name="T32" fmla="*/ 135 w 278"/>
                <a:gd name="T33" fmla="*/ 0 h 4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8"/>
                <a:gd name="T52" fmla="*/ 0 h 467"/>
                <a:gd name="T53" fmla="*/ 278 w 278"/>
                <a:gd name="T54" fmla="*/ 467 h 4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8" h="467">
                  <a:moveTo>
                    <a:pt x="270" y="0"/>
                  </a:moveTo>
                  <a:lnTo>
                    <a:pt x="278" y="19"/>
                  </a:lnTo>
                  <a:lnTo>
                    <a:pt x="261" y="40"/>
                  </a:lnTo>
                  <a:lnTo>
                    <a:pt x="212" y="84"/>
                  </a:lnTo>
                  <a:lnTo>
                    <a:pt x="96" y="268"/>
                  </a:lnTo>
                  <a:lnTo>
                    <a:pt x="56" y="369"/>
                  </a:lnTo>
                  <a:lnTo>
                    <a:pt x="12" y="467"/>
                  </a:lnTo>
                  <a:lnTo>
                    <a:pt x="0" y="435"/>
                  </a:lnTo>
                  <a:lnTo>
                    <a:pt x="16" y="382"/>
                  </a:lnTo>
                  <a:lnTo>
                    <a:pt x="54" y="285"/>
                  </a:lnTo>
                  <a:lnTo>
                    <a:pt x="75" y="237"/>
                  </a:lnTo>
                  <a:lnTo>
                    <a:pt x="103" y="192"/>
                  </a:lnTo>
                  <a:lnTo>
                    <a:pt x="134" y="139"/>
                  </a:lnTo>
                  <a:lnTo>
                    <a:pt x="172" y="85"/>
                  </a:lnTo>
                  <a:lnTo>
                    <a:pt x="217" y="38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0" name="Freeform 408"/>
            <p:cNvSpPr>
              <a:spLocks/>
            </p:cNvSpPr>
            <p:nvPr/>
          </p:nvSpPr>
          <p:spPr bwMode="auto">
            <a:xfrm>
              <a:off x="1412" y="1785"/>
              <a:ext cx="220" cy="361"/>
            </a:xfrm>
            <a:custGeom>
              <a:avLst/>
              <a:gdLst>
                <a:gd name="T0" fmla="*/ 187 w 439"/>
                <a:gd name="T1" fmla="*/ 10 h 723"/>
                <a:gd name="T2" fmla="*/ 220 w 439"/>
                <a:gd name="T3" fmla="*/ 4 h 723"/>
                <a:gd name="T4" fmla="*/ 201 w 439"/>
                <a:gd name="T5" fmla="*/ 35 h 723"/>
                <a:gd name="T6" fmla="*/ 158 w 439"/>
                <a:gd name="T7" fmla="*/ 112 h 723"/>
                <a:gd name="T8" fmla="*/ 119 w 439"/>
                <a:gd name="T9" fmla="*/ 189 h 723"/>
                <a:gd name="T10" fmla="*/ 74 w 439"/>
                <a:gd name="T11" fmla="*/ 346 h 723"/>
                <a:gd name="T12" fmla="*/ 37 w 439"/>
                <a:gd name="T13" fmla="*/ 356 h 723"/>
                <a:gd name="T14" fmla="*/ 27 w 439"/>
                <a:gd name="T15" fmla="*/ 346 h 723"/>
                <a:gd name="T16" fmla="*/ 77 w 439"/>
                <a:gd name="T17" fmla="*/ 320 h 723"/>
                <a:gd name="T18" fmla="*/ 40 w 439"/>
                <a:gd name="T19" fmla="*/ 312 h 723"/>
                <a:gd name="T20" fmla="*/ 9 w 439"/>
                <a:gd name="T21" fmla="*/ 310 h 723"/>
                <a:gd name="T22" fmla="*/ 58 w 439"/>
                <a:gd name="T23" fmla="*/ 292 h 723"/>
                <a:gd name="T24" fmla="*/ 85 w 439"/>
                <a:gd name="T25" fmla="*/ 267 h 723"/>
                <a:gd name="T26" fmla="*/ 62 w 439"/>
                <a:gd name="T27" fmla="*/ 259 h 723"/>
                <a:gd name="T28" fmla="*/ 88 w 439"/>
                <a:gd name="T29" fmla="*/ 239 h 723"/>
                <a:gd name="T30" fmla="*/ 63 w 439"/>
                <a:gd name="T31" fmla="*/ 230 h 723"/>
                <a:gd name="T32" fmla="*/ 101 w 439"/>
                <a:gd name="T33" fmla="*/ 202 h 723"/>
                <a:gd name="T34" fmla="*/ 21 w 439"/>
                <a:gd name="T35" fmla="*/ 212 h 723"/>
                <a:gd name="T36" fmla="*/ 30 w 439"/>
                <a:gd name="T37" fmla="*/ 198 h 723"/>
                <a:gd name="T38" fmla="*/ 88 w 439"/>
                <a:gd name="T39" fmla="*/ 185 h 723"/>
                <a:gd name="T40" fmla="*/ 113 w 439"/>
                <a:gd name="T41" fmla="*/ 167 h 723"/>
                <a:gd name="T42" fmla="*/ 41 w 439"/>
                <a:gd name="T43" fmla="*/ 171 h 723"/>
                <a:gd name="T44" fmla="*/ 59 w 439"/>
                <a:gd name="T45" fmla="*/ 154 h 723"/>
                <a:gd name="T46" fmla="*/ 121 w 439"/>
                <a:gd name="T47" fmla="*/ 157 h 723"/>
                <a:gd name="T48" fmla="*/ 98 w 439"/>
                <a:gd name="T49" fmla="*/ 133 h 723"/>
                <a:gd name="T50" fmla="*/ 120 w 439"/>
                <a:gd name="T51" fmla="*/ 122 h 723"/>
                <a:gd name="T52" fmla="*/ 97 w 439"/>
                <a:gd name="T53" fmla="*/ 93 h 723"/>
                <a:gd name="T54" fmla="*/ 147 w 439"/>
                <a:gd name="T55" fmla="*/ 84 h 723"/>
                <a:gd name="T56" fmla="*/ 101 w 439"/>
                <a:gd name="T57" fmla="*/ 66 h 723"/>
                <a:gd name="T58" fmla="*/ 113 w 439"/>
                <a:gd name="T59" fmla="*/ 55 h 723"/>
                <a:gd name="T60" fmla="*/ 171 w 439"/>
                <a:gd name="T61" fmla="*/ 59 h 723"/>
                <a:gd name="T62" fmla="*/ 137 w 439"/>
                <a:gd name="T63" fmla="*/ 29 h 723"/>
                <a:gd name="T64" fmla="*/ 181 w 439"/>
                <a:gd name="T65" fmla="*/ 44 h 723"/>
                <a:gd name="T66" fmla="*/ 163 w 439"/>
                <a:gd name="T67" fmla="*/ 0 h 7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39"/>
                <a:gd name="T103" fmla="*/ 0 h 723"/>
                <a:gd name="T104" fmla="*/ 439 w 439"/>
                <a:gd name="T105" fmla="*/ 723 h 72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39" h="723">
                  <a:moveTo>
                    <a:pt x="325" y="0"/>
                  </a:moveTo>
                  <a:lnTo>
                    <a:pt x="374" y="21"/>
                  </a:lnTo>
                  <a:lnTo>
                    <a:pt x="418" y="10"/>
                  </a:lnTo>
                  <a:lnTo>
                    <a:pt x="439" y="8"/>
                  </a:lnTo>
                  <a:lnTo>
                    <a:pt x="437" y="27"/>
                  </a:lnTo>
                  <a:lnTo>
                    <a:pt x="401" y="71"/>
                  </a:lnTo>
                  <a:lnTo>
                    <a:pt x="355" y="147"/>
                  </a:lnTo>
                  <a:lnTo>
                    <a:pt x="315" y="225"/>
                  </a:lnTo>
                  <a:lnTo>
                    <a:pt x="277" y="301"/>
                  </a:lnTo>
                  <a:lnTo>
                    <a:pt x="237" y="379"/>
                  </a:lnTo>
                  <a:lnTo>
                    <a:pt x="178" y="723"/>
                  </a:lnTo>
                  <a:lnTo>
                    <a:pt x="148" y="692"/>
                  </a:lnTo>
                  <a:lnTo>
                    <a:pt x="112" y="687"/>
                  </a:lnTo>
                  <a:lnTo>
                    <a:pt x="74" y="713"/>
                  </a:lnTo>
                  <a:lnTo>
                    <a:pt x="34" y="723"/>
                  </a:lnTo>
                  <a:lnTo>
                    <a:pt x="53" y="692"/>
                  </a:lnTo>
                  <a:lnTo>
                    <a:pt x="85" y="671"/>
                  </a:lnTo>
                  <a:lnTo>
                    <a:pt x="154" y="641"/>
                  </a:lnTo>
                  <a:lnTo>
                    <a:pt x="163" y="603"/>
                  </a:lnTo>
                  <a:lnTo>
                    <a:pt x="79" y="624"/>
                  </a:lnTo>
                  <a:lnTo>
                    <a:pt x="0" y="647"/>
                  </a:lnTo>
                  <a:lnTo>
                    <a:pt x="17" y="620"/>
                  </a:lnTo>
                  <a:lnTo>
                    <a:pt x="47" y="605"/>
                  </a:lnTo>
                  <a:lnTo>
                    <a:pt x="116" y="584"/>
                  </a:lnTo>
                  <a:lnTo>
                    <a:pt x="159" y="576"/>
                  </a:lnTo>
                  <a:lnTo>
                    <a:pt x="169" y="535"/>
                  </a:lnTo>
                  <a:lnTo>
                    <a:pt x="85" y="555"/>
                  </a:lnTo>
                  <a:lnTo>
                    <a:pt x="123" y="519"/>
                  </a:lnTo>
                  <a:lnTo>
                    <a:pt x="182" y="502"/>
                  </a:lnTo>
                  <a:lnTo>
                    <a:pt x="176" y="479"/>
                  </a:lnTo>
                  <a:lnTo>
                    <a:pt x="146" y="481"/>
                  </a:lnTo>
                  <a:lnTo>
                    <a:pt x="125" y="460"/>
                  </a:lnTo>
                  <a:lnTo>
                    <a:pt x="197" y="443"/>
                  </a:lnTo>
                  <a:lnTo>
                    <a:pt x="201" y="405"/>
                  </a:lnTo>
                  <a:lnTo>
                    <a:pt x="119" y="403"/>
                  </a:lnTo>
                  <a:lnTo>
                    <a:pt x="41" y="424"/>
                  </a:lnTo>
                  <a:lnTo>
                    <a:pt x="40" y="407"/>
                  </a:lnTo>
                  <a:lnTo>
                    <a:pt x="59" y="396"/>
                  </a:lnTo>
                  <a:lnTo>
                    <a:pt x="102" y="379"/>
                  </a:lnTo>
                  <a:lnTo>
                    <a:pt x="175" y="371"/>
                  </a:lnTo>
                  <a:lnTo>
                    <a:pt x="224" y="339"/>
                  </a:lnTo>
                  <a:lnTo>
                    <a:pt x="226" y="335"/>
                  </a:lnTo>
                  <a:lnTo>
                    <a:pt x="154" y="331"/>
                  </a:lnTo>
                  <a:lnTo>
                    <a:pt x="81" y="343"/>
                  </a:lnTo>
                  <a:lnTo>
                    <a:pt x="91" y="320"/>
                  </a:lnTo>
                  <a:lnTo>
                    <a:pt x="118" y="308"/>
                  </a:lnTo>
                  <a:lnTo>
                    <a:pt x="180" y="303"/>
                  </a:lnTo>
                  <a:lnTo>
                    <a:pt x="241" y="314"/>
                  </a:lnTo>
                  <a:lnTo>
                    <a:pt x="254" y="276"/>
                  </a:lnTo>
                  <a:lnTo>
                    <a:pt x="195" y="266"/>
                  </a:lnTo>
                  <a:lnTo>
                    <a:pt x="195" y="236"/>
                  </a:lnTo>
                  <a:lnTo>
                    <a:pt x="239" y="244"/>
                  </a:lnTo>
                  <a:lnTo>
                    <a:pt x="277" y="232"/>
                  </a:lnTo>
                  <a:lnTo>
                    <a:pt x="194" y="187"/>
                  </a:lnTo>
                  <a:lnTo>
                    <a:pt x="292" y="196"/>
                  </a:lnTo>
                  <a:lnTo>
                    <a:pt x="294" y="168"/>
                  </a:lnTo>
                  <a:lnTo>
                    <a:pt x="270" y="151"/>
                  </a:lnTo>
                  <a:lnTo>
                    <a:pt x="201" y="133"/>
                  </a:lnTo>
                  <a:lnTo>
                    <a:pt x="186" y="109"/>
                  </a:lnTo>
                  <a:lnTo>
                    <a:pt x="226" y="111"/>
                  </a:lnTo>
                  <a:lnTo>
                    <a:pt x="289" y="132"/>
                  </a:lnTo>
                  <a:lnTo>
                    <a:pt x="342" y="118"/>
                  </a:lnTo>
                  <a:lnTo>
                    <a:pt x="260" y="82"/>
                  </a:lnTo>
                  <a:lnTo>
                    <a:pt x="273" y="59"/>
                  </a:lnTo>
                  <a:lnTo>
                    <a:pt x="300" y="65"/>
                  </a:lnTo>
                  <a:lnTo>
                    <a:pt x="361" y="88"/>
                  </a:lnTo>
                  <a:lnTo>
                    <a:pt x="374" y="54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1" name="Freeform 409"/>
            <p:cNvSpPr>
              <a:spLocks/>
            </p:cNvSpPr>
            <p:nvPr/>
          </p:nvSpPr>
          <p:spPr bwMode="auto">
            <a:xfrm>
              <a:off x="2835" y="1788"/>
              <a:ext cx="26" cy="180"/>
            </a:xfrm>
            <a:custGeom>
              <a:avLst/>
              <a:gdLst>
                <a:gd name="T0" fmla="*/ 6 w 51"/>
                <a:gd name="T1" fmla="*/ 0 h 361"/>
                <a:gd name="T2" fmla="*/ 26 w 51"/>
                <a:gd name="T3" fmla="*/ 24 h 361"/>
                <a:gd name="T4" fmla="*/ 24 w 51"/>
                <a:gd name="T5" fmla="*/ 51 h 361"/>
                <a:gd name="T6" fmla="*/ 21 w 51"/>
                <a:gd name="T7" fmla="*/ 102 h 361"/>
                <a:gd name="T8" fmla="*/ 19 w 51"/>
                <a:gd name="T9" fmla="*/ 168 h 361"/>
                <a:gd name="T10" fmla="*/ 21 w 51"/>
                <a:gd name="T11" fmla="*/ 180 h 361"/>
                <a:gd name="T12" fmla="*/ 5 w 51"/>
                <a:gd name="T13" fmla="*/ 172 h 361"/>
                <a:gd name="T14" fmla="*/ 7 w 51"/>
                <a:gd name="T15" fmla="*/ 154 h 361"/>
                <a:gd name="T16" fmla="*/ 5 w 51"/>
                <a:gd name="T17" fmla="*/ 112 h 361"/>
                <a:gd name="T18" fmla="*/ 4 w 51"/>
                <a:gd name="T19" fmla="*/ 100 h 361"/>
                <a:gd name="T20" fmla="*/ 12 w 51"/>
                <a:gd name="T21" fmla="*/ 90 h 361"/>
                <a:gd name="T22" fmla="*/ 14 w 51"/>
                <a:gd name="T23" fmla="*/ 67 h 361"/>
                <a:gd name="T24" fmla="*/ 0 w 51"/>
                <a:gd name="T25" fmla="*/ 8 h 361"/>
                <a:gd name="T26" fmla="*/ 6 w 51"/>
                <a:gd name="T27" fmla="*/ 0 h 361"/>
                <a:gd name="T28" fmla="*/ 6 w 51"/>
                <a:gd name="T29" fmla="*/ 0 h 3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1"/>
                <a:gd name="T46" fmla="*/ 0 h 361"/>
                <a:gd name="T47" fmla="*/ 51 w 51"/>
                <a:gd name="T48" fmla="*/ 361 h 36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1" h="361">
                  <a:moveTo>
                    <a:pt x="11" y="0"/>
                  </a:moveTo>
                  <a:lnTo>
                    <a:pt x="51" y="48"/>
                  </a:lnTo>
                  <a:lnTo>
                    <a:pt x="47" y="103"/>
                  </a:lnTo>
                  <a:lnTo>
                    <a:pt x="41" y="205"/>
                  </a:lnTo>
                  <a:lnTo>
                    <a:pt x="38" y="337"/>
                  </a:lnTo>
                  <a:lnTo>
                    <a:pt x="41" y="361"/>
                  </a:lnTo>
                  <a:lnTo>
                    <a:pt x="9" y="344"/>
                  </a:lnTo>
                  <a:lnTo>
                    <a:pt x="13" y="308"/>
                  </a:lnTo>
                  <a:lnTo>
                    <a:pt x="9" y="224"/>
                  </a:lnTo>
                  <a:lnTo>
                    <a:pt x="7" y="200"/>
                  </a:lnTo>
                  <a:lnTo>
                    <a:pt x="24" y="181"/>
                  </a:lnTo>
                  <a:lnTo>
                    <a:pt x="28" y="135"/>
                  </a:lnTo>
                  <a:lnTo>
                    <a:pt x="0" y="1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2" name="Freeform 410"/>
            <p:cNvSpPr>
              <a:spLocks/>
            </p:cNvSpPr>
            <p:nvPr/>
          </p:nvSpPr>
          <p:spPr bwMode="auto">
            <a:xfrm>
              <a:off x="1987" y="1824"/>
              <a:ext cx="29" cy="199"/>
            </a:xfrm>
            <a:custGeom>
              <a:avLst/>
              <a:gdLst>
                <a:gd name="T0" fmla="*/ 21 w 57"/>
                <a:gd name="T1" fmla="*/ 0 h 399"/>
                <a:gd name="T2" fmla="*/ 29 w 57"/>
                <a:gd name="T3" fmla="*/ 29 h 399"/>
                <a:gd name="T4" fmla="*/ 24 w 57"/>
                <a:gd name="T5" fmla="*/ 67 h 399"/>
                <a:gd name="T6" fmla="*/ 19 w 57"/>
                <a:gd name="T7" fmla="*/ 178 h 399"/>
                <a:gd name="T8" fmla="*/ 10 w 57"/>
                <a:gd name="T9" fmla="*/ 199 h 399"/>
                <a:gd name="T10" fmla="*/ 0 w 57"/>
                <a:gd name="T11" fmla="*/ 191 h 399"/>
                <a:gd name="T12" fmla="*/ 3 w 57"/>
                <a:gd name="T13" fmla="*/ 176 h 399"/>
                <a:gd name="T14" fmla="*/ 8 w 57"/>
                <a:gd name="T15" fmla="*/ 143 h 399"/>
                <a:gd name="T16" fmla="*/ 21 w 57"/>
                <a:gd name="T17" fmla="*/ 0 h 399"/>
                <a:gd name="T18" fmla="*/ 21 w 57"/>
                <a:gd name="T19" fmla="*/ 0 h 3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"/>
                <a:gd name="T31" fmla="*/ 0 h 399"/>
                <a:gd name="T32" fmla="*/ 57 w 57"/>
                <a:gd name="T33" fmla="*/ 399 h 39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" h="399">
                  <a:moveTo>
                    <a:pt x="42" y="0"/>
                  </a:moveTo>
                  <a:lnTo>
                    <a:pt x="57" y="59"/>
                  </a:lnTo>
                  <a:lnTo>
                    <a:pt x="47" y="135"/>
                  </a:lnTo>
                  <a:lnTo>
                    <a:pt x="38" y="356"/>
                  </a:lnTo>
                  <a:lnTo>
                    <a:pt x="19" y="399"/>
                  </a:lnTo>
                  <a:lnTo>
                    <a:pt x="0" y="382"/>
                  </a:lnTo>
                  <a:lnTo>
                    <a:pt x="6" y="352"/>
                  </a:lnTo>
                  <a:lnTo>
                    <a:pt x="15" y="28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3" name="Freeform 411"/>
            <p:cNvSpPr>
              <a:spLocks/>
            </p:cNvSpPr>
            <p:nvPr/>
          </p:nvSpPr>
          <p:spPr bwMode="auto">
            <a:xfrm>
              <a:off x="774" y="1898"/>
              <a:ext cx="121" cy="82"/>
            </a:xfrm>
            <a:custGeom>
              <a:avLst/>
              <a:gdLst>
                <a:gd name="T0" fmla="*/ 111 w 241"/>
                <a:gd name="T1" fmla="*/ 0 h 163"/>
                <a:gd name="T2" fmla="*/ 121 w 241"/>
                <a:gd name="T3" fmla="*/ 10 h 163"/>
                <a:gd name="T4" fmla="*/ 101 w 241"/>
                <a:gd name="T5" fmla="*/ 19 h 163"/>
                <a:gd name="T6" fmla="*/ 52 w 241"/>
                <a:gd name="T7" fmla="*/ 48 h 163"/>
                <a:gd name="T8" fmla="*/ 4 w 241"/>
                <a:gd name="T9" fmla="*/ 82 h 163"/>
                <a:gd name="T10" fmla="*/ 0 w 241"/>
                <a:gd name="T11" fmla="*/ 72 h 163"/>
                <a:gd name="T12" fmla="*/ 9 w 241"/>
                <a:gd name="T13" fmla="*/ 62 h 163"/>
                <a:gd name="T14" fmla="*/ 30 w 241"/>
                <a:gd name="T15" fmla="*/ 45 h 163"/>
                <a:gd name="T16" fmla="*/ 71 w 241"/>
                <a:gd name="T17" fmla="*/ 23 h 163"/>
                <a:gd name="T18" fmla="*/ 111 w 241"/>
                <a:gd name="T19" fmla="*/ 0 h 163"/>
                <a:gd name="T20" fmla="*/ 111 w 241"/>
                <a:gd name="T21" fmla="*/ 0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1"/>
                <a:gd name="T34" fmla="*/ 0 h 163"/>
                <a:gd name="T35" fmla="*/ 241 w 241"/>
                <a:gd name="T36" fmla="*/ 163 h 1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1" h="163">
                  <a:moveTo>
                    <a:pt x="222" y="0"/>
                  </a:moveTo>
                  <a:lnTo>
                    <a:pt x="241" y="19"/>
                  </a:lnTo>
                  <a:lnTo>
                    <a:pt x="202" y="38"/>
                  </a:lnTo>
                  <a:lnTo>
                    <a:pt x="103" y="95"/>
                  </a:lnTo>
                  <a:lnTo>
                    <a:pt x="8" y="163"/>
                  </a:lnTo>
                  <a:lnTo>
                    <a:pt x="0" y="144"/>
                  </a:lnTo>
                  <a:lnTo>
                    <a:pt x="17" y="123"/>
                  </a:lnTo>
                  <a:lnTo>
                    <a:pt x="59" y="89"/>
                  </a:lnTo>
                  <a:lnTo>
                    <a:pt x="141" y="45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4" name="Freeform 412"/>
            <p:cNvSpPr>
              <a:spLocks/>
            </p:cNvSpPr>
            <p:nvPr/>
          </p:nvSpPr>
          <p:spPr bwMode="auto">
            <a:xfrm>
              <a:off x="756" y="1943"/>
              <a:ext cx="104" cy="88"/>
            </a:xfrm>
            <a:custGeom>
              <a:avLst/>
              <a:gdLst>
                <a:gd name="T0" fmla="*/ 94 w 207"/>
                <a:gd name="T1" fmla="*/ 0 h 175"/>
                <a:gd name="T2" fmla="*/ 104 w 207"/>
                <a:gd name="T3" fmla="*/ 1 h 175"/>
                <a:gd name="T4" fmla="*/ 90 w 207"/>
                <a:gd name="T5" fmla="*/ 18 h 175"/>
                <a:gd name="T6" fmla="*/ 71 w 207"/>
                <a:gd name="T7" fmla="*/ 32 h 175"/>
                <a:gd name="T8" fmla="*/ 30 w 207"/>
                <a:gd name="T9" fmla="*/ 63 h 175"/>
                <a:gd name="T10" fmla="*/ 11 w 207"/>
                <a:gd name="T11" fmla="*/ 88 h 175"/>
                <a:gd name="T12" fmla="*/ 0 w 207"/>
                <a:gd name="T13" fmla="*/ 80 h 175"/>
                <a:gd name="T14" fmla="*/ 6 w 207"/>
                <a:gd name="T15" fmla="*/ 68 h 175"/>
                <a:gd name="T16" fmla="*/ 19 w 207"/>
                <a:gd name="T17" fmla="*/ 54 h 175"/>
                <a:gd name="T18" fmla="*/ 32 w 207"/>
                <a:gd name="T19" fmla="*/ 45 h 175"/>
                <a:gd name="T20" fmla="*/ 62 w 207"/>
                <a:gd name="T21" fmla="*/ 22 h 175"/>
                <a:gd name="T22" fmla="*/ 94 w 207"/>
                <a:gd name="T23" fmla="*/ 0 h 175"/>
                <a:gd name="T24" fmla="*/ 94 w 207"/>
                <a:gd name="T25" fmla="*/ 0 h 1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7"/>
                <a:gd name="T40" fmla="*/ 0 h 175"/>
                <a:gd name="T41" fmla="*/ 207 w 207"/>
                <a:gd name="T42" fmla="*/ 175 h 1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7" h="175">
                  <a:moveTo>
                    <a:pt x="188" y="0"/>
                  </a:moveTo>
                  <a:lnTo>
                    <a:pt x="207" y="2"/>
                  </a:lnTo>
                  <a:lnTo>
                    <a:pt x="179" y="36"/>
                  </a:lnTo>
                  <a:lnTo>
                    <a:pt x="141" y="64"/>
                  </a:lnTo>
                  <a:lnTo>
                    <a:pt x="59" y="125"/>
                  </a:lnTo>
                  <a:lnTo>
                    <a:pt x="21" y="175"/>
                  </a:lnTo>
                  <a:lnTo>
                    <a:pt x="0" y="159"/>
                  </a:lnTo>
                  <a:lnTo>
                    <a:pt x="11" y="135"/>
                  </a:lnTo>
                  <a:lnTo>
                    <a:pt x="38" y="108"/>
                  </a:lnTo>
                  <a:lnTo>
                    <a:pt x="63" y="89"/>
                  </a:lnTo>
                  <a:lnTo>
                    <a:pt x="123" y="44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5" name="Freeform 413"/>
            <p:cNvSpPr>
              <a:spLocks/>
            </p:cNvSpPr>
            <p:nvPr/>
          </p:nvSpPr>
          <p:spPr bwMode="auto">
            <a:xfrm>
              <a:off x="1094" y="2026"/>
              <a:ext cx="992" cy="907"/>
            </a:xfrm>
            <a:custGeom>
              <a:avLst/>
              <a:gdLst>
                <a:gd name="T0" fmla="*/ 987 w 1985"/>
                <a:gd name="T1" fmla="*/ 11 h 1814"/>
                <a:gd name="T2" fmla="*/ 980 w 1985"/>
                <a:gd name="T3" fmla="*/ 37 h 1814"/>
                <a:gd name="T4" fmla="*/ 970 w 1985"/>
                <a:gd name="T5" fmla="*/ 15 h 1814"/>
                <a:gd name="T6" fmla="*/ 814 w 1985"/>
                <a:gd name="T7" fmla="*/ 41 h 1814"/>
                <a:gd name="T8" fmla="*/ 783 w 1985"/>
                <a:gd name="T9" fmla="*/ 85 h 1814"/>
                <a:gd name="T10" fmla="*/ 705 w 1985"/>
                <a:gd name="T11" fmla="*/ 140 h 1814"/>
                <a:gd name="T12" fmla="*/ 641 w 1985"/>
                <a:gd name="T13" fmla="*/ 208 h 1814"/>
                <a:gd name="T14" fmla="*/ 578 w 1985"/>
                <a:gd name="T15" fmla="*/ 312 h 1814"/>
                <a:gd name="T16" fmla="*/ 522 w 1985"/>
                <a:gd name="T17" fmla="*/ 484 h 1814"/>
                <a:gd name="T18" fmla="*/ 521 w 1985"/>
                <a:gd name="T19" fmla="*/ 783 h 1814"/>
                <a:gd name="T20" fmla="*/ 514 w 1985"/>
                <a:gd name="T21" fmla="*/ 802 h 1814"/>
                <a:gd name="T22" fmla="*/ 501 w 1985"/>
                <a:gd name="T23" fmla="*/ 539 h 1814"/>
                <a:gd name="T24" fmla="*/ 536 w 1985"/>
                <a:gd name="T25" fmla="*/ 362 h 1814"/>
                <a:gd name="T26" fmla="*/ 564 w 1985"/>
                <a:gd name="T27" fmla="*/ 283 h 1814"/>
                <a:gd name="T28" fmla="*/ 601 w 1985"/>
                <a:gd name="T29" fmla="*/ 215 h 1814"/>
                <a:gd name="T30" fmla="*/ 546 w 1985"/>
                <a:gd name="T31" fmla="*/ 160 h 1814"/>
                <a:gd name="T32" fmla="*/ 502 w 1985"/>
                <a:gd name="T33" fmla="*/ 172 h 1814"/>
                <a:gd name="T34" fmla="*/ 437 w 1985"/>
                <a:gd name="T35" fmla="*/ 181 h 1814"/>
                <a:gd name="T36" fmla="*/ 391 w 1985"/>
                <a:gd name="T37" fmla="*/ 162 h 1814"/>
                <a:gd name="T38" fmla="*/ 343 w 1985"/>
                <a:gd name="T39" fmla="*/ 184 h 1814"/>
                <a:gd name="T40" fmla="*/ 232 w 1985"/>
                <a:gd name="T41" fmla="*/ 273 h 1814"/>
                <a:gd name="T42" fmla="*/ 184 w 1985"/>
                <a:gd name="T43" fmla="*/ 329 h 1814"/>
                <a:gd name="T44" fmla="*/ 137 w 1985"/>
                <a:gd name="T45" fmla="*/ 383 h 1814"/>
                <a:gd name="T46" fmla="*/ 72 w 1985"/>
                <a:gd name="T47" fmla="*/ 494 h 1814"/>
                <a:gd name="T48" fmla="*/ 27 w 1985"/>
                <a:gd name="T49" fmla="*/ 613 h 1814"/>
                <a:gd name="T50" fmla="*/ 18 w 1985"/>
                <a:gd name="T51" fmla="*/ 869 h 1814"/>
                <a:gd name="T52" fmla="*/ 21 w 1985"/>
                <a:gd name="T53" fmla="*/ 905 h 1814"/>
                <a:gd name="T54" fmla="*/ 0 w 1985"/>
                <a:gd name="T55" fmla="*/ 680 h 1814"/>
                <a:gd name="T56" fmla="*/ 29 w 1985"/>
                <a:gd name="T57" fmla="*/ 562 h 1814"/>
                <a:gd name="T58" fmla="*/ 67 w 1985"/>
                <a:gd name="T59" fmla="*/ 479 h 1814"/>
                <a:gd name="T60" fmla="*/ 114 w 1985"/>
                <a:gd name="T61" fmla="*/ 400 h 1814"/>
                <a:gd name="T62" fmla="*/ 149 w 1985"/>
                <a:gd name="T63" fmla="*/ 348 h 1814"/>
                <a:gd name="T64" fmla="*/ 186 w 1985"/>
                <a:gd name="T65" fmla="*/ 298 h 1814"/>
                <a:gd name="T66" fmla="*/ 224 w 1985"/>
                <a:gd name="T67" fmla="*/ 248 h 1814"/>
                <a:gd name="T68" fmla="*/ 265 w 1985"/>
                <a:gd name="T69" fmla="*/ 207 h 1814"/>
                <a:gd name="T70" fmla="*/ 308 w 1985"/>
                <a:gd name="T71" fmla="*/ 170 h 1814"/>
                <a:gd name="T72" fmla="*/ 353 w 1985"/>
                <a:gd name="T73" fmla="*/ 143 h 1814"/>
                <a:gd name="T74" fmla="*/ 411 w 1985"/>
                <a:gd name="T75" fmla="*/ 154 h 1814"/>
                <a:gd name="T76" fmla="*/ 433 w 1985"/>
                <a:gd name="T77" fmla="*/ 167 h 1814"/>
                <a:gd name="T78" fmla="*/ 532 w 1985"/>
                <a:gd name="T79" fmla="*/ 130 h 1814"/>
                <a:gd name="T80" fmla="*/ 600 w 1985"/>
                <a:gd name="T81" fmla="*/ 152 h 1814"/>
                <a:gd name="T82" fmla="*/ 576 w 1985"/>
                <a:gd name="T83" fmla="*/ 157 h 1814"/>
                <a:gd name="T84" fmla="*/ 618 w 1985"/>
                <a:gd name="T85" fmla="*/ 156 h 1814"/>
                <a:gd name="T86" fmla="*/ 654 w 1985"/>
                <a:gd name="T87" fmla="*/ 168 h 1814"/>
                <a:gd name="T88" fmla="*/ 722 w 1985"/>
                <a:gd name="T89" fmla="*/ 107 h 1814"/>
                <a:gd name="T90" fmla="*/ 796 w 1985"/>
                <a:gd name="T91" fmla="*/ 61 h 1814"/>
                <a:gd name="T92" fmla="*/ 830 w 1985"/>
                <a:gd name="T93" fmla="*/ 21 h 1814"/>
                <a:gd name="T94" fmla="*/ 962 w 1985"/>
                <a:gd name="T95" fmla="*/ 0 h 181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85"/>
                <a:gd name="T145" fmla="*/ 0 h 1814"/>
                <a:gd name="T146" fmla="*/ 1985 w 1985"/>
                <a:gd name="T147" fmla="*/ 1814 h 181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85" h="1814">
                  <a:moveTo>
                    <a:pt x="1924" y="0"/>
                  </a:moveTo>
                  <a:lnTo>
                    <a:pt x="1975" y="21"/>
                  </a:lnTo>
                  <a:lnTo>
                    <a:pt x="1985" y="82"/>
                  </a:lnTo>
                  <a:lnTo>
                    <a:pt x="1960" y="74"/>
                  </a:lnTo>
                  <a:lnTo>
                    <a:pt x="1950" y="52"/>
                  </a:lnTo>
                  <a:lnTo>
                    <a:pt x="1941" y="31"/>
                  </a:lnTo>
                  <a:lnTo>
                    <a:pt x="1910" y="32"/>
                  </a:lnTo>
                  <a:lnTo>
                    <a:pt x="1629" y="82"/>
                  </a:lnTo>
                  <a:lnTo>
                    <a:pt x="1614" y="137"/>
                  </a:lnTo>
                  <a:lnTo>
                    <a:pt x="1566" y="169"/>
                  </a:lnTo>
                  <a:lnTo>
                    <a:pt x="1460" y="240"/>
                  </a:lnTo>
                  <a:lnTo>
                    <a:pt x="1410" y="280"/>
                  </a:lnTo>
                  <a:lnTo>
                    <a:pt x="1365" y="323"/>
                  </a:lnTo>
                  <a:lnTo>
                    <a:pt x="1283" y="416"/>
                  </a:lnTo>
                  <a:lnTo>
                    <a:pt x="1213" y="517"/>
                  </a:lnTo>
                  <a:lnTo>
                    <a:pt x="1156" y="624"/>
                  </a:lnTo>
                  <a:lnTo>
                    <a:pt x="1108" y="738"/>
                  </a:lnTo>
                  <a:lnTo>
                    <a:pt x="1045" y="968"/>
                  </a:lnTo>
                  <a:lnTo>
                    <a:pt x="1023" y="1266"/>
                  </a:lnTo>
                  <a:lnTo>
                    <a:pt x="1043" y="1566"/>
                  </a:lnTo>
                  <a:lnTo>
                    <a:pt x="1043" y="1595"/>
                  </a:lnTo>
                  <a:lnTo>
                    <a:pt x="1028" y="1604"/>
                  </a:lnTo>
                  <a:lnTo>
                    <a:pt x="1011" y="1565"/>
                  </a:lnTo>
                  <a:lnTo>
                    <a:pt x="1002" y="1078"/>
                  </a:lnTo>
                  <a:lnTo>
                    <a:pt x="1040" y="838"/>
                  </a:lnTo>
                  <a:lnTo>
                    <a:pt x="1072" y="724"/>
                  </a:lnTo>
                  <a:lnTo>
                    <a:pt x="1114" y="614"/>
                  </a:lnTo>
                  <a:lnTo>
                    <a:pt x="1129" y="565"/>
                  </a:lnTo>
                  <a:lnTo>
                    <a:pt x="1152" y="519"/>
                  </a:lnTo>
                  <a:lnTo>
                    <a:pt x="1203" y="430"/>
                  </a:lnTo>
                  <a:lnTo>
                    <a:pt x="1085" y="352"/>
                  </a:lnTo>
                  <a:lnTo>
                    <a:pt x="1093" y="320"/>
                  </a:lnTo>
                  <a:lnTo>
                    <a:pt x="1068" y="329"/>
                  </a:lnTo>
                  <a:lnTo>
                    <a:pt x="1005" y="344"/>
                  </a:lnTo>
                  <a:lnTo>
                    <a:pt x="945" y="342"/>
                  </a:lnTo>
                  <a:lnTo>
                    <a:pt x="874" y="361"/>
                  </a:lnTo>
                  <a:lnTo>
                    <a:pt x="810" y="346"/>
                  </a:lnTo>
                  <a:lnTo>
                    <a:pt x="783" y="323"/>
                  </a:lnTo>
                  <a:lnTo>
                    <a:pt x="751" y="329"/>
                  </a:lnTo>
                  <a:lnTo>
                    <a:pt x="686" y="367"/>
                  </a:lnTo>
                  <a:lnTo>
                    <a:pt x="566" y="445"/>
                  </a:lnTo>
                  <a:lnTo>
                    <a:pt x="464" y="546"/>
                  </a:lnTo>
                  <a:lnTo>
                    <a:pt x="414" y="603"/>
                  </a:lnTo>
                  <a:lnTo>
                    <a:pt x="369" y="658"/>
                  </a:lnTo>
                  <a:lnTo>
                    <a:pt x="323" y="715"/>
                  </a:lnTo>
                  <a:lnTo>
                    <a:pt x="275" y="766"/>
                  </a:lnTo>
                  <a:lnTo>
                    <a:pt x="205" y="875"/>
                  </a:lnTo>
                  <a:lnTo>
                    <a:pt x="144" y="989"/>
                  </a:lnTo>
                  <a:lnTo>
                    <a:pt x="93" y="1105"/>
                  </a:lnTo>
                  <a:lnTo>
                    <a:pt x="55" y="1226"/>
                  </a:lnTo>
                  <a:lnTo>
                    <a:pt x="15" y="1477"/>
                  </a:lnTo>
                  <a:lnTo>
                    <a:pt x="36" y="1738"/>
                  </a:lnTo>
                  <a:lnTo>
                    <a:pt x="47" y="1789"/>
                  </a:lnTo>
                  <a:lnTo>
                    <a:pt x="43" y="1810"/>
                  </a:lnTo>
                  <a:lnTo>
                    <a:pt x="21" y="1814"/>
                  </a:lnTo>
                  <a:lnTo>
                    <a:pt x="0" y="1359"/>
                  </a:lnTo>
                  <a:lnTo>
                    <a:pt x="23" y="1240"/>
                  </a:lnTo>
                  <a:lnTo>
                    <a:pt x="59" y="1124"/>
                  </a:lnTo>
                  <a:lnTo>
                    <a:pt x="106" y="1011"/>
                  </a:lnTo>
                  <a:lnTo>
                    <a:pt x="135" y="958"/>
                  </a:lnTo>
                  <a:lnTo>
                    <a:pt x="163" y="903"/>
                  </a:lnTo>
                  <a:lnTo>
                    <a:pt x="228" y="799"/>
                  </a:lnTo>
                  <a:lnTo>
                    <a:pt x="262" y="747"/>
                  </a:lnTo>
                  <a:lnTo>
                    <a:pt x="298" y="696"/>
                  </a:lnTo>
                  <a:lnTo>
                    <a:pt x="334" y="646"/>
                  </a:lnTo>
                  <a:lnTo>
                    <a:pt x="372" y="595"/>
                  </a:lnTo>
                  <a:lnTo>
                    <a:pt x="410" y="546"/>
                  </a:lnTo>
                  <a:lnTo>
                    <a:pt x="448" y="496"/>
                  </a:lnTo>
                  <a:lnTo>
                    <a:pt x="488" y="453"/>
                  </a:lnTo>
                  <a:lnTo>
                    <a:pt x="530" y="413"/>
                  </a:lnTo>
                  <a:lnTo>
                    <a:pt x="572" y="375"/>
                  </a:lnTo>
                  <a:lnTo>
                    <a:pt x="616" y="340"/>
                  </a:lnTo>
                  <a:lnTo>
                    <a:pt x="661" y="312"/>
                  </a:lnTo>
                  <a:lnTo>
                    <a:pt x="707" y="285"/>
                  </a:lnTo>
                  <a:lnTo>
                    <a:pt x="806" y="245"/>
                  </a:lnTo>
                  <a:lnTo>
                    <a:pt x="823" y="308"/>
                  </a:lnTo>
                  <a:lnTo>
                    <a:pt x="834" y="335"/>
                  </a:lnTo>
                  <a:lnTo>
                    <a:pt x="867" y="333"/>
                  </a:lnTo>
                  <a:lnTo>
                    <a:pt x="975" y="312"/>
                  </a:lnTo>
                  <a:lnTo>
                    <a:pt x="1064" y="259"/>
                  </a:lnTo>
                  <a:lnTo>
                    <a:pt x="1114" y="264"/>
                  </a:lnTo>
                  <a:lnTo>
                    <a:pt x="1201" y="304"/>
                  </a:lnTo>
                  <a:lnTo>
                    <a:pt x="1194" y="321"/>
                  </a:lnTo>
                  <a:lnTo>
                    <a:pt x="1152" y="314"/>
                  </a:lnTo>
                  <a:lnTo>
                    <a:pt x="1137" y="350"/>
                  </a:lnTo>
                  <a:lnTo>
                    <a:pt x="1237" y="312"/>
                  </a:lnTo>
                  <a:lnTo>
                    <a:pt x="1274" y="342"/>
                  </a:lnTo>
                  <a:lnTo>
                    <a:pt x="1308" y="335"/>
                  </a:lnTo>
                  <a:lnTo>
                    <a:pt x="1374" y="268"/>
                  </a:lnTo>
                  <a:lnTo>
                    <a:pt x="1445" y="213"/>
                  </a:lnTo>
                  <a:lnTo>
                    <a:pt x="1517" y="164"/>
                  </a:lnTo>
                  <a:lnTo>
                    <a:pt x="1593" y="122"/>
                  </a:lnTo>
                  <a:lnTo>
                    <a:pt x="1610" y="71"/>
                  </a:lnTo>
                  <a:lnTo>
                    <a:pt x="1661" y="42"/>
                  </a:lnTo>
                  <a:lnTo>
                    <a:pt x="19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6" name="Freeform 414"/>
            <p:cNvSpPr>
              <a:spLocks/>
            </p:cNvSpPr>
            <p:nvPr/>
          </p:nvSpPr>
          <p:spPr bwMode="auto">
            <a:xfrm>
              <a:off x="1516" y="2033"/>
              <a:ext cx="21" cy="141"/>
            </a:xfrm>
            <a:custGeom>
              <a:avLst/>
              <a:gdLst>
                <a:gd name="T0" fmla="*/ 20 w 42"/>
                <a:gd name="T1" fmla="*/ 0 h 284"/>
                <a:gd name="T2" fmla="*/ 21 w 42"/>
                <a:gd name="T3" fmla="*/ 42 h 284"/>
                <a:gd name="T4" fmla="*/ 14 w 42"/>
                <a:gd name="T5" fmla="*/ 86 h 284"/>
                <a:gd name="T6" fmla="*/ 3 w 42"/>
                <a:gd name="T7" fmla="*/ 141 h 284"/>
                <a:gd name="T8" fmla="*/ 0 w 42"/>
                <a:gd name="T9" fmla="*/ 71 h 284"/>
                <a:gd name="T10" fmla="*/ 17 w 42"/>
                <a:gd name="T11" fmla="*/ 3 h 284"/>
                <a:gd name="T12" fmla="*/ 20 w 42"/>
                <a:gd name="T13" fmla="*/ 0 h 284"/>
                <a:gd name="T14" fmla="*/ 20 w 42"/>
                <a:gd name="T15" fmla="*/ 0 h 2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"/>
                <a:gd name="T25" fmla="*/ 0 h 284"/>
                <a:gd name="T26" fmla="*/ 42 w 42"/>
                <a:gd name="T27" fmla="*/ 284 h 2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" h="284">
                  <a:moveTo>
                    <a:pt x="40" y="0"/>
                  </a:moveTo>
                  <a:lnTo>
                    <a:pt x="42" y="84"/>
                  </a:lnTo>
                  <a:lnTo>
                    <a:pt x="28" y="173"/>
                  </a:lnTo>
                  <a:lnTo>
                    <a:pt x="6" y="284"/>
                  </a:lnTo>
                  <a:lnTo>
                    <a:pt x="0" y="143"/>
                  </a:lnTo>
                  <a:lnTo>
                    <a:pt x="34" y="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Freeform 415"/>
            <p:cNvSpPr>
              <a:spLocks/>
            </p:cNvSpPr>
            <p:nvPr/>
          </p:nvSpPr>
          <p:spPr bwMode="auto">
            <a:xfrm>
              <a:off x="726" y="2045"/>
              <a:ext cx="40" cy="337"/>
            </a:xfrm>
            <a:custGeom>
              <a:avLst/>
              <a:gdLst>
                <a:gd name="T0" fmla="*/ 27 w 80"/>
                <a:gd name="T1" fmla="*/ 0 h 675"/>
                <a:gd name="T2" fmla="*/ 40 w 80"/>
                <a:gd name="T3" fmla="*/ 36 h 675"/>
                <a:gd name="T4" fmla="*/ 34 w 80"/>
                <a:gd name="T5" fmla="*/ 96 h 675"/>
                <a:gd name="T6" fmla="*/ 27 w 80"/>
                <a:gd name="T7" fmla="*/ 174 h 675"/>
                <a:gd name="T8" fmla="*/ 20 w 80"/>
                <a:gd name="T9" fmla="*/ 249 h 675"/>
                <a:gd name="T10" fmla="*/ 16 w 80"/>
                <a:gd name="T11" fmla="*/ 289 h 675"/>
                <a:gd name="T12" fmla="*/ 14 w 80"/>
                <a:gd name="T13" fmla="*/ 332 h 675"/>
                <a:gd name="T14" fmla="*/ 3 w 80"/>
                <a:gd name="T15" fmla="*/ 337 h 675"/>
                <a:gd name="T16" fmla="*/ 0 w 80"/>
                <a:gd name="T17" fmla="*/ 296 h 675"/>
                <a:gd name="T18" fmla="*/ 10 w 80"/>
                <a:gd name="T19" fmla="*/ 258 h 675"/>
                <a:gd name="T20" fmla="*/ 0 w 80"/>
                <a:gd name="T21" fmla="*/ 232 h 675"/>
                <a:gd name="T22" fmla="*/ 5 w 80"/>
                <a:gd name="T23" fmla="*/ 205 h 675"/>
                <a:gd name="T24" fmla="*/ 6 w 80"/>
                <a:gd name="T25" fmla="*/ 152 h 675"/>
                <a:gd name="T26" fmla="*/ 14 w 80"/>
                <a:gd name="T27" fmla="*/ 115 h 675"/>
                <a:gd name="T28" fmla="*/ 12 w 80"/>
                <a:gd name="T29" fmla="*/ 79 h 675"/>
                <a:gd name="T30" fmla="*/ 21 w 80"/>
                <a:gd name="T31" fmla="*/ 49 h 675"/>
                <a:gd name="T32" fmla="*/ 22 w 80"/>
                <a:gd name="T33" fmla="*/ 21 h 675"/>
                <a:gd name="T34" fmla="*/ 27 w 80"/>
                <a:gd name="T35" fmla="*/ 0 h 675"/>
                <a:gd name="T36" fmla="*/ 27 w 80"/>
                <a:gd name="T37" fmla="*/ 0 h 6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0"/>
                <a:gd name="T58" fmla="*/ 0 h 675"/>
                <a:gd name="T59" fmla="*/ 80 w 80"/>
                <a:gd name="T60" fmla="*/ 675 h 6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0" h="675">
                  <a:moveTo>
                    <a:pt x="55" y="0"/>
                  </a:moveTo>
                  <a:lnTo>
                    <a:pt x="80" y="72"/>
                  </a:lnTo>
                  <a:lnTo>
                    <a:pt x="67" y="192"/>
                  </a:lnTo>
                  <a:lnTo>
                    <a:pt x="55" y="348"/>
                  </a:lnTo>
                  <a:lnTo>
                    <a:pt x="40" y="498"/>
                  </a:lnTo>
                  <a:lnTo>
                    <a:pt x="32" y="578"/>
                  </a:lnTo>
                  <a:lnTo>
                    <a:pt x="29" y="664"/>
                  </a:lnTo>
                  <a:lnTo>
                    <a:pt x="6" y="675"/>
                  </a:lnTo>
                  <a:lnTo>
                    <a:pt x="0" y="593"/>
                  </a:lnTo>
                  <a:lnTo>
                    <a:pt x="21" y="517"/>
                  </a:lnTo>
                  <a:lnTo>
                    <a:pt x="0" y="464"/>
                  </a:lnTo>
                  <a:lnTo>
                    <a:pt x="11" y="411"/>
                  </a:lnTo>
                  <a:lnTo>
                    <a:pt x="13" y="304"/>
                  </a:lnTo>
                  <a:lnTo>
                    <a:pt x="29" y="230"/>
                  </a:lnTo>
                  <a:lnTo>
                    <a:pt x="25" y="158"/>
                  </a:lnTo>
                  <a:lnTo>
                    <a:pt x="42" y="99"/>
                  </a:lnTo>
                  <a:lnTo>
                    <a:pt x="44" y="4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8" name="Freeform 416"/>
            <p:cNvSpPr>
              <a:spLocks/>
            </p:cNvSpPr>
            <p:nvPr/>
          </p:nvSpPr>
          <p:spPr bwMode="auto">
            <a:xfrm>
              <a:off x="1959" y="2089"/>
              <a:ext cx="314" cy="80"/>
            </a:xfrm>
            <a:custGeom>
              <a:avLst/>
              <a:gdLst>
                <a:gd name="T0" fmla="*/ 117 w 627"/>
                <a:gd name="T1" fmla="*/ 0 h 159"/>
                <a:gd name="T2" fmla="*/ 220 w 627"/>
                <a:gd name="T3" fmla="*/ 11 h 159"/>
                <a:gd name="T4" fmla="*/ 314 w 627"/>
                <a:gd name="T5" fmla="*/ 47 h 159"/>
                <a:gd name="T6" fmla="*/ 305 w 627"/>
                <a:gd name="T7" fmla="*/ 68 h 159"/>
                <a:gd name="T8" fmla="*/ 282 w 627"/>
                <a:gd name="T9" fmla="*/ 77 h 159"/>
                <a:gd name="T10" fmla="*/ 228 w 627"/>
                <a:gd name="T11" fmla="*/ 74 h 159"/>
                <a:gd name="T12" fmla="*/ 171 w 627"/>
                <a:gd name="T13" fmla="*/ 80 h 159"/>
                <a:gd name="T14" fmla="*/ 122 w 627"/>
                <a:gd name="T15" fmla="*/ 60 h 159"/>
                <a:gd name="T16" fmla="*/ 88 w 627"/>
                <a:gd name="T17" fmla="*/ 61 h 159"/>
                <a:gd name="T18" fmla="*/ 72 w 627"/>
                <a:gd name="T19" fmla="*/ 36 h 159"/>
                <a:gd name="T20" fmla="*/ 33 w 627"/>
                <a:gd name="T21" fmla="*/ 35 h 159"/>
                <a:gd name="T22" fmla="*/ 0 w 627"/>
                <a:gd name="T23" fmla="*/ 29 h 159"/>
                <a:gd name="T24" fmla="*/ 24 w 627"/>
                <a:gd name="T25" fmla="*/ 11 h 159"/>
                <a:gd name="T26" fmla="*/ 54 w 627"/>
                <a:gd name="T27" fmla="*/ 6 h 159"/>
                <a:gd name="T28" fmla="*/ 117 w 627"/>
                <a:gd name="T29" fmla="*/ 0 h 159"/>
                <a:gd name="T30" fmla="*/ 117 w 627"/>
                <a:gd name="T31" fmla="*/ 0 h 15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27"/>
                <a:gd name="T49" fmla="*/ 0 h 159"/>
                <a:gd name="T50" fmla="*/ 627 w 627"/>
                <a:gd name="T51" fmla="*/ 159 h 15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27" h="159">
                  <a:moveTo>
                    <a:pt x="234" y="0"/>
                  </a:moveTo>
                  <a:lnTo>
                    <a:pt x="439" y="21"/>
                  </a:lnTo>
                  <a:lnTo>
                    <a:pt x="627" y="93"/>
                  </a:lnTo>
                  <a:lnTo>
                    <a:pt x="610" y="136"/>
                  </a:lnTo>
                  <a:lnTo>
                    <a:pt x="564" y="154"/>
                  </a:lnTo>
                  <a:lnTo>
                    <a:pt x="456" y="148"/>
                  </a:lnTo>
                  <a:lnTo>
                    <a:pt x="342" y="159"/>
                  </a:lnTo>
                  <a:lnTo>
                    <a:pt x="243" y="119"/>
                  </a:lnTo>
                  <a:lnTo>
                    <a:pt x="175" y="121"/>
                  </a:lnTo>
                  <a:lnTo>
                    <a:pt x="144" y="72"/>
                  </a:lnTo>
                  <a:lnTo>
                    <a:pt x="66" y="70"/>
                  </a:lnTo>
                  <a:lnTo>
                    <a:pt x="0" y="57"/>
                  </a:lnTo>
                  <a:lnTo>
                    <a:pt x="47" y="22"/>
                  </a:lnTo>
                  <a:lnTo>
                    <a:pt x="108" y="11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9" name="Freeform 417"/>
            <p:cNvSpPr>
              <a:spLocks/>
            </p:cNvSpPr>
            <p:nvPr/>
          </p:nvSpPr>
          <p:spPr bwMode="auto">
            <a:xfrm>
              <a:off x="1628" y="2125"/>
              <a:ext cx="374" cy="717"/>
            </a:xfrm>
            <a:custGeom>
              <a:avLst/>
              <a:gdLst>
                <a:gd name="T0" fmla="*/ 295 w 747"/>
                <a:gd name="T1" fmla="*/ 2 h 1435"/>
                <a:gd name="T2" fmla="*/ 290 w 747"/>
                <a:gd name="T3" fmla="*/ 36 h 1435"/>
                <a:gd name="T4" fmla="*/ 374 w 747"/>
                <a:gd name="T5" fmla="*/ 91 h 1435"/>
                <a:gd name="T6" fmla="*/ 274 w 747"/>
                <a:gd name="T7" fmla="*/ 131 h 1435"/>
                <a:gd name="T8" fmla="*/ 246 w 747"/>
                <a:gd name="T9" fmla="*/ 210 h 1435"/>
                <a:gd name="T10" fmla="*/ 219 w 747"/>
                <a:gd name="T11" fmla="*/ 272 h 1435"/>
                <a:gd name="T12" fmla="*/ 239 w 747"/>
                <a:gd name="T13" fmla="*/ 329 h 1435"/>
                <a:gd name="T14" fmla="*/ 274 w 747"/>
                <a:gd name="T15" fmla="*/ 348 h 1435"/>
                <a:gd name="T16" fmla="*/ 225 w 747"/>
                <a:gd name="T17" fmla="*/ 402 h 1435"/>
                <a:gd name="T18" fmla="*/ 238 w 747"/>
                <a:gd name="T19" fmla="*/ 406 h 1435"/>
                <a:gd name="T20" fmla="*/ 269 w 747"/>
                <a:gd name="T21" fmla="*/ 380 h 1435"/>
                <a:gd name="T22" fmla="*/ 287 w 747"/>
                <a:gd name="T23" fmla="*/ 441 h 1435"/>
                <a:gd name="T24" fmla="*/ 242 w 747"/>
                <a:gd name="T25" fmla="*/ 481 h 1435"/>
                <a:gd name="T26" fmla="*/ 218 w 747"/>
                <a:gd name="T27" fmla="*/ 447 h 1435"/>
                <a:gd name="T28" fmla="*/ 202 w 747"/>
                <a:gd name="T29" fmla="*/ 510 h 1435"/>
                <a:gd name="T30" fmla="*/ 220 w 747"/>
                <a:gd name="T31" fmla="*/ 511 h 1435"/>
                <a:gd name="T32" fmla="*/ 230 w 747"/>
                <a:gd name="T33" fmla="*/ 538 h 1435"/>
                <a:gd name="T34" fmla="*/ 204 w 747"/>
                <a:gd name="T35" fmla="*/ 520 h 1435"/>
                <a:gd name="T36" fmla="*/ 197 w 747"/>
                <a:gd name="T37" fmla="*/ 665 h 1435"/>
                <a:gd name="T38" fmla="*/ 186 w 747"/>
                <a:gd name="T39" fmla="*/ 695 h 1435"/>
                <a:gd name="T40" fmla="*/ 152 w 747"/>
                <a:gd name="T41" fmla="*/ 686 h 1435"/>
                <a:gd name="T42" fmla="*/ 112 w 747"/>
                <a:gd name="T43" fmla="*/ 693 h 1435"/>
                <a:gd name="T44" fmla="*/ 6 w 747"/>
                <a:gd name="T45" fmla="*/ 706 h 1435"/>
                <a:gd name="T46" fmla="*/ 53 w 747"/>
                <a:gd name="T47" fmla="*/ 689 h 1435"/>
                <a:gd name="T48" fmla="*/ 70 w 747"/>
                <a:gd name="T49" fmla="*/ 665 h 1435"/>
                <a:gd name="T50" fmla="*/ 17 w 747"/>
                <a:gd name="T51" fmla="*/ 667 h 1435"/>
                <a:gd name="T52" fmla="*/ 52 w 747"/>
                <a:gd name="T53" fmla="*/ 655 h 1435"/>
                <a:gd name="T54" fmla="*/ 125 w 747"/>
                <a:gd name="T55" fmla="*/ 627 h 1435"/>
                <a:gd name="T56" fmla="*/ 63 w 747"/>
                <a:gd name="T57" fmla="*/ 628 h 1435"/>
                <a:gd name="T58" fmla="*/ 15 w 747"/>
                <a:gd name="T59" fmla="*/ 633 h 1435"/>
                <a:gd name="T60" fmla="*/ 116 w 747"/>
                <a:gd name="T61" fmla="*/ 582 h 1435"/>
                <a:gd name="T62" fmla="*/ 54 w 747"/>
                <a:gd name="T63" fmla="*/ 587 h 1435"/>
                <a:gd name="T64" fmla="*/ 3 w 747"/>
                <a:gd name="T65" fmla="*/ 587 h 1435"/>
                <a:gd name="T66" fmla="*/ 85 w 747"/>
                <a:gd name="T67" fmla="*/ 563 h 1435"/>
                <a:gd name="T68" fmla="*/ 107 w 747"/>
                <a:gd name="T69" fmla="*/ 551 h 1435"/>
                <a:gd name="T70" fmla="*/ 62 w 747"/>
                <a:gd name="T71" fmla="*/ 555 h 1435"/>
                <a:gd name="T72" fmla="*/ 47 w 747"/>
                <a:gd name="T73" fmla="*/ 541 h 1435"/>
                <a:gd name="T74" fmla="*/ 44 w 747"/>
                <a:gd name="T75" fmla="*/ 527 h 1435"/>
                <a:gd name="T76" fmla="*/ 0 w 747"/>
                <a:gd name="T77" fmla="*/ 486 h 1435"/>
                <a:gd name="T78" fmla="*/ 6 w 747"/>
                <a:gd name="T79" fmla="*/ 402 h 1435"/>
                <a:gd name="T80" fmla="*/ 13 w 747"/>
                <a:gd name="T81" fmla="*/ 348 h 1435"/>
                <a:gd name="T82" fmla="*/ 39 w 747"/>
                <a:gd name="T83" fmla="*/ 272 h 1435"/>
                <a:gd name="T84" fmla="*/ 75 w 747"/>
                <a:gd name="T85" fmla="*/ 202 h 1435"/>
                <a:gd name="T86" fmla="*/ 121 w 747"/>
                <a:gd name="T87" fmla="*/ 136 h 1435"/>
                <a:gd name="T88" fmla="*/ 175 w 747"/>
                <a:gd name="T89" fmla="*/ 75 h 1435"/>
                <a:gd name="T90" fmla="*/ 238 w 747"/>
                <a:gd name="T91" fmla="*/ 24 h 1435"/>
                <a:gd name="T92" fmla="*/ 282 w 747"/>
                <a:gd name="T93" fmla="*/ 0 h 14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47"/>
                <a:gd name="T142" fmla="*/ 0 h 1435"/>
                <a:gd name="T143" fmla="*/ 747 w 747"/>
                <a:gd name="T144" fmla="*/ 1435 h 143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47" h="1435">
                  <a:moveTo>
                    <a:pt x="563" y="0"/>
                  </a:moveTo>
                  <a:lnTo>
                    <a:pt x="590" y="4"/>
                  </a:lnTo>
                  <a:lnTo>
                    <a:pt x="593" y="23"/>
                  </a:lnTo>
                  <a:lnTo>
                    <a:pt x="580" y="72"/>
                  </a:lnTo>
                  <a:lnTo>
                    <a:pt x="721" y="146"/>
                  </a:lnTo>
                  <a:lnTo>
                    <a:pt x="747" y="182"/>
                  </a:lnTo>
                  <a:lnTo>
                    <a:pt x="637" y="211"/>
                  </a:lnTo>
                  <a:lnTo>
                    <a:pt x="548" y="262"/>
                  </a:lnTo>
                  <a:lnTo>
                    <a:pt x="470" y="329"/>
                  </a:lnTo>
                  <a:lnTo>
                    <a:pt x="491" y="420"/>
                  </a:lnTo>
                  <a:lnTo>
                    <a:pt x="441" y="500"/>
                  </a:lnTo>
                  <a:lnTo>
                    <a:pt x="437" y="544"/>
                  </a:lnTo>
                  <a:lnTo>
                    <a:pt x="466" y="583"/>
                  </a:lnTo>
                  <a:lnTo>
                    <a:pt x="477" y="658"/>
                  </a:lnTo>
                  <a:lnTo>
                    <a:pt x="494" y="724"/>
                  </a:lnTo>
                  <a:lnTo>
                    <a:pt x="548" y="697"/>
                  </a:lnTo>
                  <a:lnTo>
                    <a:pt x="597" y="713"/>
                  </a:lnTo>
                  <a:lnTo>
                    <a:pt x="449" y="804"/>
                  </a:lnTo>
                  <a:lnTo>
                    <a:pt x="458" y="821"/>
                  </a:lnTo>
                  <a:lnTo>
                    <a:pt x="475" y="812"/>
                  </a:lnTo>
                  <a:lnTo>
                    <a:pt x="514" y="772"/>
                  </a:lnTo>
                  <a:lnTo>
                    <a:pt x="538" y="760"/>
                  </a:lnTo>
                  <a:lnTo>
                    <a:pt x="578" y="815"/>
                  </a:lnTo>
                  <a:lnTo>
                    <a:pt x="574" y="882"/>
                  </a:lnTo>
                  <a:lnTo>
                    <a:pt x="529" y="920"/>
                  </a:lnTo>
                  <a:lnTo>
                    <a:pt x="483" y="962"/>
                  </a:lnTo>
                  <a:lnTo>
                    <a:pt x="441" y="908"/>
                  </a:lnTo>
                  <a:lnTo>
                    <a:pt x="436" y="895"/>
                  </a:lnTo>
                  <a:lnTo>
                    <a:pt x="411" y="954"/>
                  </a:lnTo>
                  <a:lnTo>
                    <a:pt x="403" y="1021"/>
                  </a:lnTo>
                  <a:lnTo>
                    <a:pt x="407" y="1024"/>
                  </a:lnTo>
                  <a:lnTo>
                    <a:pt x="439" y="1023"/>
                  </a:lnTo>
                  <a:lnTo>
                    <a:pt x="468" y="1042"/>
                  </a:lnTo>
                  <a:lnTo>
                    <a:pt x="460" y="1076"/>
                  </a:lnTo>
                  <a:lnTo>
                    <a:pt x="434" y="1089"/>
                  </a:lnTo>
                  <a:lnTo>
                    <a:pt x="407" y="1040"/>
                  </a:lnTo>
                  <a:lnTo>
                    <a:pt x="398" y="1184"/>
                  </a:lnTo>
                  <a:lnTo>
                    <a:pt x="394" y="1330"/>
                  </a:lnTo>
                  <a:lnTo>
                    <a:pt x="392" y="1378"/>
                  </a:lnTo>
                  <a:lnTo>
                    <a:pt x="371" y="1391"/>
                  </a:lnTo>
                  <a:lnTo>
                    <a:pt x="341" y="1367"/>
                  </a:lnTo>
                  <a:lnTo>
                    <a:pt x="304" y="1372"/>
                  </a:lnTo>
                  <a:lnTo>
                    <a:pt x="264" y="1389"/>
                  </a:lnTo>
                  <a:lnTo>
                    <a:pt x="223" y="1387"/>
                  </a:lnTo>
                  <a:lnTo>
                    <a:pt x="19" y="1435"/>
                  </a:lnTo>
                  <a:lnTo>
                    <a:pt x="12" y="1412"/>
                  </a:lnTo>
                  <a:lnTo>
                    <a:pt x="38" y="1399"/>
                  </a:lnTo>
                  <a:lnTo>
                    <a:pt x="105" y="1378"/>
                  </a:lnTo>
                  <a:lnTo>
                    <a:pt x="249" y="1344"/>
                  </a:lnTo>
                  <a:lnTo>
                    <a:pt x="139" y="1330"/>
                  </a:lnTo>
                  <a:lnTo>
                    <a:pt x="27" y="1355"/>
                  </a:lnTo>
                  <a:lnTo>
                    <a:pt x="33" y="1334"/>
                  </a:lnTo>
                  <a:lnTo>
                    <a:pt x="53" y="1323"/>
                  </a:lnTo>
                  <a:lnTo>
                    <a:pt x="103" y="1310"/>
                  </a:lnTo>
                  <a:lnTo>
                    <a:pt x="177" y="1283"/>
                  </a:lnTo>
                  <a:lnTo>
                    <a:pt x="249" y="1254"/>
                  </a:lnTo>
                  <a:lnTo>
                    <a:pt x="194" y="1239"/>
                  </a:lnTo>
                  <a:lnTo>
                    <a:pt x="126" y="1256"/>
                  </a:lnTo>
                  <a:lnTo>
                    <a:pt x="72" y="1275"/>
                  </a:lnTo>
                  <a:lnTo>
                    <a:pt x="29" y="1266"/>
                  </a:lnTo>
                  <a:lnTo>
                    <a:pt x="118" y="1213"/>
                  </a:lnTo>
                  <a:lnTo>
                    <a:pt x="232" y="1165"/>
                  </a:lnTo>
                  <a:lnTo>
                    <a:pt x="171" y="1165"/>
                  </a:lnTo>
                  <a:lnTo>
                    <a:pt x="107" y="1175"/>
                  </a:lnTo>
                  <a:lnTo>
                    <a:pt x="46" y="1184"/>
                  </a:lnTo>
                  <a:lnTo>
                    <a:pt x="6" y="1175"/>
                  </a:lnTo>
                  <a:lnTo>
                    <a:pt x="86" y="1142"/>
                  </a:lnTo>
                  <a:lnTo>
                    <a:pt x="169" y="1127"/>
                  </a:lnTo>
                  <a:lnTo>
                    <a:pt x="211" y="1116"/>
                  </a:lnTo>
                  <a:lnTo>
                    <a:pt x="213" y="1102"/>
                  </a:lnTo>
                  <a:lnTo>
                    <a:pt x="188" y="1099"/>
                  </a:lnTo>
                  <a:lnTo>
                    <a:pt x="124" y="1110"/>
                  </a:lnTo>
                  <a:lnTo>
                    <a:pt x="99" y="1108"/>
                  </a:lnTo>
                  <a:lnTo>
                    <a:pt x="93" y="1083"/>
                  </a:lnTo>
                  <a:lnTo>
                    <a:pt x="160" y="1036"/>
                  </a:lnTo>
                  <a:lnTo>
                    <a:pt x="88" y="1055"/>
                  </a:lnTo>
                  <a:lnTo>
                    <a:pt x="19" y="1070"/>
                  </a:lnTo>
                  <a:lnTo>
                    <a:pt x="0" y="973"/>
                  </a:lnTo>
                  <a:lnTo>
                    <a:pt x="6" y="870"/>
                  </a:lnTo>
                  <a:lnTo>
                    <a:pt x="12" y="804"/>
                  </a:lnTo>
                  <a:lnTo>
                    <a:pt x="38" y="745"/>
                  </a:lnTo>
                  <a:lnTo>
                    <a:pt x="25" y="697"/>
                  </a:lnTo>
                  <a:lnTo>
                    <a:pt x="48" y="620"/>
                  </a:lnTo>
                  <a:lnTo>
                    <a:pt x="78" y="545"/>
                  </a:lnTo>
                  <a:lnTo>
                    <a:pt x="112" y="475"/>
                  </a:lnTo>
                  <a:lnTo>
                    <a:pt x="150" y="405"/>
                  </a:lnTo>
                  <a:lnTo>
                    <a:pt x="194" y="336"/>
                  </a:lnTo>
                  <a:lnTo>
                    <a:pt x="242" y="272"/>
                  </a:lnTo>
                  <a:lnTo>
                    <a:pt x="293" y="209"/>
                  </a:lnTo>
                  <a:lnTo>
                    <a:pt x="350" y="150"/>
                  </a:lnTo>
                  <a:lnTo>
                    <a:pt x="411" y="97"/>
                  </a:lnTo>
                  <a:lnTo>
                    <a:pt x="475" y="49"/>
                  </a:lnTo>
                  <a:lnTo>
                    <a:pt x="519" y="25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0" name="Freeform 418"/>
            <p:cNvSpPr>
              <a:spLocks/>
            </p:cNvSpPr>
            <p:nvPr/>
          </p:nvSpPr>
          <p:spPr bwMode="auto">
            <a:xfrm>
              <a:off x="2300" y="2151"/>
              <a:ext cx="17" cy="12"/>
            </a:xfrm>
            <a:custGeom>
              <a:avLst/>
              <a:gdLst>
                <a:gd name="T0" fmla="*/ 4 w 35"/>
                <a:gd name="T1" fmla="*/ 0 h 25"/>
                <a:gd name="T2" fmla="*/ 17 w 35"/>
                <a:gd name="T3" fmla="*/ 12 h 25"/>
                <a:gd name="T4" fmla="*/ 0 w 35"/>
                <a:gd name="T5" fmla="*/ 12 h 25"/>
                <a:gd name="T6" fmla="*/ 4 w 35"/>
                <a:gd name="T7" fmla="*/ 0 h 25"/>
                <a:gd name="T8" fmla="*/ 4 w 35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5"/>
                <a:gd name="T17" fmla="*/ 35 w 35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5">
                  <a:moveTo>
                    <a:pt x="8" y="0"/>
                  </a:moveTo>
                  <a:lnTo>
                    <a:pt x="35" y="25"/>
                  </a:lnTo>
                  <a:lnTo>
                    <a:pt x="0" y="2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Freeform 419"/>
            <p:cNvSpPr>
              <a:spLocks/>
            </p:cNvSpPr>
            <p:nvPr/>
          </p:nvSpPr>
          <p:spPr bwMode="auto">
            <a:xfrm>
              <a:off x="2015" y="2172"/>
              <a:ext cx="62" cy="51"/>
            </a:xfrm>
            <a:custGeom>
              <a:avLst/>
              <a:gdLst>
                <a:gd name="T0" fmla="*/ 3 w 124"/>
                <a:gd name="T1" fmla="*/ 0 h 101"/>
                <a:gd name="T2" fmla="*/ 31 w 124"/>
                <a:gd name="T3" fmla="*/ 21 h 101"/>
                <a:gd name="T4" fmla="*/ 45 w 124"/>
                <a:gd name="T5" fmla="*/ 33 h 101"/>
                <a:gd name="T6" fmla="*/ 59 w 124"/>
                <a:gd name="T7" fmla="*/ 43 h 101"/>
                <a:gd name="T8" fmla="*/ 62 w 124"/>
                <a:gd name="T9" fmla="*/ 51 h 101"/>
                <a:gd name="T10" fmla="*/ 25 w 124"/>
                <a:gd name="T11" fmla="*/ 36 h 101"/>
                <a:gd name="T12" fmla="*/ 0 w 124"/>
                <a:gd name="T13" fmla="*/ 6 h 101"/>
                <a:gd name="T14" fmla="*/ 3 w 124"/>
                <a:gd name="T15" fmla="*/ 0 h 101"/>
                <a:gd name="T16" fmla="*/ 3 w 124"/>
                <a:gd name="T17" fmla="*/ 0 h 1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4"/>
                <a:gd name="T28" fmla="*/ 0 h 101"/>
                <a:gd name="T29" fmla="*/ 124 w 124"/>
                <a:gd name="T30" fmla="*/ 101 h 10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4" h="101">
                  <a:moveTo>
                    <a:pt x="6" y="0"/>
                  </a:moveTo>
                  <a:lnTo>
                    <a:pt x="63" y="42"/>
                  </a:lnTo>
                  <a:lnTo>
                    <a:pt x="89" y="66"/>
                  </a:lnTo>
                  <a:lnTo>
                    <a:pt x="118" y="85"/>
                  </a:lnTo>
                  <a:lnTo>
                    <a:pt x="124" y="101"/>
                  </a:lnTo>
                  <a:lnTo>
                    <a:pt x="49" y="72"/>
                  </a:lnTo>
                  <a:lnTo>
                    <a:pt x="0" y="1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Freeform 420"/>
            <p:cNvSpPr>
              <a:spLocks/>
            </p:cNvSpPr>
            <p:nvPr/>
          </p:nvSpPr>
          <p:spPr bwMode="auto">
            <a:xfrm>
              <a:off x="2113" y="2218"/>
              <a:ext cx="275" cy="44"/>
            </a:xfrm>
            <a:custGeom>
              <a:avLst/>
              <a:gdLst>
                <a:gd name="T0" fmla="*/ 240 w 549"/>
                <a:gd name="T1" fmla="*/ 0 h 88"/>
                <a:gd name="T2" fmla="*/ 267 w 549"/>
                <a:gd name="T3" fmla="*/ 11 h 88"/>
                <a:gd name="T4" fmla="*/ 275 w 549"/>
                <a:gd name="T5" fmla="*/ 37 h 88"/>
                <a:gd name="T6" fmla="*/ 206 w 549"/>
                <a:gd name="T7" fmla="*/ 34 h 88"/>
                <a:gd name="T8" fmla="*/ 101 w 549"/>
                <a:gd name="T9" fmla="*/ 44 h 88"/>
                <a:gd name="T10" fmla="*/ 0 w 549"/>
                <a:gd name="T11" fmla="*/ 24 h 88"/>
                <a:gd name="T12" fmla="*/ 7 w 549"/>
                <a:gd name="T13" fmla="*/ 14 h 88"/>
                <a:gd name="T14" fmla="*/ 20 w 549"/>
                <a:gd name="T15" fmla="*/ 17 h 88"/>
                <a:gd name="T16" fmla="*/ 49 w 549"/>
                <a:gd name="T17" fmla="*/ 28 h 88"/>
                <a:gd name="T18" fmla="*/ 142 w 549"/>
                <a:gd name="T19" fmla="*/ 22 h 88"/>
                <a:gd name="T20" fmla="*/ 240 w 549"/>
                <a:gd name="T21" fmla="*/ 0 h 88"/>
                <a:gd name="T22" fmla="*/ 240 w 549"/>
                <a:gd name="T23" fmla="*/ 0 h 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49"/>
                <a:gd name="T37" fmla="*/ 0 h 88"/>
                <a:gd name="T38" fmla="*/ 549 w 549"/>
                <a:gd name="T39" fmla="*/ 88 h 8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49" h="88">
                  <a:moveTo>
                    <a:pt x="479" y="0"/>
                  </a:moveTo>
                  <a:lnTo>
                    <a:pt x="534" y="23"/>
                  </a:lnTo>
                  <a:lnTo>
                    <a:pt x="549" y="74"/>
                  </a:lnTo>
                  <a:lnTo>
                    <a:pt x="412" y="67"/>
                  </a:lnTo>
                  <a:lnTo>
                    <a:pt x="201" y="88"/>
                  </a:lnTo>
                  <a:lnTo>
                    <a:pt x="0" y="48"/>
                  </a:lnTo>
                  <a:lnTo>
                    <a:pt x="13" y="29"/>
                  </a:lnTo>
                  <a:lnTo>
                    <a:pt x="40" y="34"/>
                  </a:lnTo>
                  <a:lnTo>
                    <a:pt x="97" y="57"/>
                  </a:lnTo>
                  <a:lnTo>
                    <a:pt x="283" y="4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3" name="Freeform 421"/>
            <p:cNvSpPr>
              <a:spLocks/>
            </p:cNvSpPr>
            <p:nvPr/>
          </p:nvSpPr>
          <p:spPr bwMode="auto">
            <a:xfrm>
              <a:off x="1937" y="2382"/>
              <a:ext cx="79" cy="46"/>
            </a:xfrm>
            <a:custGeom>
              <a:avLst/>
              <a:gdLst>
                <a:gd name="T0" fmla="*/ 54 w 158"/>
                <a:gd name="T1" fmla="*/ 0 h 91"/>
                <a:gd name="T2" fmla="*/ 77 w 158"/>
                <a:gd name="T3" fmla="*/ 4 h 91"/>
                <a:gd name="T4" fmla="*/ 79 w 158"/>
                <a:gd name="T5" fmla="*/ 12 h 91"/>
                <a:gd name="T6" fmla="*/ 67 w 158"/>
                <a:gd name="T7" fmla="*/ 14 h 91"/>
                <a:gd name="T8" fmla="*/ 34 w 158"/>
                <a:gd name="T9" fmla="*/ 29 h 91"/>
                <a:gd name="T10" fmla="*/ 17 w 158"/>
                <a:gd name="T11" fmla="*/ 40 h 91"/>
                <a:gd name="T12" fmla="*/ 0 w 158"/>
                <a:gd name="T13" fmla="*/ 46 h 91"/>
                <a:gd name="T14" fmla="*/ 7 w 158"/>
                <a:gd name="T15" fmla="*/ 29 h 91"/>
                <a:gd name="T16" fmla="*/ 21 w 158"/>
                <a:gd name="T17" fmla="*/ 15 h 91"/>
                <a:gd name="T18" fmla="*/ 54 w 158"/>
                <a:gd name="T19" fmla="*/ 0 h 91"/>
                <a:gd name="T20" fmla="*/ 54 w 158"/>
                <a:gd name="T21" fmla="*/ 0 h 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8"/>
                <a:gd name="T34" fmla="*/ 0 h 91"/>
                <a:gd name="T35" fmla="*/ 158 w 158"/>
                <a:gd name="T36" fmla="*/ 91 h 9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8" h="91">
                  <a:moveTo>
                    <a:pt x="108" y="0"/>
                  </a:moveTo>
                  <a:lnTo>
                    <a:pt x="154" y="8"/>
                  </a:lnTo>
                  <a:lnTo>
                    <a:pt x="158" y="23"/>
                  </a:lnTo>
                  <a:lnTo>
                    <a:pt x="133" y="27"/>
                  </a:lnTo>
                  <a:lnTo>
                    <a:pt x="67" y="57"/>
                  </a:lnTo>
                  <a:lnTo>
                    <a:pt x="34" y="80"/>
                  </a:lnTo>
                  <a:lnTo>
                    <a:pt x="0" y="91"/>
                  </a:lnTo>
                  <a:lnTo>
                    <a:pt x="15" y="57"/>
                  </a:lnTo>
                  <a:lnTo>
                    <a:pt x="42" y="3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4" name="Freeform 422"/>
            <p:cNvSpPr>
              <a:spLocks/>
            </p:cNvSpPr>
            <p:nvPr/>
          </p:nvSpPr>
          <p:spPr bwMode="auto">
            <a:xfrm>
              <a:off x="738" y="2402"/>
              <a:ext cx="124" cy="335"/>
            </a:xfrm>
            <a:custGeom>
              <a:avLst/>
              <a:gdLst>
                <a:gd name="T0" fmla="*/ 9 w 247"/>
                <a:gd name="T1" fmla="*/ 0 h 671"/>
                <a:gd name="T2" fmla="*/ 23 w 247"/>
                <a:gd name="T3" fmla="*/ 56 h 671"/>
                <a:gd name="T4" fmla="*/ 38 w 247"/>
                <a:gd name="T5" fmla="*/ 106 h 671"/>
                <a:gd name="T6" fmla="*/ 61 w 247"/>
                <a:gd name="T7" fmla="*/ 164 h 671"/>
                <a:gd name="T8" fmla="*/ 71 w 247"/>
                <a:gd name="T9" fmla="*/ 201 h 671"/>
                <a:gd name="T10" fmla="*/ 75 w 247"/>
                <a:gd name="T11" fmla="*/ 221 h 671"/>
                <a:gd name="T12" fmla="*/ 90 w 247"/>
                <a:gd name="T13" fmla="*/ 236 h 671"/>
                <a:gd name="T14" fmla="*/ 122 w 247"/>
                <a:gd name="T15" fmla="*/ 311 h 671"/>
                <a:gd name="T16" fmla="*/ 124 w 247"/>
                <a:gd name="T17" fmla="*/ 328 h 671"/>
                <a:gd name="T18" fmla="*/ 113 w 247"/>
                <a:gd name="T19" fmla="*/ 335 h 671"/>
                <a:gd name="T20" fmla="*/ 109 w 247"/>
                <a:gd name="T21" fmla="*/ 317 h 671"/>
                <a:gd name="T22" fmla="*/ 99 w 247"/>
                <a:gd name="T23" fmla="*/ 303 h 671"/>
                <a:gd name="T24" fmla="*/ 89 w 247"/>
                <a:gd name="T25" fmla="*/ 270 h 671"/>
                <a:gd name="T26" fmla="*/ 81 w 247"/>
                <a:gd name="T27" fmla="*/ 250 h 671"/>
                <a:gd name="T28" fmla="*/ 68 w 247"/>
                <a:gd name="T29" fmla="*/ 233 h 671"/>
                <a:gd name="T30" fmla="*/ 59 w 247"/>
                <a:gd name="T31" fmla="*/ 194 h 671"/>
                <a:gd name="T32" fmla="*/ 52 w 247"/>
                <a:gd name="T33" fmla="*/ 176 h 671"/>
                <a:gd name="T34" fmla="*/ 38 w 247"/>
                <a:gd name="T35" fmla="*/ 165 h 671"/>
                <a:gd name="T36" fmla="*/ 29 w 247"/>
                <a:gd name="T37" fmla="*/ 135 h 671"/>
                <a:gd name="T38" fmla="*/ 28 w 247"/>
                <a:gd name="T39" fmla="*/ 119 h 671"/>
                <a:gd name="T40" fmla="*/ 17 w 247"/>
                <a:gd name="T41" fmla="*/ 105 h 671"/>
                <a:gd name="T42" fmla="*/ 12 w 247"/>
                <a:gd name="T43" fmla="*/ 73 h 671"/>
                <a:gd name="T44" fmla="*/ 0 w 247"/>
                <a:gd name="T45" fmla="*/ 13 h 671"/>
                <a:gd name="T46" fmla="*/ 9 w 247"/>
                <a:gd name="T47" fmla="*/ 0 h 671"/>
                <a:gd name="T48" fmla="*/ 9 w 247"/>
                <a:gd name="T49" fmla="*/ 0 h 6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7"/>
                <a:gd name="T76" fmla="*/ 0 h 671"/>
                <a:gd name="T77" fmla="*/ 247 w 247"/>
                <a:gd name="T78" fmla="*/ 671 h 67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7" h="671">
                  <a:moveTo>
                    <a:pt x="17" y="0"/>
                  </a:moveTo>
                  <a:lnTo>
                    <a:pt x="45" y="112"/>
                  </a:lnTo>
                  <a:lnTo>
                    <a:pt x="76" y="213"/>
                  </a:lnTo>
                  <a:lnTo>
                    <a:pt x="121" y="329"/>
                  </a:lnTo>
                  <a:lnTo>
                    <a:pt x="142" y="403"/>
                  </a:lnTo>
                  <a:lnTo>
                    <a:pt x="150" y="443"/>
                  </a:lnTo>
                  <a:lnTo>
                    <a:pt x="180" y="473"/>
                  </a:lnTo>
                  <a:lnTo>
                    <a:pt x="243" y="623"/>
                  </a:lnTo>
                  <a:lnTo>
                    <a:pt x="247" y="656"/>
                  </a:lnTo>
                  <a:lnTo>
                    <a:pt x="226" y="671"/>
                  </a:lnTo>
                  <a:lnTo>
                    <a:pt x="218" y="635"/>
                  </a:lnTo>
                  <a:lnTo>
                    <a:pt x="197" y="606"/>
                  </a:lnTo>
                  <a:lnTo>
                    <a:pt x="178" y="540"/>
                  </a:lnTo>
                  <a:lnTo>
                    <a:pt x="161" y="500"/>
                  </a:lnTo>
                  <a:lnTo>
                    <a:pt x="135" y="466"/>
                  </a:lnTo>
                  <a:lnTo>
                    <a:pt x="118" y="388"/>
                  </a:lnTo>
                  <a:lnTo>
                    <a:pt x="104" y="352"/>
                  </a:lnTo>
                  <a:lnTo>
                    <a:pt x="76" y="331"/>
                  </a:lnTo>
                  <a:lnTo>
                    <a:pt x="57" y="270"/>
                  </a:lnTo>
                  <a:lnTo>
                    <a:pt x="55" y="238"/>
                  </a:lnTo>
                  <a:lnTo>
                    <a:pt x="34" y="211"/>
                  </a:lnTo>
                  <a:lnTo>
                    <a:pt x="23" y="146"/>
                  </a:lnTo>
                  <a:lnTo>
                    <a:pt x="0" y="2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5" name="Freeform 423"/>
            <p:cNvSpPr>
              <a:spLocks/>
            </p:cNvSpPr>
            <p:nvPr/>
          </p:nvSpPr>
          <p:spPr bwMode="auto">
            <a:xfrm>
              <a:off x="1980" y="2406"/>
              <a:ext cx="44" cy="43"/>
            </a:xfrm>
            <a:custGeom>
              <a:avLst/>
              <a:gdLst>
                <a:gd name="T0" fmla="*/ 19 w 89"/>
                <a:gd name="T1" fmla="*/ 0 h 85"/>
                <a:gd name="T2" fmla="*/ 22 w 89"/>
                <a:gd name="T3" fmla="*/ 10 h 85"/>
                <a:gd name="T4" fmla="*/ 17 w 89"/>
                <a:gd name="T5" fmla="*/ 25 h 85"/>
                <a:gd name="T6" fmla="*/ 36 w 89"/>
                <a:gd name="T7" fmla="*/ 17 h 85"/>
                <a:gd name="T8" fmla="*/ 44 w 89"/>
                <a:gd name="T9" fmla="*/ 28 h 85"/>
                <a:gd name="T10" fmla="*/ 43 w 89"/>
                <a:gd name="T11" fmla="*/ 34 h 85"/>
                <a:gd name="T12" fmla="*/ 21 w 89"/>
                <a:gd name="T13" fmla="*/ 43 h 85"/>
                <a:gd name="T14" fmla="*/ 2 w 89"/>
                <a:gd name="T15" fmla="*/ 29 h 85"/>
                <a:gd name="T16" fmla="*/ 0 w 89"/>
                <a:gd name="T17" fmla="*/ 19 h 85"/>
                <a:gd name="T18" fmla="*/ 2 w 89"/>
                <a:gd name="T19" fmla="*/ 11 h 85"/>
                <a:gd name="T20" fmla="*/ 19 w 89"/>
                <a:gd name="T21" fmla="*/ 0 h 85"/>
                <a:gd name="T22" fmla="*/ 19 w 89"/>
                <a:gd name="T23" fmla="*/ 0 h 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9"/>
                <a:gd name="T37" fmla="*/ 0 h 85"/>
                <a:gd name="T38" fmla="*/ 89 w 89"/>
                <a:gd name="T39" fmla="*/ 85 h 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9" h="85">
                  <a:moveTo>
                    <a:pt x="38" y="0"/>
                  </a:moveTo>
                  <a:lnTo>
                    <a:pt x="45" y="20"/>
                  </a:lnTo>
                  <a:lnTo>
                    <a:pt x="34" y="49"/>
                  </a:lnTo>
                  <a:lnTo>
                    <a:pt x="72" y="34"/>
                  </a:lnTo>
                  <a:lnTo>
                    <a:pt x="89" y="55"/>
                  </a:lnTo>
                  <a:lnTo>
                    <a:pt x="87" y="68"/>
                  </a:lnTo>
                  <a:lnTo>
                    <a:pt x="43" y="85"/>
                  </a:lnTo>
                  <a:lnTo>
                    <a:pt x="5" y="57"/>
                  </a:lnTo>
                  <a:lnTo>
                    <a:pt x="0" y="38"/>
                  </a:lnTo>
                  <a:lnTo>
                    <a:pt x="5" y="2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6" name="Freeform 424"/>
            <p:cNvSpPr>
              <a:spLocks/>
            </p:cNvSpPr>
            <p:nvPr/>
          </p:nvSpPr>
          <p:spPr bwMode="auto">
            <a:xfrm>
              <a:off x="1978" y="2433"/>
              <a:ext cx="94" cy="46"/>
            </a:xfrm>
            <a:custGeom>
              <a:avLst/>
              <a:gdLst>
                <a:gd name="T0" fmla="*/ 89 w 188"/>
                <a:gd name="T1" fmla="*/ 0 h 93"/>
                <a:gd name="T2" fmla="*/ 94 w 188"/>
                <a:gd name="T3" fmla="*/ 5 h 93"/>
                <a:gd name="T4" fmla="*/ 90 w 188"/>
                <a:gd name="T5" fmla="*/ 16 h 93"/>
                <a:gd name="T6" fmla="*/ 68 w 188"/>
                <a:gd name="T7" fmla="*/ 34 h 93"/>
                <a:gd name="T8" fmla="*/ 30 w 188"/>
                <a:gd name="T9" fmla="*/ 46 h 93"/>
                <a:gd name="T10" fmla="*/ 0 w 188"/>
                <a:gd name="T11" fmla="*/ 34 h 93"/>
                <a:gd name="T12" fmla="*/ 54 w 188"/>
                <a:gd name="T13" fmla="*/ 22 h 93"/>
                <a:gd name="T14" fmla="*/ 89 w 188"/>
                <a:gd name="T15" fmla="*/ 0 h 93"/>
                <a:gd name="T16" fmla="*/ 89 w 188"/>
                <a:gd name="T17" fmla="*/ 0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8"/>
                <a:gd name="T28" fmla="*/ 0 h 93"/>
                <a:gd name="T29" fmla="*/ 188 w 188"/>
                <a:gd name="T30" fmla="*/ 93 h 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8" h="93">
                  <a:moveTo>
                    <a:pt x="177" y="0"/>
                  </a:moveTo>
                  <a:lnTo>
                    <a:pt x="188" y="11"/>
                  </a:lnTo>
                  <a:lnTo>
                    <a:pt x="179" y="32"/>
                  </a:lnTo>
                  <a:lnTo>
                    <a:pt x="135" y="68"/>
                  </a:lnTo>
                  <a:lnTo>
                    <a:pt x="61" y="93"/>
                  </a:lnTo>
                  <a:lnTo>
                    <a:pt x="0" y="68"/>
                  </a:lnTo>
                  <a:lnTo>
                    <a:pt x="108" y="45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7" name="Freeform 425"/>
            <p:cNvSpPr>
              <a:spLocks/>
            </p:cNvSpPr>
            <p:nvPr/>
          </p:nvSpPr>
          <p:spPr bwMode="auto">
            <a:xfrm>
              <a:off x="1937" y="2467"/>
              <a:ext cx="20" cy="11"/>
            </a:xfrm>
            <a:custGeom>
              <a:avLst/>
              <a:gdLst>
                <a:gd name="T0" fmla="*/ 1 w 40"/>
                <a:gd name="T1" fmla="*/ 0 h 23"/>
                <a:gd name="T2" fmla="*/ 20 w 40"/>
                <a:gd name="T3" fmla="*/ 7 h 23"/>
                <a:gd name="T4" fmla="*/ 0 w 40"/>
                <a:gd name="T5" fmla="*/ 11 h 23"/>
                <a:gd name="T6" fmla="*/ 1 w 40"/>
                <a:gd name="T7" fmla="*/ 0 h 23"/>
                <a:gd name="T8" fmla="*/ 1 w 40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23"/>
                <a:gd name="T17" fmla="*/ 40 w 40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23">
                  <a:moveTo>
                    <a:pt x="2" y="0"/>
                  </a:moveTo>
                  <a:lnTo>
                    <a:pt x="40" y="15"/>
                  </a:lnTo>
                  <a:lnTo>
                    <a:pt x="0" y="2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8" name="Freeform 426"/>
            <p:cNvSpPr>
              <a:spLocks/>
            </p:cNvSpPr>
            <p:nvPr/>
          </p:nvSpPr>
          <p:spPr bwMode="auto">
            <a:xfrm>
              <a:off x="2111" y="2467"/>
              <a:ext cx="47" cy="46"/>
            </a:xfrm>
            <a:custGeom>
              <a:avLst/>
              <a:gdLst>
                <a:gd name="T0" fmla="*/ 39 w 93"/>
                <a:gd name="T1" fmla="*/ 0 h 91"/>
                <a:gd name="T2" fmla="*/ 47 w 93"/>
                <a:gd name="T3" fmla="*/ 8 h 91"/>
                <a:gd name="T4" fmla="*/ 33 w 93"/>
                <a:gd name="T5" fmla="*/ 14 h 91"/>
                <a:gd name="T6" fmla="*/ 10 w 93"/>
                <a:gd name="T7" fmla="*/ 46 h 91"/>
                <a:gd name="T8" fmla="*/ 0 w 93"/>
                <a:gd name="T9" fmla="*/ 40 h 91"/>
                <a:gd name="T10" fmla="*/ 1 w 93"/>
                <a:gd name="T11" fmla="*/ 27 h 91"/>
                <a:gd name="T12" fmla="*/ 10 w 93"/>
                <a:gd name="T13" fmla="*/ 14 h 91"/>
                <a:gd name="T14" fmla="*/ 21 w 93"/>
                <a:gd name="T15" fmla="*/ 5 h 91"/>
                <a:gd name="T16" fmla="*/ 39 w 93"/>
                <a:gd name="T17" fmla="*/ 0 h 91"/>
                <a:gd name="T18" fmla="*/ 39 w 93"/>
                <a:gd name="T19" fmla="*/ 0 h 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3"/>
                <a:gd name="T31" fmla="*/ 0 h 91"/>
                <a:gd name="T32" fmla="*/ 93 w 93"/>
                <a:gd name="T33" fmla="*/ 91 h 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3" h="91">
                  <a:moveTo>
                    <a:pt x="78" y="0"/>
                  </a:moveTo>
                  <a:lnTo>
                    <a:pt x="93" y="15"/>
                  </a:lnTo>
                  <a:lnTo>
                    <a:pt x="65" y="27"/>
                  </a:lnTo>
                  <a:lnTo>
                    <a:pt x="19" y="91"/>
                  </a:lnTo>
                  <a:lnTo>
                    <a:pt x="0" y="80"/>
                  </a:lnTo>
                  <a:lnTo>
                    <a:pt x="2" y="53"/>
                  </a:lnTo>
                  <a:lnTo>
                    <a:pt x="19" y="27"/>
                  </a:lnTo>
                  <a:lnTo>
                    <a:pt x="42" y="1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9" name="Freeform 427"/>
            <p:cNvSpPr>
              <a:spLocks/>
            </p:cNvSpPr>
            <p:nvPr/>
          </p:nvSpPr>
          <p:spPr bwMode="auto">
            <a:xfrm>
              <a:off x="2226" y="2467"/>
              <a:ext cx="24" cy="23"/>
            </a:xfrm>
            <a:custGeom>
              <a:avLst/>
              <a:gdLst>
                <a:gd name="T0" fmla="*/ 15 w 48"/>
                <a:gd name="T1" fmla="*/ 0 h 46"/>
                <a:gd name="T2" fmla="*/ 24 w 48"/>
                <a:gd name="T3" fmla="*/ 12 h 46"/>
                <a:gd name="T4" fmla="*/ 17 w 48"/>
                <a:gd name="T5" fmla="*/ 23 h 46"/>
                <a:gd name="T6" fmla="*/ 0 w 48"/>
                <a:gd name="T7" fmla="*/ 15 h 46"/>
                <a:gd name="T8" fmla="*/ 15 w 48"/>
                <a:gd name="T9" fmla="*/ 0 h 46"/>
                <a:gd name="T10" fmla="*/ 15 w 48"/>
                <a:gd name="T11" fmla="*/ 0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46"/>
                <a:gd name="T20" fmla="*/ 48 w 48"/>
                <a:gd name="T21" fmla="*/ 46 h 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46">
                  <a:moveTo>
                    <a:pt x="30" y="0"/>
                  </a:moveTo>
                  <a:lnTo>
                    <a:pt x="48" y="23"/>
                  </a:lnTo>
                  <a:lnTo>
                    <a:pt x="34" y="46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0" name="Freeform 428"/>
            <p:cNvSpPr>
              <a:spLocks/>
            </p:cNvSpPr>
            <p:nvPr/>
          </p:nvSpPr>
          <p:spPr bwMode="auto">
            <a:xfrm>
              <a:off x="2256" y="2483"/>
              <a:ext cx="29" cy="27"/>
            </a:xfrm>
            <a:custGeom>
              <a:avLst/>
              <a:gdLst>
                <a:gd name="T0" fmla="*/ 19 w 57"/>
                <a:gd name="T1" fmla="*/ 0 h 54"/>
                <a:gd name="T2" fmla="*/ 29 w 57"/>
                <a:gd name="T3" fmla="*/ 12 h 54"/>
                <a:gd name="T4" fmla="*/ 15 w 57"/>
                <a:gd name="T5" fmla="*/ 27 h 54"/>
                <a:gd name="T6" fmla="*/ 3 w 57"/>
                <a:gd name="T7" fmla="*/ 25 h 54"/>
                <a:gd name="T8" fmla="*/ 0 w 57"/>
                <a:gd name="T9" fmla="*/ 14 h 54"/>
                <a:gd name="T10" fmla="*/ 7 w 57"/>
                <a:gd name="T11" fmla="*/ 5 h 54"/>
                <a:gd name="T12" fmla="*/ 19 w 57"/>
                <a:gd name="T13" fmla="*/ 0 h 54"/>
                <a:gd name="T14" fmla="*/ 19 w 57"/>
                <a:gd name="T15" fmla="*/ 0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"/>
                <a:gd name="T25" fmla="*/ 0 h 54"/>
                <a:gd name="T26" fmla="*/ 57 w 57"/>
                <a:gd name="T27" fmla="*/ 54 h 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" h="54">
                  <a:moveTo>
                    <a:pt x="38" y="0"/>
                  </a:moveTo>
                  <a:lnTo>
                    <a:pt x="57" y="23"/>
                  </a:lnTo>
                  <a:lnTo>
                    <a:pt x="30" y="54"/>
                  </a:lnTo>
                  <a:lnTo>
                    <a:pt x="6" y="50"/>
                  </a:lnTo>
                  <a:lnTo>
                    <a:pt x="0" y="29"/>
                  </a:lnTo>
                  <a:lnTo>
                    <a:pt x="13" y="1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1" name="Freeform 429"/>
            <p:cNvSpPr>
              <a:spLocks/>
            </p:cNvSpPr>
            <p:nvPr/>
          </p:nvSpPr>
          <p:spPr bwMode="auto">
            <a:xfrm>
              <a:off x="2141" y="2491"/>
              <a:ext cx="37" cy="24"/>
            </a:xfrm>
            <a:custGeom>
              <a:avLst/>
              <a:gdLst>
                <a:gd name="T0" fmla="*/ 13 w 72"/>
                <a:gd name="T1" fmla="*/ 0 h 47"/>
                <a:gd name="T2" fmla="*/ 37 w 72"/>
                <a:gd name="T3" fmla="*/ 14 h 47"/>
                <a:gd name="T4" fmla="*/ 19 w 72"/>
                <a:gd name="T5" fmla="*/ 24 h 47"/>
                <a:gd name="T6" fmla="*/ 0 w 72"/>
                <a:gd name="T7" fmla="*/ 16 h 47"/>
                <a:gd name="T8" fmla="*/ 4 w 72"/>
                <a:gd name="T9" fmla="*/ 7 h 47"/>
                <a:gd name="T10" fmla="*/ 13 w 72"/>
                <a:gd name="T11" fmla="*/ 0 h 47"/>
                <a:gd name="T12" fmla="*/ 13 w 72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"/>
                <a:gd name="T22" fmla="*/ 0 h 47"/>
                <a:gd name="T23" fmla="*/ 72 w 72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" h="47">
                  <a:moveTo>
                    <a:pt x="26" y="0"/>
                  </a:moveTo>
                  <a:lnTo>
                    <a:pt x="72" y="28"/>
                  </a:lnTo>
                  <a:lnTo>
                    <a:pt x="36" y="47"/>
                  </a:lnTo>
                  <a:lnTo>
                    <a:pt x="0" y="32"/>
                  </a:lnTo>
                  <a:lnTo>
                    <a:pt x="7" y="1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2" name="Freeform 430"/>
            <p:cNvSpPr>
              <a:spLocks/>
            </p:cNvSpPr>
            <p:nvPr/>
          </p:nvSpPr>
          <p:spPr bwMode="auto">
            <a:xfrm>
              <a:off x="2114" y="2496"/>
              <a:ext cx="395" cy="90"/>
            </a:xfrm>
            <a:custGeom>
              <a:avLst/>
              <a:gdLst>
                <a:gd name="T0" fmla="*/ 199 w 791"/>
                <a:gd name="T1" fmla="*/ 0 h 181"/>
                <a:gd name="T2" fmla="*/ 212 w 791"/>
                <a:gd name="T3" fmla="*/ 21 h 181"/>
                <a:gd name="T4" fmla="*/ 208 w 791"/>
                <a:gd name="T5" fmla="*/ 50 h 181"/>
                <a:gd name="T6" fmla="*/ 372 w 791"/>
                <a:gd name="T7" fmla="*/ 39 h 181"/>
                <a:gd name="T8" fmla="*/ 395 w 791"/>
                <a:gd name="T9" fmla="*/ 41 h 181"/>
                <a:gd name="T10" fmla="*/ 395 w 791"/>
                <a:gd name="T11" fmla="*/ 57 h 181"/>
                <a:gd name="T12" fmla="*/ 1 w 791"/>
                <a:gd name="T13" fmla="*/ 90 h 181"/>
                <a:gd name="T14" fmla="*/ 4 w 791"/>
                <a:gd name="T15" fmla="*/ 72 h 181"/>
                <a:gd name="T16" fmla="*/ 9 w 791"/>
                <a:gd name="T17" fmla="*/ 63 h 181"/>
                <a:gd name="T18" fmla="*/ 4 w 791"/>
                <a:gd name="T19" fmla="*/ 52 h 181"/>
                <a:gd name="T20" fmla="*/ 0 w 791"/>
                <a:gd name="T21" fmla="*/ 31 h 181"/>
                <a:gd name="T22" fmla="*/ 18 w 791"/>
                <a:gd name="T23" fmla="*/ 33 h 181"/>
                <a:gd name="T24" fmla="*/ 56 w 791"/>
                <a:gd name="T25" fmla="*/ 36 h 181"/>
                <a:gd name="T26" fmla="*/ 84 w 791"/>
                <a:gd name="T27" fmla="*/ 8 h 181"/>
                <a:gd name="T28" fmla="*/ 124 w 791"/>
                <a:gd name="T29" fmla="*/ 19 h 181"/>
                <a:gd name="T30" fmla="*/ 144 w 791"/>
                <a:gd name="T31" fmla="*/ 36 h 181"/>
                <a:gd name="T32" fmla="*/ 167 w 791"/>
                <a:gd name="T33" fmla="*/ 35 h 181"/>
                <a:gd name="T34" fmla="*/ 199 w 791"/>
                <a:gd name="T35" fmla="*/ 0 h 181"/>
                <a:gd name="T36" fmla="*/ 199 w 791"/>
                <a:gd name="T37" fmla="*/ 0 h 18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91"/>
                <a:gd name="T58" fmla="*/ 0 h 181"/>
                <a:gd name="T59" fmla="*/ 791 w 791"/>
                <a:gd name="T60" fmla="*/ 181 h 18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91" h="181">
                  <a:moveTo>
                    <a:pt x="399" y="0"/>
                  </a:moveTo>
                  <a:lnTo>
                    <a:pt x="424" y="42"/>
                  </a:lnTo>
                  <a:lnTo>
                    <a:pt x="416" y="101"/>
                  </a:lnTo>
                  <a:lnTo>
                    <a:pt x="745" y="78"/>
                  </a:lnTo>
                  <a:lnTo>
                    <a:pt x="791" y="82"/>
                  </a:lnTo>
                  <a:lnTo>
                    <a:pt x="791" y="114"/>
                  </a:lnTo>
                  <a:lnTo>
                    <a:pt x="3" y="181"/>
                  </a:lnTo>
                  <a:lnTo>
                    <a:pt x="9" y="145"/>
                  </a:lnTo>
                  <a:lnTo>
                    <a:pt x="19" y="126"/>
                  </a:lnTo>
                  <a:lnTo>
                    <a:pt x="9" y="105"/>
                  </a:lnTo>
                  <a:lnTo>
                    <a:pt x="0" y="63"/>
                  </a:lnTo>
                  <a:lnTo>
                    <a:pt x="36" y="67"/>
                  </a:lnTo>
                  <a:lnTo>
                    <a:pt x="112" y="72"/>
                  </a:lnTo>
                  <a:lnTo>
                    <a:pt x="169" y="17"/>
                  </a:lnTo>
                  <a:lnTo>
                    <a:pt x="249" y="38"/>
                  </a:lnTo>
                  <a:lnTo>
                    <a:pt x="289" y="72"/>
                  </a:lnTo>
                  <a:lnTo>
                    <a:pt x="334" y="71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3" name="Freeform 431"/>
            <p:cNvSpPr>
              <a:spLocks/>
            </p:cNvSpPr>
            <p:nvPr/>
          </p:nvSpPr>
          <p:spPr bwMode="auto">
            <a:xfrm>
              <a:off x="2031" y="2505"/>
              <a:ext cx="76" cy="91"/>
            </a:xfrm>
            <a:custGeom>
              <a:avLst/>
              <a:gdLst>
                <a:gd name="T0" fmla="*/ 25 w 152"/>
                <a:gd name="T1" fmla="*/ 0 h 183"/>
                <a:gd name="T2" fmla="*/ 53 w 152"/>
                <a:gd name="T3" fmla="*/ 18 h 183"/>
                <a:gd name="T4" fmla="*/ 76 w 152"/>
                <a:gd name="T5" fmla="*/ 45 h 183"/>
                <a:gd name="T6" fmla="*/ 57 w 152"/>
                <a:gd name="T7" fmla="*/ 75 h 183"/>
                <a:gd name="T8" fmla="*/ 54 w 152"/>
                <a:gd name="T9" fmla="*/ 88 h 183"/>
                <a:gd name="T10" fmla="*/ 46 w 152"/>
                <a:gd name="T11" fmla="*/ 91 h 183"/>
                <a:gd name="T12" fmla="*/ 36 w 152"/>
                <a:gd name="T13" fmla="*/ 73 h 183"/>
                <a:gd name="T14" fmla="*/ 21 w 152"/>
                <a:gd name="T15" fmla="*/ 42 h 183"/>
                <a:gd name="T16" fmla="*/ 0 w 152"/>
                <a:gd name="T17" fmla="*/ 14 h 183"/>
                <a:gd name="T18" fmla="*/ 10 w 152"/>
                <a:gd name="T19" fmla="*/ 6 h 183"/>
                <a:gd name="T20" fmla="*/ 25 w 152"/>
                <a:gd name="T21" fmla="*/ 0 h 183"/>
                <a:gd name="T22" fmla="*/ 25 w 152"/>
                <a:gd name="T23" fmla="*/ 0 h 1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2"/>
                <a:gd name="T37" fmla="*/ 0 h 183"/>
                <a:gd name="T38" fmla="*/ 152 w 152"/>
                <a:gd name="T39" fmla="*/ 183 h 18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2" h="183">
                  <a:moveTo>
                    <a:pt x="50" y="0"/>
                  </a:moveTo>
                  <a:lnTo>
                    <a:pt x="107" y="36"/>
                  </a:lnTo>
                  <a:lnTo>
                    <a:pt x="152" y="90"/>
                  </a:lnTo>
                  <a:lnTo>
                    <a:pt x="114" y="150"/>
                  </a:lnTo>
                  <a:lnTo>
                    <a:pt x="109" y="177"/>
                  </a:lnTo>
                  <a:lnTo>
                    <a:pt x="93" y="183"/>
                  </a:lnTo>
                  <a:lnTo>
                    <a:pt x="71" y="147"/>
                  </a:lnTo>
                  <a:lnTo>
                    <a:pt x="42" y="84"/>
                  </a:lnTo>
                  <a:lnTo>
                    <a:pt x="0" y="29"/>
                  </a:lnTo>
                  <a:lnTo>
                    <a:pt x="19" y="1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4" name="Freeform 432"/>
            <p:cNvSpPr>
              <a:spLocks/>
            </p:cNvSpPr>
            <p:nvPr/>
          </p:nvSpPr>
          <p:spPr bwMode="auto">
            <a:xfrm>
              <a:off x="1200" y="2555"/>
              <a:ext cx="886" cy="456"/>
            </a:xfrm>
            <a:custGeom>
              <a:avLst/>
              <a:gdLst>
                <a:gd name="T0" fmla="*/ 764 w 1772"/>
                <a:gd name="T1" fmla="*/ 0 h 910"/>
                <a:gd name="T2" fmla="*/ 828 w 1772"/>
                <a:gd name="T3" fmla="*/ 22 h 910"/>
                <a:gd name="T4" fmla="*/ 867 w 1772"/>
                <a:gd name="T5" fmla="*/ 73 h 910"/>
                <a:gd name="T6" fmla="*/ 886 w 1772"/>
                <a:gd name="T7" fmla="*/ 141 h 910"/>
                <a:gd name="T8" fmla="*/ 886 w 1772"/>
                <a:gd name="T9" fmla="*/ 208 h 910"/>
                <a:gd name="T10" fmla="*/ 877 w 1772"/>
                <a:gd name="T11" fmla="*/ 218 h 910"/>
                <a:gd name="T12" fmla="*/ 871 w 1772"/>
                <a:gd name="T13" fmla="*/ 211 h 910"/>
                <a:gd name="T14" fmla="*/ 860 w 1772"/>
                <a:gd name="T15" fmla="*/ 185 h 910"/>
                <a:gd name="T16" fmla="*/ 851 w 1772"/>
                <a:gd name="T17" fmla="*/ 165 h 910"/>
                <a:gd name="T18" fmla="*/ 837 w 1772"/>
                <a:gd name="T19" fmla="*/ 147 h 910"/>
                <a:gd name="T20" fmla="*/ 819 w 1772"/>
                <a:gd name="T21" fmla="*/ 130 h 910"/>
                <a:gd name="T22" fmla="*/ 800 w 1772"/>
                <a:gd name="T23" fmla="*/ 119 h 910"/>
                <a:gd name="T24" fmla="*/ 759 w 1772"/>
                <a:gd name="T25" fmla="*/ 114 h 910"/>
                <a:gd name="T26" fmla="*/ 726 w 1772"/>
                <a:gd name="T27" fmla="*/ 144 h 910"/>
                <a:gd name="T28" fmla="*/ 716 w 1772"/>
                <a:gd name="T29" fmla="*/ 199 h 910"/>
                <a:gd name="T30" fmla="*/ 716 w 1772"/>
                <a:gd name="T31" fmla="*/ 227 h 910"/>
                <a:gd name="T32" fmla="*/ 717 w 1772"/>
                <a:gd name="T33" fmla="*/ 256 h 910"/>
                <a:gd name="T34" fmla="*/ 710 w 1772"/>
                <a:gd name="T35" fmla="*/ 312 h 910"/>
                <a:gd name="T36" fmla="*/ 700 w 1772"/>
                <a:gd name="T37" fmla="*/ 336 h 910"/>
                <a:gd name="T38" fmla="*/ 680 w 1772"/>
                <a:gd name="T39" fmla="*/ 359 h 910"/>
                <a:gd name="T40" fmla="*/ 643 w 1772"/>
                <a:gd name="T41" fmla="*/ 389 h 910"/>
                <a:gd name="T42" fmla="*/ 625 w 1772"/>
                <a:gd name="T43" fmla="*/ 404 h 910"/>
                <a:gd name="T44" fmla="*/ 603 w 1772"/>
                <a:gd name="T45" fmla="*/ 414 h 910"/>
                <a:gd name="T46" fmla="*/ 531 w 1772"/>
                <a:gd name="T47" fmla="*/ 437 h 910"/>
                <a:gd name="T48" fmla="*/ 458 w 1772"/>
                <a:gd name="T49" fmla="*/ 450 h 910"/>
                <a:gd name="T50" fmla="*/ 307 w 1772"/>
                <a:gd name="T51" fmla="*/ 456 h 910"/>
                <a:gd name="T52" fmla="*/ 3 w 1772"/>
                <a:gd name="T53" fmla="*/ 433 h 910"/>
                <a:gd name="T54" fmla="*/ 0 w 1772"/>
                <a:gd name="T55" fmla="*/ 410 h 910"/>
                <a:gd name="T56" fmla="*/ 24 w 1772"/>
                <a:gd name="T57" fmla="*/ 399 h 910"/>
                <a:gd name="T58" fmla="*/ 18 w 1772"/>
                <a:gd name="T59" fmla="*/ 417 h 910"/>
                <a:gd name="T60" fmla="*/ 45 w 1772"/>
                <a:gd name="T61" fmla="*/ 417 h 910"/>
                <a:gd name="T62" fmla="*/ 50 w 1772"/>
                <a:gd name="T63" fmla="*/ 404 h 910"/>
                <a:gd name="T64" fmla="*/ 63 w 1772"/>
                <a:gd name="T65" fmla="*/ 395 h 910"/>
                <a:gd name="T66" fmla="*/ 94 w 1772"/>
                <a:gd name="T67" fmla="*/ 383 h 910"/>
                <a:gd name="T68" fmla="*/ 189 w 1772"/>
                <a:gd name="T69" fmla="*/ 363 h 910"/>
                <a:gd name="T70" fmla="*/ 286 w 1772"/>
                <a:gd name="T71" fmla="*/ 350 h 910"/>
                <a:gd name="T72" fmla="*/ 479 w 1772"/>
                <a:gd name="T73" fmla="*/ 324 h 910"/>
                <a:gd name="T74" fmla="*/ 533 w 1772"/>
                <a:gd name="T75" fmla="*/ 310 h 910"/>
                <a:gd name="T76" fmla="*/ 587 w 1772"/>
                <a:gd name="T77" fmla="*/ 295 h 910"/>
                <a:gd name="T78" fmla="*/ 588 w 1772"/>
                <a:gd name="T79" fmla="*/ 302 h 910"/>
                <a:gd name="T80" fmla="*/ 642 w 1772"/>
                <a:gd name="T81" fmla="*/ 271 h 910"/>
                <a:gd name="T82" fmla="*/ 688 w 1772"/>
                <a:gd name="T83" fmla="*/ 230 h 910"/>
                <a:gd name="T84" fmla="*/ 683 w 1772"/>
                <a:gd name="T85" fmla="*/ 185 h 910"/>
                <a:gd name="T86" fmla="*/ 680 w 1772"/>
                <a:gd name="T87" fmla="*/ 139 h 910"/>
                <a:gd name="T88" fmla="*/ 688 w 1772"/>
                <a:gd name="T89" fmla="*/ 64 h 910"/>
                <a:gd name="T90" fmla="*/ 704 w 1772"/>
                <a:gd name="T91" fmla="*/ 32 h 910"/>
                <a:gd name="T92" fmla="*/ 717 w 1772"/>
                <a:gd name="T93" fmla="*/ 19 h 910"/>
                <a:gd name="T94" fmla="*/ 735 w 1772"/>
                <a:gd name="T95" fmla="*/ 9 h 910"/>
                <a:gd name="T96" fmla="*/ 764 w 1772"/>
                <a:gd name="T97" fmla="*/ 0 h 910"/>
                <a:gd name="T98" fmla="*/ 764 w 1772"/>
                <a:gd name="T99" fmla="*/ 0 h 91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72"/>
                <a:gd name="T151" fmla="*/ 0 h 910"/>
                <a:gd name="T152" fmla="*/ 1772 w 1772"/>
                <a:gd name="T153" fmla="*/ 910 h 91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72" h="910">
                  <a:moveTo>
                    <a:pt x="1528" y="0"/>
                  </a:moveTo>
                  <a:lnTo>
                    <a:pt x="1656" y="44"/>
                  </a:lnTo>
                  <a:lnTo>
                    <a:pt x="1734" y="146"/>
                  </a:lnTo>
                  <a:lnTo>
                    <a:pt x="1772" y="281"/>
                  </a:lnTo>
                  <a:lnTo>
                    <a:pt x="1772" y="416"/>
                  </a:lnTo>
                  <a:lnTo>
                    <a:pt x="1754" y="435"/>
                  </a:lnTo>
                  <a:lnTo>
                    <a:pt x="1741" y="422"/>
                  </a:lnTo>
                  <a:lnTo>
                    <a:pt x="1720" y="369"/>
                  </a:lnTo>
                  <a:lnTo>
                    <a:pt x="1701" y="329"/>
                  </a:lnTo>
                  <a:lnTo>
                    <a:pt x="1673" y="293"/>
                  </a:lnTo>
                  <a:lnTo>
                    <a:pt x="1638" y="260"/>
                  </a:lnTo>
                  <a:lnTo>
                    <a:pt x="1599" y="238"/>
                  </a:lnTo>
                  <a:lnTo>
                    <a:pt x="1517" y="228"/>
                  </a:lnTo>
                  <a:lnTo>
                    <a:pt x="1452" y="287"/>
                  </a:lnTo>
                  <a:lnTo>
                    <a:pt x="1431" y="397"/>
                  </a:lnTo>
                  <a:lnTo>
                    <a:pt x="1431" y="454"/>
                  </a:lnTo>
                  <a:lnTo>
                    <a:pt x="1433" y="511"/>
                  </a:lnTo>
                  <a:lnTo>
                    <a:pt x="1420" y="622"/>
                  </a:lnTo>
                  <a:lnTo>
                    <a:pt x="1399" y="671"/>
                  </a:lnTo>
                  <a:lnTo>
                    <a:pt x="1359" y="717"/>
                  </a:lnTo>
                  <a:lnTo>
                    <a:pt x="1285" y="777"/>
                  </a:lnTo>
                  <a:lnTo>
                    <a:pt x="1249" y="806"/>
                  </a:lnTo>
                  <a:lnTo>
                    <a:pt x="1205" y="827"/>
                  </a:lnTo>
                  <a:lnTo>
                    <a:pt x="1062" y="872"/>
                  </a:lnTo>
                  <a:lnTo>
                    <a:pt x="916" y="899"/>
                  </a:lnTo>
                  <a:lnTo>
                    <a:pt x="614" y="910"/>
                  </a:lnTo>
                  <a:lnTo>
                    <a:pt x="7" y="865"/>
                  </a:lnTo>
                  <a:lnTo>
                    <a:pt x="0" y="819"/>
                  </a:lnTo>
                  <a:lnTo>
                    <a:pt x="47" y="796"/>
                  </a:lnTo>
                  <a:lnTo>
                    <a:pt x="36" y="833"/>
                  </a:lnTo>
                  <a:lnTo>
                    <a:pt x="89" y="833"/>
                  </a:lnTo>
                  <a:lnTo>
                    <a:pt x="100" y="806"/>
                  </a:lnTo>
                  <a:lnTo>
                    <a:pt x="127" y="789"/>
                  </a:lnTo>
                  <a:lnTo>
                    <a:pt x="188" y="764"/>
                  </a:lnTo>
                  <a:lnTo>
                    <a:pt x="378" y="724"/>
                  </a:lnTo>
                  <a:lnTo>
                    <a:pt x="572" y="699"/>
                  </a:lnTo>
                  <a:lnTo>
                    <a:pt x="958" y="646"/>
                  </a:lnTo>
                  <a:lnTo>
                    <a:pt x="1066" y="618"/>
                  </a:lnTo>
                  <a:lnTo>
                    <a:pt x="1173" y="589"/>
                  </a:lnTo>
                  <a:lnTo>
                    <a:pt x="1175" y="603"/>
                  </a:lnTo>
                  <a:lnTo>
                    <a:pt x="1283" y="540"/>
                  </a:lnTo>
                  <a:lnTo>
                    <a:pt x="1376" y="458"/>
                  </a:lnTo>
                  <a:lnTo>
                    <a:pt x="1365" y="369"/>
                  </a:lnTo>
                  <a:lnTo>
                    <a:pt x="1359" y="277"/>
                  </a:lnTo>
                  <a:lnTo>
                    <a:pt x="1376" y="127"/>
                  </a:lnTo>
                  <a:lnTo>
                    <a:pt x="1408" y="63"/>
                  </a:lnTo>
                  <a:lnTo>
                    <a:pt x="1433" y="38"/>
                  </a:lnTo>
                  <a:lnTo>
                    <a:pt x="1469" y="17"/>
                  </a:lnTo>
                  <a:lnTo>
                    <a:pt x="15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5" name="Freeform 433"/>
            <p:cNvSpPr>
              <a:spLocks/>
            </p:cNvSpPr>
            <p:nvPr/>
          </p:nvSpPr>
          <p:spPr bwMode="auto">
            <a:xfrm>
              <a:off x="2455" y="2566"/>
              <a:ext cx="73" cy="18"/>
            </a:xfrm>
            <a:custGeom>
              <a:avLst/>
              <a:gdLst>
                <a:gd name="T0" fmla="*/ 58 w 147"/>
                <a:gd name="T1" fmla="*/ 0 h 36"/>
                <a:gd name="T2" fmla="*/ 73 w 147"/>
                <a:gd name="T3" fmla="*/ 3 h 36"/>
                <a:gd name="T4" fmla="*/ 73 w 147"/>
                <a:gd name="T5" fmla="*/ 18 h 36"/>
                <a:gd name="T6" fmla="*/ 0 w 147"/>
                <a:gd name="T7" fmla="*/ 15 h 36"/>
                <a:gd name="T8" fmla="*/ 6 w 147"/>
                <a:gd name="T9" fmla="*/ 5 h 36"/>
                <a:gd name="T10" fmla="*/ 21 w 147"/>
                <a:gd name="T11" fmla="*/ 2 h 36"/>
                <a:gd name="T12" fmla="*/ 54 w 147"/>
                <a:gd name="T13" fmla="*/ 2 h 36"/>
                <a:gd name="T14" fmla="*/ 58 w 147"/>
                <a:gd name="T15" fmla="*/ 0 h 36"/>
                <a:gd name="T16" fmla="*/ 58 w 147"/>
                <a:gd name="T17" fmla="*/ 0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"/>
                <a:gd name="T28" fmla="*/ 0 h 36"/>
                <a:gd name="T29" fmla="*/ 147 w 147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" h="36">
                  <a:moveTo>
                    <a:pt x="116" y="0"/>
                  </a:moveTo>
                  <a:lnTo>
                    <a:pt x="147" y="6"/>
                  </a:lnTo>
                  <a:lnTo>
                    <a:pt x="147" y="36"/>
                  </a:lnTo>
                  <a:lnTo>
                    <a:pt x="0" y="30"/>
                  </a:lnTo>
                  <a:lnTo>
                    <a:pt x="13" y="9"/>
                  </a:lnTo>
                  <a:lnTo>
                    <a:pt x="42" y="4"/>
                  </a:lnTo>
                  <a:lnTo>
                    <a:pt x="109" y="4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6" name="Freeform 434"/>
            <p:cNvSpPr>
              <a:spLocks/>
            </p:cNvSpPr>
            <p:nvPr/>
          </p:nvSpPr>
          <p:spPr bwMode="auto">
            <a:xfrm>
              <a:off x="2141" y="2571"/>
              <a:ext cx="299" cy="41"/>
            </a:xfrm>
            <a:custGeom>
              <a:avLst/>
              <a:gdLst>
                <a:gd name="T0" fmla="*/ 290 w 597"/>
                <a:gd name="T1" fmla="*/ 0 h 82"/>
                <a:gd name="T2" fmla="*/ 299 w 597"/>
                <a:gd name="T3" fmla="*/ 8 h 82"/>
                <a:gd name="T4" fmla="*/ 294 w 597"/>
                <a:gd name="T5" fmla="*/ 15 h 82"/>
                <a:gd name="T6" fmla="*/ 270 w 597"/>
                <a:gd name="T7" fmla="*/ 19 h 82"/>
                <a:gd name="T8" fmla="*/ 89 w 597"/>
                <a:gd name="T9" fmla="*/ 36 h 82"/>
                <a:gd name="T10" fmla="*/ 45 w 597"/>
                <a:gd name="T11" fmla="*/ 40 h 82"/>
                <a:gd name="T12" fmla="*/ 0 w 597"/>
                <a:gd name="T13" fmla="*/ 41 h 82"/>
                <a:gd name="T14" fmla="*/ 8 w 597"/>
                <a:gd name="T15" fmla="*/ 29 h 82"/>
                <a:gd name="T16" fmla="*/ 24 w 597"/>
                <a:gd name="T17" fmla="*/ 26 h 82"/>
                <a:gd name="T18" fmla="*/ 58 w 597"/>
                <a:gd name="T19" fmla="*/ 21 h 82"/>
                <a:gd name="T20" fmla="*/ 288 w 597"/>
                <a:gd name="T21" fmla="*/ 2 h 82"/>
                <a:gd name="T22" fmla="*/ 290 w 597"/>
                <a:gd name="T23" fmla="*/ 0 h 82"/>
                <a:gd name="T24" fmla="*/ 290 w 597"/>
                <a:gd name="T25" fmla="*/ 0 h 8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97"/>
                <a:gd name="T40" fmla="*/ 0 h 82"/>
                <a:gd name="T41" fmla="*/ 597 w 597"/>
                <a:gd name="T42" fmla="*/ 82 h 8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97" h="82">
                  <a:moveTo>
                    <a:pt x="580" y="0"/>
                  </a:moveTo>
                  <a:lnTo>
                    <a:pt x="597" y="16"/>
                  </a:lnTo>
                  <a:lnTo>
                    <a:pt x="587" y="31"/>
                  </a:lnTo>
                  <a:lnTo>
                    <a:pt x="540" y="38"/>
                  </a:lnTo>
                  <a:lnTo>
                    <a:pt x="177" y="71"/>
                  </a:lnTo>
                  <a:lnTo>
                    <a:pt x="89" y="80"/>
                  </a:lnTo>
                  <a:lnTo>
                    <a:pt x="0" y="82"/>
                  </a:lnTo>
                  <a:lnTo>
                    <a:pt x="15" y="59"/>
                  </a:lnTo>
                  <a:lnTo>
                    <a:pt x="47" y="52"/>
                  </a:lnTo>
                  <a:lnTo>
                    <a:pt x="116" y="42"/>
                  </a:lnTo>
                  <a:lnTo>
                    <a:pt x="576" y="4"/>
                  </a:lnTo>
                  <a:lnTo>
                    <a:pt x="58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7" name="Freeform 435"/>
            <p:cNvSpPr>
              <a:spLocks/>
            </p:cNvSpPr>
            <p:nvPr/>
          </p:nvSpPr>
          <p:spPr bwMode="auto">
            <a:xfrm>
              <a:off x="2087" y="2643"/>
              <a:ext cx="326" cy="573"/>
            </a:xfrm>
            <a:custGeom>
              <a:avLst/>
              <a:gdLst>
                <a:gd name="T0" fmla="*/ 56 w 653"/>
                <a:gd name="T1" fmla="*/ 0 h 1146"/>
                <a:gd name="T2" fmla="*/ 167 w 653"/>
                <a:gd name="T3" fmla="*/ 11 h 1146"/>
                <a:gd name="T4" fmla="*/ 263 w 653"/>
                <a:gd name="T5" fmla="*/ 20 h 1146"/>
                <a:gd name="T6" fmla="*/ 268 w 653"/>
                <a:gd name="T7" fmla="*/ 74 h 1146"/>
                <a:gd name="T8" fmla="*/ 279 w 653"/>
                <a:gd name="T9" fmla="*/ 128 h 1146"/>
                <a:gd name="T10" fmla="*/ 294 w 653"/>
                <a:gd name="T11" fmla="*/ 147 h 1146"/>
                <a:gd name="T12" fmla="*/ 314 w 653"/>
                <a:gd name="T13" fmla="*/ 165 h 1146"/>
                <a:gd name="T14" fmla="*/ 326 w 653"/>
                <a:gd name="T15" fmla="*/ 184 h 1146"/>
                <a:gd name="T16" fmla="*/ 315 w 653"/>
                <a:gd name="T17" fmla="*/ 207 h 1146"/>
                <a:gd name="T18" fmla="*/ 288 w 653"/>
                <a:gd name="T19" fmla="*/ 242 h 1146"/>
                <a:gd name="T20" fmla="*/ 283 w 653"/>
                <a:gd name="T21" fmla="*/ 286 h 1146"/>
                <a:gd name="T22" fmla="*/ 286 w 653"/>
                <a:gd name="T23" fmla="*/ 359 h 1146"/>
                <a:gd name="T24" fmla="*/ 298 w 653"/>
                <a:gd name="T25" fmla="*/ 392 h 1146"/>
                <a:gd name="T26" fmla="*/ 319 w 653"/>
                <a:gd name="T27" fmla="*/ 423 h 1146"/>
                <a:gd name="T28" fmla="*/ 323 w 653"/>
                <a:gd name="T29" fmla="*/ 441 h 1146"/>
                <a:gd name="T30" fmla="*/ 313 w 653"/>
                <a:gd name="T31" fmla="*/ 455 h 1146"/>
                <a:gd name="T32" fmla="*/ 285 w 653"/>
                <a:gd name="T33" fmla="*/ 483 h 1146"/>
                <a:gd name="T34" fmla="*/ 274 w 653"/>
                <a:gd name="T35" fmla="*/ 529 h 1146"/>
                <a:gd name="T36" fmla="*/ 269 w 653"/>
                <a:gd name="T37" fmla="*/ 573 h 1146"/>
                <a:gd name="T38" fmla="*/ 165 w 653"/>
                <a:gd name="T39" fmla="*/ 566 h 1146"/>
                <a:gd name="T40" fmla="*/ 120 w 653"/>
                <a:gd name="T41" fmla="*/ 544 h 1146"/>
                <a:gd name="T42" fmla="*/ 84 w 653"/>
                <a:gd name="T43" fmla="*/ 505 h 1146"/>
                <a:gd name="T44" fmla="*/ 75 w 653"/>
                <a:gd name="T45" fmla="*/ 470 h 1146"/>
                <a:gd name="T46" fmla="*/ 43 w 653"/>
                <a:gd name="T47" fmla="*/ 382 h 1146"/>
                <a:gd name="T48" fmla="*/ 38 w 653"/>
                <a:gd name="T49" fmla="*/ 286 h 1146"/>
                <a:gd name="T50" fmla="*/ 40 w 653"/>
                <a:gd name="T51" fmla="*/ 277 h 1146"/>
                <a:gd name="T52" fmla="*/ 54 w 653"/>
                <a:gd name="T53" fmla="*/ 275 h 1146"/>
                <a:gd name="T54" fmla="*/ 52 w 653"/>
                <a:gd name="T55" fmla="*/ 293 h 1146"/>
                <a:gd name="T56" fmla="*/ 60 w 653"/>
                <a:gd name="T57" fmla="*/ 309 h 1146"/>
                <a:gd name="T58" fmla="*/ 95 w 653"/>
                <a:gd name="T59" fmla="*/ 312 h 1146"/>
                <a:gd name="T60" fmla="*/ 103 w 653"/>
                <a:gd name="T61" fmla="*/ 278 h 1146"/>
                <a:gd name="T62" fmla="*/ 92 w 653"/>
                <a:gd name="T63" fmla="*/ 262 h 1146"/>
                <a:gd name="T64" fmla="*/ 73 w 653"/>
                <a:gd name="T65" fmla="*/ 262 h 1146"/>
                <a:gd name="T66" fmla="*/ 43 w 653"/>
                <a:gd name="T67" fmla="*/ 261 h 1146"/>
                <a:gd name="T68" fmla="*/ 50 w 653"/>
                <a:gd name="T69" fmla="*/ 189 h 1146"/>
                <a:gd name="T70" fmla="*/ 64 w 653"/>
                <a:gd name="T71" fmla="*/ 156 h 1146"/>
                <a:gd name="T72" fmla="*/ 86 w 653"/>
                <a:gd name="T73" fmla="*/ 128 h 1146"/>
                <a:gd name="T74" fmla="*/ 82 w 653"/>
                <a:gd name="T75" fmla="*/ 107 h 1146"/>
                <a:gd name="T76" fmla="*/ 70 w 653"/>
                <a:gd name="T77" fmla="*/ 86 h 1146"/>
                <a:gd name="T78" fmla="*/ 72 w 653"/>
                <a:gd name="T79" fmla="*/ 48 h 1146"/>
                <a:gd name="T80" fmla="*/ 90 w 653"/>
                <a:gd name="T81" fmla="*/ 73 h 1146"/>
                <a:gd name="T82" fmla="*/ 111 w 653"/>
                <a:gd name="T83" fmla="*/ 99 h 1146"/>
                <a:gd name="T84" fmla="*/ 138 w 653"/>
                <a:gd name="T85" fmla="*/ 118 h 1146"/>
                <a:gd name="T86" fmla="*/ 170 w 653"/>
                <a:gd name="T87" fmla="*/ 118 h 1146"/>
                <a:gd name="T88" fmla="*/ 210 w 653"/>
                <a:gd name="T89" fmla="*/ 82 h 1146"/>
                <a:gd name="T90" fmla="*/ 229 w 653"/>
                <a:gd name="T91" fmla="*/ 34 h 1146"/>
                <a:gd name="T92" fmla="*/ 141 w 653"/>
                <a:gd name="T93" fmla="*/ 28 h 1146"/>
                <a:gd name="T94" fmla="*/ 52 w 653"/>
                <a:gd name="T95" fmla="*/ 40 h 1146"/>
                <a:gd name="T96" fmla="*/ 29 w 653"/>
                <a:gd name="T97" fmla="*/ 22 h 1146"/>
                <a:gd name="T98" fmla="*/ 2 w 653"/>
                <a:gd name="T99" fmla="*/ 22 h 1146"/>
                <a:gd name="T100" fmla="*/ 0 w 653"/>
                <a:gd name="T101" fmla="*/ 11 h 1146"/>
                <a:gd name="T102" fmla="*/ 12 w 653"/>
                <a:gd name="T103" fmla="*/ 7 h 1146"/>
                <a:gd name="T104" fmla="*/ 43 w 653"/>
                <a:gd name="T105" fmla="*/ 3 h 1146"/>
                <a:gd name="T106" fmla="*/ 56 w 653"/>
                <a:gd name="T107" fmla="*/ 0 h 1146"/>
                <a:gd name="T108" fmla="*/ 56 w 653"/>
                <a:gd name="T109" fmla="*/ 0 h 11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53"/>
                <a:gd name="T166" fmla="*/ 0 h 1146"/>
                <a:gd name="T167" fmla="*/ 653 w 653"/>
                <a:gd name="T168" fmla="*/ 1146 h 11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53" h="1146">
                  <a:moveTo>
                    <a:pt x="113" y="0"/>
                  </a:moveTo>
                  <a:lnTo>
                    <a:pt x="335" y="23"/>
                  </a:lnTo>
                  <a:lnTo>
                    <a:pt x="527" y="40"/>
                  </a:lnTo>
                  <a:lnTo>
                    <a:pt x="537" y="148"/>
                  </a:lnTo>
                  <a:lnTo>
                    <a:pt x="559" y="256"/>
                  </a:lnTo>
                  <a:lnTo>
                    <a:pt x="588" y="294"/>
                  </a:lnTo>
                  <a:lnTo>
                    <a:pt x="628" y="331"/>
                  </a:lnTo>
                  <a:lnTo>
                    <a:pt x="653" y="369"/>
                  </a:lnTo>
                  <a:lnTo>
                    <a:pt x="630" y="414"/>
                  </a:lnTo>
                  <a:lnTo>
                    <a:pt x="576" y="485"/>
                  </a:lnTo>
                  <a:lnTo>
                    <a:pt x="567" y="572"/>
                  </a:lnTo>
                  <a:lnTo>
                    <a:pt x="573" y="718"/>
                  </a:lnTo>
                  <a:lnTo>
                    <a:pt x="596" y="785"/>
                  </a:lnTo>
                  <a:lnTo>
                    <a:pt x="639" y="846"/>
                  </a:lnTo>
                  <a:lnTo>
                    <a:pt x="647" y="882"/>
                  </a:lnTo>
                  <a:lnTo>
                    <a:pt x="626" y="910"/>
                  </a:lnTo>
                  <a:lnTo>
                    <a:pt x="571" y="967"/>
                  </a:lnTo>
                  <a:lnTo>
                    <a:pt x="548" y="1057"/>
                  </a:lnTo>
                  <a:lnTo>
                    <a:pt x="538" y="1146"/>
                  </a:lnTo>
                  <a:lnTo>
                    <a:pt x="331" y="1131"/>
                  </a:lnTo>
                  <a:lnTo>
                    <a:pt x="240" y="1087"/>
                  </a:lnTo>
                  <a:lnTo>
                    <a:pt x="168" y="1011"/>
                  </a:lnTo>
                  <a:lnTo>
                    <a:pt x="151" y="941"/>
                  </a:lnTo>
                  <a:lnTo>
                    <a:pt x="86" y="764"/>
                  </a:lnTo>
                  <a:lnTo>
                    <a:pt x="76" y="572"/>
                  </a:lnTo>
                  <a:lnTo>
                    <a:pt x="80" y="553"/>
                  </a:lnTo>
                  <a:lnTo>
                    <a:pt x="109" y="549"/>
                  </a:lnTo>
                  <a:lnTo>
                    <a:pt x="105" y="587"/>
                  </a:lnTo>
                  <a:lnTo>
                    <a:pt x="120" y="618"/>
                  </a:lnTo>
                  <a:lnTo>
                    <a:pt x="191" y="625"/>
                  </a:lnTo>
                  <a:lnTo>
                    <a:pt x="206" y="555"/>
                  </a:lnTo>
                  <a:lnTo>
                    <a:pt x="185" y="524"/>
                  </a:lnTo>
                  <a:lnTo>
                    <a:pt x="147" y="523"/>
                  </a:lnTo>
                  <a:lnTo>
                    <a:pt x="86" y="521"/>
                  </a:lnTo>
                  <a:lnTo>
                    <a:pt x="101" y="378"/>
                  </a:lnTo>
                  <a:lnTo>
                    <a:pt x="128" y="313"/>
                  </a:lnTo>
                  <a:lnTo>
                    <a:pt x="173" y="256"/>
                  </a:lnTo>
                  <a:lnTo>
                    <a:pt x="164" y="215"/>
                  </a:lnTo>
                  <a:lnTo>
                    <a:pt x="141" y="173"/>
                  </a:lnTo>
                  <a:lnTo>
                    <a:pt x="145" y="97"/>
                  </a:lnTo>
                  <a:lnTo>
                    <a:pt x="181" y="146"/>
                  </a:lnTo>
                  <a:lnTo>
                    <a:pt x="223" y="199"/>
                  </a:lnTo>
                  <a:lnTo>
                    <a:pt x="276" y="236"/>
                  </a:lnTo>
                  <a:lnTo>
                    <a:pt x="341" y="236"/>
                  </a:lnTo>
                  <a:lnTo>
                    <a:pt x="421" y="165"/>
                  </a:lnTo>
                  <a:lnTo>
                    <a:pt x="459" y="68"/>
                  </a:lnTo>
                  <a:lnTo>
                    <a:pt x="282" y="57"/>
                  </a:lnTo>
                  <a:lnTo>
                    <a:pt x="105" y="80"/>
                  </a:lnTo>
                  <a:lnTo>
                    <a:pt x="59" y="44"/>
                  </a:lnTo>
                  <a:lnTo>
                    <a:pt x="4" y="45"/>
                  </a:lnTo>
                  <a:lnTo>
                    <a:pt x="0" y="23"/>
                  </a:lnTo>
                  <a:lnTo>
                    <a:pt x="25" y="15"/>
                  </a:lnTo>
                  <a:lnTo>
                    <a:pt x="86" y="6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8" name="Freeform 436"/>
            <p:cNvSpPr>
              <a:spLocks/>
            </p:cNvSpPr>
            <p:nvPr/>
          </p:nvSpPr>
          <p:spPr bwMode="auto">
            <a:xfrm>
              <a:off x="1059" y="2659"/>
              <a:ext cx="24" cy="249"/>
            </a:xfrm>
            <a:custGeom>
              <a:avLst/>
              <a:gdLst>
                <a:gd name="T0" fmla="*/ 24 w 50"/>
                <a:gd name="T1" fmla="*/ 0 h 498"/>
                <a:gd name="T2" fmla="*/ 18 w 50"/>
                <a:gd name="T3" fmla="*/ 61 h 498"/>
                <a:gd name="T4" fmla="*/ 10 w 50"/>
                <a:gd name="T5" fmla="*/ 125 h 498"/>
                <a:gd name="T6" fmla="*/ 20 w 50"/>
                <a:gd name="T7" fmla="*/ 242 h 498"/>
                <a:gd name="T8" fmla="*/ 18 w 50"/>
                <a:gd name="T9" fmla="*/ 249 h 498"/>
                <a:gd name="T10" fmla="*/ 6 w 50"/>
                <a:gd name="T11" fmla="*/ 245 h 498"/>
                <a:gd name="T12" fmla="*/ 2 w 50"/>
                <a:gd name="T13" fmla="*/ 229 h 498"/>
                <a:gd name="T14" fmla="*/ 3 w 50"/>
                <a:gd name="T15" fmla="*/ 211 h 498"/>
                <a:gd name="T16" fmla="*/ 2 w 50"/>
                <a:gd name="T17" fmla="*/ 195 h 498"/>
                <a:gd name="T18" fmla="*/ 0 w 50"/>
                <a:gd name="T19" fmla="*/ 147 h 498"/>
                <a:gd name="T20" fmla="*/ 3 w 50"/>
                <a:gd name="T21" fmla="*/ 96 h 498"/>
                <a:gd name="T22" fmla="*/ 10 w 50"/>
                <a:gd name="T23" fmla="*/ 47 h 498"/>
                <a:gd name="T24" fmla="*/ 24 w 50"/>
                <a:gd name="T25" fmla="*/ 0 h 498"/>
                <a:gd name="T26" fmla="*/ 24 w 50"/>
                <a:gd name="T27" fmla="*/ 0 h 4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0"/>
                <a:gd name="T43" fmla="*/ 0 h 498"/>
                <a:gd name="T44" fmla="*/ 50 w 50"/>
                <a:gd name="T45" fmla="*/ 498 h 49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0" h="498">
                  <a:moveTo>
                    <a:pt x="50" y="0"/>
                  </a:moveTo>
                  <a:lnTo>
                    <a:pt x="38" y="122"/>
                  </a:lnTo>
                  <a:lnTo>
                    <a:pt x="21" y="249"/>
                  </a:lnTo>
                  <a:lnTo>
                    <a:pt x="42" y="483"/>
                  </a:lnTo>
                  <a:lnTo>
                    <a:pt x="38" y="498"/>
                  </a:lnTo>
                  <a:lnTo>
                    <a:pt x="12" y="489"/>
                  </a:lnTo>
                  <a:lnTo>
                    <a:pt x="4" y="458"/>
                  </a:lnTo>
                  <a:lnTo>
                    <a:pt x="6" y="422"/>
                  </a:lnTo>
                  <a:lnTo>
                    <a:pt x="4" y="390"/>
                  </a:lnTo>
                  <a:lnTo>
                    <a:pt x="0" y="293"/>
                  </a:lnTo>
                  <a:lnTo>
                    <a:pt x="6" y="192"/>
                  </a:lnTo>
                  <a:lnTo>
                    <a:pt x="21" y="9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9" name="Freeform 437"/>
            <p:cNvSpPr>
              <a:spLocks/>
            </p:cNvSpPr>
            <p:nvPr/>
          </p:nvSpPr>
          <p:spPr bwMode="auto">
            <a:xfrm>
              <a:off x="2118" y="2698"/>
              <a:ext cx="15" cy="55"/>
            </a:xfrm>
            <a:custGeom>
              <a:avLst/>
              <a:gdLst>
                <a:gd name="T0" fmla="*/ 4 w 31"/>
                <a:gd name="T1" fmla="*/ 0 h 110"/>
                <a:gd name="T2" fmla="*/ 15 w 31"/>
                <a:gd name="T3" fmla="*/ 30 h 110"/>
                <a:gd name="T4" fmla="*/ 11 w 31"/>
                <a:gd name="T5" fmla="*/ 48 h 110"/>
                <a:gd name="T6" fmla="*/ 0 w 31"/>
                <a:gd name="T7" fmla="*/ 55 h 110"/>
                <a:gd name="T8" fmla="*/ 4 w 31"/>
                <a:gd name="T9" fmla="*/ 0 h 110"/>
                <a:gd name="T10" fmla="*/ 4 w 31"/>
                <a:gd name="T11" fmla="*/ 0 h 1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110"/>
                <a:gd name="T20" fmla="*/ 31 w 31"/>
                <a:gd name="T21" fmla="*/ 110 h 1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110">
                  <a:moveTo>
                    <a:pt x="8" y="0"/>
                  </a:moveTo>
                  <a:lnTo>
                    <a:pt x="31" y="61"/>
                  </a:lnTo>
                  <a:lnTo>
                    <a:pt x="23" y="95"/>
                  </a:lnTo>
                  <a:lnTo>
                    <a:pt x="0" y="11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0" name="Freeform 438"/>
            <p:cNvSpPr>
              <a:spLocks/>
            </p:cNvSpPr>
            <p:nvPr/>
          </p:nvSpPr>
          <p:spPr bwMode="auto">
            <a:xfrm>
              <a:off x="870" y="2753"/>
              <a:ext cx="220" cy="191"/>
            </a:xfrm>
            <a:custGeom>
              <a:avLst/>
              <a:gdLst>
                <a:gd name="T0" fmla="*/ 6 w 441"/>
                <a:gd name="T1" fmla="*/ 0 h 382"/>
                <a:gd name="T2" fmla="*/ 25 w 441"/>
                <a:gd name="T3" fmla="*/ 57 h 382"/>
                <a:gd name="T4" fmla="*/ 33 w 441"/>
                <a:gd name="T5" fmla="*/ 72 h 382"/>
                <a:gd name="T6" fmla="*/ 49 w 441"/>
                <a:gd name="T7" fmla="*/ 77 h 382"/>
                <a:gd name="T8" fmla="*/ 70 w 441"/>
                <a:gd name="T9" fmla="*/ 102 h 382"/>
                <a:gd name="T10" fmla="*/ 79 w 441"/>
                <a:gd name="T11" fmla="*/ 116 h 382"/>
                <a:gd name="T12" fmla="*/ 96 w 441"/>
                <a:gd name="T13" fmla="*/ 116 h 382"/>
                <a:gd name="T14" fmla="*/ 112 w 441"/>
                <a:gd name="T15" fmla="*/ 116 h 382"/>
                <a:gd name="T16" fmla="*/ 118 w 441"/>
                <a:gd name="T17" fmla="*/ 133 h 382"/>
                <a:gd name="T18" fmla="*/ 123 w 441"/>
                <a:gd name="T19" fmla="*/ 152 h 382"/>
                <a:gd name="T20" fmla="*/ 139 w 441"/>
                <a:gd name="T21" fmla="*/ 160 h 382"/>
                <a:gd name="T22" fmla="*/ 172 w 441"/>
                <a:gd name="T23" fmla="*/ 178 h 382"/>
                <a:gd name="T24" fmla="*/ 197 w 441"/>
                <a:gd name="T25" fmla="*/ 168 h 382"/>
                <a:gd name="T26" fmla="*/ 219 w 441"/>
                <a:gd name="T27" fmla="*/ 174 h 382"/>
                <a:gd name="T28" fmla="*/ 220 w 441"/>
                <a:gd name="T29" fmla="*/ 187 h 382"/>
                <a:gd name="T30" fmla="*/ 207 w 441"/>
                <a:gd name="T31" fmla="*/ 179 h 382"/>
                <a:gd name="T32" fmla="*/ 177 w 441"/>
                <a:gd name="T33" fmla="*/ 191 h 382"/>
                <a:gd name="T34" fmla="*/ 149 w 441"/>
                <a:gd name="T35" fmla="*/ 176 h 382"/>
                <a:gd name="T36" fmla="*/ 116 w 441"/>
                <a:gd name="T37" fmla="*/ 166 h 382"/>
                <a:gd name="T38" fmla="*/ 106 w 441"/>
                <a:gd name="T39" fmla="*/ 133 h 382"/>
                <a:gd name="T40" fmla="*/ 82 w 441"/>
                <a:gd name="T41" fmla="*/ 131 h 382"/>
                <a:gd name="T42" fmla="*/ 60 w 441"/>
                <a:gd name="T43" fmla="*/ 117 h 382"/>
                <a:gd name="T44" fmla="*/ 49 w 441"/>
                <a:gd name="T45" fmla="*/ 94 h 382"/>
                <a:gd name="T46" fmla="*/ 24 w 441"/>
                <a:gd name="T47" fmla="*/ 86 h 382"/>
                <a:gd name="T48" fmla="*/ 0 w 441"/>
                <a:gd name="T49" fmla="*/ 21 h 382"/>
                <a:gd name="T50" fmla="*/ 6 w 441"/>
                <a:gd name="T51" fmla="*/ 0 h 382"/>
                <a:gd name="T52" fmla="*/ 6 w 441"/>
                <a:gd name="T53" fmla="*/ 0 h 38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41"/>
                <a:gd name="T82" fmla="*/ 0 h 382"/>
                <a:gd name="T83" fmla="*/ 441 w 441"/>
                <a:gd name="T84" fmla="*/ 382 h 38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41" h="382">
                  <a:moveTo>
                    <a:pt x="13" y="0"/>
                  </a:moveTo>
                  <a:lnTo>
                    <a:pt x="51" y="114"/>
                  </a:lnTo>
                  <a:lnTo>
                    <a:pt x="67" y="143"/>
                  </a:lnTo>
                  <a:lnTo>
                    <a:pt x="99" y="154"/>
                  </a:lnTo>
                  <a:lnTo>
                    <a:pt x="141" y="204"/>
                  </a:lnTo>
                  <a:lnTo>
                    <a:pt x="158" y="232"/>
                  </a:lnTo>
                  <a:lnTo>
                    <a:pt x="192" y="232"/>
                  </a:lnTo>
                  <a:lnTo>
                    <a:pt x="224" y="232"/>
                  </a:lnTo>
                  <a:lnTo>
                    <a:pt x="236" y="266"/>
                  </a:lnTo>
                  <a:lnTo>
                    <a:pt x="247" y="304"/>
                  </a:lnTo>
                  <a:lnTo>
                    <a:pt x="278" y="320"/>
                  </a:lnTo>
                  <a:lnTo>
                    <a:pt x="344" y="356"/>
                  </a:lnTo>
                  <a:lnTo>
                    <a:pt x="394" y="335"/>
                  </a:lnTo>
                  <a:lnTo>
                    <a:pt x="439" y="348"/>
                  </a:lnTo>
                  <a:lnTo>
                    <a:pt x="441" y="373"/>
                  </a:lnTo>
                  <a:lnTo>
                    <a:pt x="415" y="358"/>
                  </a:lnTo>
                  <a:lnTo>
                    <a:pt x="354" y="382"/>
                  </a:lnTo>
                  <a:lnTo>
                    <a:pt x="299" y="352"/>
                  </a:lnTo>
                  <a:lnTo>
                    <a:pt x="232" y="331"/>
                  </a:lnTo>
                  <a:lnTo>
                    <a:pt x="213" y="266"/>
                  </a:lnTo>
                  <a:lnTo>
                    <a:pt x="164" y="261"/>
                  </a:lnTo>
                  <a:lnTo>
                    <a:pt x="120" y="234"/>
                  </a:lnTo>
                  <a:lnTo>
                    <a:pt x="99" y="187"/>
                  </a:lnTo>
                  <a:lnTo>
                    <a:pt x="48" y="171"/>
                  </a:lnTo>
                  <a:lnTo>
                    <a:pt x="0" y="4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1" name="Freeform 439"/>
            <p:cNvSpPr>
              <a:spLocks/>
            </p:cNvSpPr>
            <p:nvPr/>
          </p:nvSpPr>
          <p:spPr bwMode="auto">
            <a:xfrm>
              <a:off x="2046" y="2780"/>
              <a:ext cx="125" cy="393"/>
            </a:xfrm>
            <a:custGeom>
              <a:avLst/>
              <a:gdLst>
                <a:gd name="T0" fmla="*/ 70 w 249"/>
                <a:gd name="T1" fmla="*/ 0 h 786"/>
                <a:gd name="T2" fmla="*/ 80 w 249"/>
                <a:gd name="T3" fmla="*/ 15 h 786"/>
                <a:gd name="T4" fmla="*/ 81 w 249"/>
                <a:gd name="T5" fmla="*/ 25 h 786"/>
                <a:gd name="T6" fmla="*/ 80 w 249"/>
                <a:gd name="T7" fmla="*/ 35 h 786"/>
                <a:gd name="T8" fmla="*/ 74 w 249"/>
                <a:gd name="T9" fmla="*/ 77 h 786"/>
                <a:gd name="T10" fmla="*/ 67 w 249"/>
                <a:gd name="T11" fmla="*/ 217 h 786"/>
                <a:gd name="T12" fmla="*/ 79 w 249"/>
                <a:gd name="T13" fmla="*/ 286 h 786"/>
                <a:gd name="T14" fmla="*/ 89 w 249"/>
                <a:gd name="T15" fmla="*/ 318 h 786"/>
                <a:gd name="T16" fmla="*/ 105 w 249"/>
                <a:gd name="T17" fmla="*/ 350 h 786"/>
                <a:gd name="T18" fmla="*/ 125 w 249"/>
                <a:gd name="T19" fmla="*/ 393 h 786"/>
                <a:gd name="T20" fmla="*/ 88 w 249"/>
                <a:gd name="T21" fmla="*/ 355 h 786"/>
                <a:gd name="T22" fmla="*/ 66 w 249"/>
                <a:gd name="T23" fmla="*/ 302 h 786"/>
                <a:gd name="T24" fmla="*/ 46 w 249"/>
                <a:gd name="T25" fmla="*/ 197 h 786"/>
                <a:gd name="T26" fmla="*/ 45 w 249"/>
                <a:gd name="T27" fmla="*/ 197 h 786"/>
                <a:gd name="T28" fmla="*/ 44 w 249"/>
                <a:gd name="T29" fmla="*/ 264 h 786"/>
                <a:gd name="T30" fmla="*/ 31 w 249"/>
                <a:gd name="T31" fmla="*/ 262 h 786"/>
                <a:gd name="T32" fmla="*/ 26 w 249"/>
                <a:gd name="T33" fmla="*/ 250 h 786"/>
                <a:gd name="T34" fmla="*/ 21 w 249"/>
                <a:gd name="T35" fmla="*/ 222 h 786"/>
                <a:gd name="T36" fmla="*/ 0 w 249"/>
                <a:gd name="T37" fmla="*/ 151 h 786"/>
                <a:gd name="T38" fmla="*/ 7 w 249"/>
                <a:gd name="T39" fmla="*/ 78 h 786"/>
                <a:gd name="T40" fmla="*/ 31 w 249"/>
                <a:gd name="T41" fmla="*/ 57 h 786"/>
                <a:gd name="T42" fmla="*/ 53 w 249"/>
                <a:gd name="T43" fmla="*/ 58 h 786"/>
                <a:gd name="T44" fmla="*/ 48 w 249"/>
                <a:gd name="T45" fmla="*/ 190 h 786"/>
                <a:gd name="T46" fmla="*/ 49 w 249"/>
                <a:gd name="T47" fmla="*/ 189 h 786"/>
                <a:gd name="T48" fmla="*/ 54 w 249"/>
                <a:gd name="T49" fmla="*/ 92 h 786"/>
                <a:gd name="T50" fmla="*/ 70 w 249"/>
                <a:gd name="T51" fmla="*/ 0 h 786"/>
                <a:gd name="T52" fmla="*/ 70 w 249"/>
                <a:gd name="T53" fmla="*/ 0 h 78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49"/>
                <a:gd name="T82" fmla="*/ 0 h 786"/>
                <a:gd name="T83" fmla="*/ 249 w 249"/>
                <a:gd name="T84" fmla="*/ 786 h 78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49" h="786">
                  <a:moveTo>
                    <a:pt x="140" y="0"/>
                  </a:moveTo>
                  <a:lnTo>
                    <a:pt x="159" y="30"/>
                  </a:lnTo>
                  <a:lnTo>
                    <a:pt x="161" y="49"/>
                  </a:lnTo>
                  <a:lnTo>
                    <a:pt x="159" y="70"/>
                  </a:lnTo>
                  <a:lnTo>
                    <a:pt x="148" y="154"/>
                  </a:lnTo>
                  <a:lnTo>
                    <a:pt x="133" y="435"/>
                  </a:lnTo>
                  <a:lnTo>
                    <a:pt x="157" y="572"/>
                  </a:lnTo>
                  <a:lnTo>
                    <a:pt x="178" y="636"/>
                  </a:lnTo>
                  <a:lnTo>
                    <a:pt x="209" y="699"/>
                  </a:lnTo>
                  <a:lnTo>
                    <a:pt x="249" y="786"/>
                  </a:lnTo>
                  <a:lnTo>
                    <a:pt x="175" y="709"/>
                  </a:lnTo>
                  <a:lnTo>
                    <a:pt x="131" y="604"/>
                  </a:lnTo>
                  <a:lnTo>
                    <a:pt x="91" y="393"/>
                  </a:lnTo>
                  <a:lnTo>
                    <a:pt x="89" y="395"/>
                  </a:lnTo>
                  <a:lnTo>
                    <a:pt x="87" y="528"/>
                  </a:lnTo>
                  <a:lnTo>
                    <a:pt x="62" y="524"/>
                  </a:lnTo>
                  <a:lnTo>
                    <a:pt x="51" y="501"/>
                  </a:lnTo>
                  <a:lnTo>
                    <a:pt x="42" y="444"/>
                  </a:lnTo>
                  <a:lnTo>
                    <a:pt x="0" y="302"/>
                  </a:lnTo>
                  <a:lnTo>
                    <a:pt x="13" y="155"/>
                  </a:lnTo>
                  <a:lnTo>
                    <a:pt x="62" y="114"/>
                  </a:lnTo>
                  <a:lnTo>
                    <a:pt x="106" y="117"/>
                  </a:lnTo>
                  <a:lnTo>
                    <a:pt x="95" y="380"/>
                  </a:lnTo>
                  <a:lnTo>
                    <a:pt x="97" y="378"/>
                  </a:lnTo>
                  <a:lnTo>
                    <a:pt x="108" y="184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2" name="Freeform 440"/>
            <p:cNvSpPr>
              <a:spLocks/>
            </p:cNvSpPr>
            <p:nvPr/>
          </p:nvSpPr>
          <p:spPr bwMode="auto">
            <a:xfrm>
              <a:off x="1989" y="2785"/>
              <a:ext cx="99" cy="445"/>
            </a:xfrm>
            <a:custGeom>
              <a:avLst/>
              <a:gdLst>
                <a:gd name="T0" fmla="*/ 77 w 197"/>
                <a:gd name="T1" fmla="*/ 0 h 892"/>
                <a:gd name="T2" fmla="*/ 84 w 197"/>
                <a:gd name="T3" fmla="*/ 16 h 892"/>
                <a:gd name="T4" fmla="*/ 74 w 197"/>
                <a:gd name="T5" fmla="*/ 33 h 892"/>
                <a:gd name="T6" fmla="*/ 55 w 197"/>
                <a:gd name="T7" fmla="*/ 50 h 892"/>
                <a:gd name="T8" fmla="*/ 40 w 197"/>
                <a:gd name="T9" fmla="*/ 63 h 892"/>
                <a:gd name="T10" fmla="*/ 18 w 197"/>
                <a:gd name="T11" fmla="*/ 105 h 892"/>
                <a:gd name="T12" fmla="*/ 13 w 197"/>
                <a:gd name="T13" fmla="*/ 153 h 892"/>
                <a:gd name="T14" fmla="*/ 21 w 197"/>
                <a:gd name="T15" fmla="*/ 249 h 892"/>
                <a:gd name="T16" fmla="*/ 31 w 197"/>
                <a:gd name="T17" fmla="*/ 299 h 892"/>
                <a:gd name="T18" fmla="*/ 46 w 197"/>
                <a:gd name="T19" fmla="*/ 347 h 892"/>
                <a:gd name="T20" fmla="*/ 67 w 197"/>
                <a:gd name="T21" fmla="*/ 394 h 892"/>
                <a:gd name="T22" fmla="*/ 81 w 197"/>
                <a:gd name="T23" fmla="*/ 416 h 892"/>
                <a:gd name="T24" fmla="*/ 98 w 197"/>
                <a:gd name="T25" fmla="*/ 436 h 892"/>
                <a:gd name="T26" fmla="*/ 99 w 197"/>
                <a:gd name="T27" fmla="*/ 445 h 892"/>
                <a:gd name="T28" fmla="*/ 66 w 197"/>
                <a:gd name="T29" fmla="*/ 421 h 892"/>
                <a:gd name="T30" fmla="*/ 44 w 197"/>
                <a:gd name="T31" fmla="*/ 387 h 892"/>
                <a:gd name="T32" fmla="*/ 17 w 197"/>
                <a:gd name="T33" fmla="*/ 310 h 892"/>
                <a:gd name="T34" fmla="*/ 0 w 197"/>
                <a:gd name="T35" fmla="*/ 199 h 892"/>
                <a:gd name="T36" fmla="*/ 6 w 197"/>
                <a:gd name="T37" fmla="*/ 87 h 892"/>
                <a:gd name="T38" fmla="*/ 20 w 197"/>
                <a:gd name="T39" fmla="*/ 63 h 892"/>
                <a:gd name="T40" fmla="*/ 40 w 197"/>
                <a:gd name="T41" fmla="*/ 43 h 892"/>
                <a:gd name="T42" fmla="*/ 77 w 197"/>
                <a:gd name="T43" fmla="*/ 0 h 892"/>
                <a:gd name="T44" fmla="*/ 77 w 197"/>
                <a:gd name="T45" fmla="*/ 0 h 8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7"/>
                <a:gd name="T70" fmla="*/ 0 h 892"/>
                <a:gd name="T71" fmla="*/ 197 w 197"/>
                <a:gd name="T72" fmla="*/ 892 h 8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7" h="892">
                  <a:moveTo>
                    <a:pt x="154" y="0"/>
                  </a:moveTo>
                  <a:lnTo>
                    <a:pt x="167" y="32"/>
                  </a:lnTo>
                  <a:lnTo>
                    <a:pt x="148" y="67"/>
                  </a:lnTo>
                  <a:lnTo>
                    <a:pt x="110" y="101"/>
                  </a:lnTo>
                  <a:lnTo>
                    <a:pt x="79" y="127"/>
                  </a:lnTo>
                  <a:lnTo>
                    <a:pt x="36" y="211"/>
                  </a:lnTo>
                  <a:lnTo>
                    <a:pt x="26" y="306"/>
                  </a:lnTo>
                  <a:lnTo>
                    <a:pt x="41" y="500"/>
                  </a:lnTo>
                  <a:lnTo>
                    <a:pt x="62" y="599"/>
                  </a:lnTo>
                  <a:lnTo>
                    <a:pt x="91" y="696"/>
                  </a:lnTo>
                  <a:lnTo>
                    <a:pt x="133" y="789"/>
                  </a:lnTo>
                  <a:lnTo>
                    <a:pt x="161" y="833"/>
                  </a:lnTo>
                  <a:lnTo>
                    <a:pt x="195" y="874"/>
                  </a:lnTo>
                  <a:lnTo>
                    <a:pt x="197" y="892"/>
                  </a:lnTo>
                  <a:lnTo>
                    <a:pt x="131" y="844"/>
                  </a:lnTo>
                  <a:lnTo>
                    <a:pt x="87" y="776"/>
                  </a:lnTo>
                  <a:lnTo>
                    <a:pt x="34" y="622"/>
                  </a:lnTo>
                  <a:lnTo>
                    <a:pt x="0" y="399"/>
                  </a:lnTo>
                  <a:lnTo>
                    <a:pt x="11" y="175"/>
                  </a:lnTo>
                  <a:lnTo>
                    <a:pt x="40" y="127"/>
                  </a:lnTo>
                  <a:lnTo>
                    <a:pt x="79" y="86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3" name="Freeform 441"/>
            <p:cNvSpPr>
              <a:spLocks/>
            </p:cNvSpPr>
            <p:nvPr/>
          </p:nvSpPr>
          <p:spPr bwMode="auto">
            <a:xfrm>
              <a:off x="1241" y="2828"/>
              <a:ext cx="352" cy="119"/>
            </a:xfrm>
            <a:custGeom>
              <a:avLst/>
              <a:gdLst>
                <a:gd name="T0" fmla="*/ 344 w 704"/>
                <a:gd name="T1" fmla="*/ 0 h 238"/>
                <a:gd name="T2" fmla="*/ 352 w 704"/>
                <a:gd name="T3" fmla="*/ 12 h 238"/>
                <a:gd name="T4" fmla="*/ 334 w 704"/>
                <a:gd name="T5" fmla="*/ 19 h 238"/>
                <a:gd name="T6" fmla="*/ 240 w 704"/>
                <a:gd name="T7" fmla="*/ 47 h 238"/>
                <a:gd name="T8" fmla="*/ 195 w 704"/>
                <a:gd name="T9" fmla="*/ 61 h 238"/>
                <a:gd name="T10" fmla="*/ 148 w 704"/>
                <a:gd name="T11" fmla="*/ 74 h 238"/>
                <a:gd name="T12" fmla="*/ 76 w 704"/>
                <a:gd name="T13" fmla="*/ 96 h 238"/>
                <a:gd name="T14" fmla="*/ 4 w 704"/>
                <a:gd name="T15" fmla="*/ 119 h 238"/>
                <a:gd name="T16" fmla="*/ 0 w 704"/>
                <a:gd name="T17" fmla="*/ 118 h 238"/>
                <a:gd name="T18" fmla="*/ 7 w 704"/>
                <a:gd name="T19" fmla="*/ 104 h 238"/>
                <a:gd name="T20" fmla="*/ 20 w 704"/>
                <a:gd name="T21" fmla="*/ 96 h 238"/>
                <a:gd name="T22" fmla="*/ 53 w 704"/>
                <a:gd name="T23" fmla="*/ 87 h 238"/>
                <a:gd name="T24" fmla="*/ 125 w 704"/>
                <a:gd name="T25" fmla="*/ 65 h 238"/>
                <a:gd name="T26" fmla="*/ 198 w 704"/>
                <a:gd name="T27" fmla="*/ 43 h 238"/>
                <a:gd name="T28" fmla="*/ 270 w 704"/>
                <a:gd name="T29" fmla="*/ 22 h 238"/>
                <a:gd name="T30" fmla="*/ 344 w 704"/>
                <a:gd name="T31" fmla="*/ 0 h 238"/>
                <a:gd name="T32" fmla="*/ 344 w 704"/>
                <a:gd name="T33" fmla="*/ 0 h 2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04"/>
                <a:gd name="T52" fmla="*/ 0 h 238"/>
                <a:gd name="T53" fmla="*/ 704 w 704"/>
                <a:gd name="T54" fmla="*/ 238 h 2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04" h="238">
                  <a:moveTo>
                    <a:pt x="687" y="0"/>
                  </a:moveTo>
                  <a:lnTo>
                    <a:pt x="704" y="23"/>
                  </a:lnTo>
                  <a:lnTo>
                    <a:pt x="668" y="38"/>
                  </a:lnTo>
                  <a:lnTo>
                    <a:pt x="481" y="94"/>
                  </a:lnTo>
                  <a:lnTo>
                    <a:pt x="390" y="122"/>
                  </a:lnTo>
                  <a:lnTo>
                    <a:pt x="295" y="147"/>
                  </a:lnTo>
                  <a:lnTo>
                    <a:pt x="151" y="192"/>
                  </a:lnTo>
                  <a:lnTo>
                    <a:pt x="8" y="238"/>
                  </a:lnTo>
                  <a:lnTo>
                    <a:pt x="0" y="236"/>
                  </a:lnTo>
                  <a:lnTo>
                    <a:pt x="14" y="208"/>
                  </a:lnTo>
                  <a:lnTo>
                    <a:pt x="40" y="192"/>
                  </a:lnTo>
                  <a:lnTo>
                    <a:pt x="107" y="173"/>
                  </a:lnTo>
                  <a:lnTo>
                    <a:pt x="251" y="130"/>
                  </a:lnTo>
                  <a:lnTo>
                    <a:pt x="396" y="86"/>
                  </a:lnTo>
                  <a:lnTo>
                    <a:pt x="540" y="44"/>
                  </a:lnTo>
                  <a:lnTo>
                    <a:pt x="68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4" name="Freeform 442"/>
            <p:cNvSpPr>
              <a:spLocks/>
            </p:cNvSpPr>
            <p:nvPr/>
          </p:nvSpPr>
          <p:spPr bwMode="auto">
            <a:xfrm>
              <a:off x="2447" y="2833"/>
              <a:ext cx="60" cy="200"/>
            </a:xfrm>
            <a:custGeom>
              <a:avLst/>
              <a:gdLst>
                <a:gd name="T0" fmla="*/ 5 w 122"/>
                <a:gd name="T1" fmla="*/ 0 h 399"/>
                <a:gd name="T2" fmla="*/ 45 w 122"/>
                <a:gd name="T3" fmla="*/ 26 h 399"/>
                <a:gd name="T4" fmla="*/ 60 w 122"/>
                <a:gd name="T5" fmla="*/ 71 h 399"/>
                <a:gd name="T6" fmla="*/ 47 w 122"/>
                <a:gd name="T7" fmla="*/ 103 h 399"/>
                <a:gd name="T8" fmla="*/ 31 w 122"/>
                <a:gd name="T9" fmla="*/ 134 h 399"/>
                <a:gd name="T10" fmla="*/ 1 w 122"/>
                <a:gd name="T11" fmla="*/ 199 h 399"/>
                <a:gd name="T12" fmla="*/ 0 w 122"/>
                <a:gd name="T13" fmla="*/ 200 h 399"/>
                <a:gd name="T14" fmla="*/ 3 w 122"/>
                <a:gd name="T15" fmla="*/ 159 h 399"/>
                <a:gd name="T16" fmla="*/ 21 w 122"/>
                <a:gd name="T17" fmla="*/ 119 h 399"/>
                <a:gd name="T18" fmla="*/ 31 w 122"/>
                <a:gd name="T19" fmla="*/ 66 h 399"/>
                <a:gd name="T20" fmla="*/ 20 w 122"/>
                <a:gd name="T21" fmla="*/ 39 h 399"/>
                <a:gd name="T22" fmla="*/ 0 w 122"/>
                <a:gd name="T23" fmla="*/ 17 h 399"/>
                <a:gd name="T24" fmla="*/ 5 w 122"/>
                <a:gd name="T25" fmla="*/ 0 h 399"/>
                <a:gd name="T26" fmla="*/ 5 w 122"/>
                <a:gd name="T27" fmla="*/ 0 h 39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2"/>
                <a:gd name="T43" fmla="*/ 0 h 399"/>
                <a:gd name="T44" fmla="*/ 122 w 122"/>
                <a:gd name="T45" fmla="*/ 399 h 39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2" h="399">
                  <a:moveTo>
                    <a:pt x="10" y="0"/>
                  </a:moveTo>
                  <a:lnTo>
                    <a:pt x="91" y="51"/>
                  </a:lnTo>
                  <a:lnTo>
                    <a:pt x="122" y="141"/>
                  </a:lnTo>
                  <a:lnTo>
                    <a:pt x="95" y="205"/>
                  </a:lnTo>
                  <a:lnTo>
                    <a:pt x="63" y="268"/>
                  </a:lnTo>
                  <a:lnTo>
                    <a:pt x="2" y="397"/>
                  </a:lnTo>
                  <a:lnTo>
                    <a:pt x="0" y="399"/>
                  </a:lnTo>
                  <a:lnTo>
                    <a:pt x="6" y="317"/>
                  </a:lnTo>
                  <a:lnTo>
                    <a:pt x="42" y="238"/>
                  </a:lnTo>
                  <a:lnTo>
                    <a:pt x="63" y="131"/>
                  </a:lnTo>
                  <a:lnTo>
                    <a:pt x="40" y="78"/>
                  </a:lnTo>
                  <a:lnTo>
                    <a:pt x="0" y="3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5" name="Freeform 443"/>
            <p:cNvSpPr>
              <a:spLocks/>
            </p:cNvSpPr>
            <p:nvPr/>
          </p:nvSpPr>
          <p:spPr bwMode="auto">
            <a:xfrm>
              <a:off x="2390" y="2857"/>
              <a:ext cx="78" cy="87"/>
            </a:xfrm>
            <a:custGeom>
              <a:avLst/>
              <a:gdLst>
                <a:gd name="T0" fmla="*/ 25 w 158"/>
                <a:gd name="T1" fmla="*/ 0 h 174"/>
                <a:gd name="T2" fmla="*/ 59 w 158"/>
                <a:gd name="T3" fmla="*/ 5 h 174"/>
                <a:gd name="T4" fmla="*/ 39 w 158"/>
                <a:gd name="T5" fmla="*/ 24 h 174"/>
                <a:gd name="T6" fmla="*/ 28 w 158"/>
                <a:gd name="T7" fmla="*/ 51 h 174"/>
                <a:gd name="T8" fmla="*/ 53 w 158"/>
                <a:gd name="T9" fmla="*/ 52 h 174"/>
                <a:gd name="T10" fmla="*/ 72 w 158"/>
                <a:gd name="T11" fmla="*/ 38 h 174"/>
                <a:gd name="T12" fmla="*/ 78 w 158"/>
                <a:gd name="T13" fmla="*/ 62 h 174"/>
                <a:gd name="T14" fmla="*/ 62 w 158"/>
                <a:gd name="T15" fmla="*/ 82 h 174"/>
                <a:gd name="T16" fmla="*/ 38 w 158"/>
                <a:gd name="T17" fmla="*/ 87 h 174"/>
                <a:gd name="T18" fmla="*/ 16 w 158"/>
                <a:gd name="T19" fmla="*/ 73 h 174"/>
                <a:gd name="T20" fmla="*/ 0 w 158"/>
                <a:gd name="T21" fmla="*/ 33 h 174"/>
                <a:gd name="T22" fmla="*/ 7 w 158"/>
                <a:gd name="T23" fmla="*/ 12 h 174"/>
                <a:gd name="T24" fmla="*/ 25 w 158"/>
                <a:gd name="T25" fmla="*/ 0 h 174"/>
                <a:gd name="T26" fmla="*/ 25 w 158"/>
                <a:gd name="T27" fmla="*/ 0 h 1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8"/>
                <a:gd name="T43" fmla="*/ 0 h 174"/>
                <a:gd name="T44" fmla="*/ 158 w 158"/>
                <a:gd name="T45" fmla="*/ 174 h 17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8" h="174">
                  <a:moveTo>
                    <a:pt x="51" y="0"/>
                  </a:moveTo>
                  <a:lnTo>
                    <a:pt x="120" y="9"/>
                  </a:lnTo>
                  <a:lnTo>
                    <a:pt x="80" y="49"/>
                  </a:lnTo>
                  <a:lnTo>
                    <a:pt x="57" y="102"/>
                  </a:lnTo>
                  <a:lnTo>
                    <a:pt x="108" y="104"/>
                  </a:lnTo>
                  <a:lnTo>
                    <a:pt x="146" y="76"/>
                  </a:lnTo>
                  <a:lnTo>
                    <a:pt x="158" y="125"/>
                  </a:lnTo>
                  <a:lnTo>
                    <a:pt x="125" y="163"/>
                  </a:lnTo>
                  <a:lnTo>
                    <a:pt x="76" y="174"/>
                  </a:lnTo>
                  <a:lnTo>
                    <a:pt x="32" y="146"/>
                  </a:lnTo>
                  <a:lnTo>
                    <a:pt x="0" y="66"/>
                  </a:lnTo>
                  <a:lnTo>
                    <a:pt x="15" y="2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6" name="Freeform 444"/>
            <p:cNvSpPr>
              <a:spLocks/>
            </p:cNvSpPr>
            <p:nvPr/>
          </p:nvSpPr>
          <p:spPr bwMode="auto">
            <a:xfrm>
              <a:off x="2029" y="3023"/>
              <a:ext cx="143" cy="209"/>
            </a:xfrm>
            <a:custGeom>
              <a:avLst/>
              <a:gdLst>
                <a:gd name="T0" fmla="*/ 12 w 286"/>
                <a:gd name="T1" fmla="*/ 0 h 418"/>
                <a:gd name="T2" fmla="*/ 27 w 286"/>
                <a:gd name="T3" fmla="*/ 23 h 418"/>
                <a:gd name="T4" fmla="*/ 36 w 286"/>
                <a:gd name="T5" fmla="*/ 49 h 418"/>
                <a:gd name="T6" fmla="*/ 42 w 286"/>
                <a:gd name="T7" fmla="*/ 76 h 418"/>
                <a:gd name="T8" fmla="*/ 55 w 286"/>
                <a:gd name="T9" fmla="*/ 99 h 418"/>
                <a:gd name="T10" fmla="*/ 74 w 286"/>
                <a:gd name="T11" fmla="*/ 119 h 418"/>
                <a:gd name="T12" fmla="*/ 96 w 286"/>
                <a:gd name="T13" fmla="*/ 137 h 418"/>
                <a:gd name="T14" fmla="*/ 101 w 286"/>
                <a:gd name="T15" fmla="*/ 157 h 418"/>
                <a:gd name="T16" fmla="*/ 114 w 286"/>
                <a:gd name="T17" fmla="*/ 174 h 418"/>
                <a:gd name="T18" fmla="*/ 143 w 286"/>
                <a:gd name="T19" fmla="*/ 209 h 418"/>
                <a:gd name="T20" fmla="*/ 103 w 286"/>
                <a:gd name="T21" fmla="*/ 208 h 418"/>
                <a:gd name="T22" fmla="*/ 68 w 286"/>
                <a:gd name="T23" fmla="*/ 187 h 418"/>
                <a:gd name="T24" fmla="*/ 24 w 286"/>
                <a:gd name="T25" fmla="*/ 102 h 418"/>
                <a:gd name="T26" fmla="*/ 0 w 286"/>
                <a:gd name="T27" fmla="*/ 11 h 418"/>
                <a:gd name="T28" fmla="*/ 12 w 286"/>
                <a:gd name="T29" fmla="*/ 0 h 418"/>
                <a:gd name="T30" fmla="*/ 12 w 286"/>
                <a:gd name="T31" fmla="*/ 0 h 4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6"/>
                <a:gd name="T49" fmla="*/ 0 h 418"/>
                <a:gd name="T50" fmla="*/ 286 w 286"/>
                <a:gd name="T51" fmla="*/ 418 h 4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6" h="418">
                  <a:moveTo>
                    <a:pt x="25" y="0"/>
                  </a:moveTo>
                  <a:lnTo>
                    <a:pt x="54" y="46"/>
                  </a:lnTo>
                  <a:lnTo>
                    <a:pt x="71" y="97"/>
                  </a:lnTo>
                  <a:lnTo>
                    <a:pt x="84" y="152"/>
                  </a:lnTo>
                  <a:lnTo>
                    <a:pt x="111" y="198"/>
                  </a:lnTo>
                  <a:lnTo>
                    <a:pt x="149" y="238"/>
                  </a:lnTo>
                  <a:lnTo>
                    <a:pt x="192" y="274"/>
                  </a:lnTo>
                  <a:lnTo>
                    <a:pt x="202" y="314"/>
                  </a:lnTo>
                  <a:lnTo>
                    <a:pt x="229" y="348"/>
                  </a:lnTo>
                  <a:lnTo>
                    <a:pt x="286" y="418"/>
                  </a:lnTo>
                  <a:lnTo>
                    <a:pt x="206" y="416"/>
                  </a:lnTo>
                  <a:lnTo>
                    <a:pt x="135" y="373"/>
                  </a:lnTo>
                  <a:lnTo>
                    <a:pt x="48" y="204"/>
                  </a:lnTo>
                  <a:lnTo>
                    <a:pt x="0" y="2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7" name="Freeform 445"/>
            <p:cNvSpPr>
              <a:spLocks/>
            </p:cNvSpPr>
            <p:nvPr/>
          </p:nvSpPr>
          <p:spPr bwMode="auto">
            <a:xfrm>
              <a:off x="2383" y="3057"/>
              <a:ext cx="132" cy="159"/>
            </a:xfrm>
            <a:custGeom>
              <a:avLst/>
              <a:gdLst>
                <a:gd name="T0" fmla="*/ 68 w 264"/>
                <a:gd name="T1" fmla="*/ 0 h 317"/>
                <a:gd name="T2" fmla="*/ 86 w 264"/>
                <a:gd name="T3" fmla="*/ 23 h 317"/>
                <a:gd name="T4" fmla="*/ 97 w 264"/>
                <a:gd name="T5" fmla="*/ 35 h 317"/>
                <a:gd name="T6" fmla="*/ 109 w 264"/>
                <a:gd name="T7" fmla="*/ 44 h 317"/>
                <a:gd name="T8" fmla="*/ 132 w 264"/>
                <a:gd name="T9" fmla="*/ 77 h 317"/>
                <a:gd name="T10" fmla="*/ 130 w 264"/>
                <a:gd name="T11" fmla="*/ 115 h 317"/>
                <a:gd name="T12" fmla="*/ 121 w 264"/>
                <a:gd name="T13" fmla="*/ 132 h 317"/>
                <a:gd name="T14" fmla="*/ 108 w 264"/>
                <a:gd name="T15" fmla="*/ 145 h 317"/>
                <a:gd name="T16" fmla="*/ 71 w 264"/>
                <a:gd name="T17" fmla="*/ 159 h 317"/>
                <a:gd name="T18" fmla="*/ 0 w 264"/>
                <a:gd name="T19" fmla="*/ 159 h 317"/>
                <a:gd name="T20" fmla="*/ 20 w 264"/>
                <a:gd name="T21" fmla="*/ 147 h 317"/>
                <a:gd name="T22" fmla="*/ 50 w 264"/>
                <a:gd name="T23" fmla="*/ 146 h 317"/>
                <a:gd name="T24" fmla="*/ 106 w 264"/>
                <a:gd name="T25" fmla="*/ 122 h 317"/>
                <a:gd name="T26" fmla="*/ 117 w 264"/>
                <a:gd name="T27" fmla="*/ 95 h 317"/>
                <a:gd name="T28" fmla="*/ 108 w 264"/>
                <a:gd name="T29" fmla="*/ 65 h 317"/>
                <a:gd name="T30" fmla="*/ 68 w 264"/>
                <a:gd name="T31" fmla="*/ 0 h 317"/>
                <a:gd name="T32" fmla="*/ 68 w 264"/>
                <a:gd name="T33" fmla="*/ 0 h 3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4"/>
                <a:gd name="T52" fmla="*/ 0 h 317"/>
                <a:gd name="T53" fmla="*/ 264 w 264"/>
                <a:gd name="T54" fmla="*/ 317 h 3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4" h="317">
                  <a:moveTo>
                    <a:pt x="137" y="0"/>
                  </a:moveTo>
                  <a:lnTo>
                    <a:pt x="173" y="45"/>
                  </a:lnTo>
                  <a:lnTo>
                    <a:pt x="194" y="70"/>
                  </a:lnTo>
                  <a:lnTo>
                    <a:pt x="218" y="87"/>
                  </a:lnTo>
                  <a:lnTo>
                    <a:pt x="264" y="154"/>
                  </a:lnTo>
                  <a:lnTo>
                    <a:pt x="260" y="230"/>
                  </a:lnTo>
                  <a:lnTo>
                    <a:pt x="243" y="264"/>
                  </a:lnTo>
                  <a:lnTo>
                    <a:pt x="216" y="290"/>
                  </a:lnTo>
                  <a:lnTo>
                    <a:pt x="142" y="317"/>
                  </a:lnTo>
                  <a:lnTo>
                    <a:pt x="0" y="317"/>
                  </a:lnTo>
                  <a:lnTo>
                    <a:pt x="40" y="294"/>
                  </a:lnTo>
                  <a:lnTo>
                    <a:pt x="100" y="292"/>
                  </a:lnTo>
                  <a:lnTo>
                    <a:pt x="213" y="243"/>
                  </a:lnTo>
                  <a:lnTo>
                    <a:pt x="234" y="190"/>
                  </a:lnTo>
                  <a:lnTo>
                    <a:pt x="216" y="129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8" name="Freeform 446"/>
            <p:cNvSpPr>
              <a:spLocks/>
            </p:cNvSpPr>
            <p:nvPr/>
          </p:nvSpPr>
          <p:spPr bwMode="auto">
            <a:xfrm>
              <a:off x="2390" y="3108"/>
              <a:ext cx="85" cy="93"/>
            </a:xfrm>
            <a:custGeom>
              <a:avLst/>
              <a:gdLst>
                <a:gd name="T0" fmla="*/ 44 w 169"/>
                <a:gd name="T1" fmla="*/ 0 h 187"/>
                <a:gd name="T2" fmla="*/ 64 w 169"/>
                <a:gd name="T3" fmla="*/ 6 h 187"/>
                <a:gd name="T4" fmla="*/ 64 w 169"/>
                <a:gd name="T5" fmla="*/ 12 h 187"/>
                <a:gd name="T6" fmla="*/ 52 w 169"/>
                <a:gd name="T7" fmla="*/ 14 h 187"/>
                <a:gd name="T8" fmla="*/ 31 w 169"/>
                <a:gd name="T9" fmla="*/ 37 h 187"/>
                <a:gd name="T10" fmla="*/ 33 w 169"/>
                <a:gd name="T11" fmla="*/ 49 h 187"/>
                <a:gd name="T12" fmla="*/ 48 w 169"/>
                <a:gd name="T13" fmla="*/ 54 h 187"/>
                <a:gd name="T14" fmla="*/ 67 w 169"/>
                <a:gd name="T15" fmla="*/ 38 h 187"/>
                <a:gd name="T16" fmla="*/ 74 w 169"/>
                <a:gd name="T17" fmla="*/ 30 h 187"/>
                <a:gd name="T18" fmla="*/ 85 w 169"/>
                <a:gd name="T19" fmla="*/ 34 h 187"/>
                <a:gd name="T20" fmla="*/ 84 w 169"/>
                <a:gd name="T21" fmla="*/ 59 h 187"/>
                <a:gd name="T22" fmla="*/ 69 w 169"/>
                <a:gd name="T23" fmla="*/ 74 h 187"/>
                <a:gd name="T24" fmla="*/ 25 w 169"/>
                <a:gd name="T25" fmla="*/ 93 h 187"/>
                <a:gd name="T26" fmla="*/ 2 w 169"/>
                <a:gd name="T27" fmla="*/ 78 h 187"/>
                <a:gd name="T28" fmla="*/ 0 w 169"/>
                <a:gd name="T29" fmla="*/ 50 h 187"/>
                <a:gd name="T30" fmla="*/ 14 w 169"/>
                <a:gd name="T31" fmla="*/ 23 h 187"/>
                <a:gd name="T32" fmla="*/ 38 w 169"/>
                <a:gd name="T33" fmla="*/ 5 h 187"/>
                <a:gd name="T34" fmla="*/ 44 w 169"/>
                <a:gd name="T35" fmla="*/ 0 h 187"/>
                <a:gd name="T36" fmla="*/ 44 w 169"/>
                <a:gd name="T37" fmla="*/ 0 h 1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9"/>
                <a:gd name="T58" fmla="*/ 0 h 187"/>
                <a:gd name="T59" fmla="*/ 169 w 169"/>
                <a:gd name="T60" fmla="*/ 187 h 1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9" h="187">
                  <a:moveTo>
                    <a:pt x="87" y="0"/>
                  </a:moveTo>
                  <a:lnTo>
                    <a:pt x="127" y="12"/>
                  </a:lnTo>
                  <a:lnTo>
                    <a:pt x="127" y="25"/>
                  </a:lnTo>
                  <a:lnTo>
                    <a:pt x="104" y="29"/>
                  </a:lnTo>
                  <a:lnTo>
                    <a:pt x="61" y="74"/>
                  </a:lnTo>
                  <a:lnTo>
                    <a:pt x="66" y="99"/>
                  </a:lnTo>
                  <a:lnTo>
                    <a:pt x="95" y="109"/>
                  </a:lnTo>
                  <a:lnTo>
                    <a:pt x="133" y="76"/>
                  </a:lnTo>
                  <a:lnTo>
                    <a:pt x="148" y="61"/>
                  </a:lnTo>
                  <a:lnTo>
                    <a:pt x="169" y="69"/>
                  </a:lnTo>
                  <a:lnTo>
                    <a:pt x="167" y="118"/>
                  </a:lnTo>
                  <a:lnTo>
                    <a:pt x="137" y="149"/>
                  </a:lnTo>
                  <a:lnTo>
                    <a:pt x="49" y="187"/>
                  </a:lnTo>
                  <a:lnTo>
                    <a:pt x="4" y="156"/>
                  </a:lnTo>
                  <a:lnTo>
                    <a:pt x="0" y="101"/>
                  </a:lnTo>
                  <a:lnTo>
                    <a:pt x="27" y="46"/>
                  </a:lnTo>
                  <a:lnTo>
                    <a:pt x="76" y="1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6336" name="AutoShape 448"/>
          <p:cNvSpPr>
            <a:spLocks noChangeArrowheads="1"/>
          </p:cNvSpPr>
          <p:nvPr/>
        </p:nvSpPr>
        <p:spPr bwMode="auto">
          <a:xfrm>
            <a:off x="2171700" y="685800"/>
            <a:ext cx="4799013" cy="847725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Orientasi</a:t>
            </a:r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Waktu</a:t>
            </a:r>
            <a:endParaRPr lang="en-US" sz="4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Chapter 1 -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E3E2AB-BB55-432E-AD08-AD4690615D57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64866" name="Rectangle 2"/>
          <p:cNvSpPr>
            <a:spLocks noChangeArrowheads="1"/>
          </p:cNvSpPr>
          <p:nvPr/>
        </p:nvSpPr>
        <p:spPr bwMode="auto">
          <a:xfrm>
            <a:off x="609600" y="304800"/>
            <a:ext cx="3505200" cy="533400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Management Accounting</a:t>
            </a:r>
          </a:p>
        </p:txBody>
      </p:sp>
      <p:sp>
        <p:nvSpPr>
          <p:cNvPr id="164867" name="Rectangle 3"/>
          <p:cNvSpPr>
            <a:spLocks noChangeArrowheads="1"/>
          </p:cNvSpPr>
          <p:nvPr/>
        </p:nvSpPr>
        <p:spPr bwMode="auto">
          <a:xfrm>
            <a:off x="5105400" y="304800"/>
            <a:ext cx="3276600" cy="5334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Financial Accounting</a:t>
            </a:r>
          </a:p>
        </p:txBody>
      </p:sp>
      <p:sp>
        <p:nvSpPr>
          <p:cNvPr id="25606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35814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-449263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1.	Fokus Internal</a:t>
            </a:r>
          </a:p>
        </p:txBody>
      </p:sp>
      <p:sp>
        <p:nvSpPr>
          <p:cNvPr id="25607" name="Text Box 5"/>
          <p:cNvSpPr txBox="1">
            <a:spLocks noChangeArrowheads="1"/>
          </p:cNvSpPr>
          <p:nvPr/>
        </p:nvSpPr>
        <p:spPr bwMode="auto">
          <a:xfrm>
            <a:off x="4876800" y="1004888"/>
            <a:ext cx="358140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-449263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1.	Fokus Eksternal</a:t>
            </a:r>
          </a:p>
        </p:txBody>
      </p:sp>
      <p:sp>
        <p:nvSpPr>
          <p:cNvPr id="25608" name="AutoShape 6"/>
          <p:cNvSpPr>
            <a:spLocks noChangeArrowheads="1"/>
          </p:cNvSpPr>
          <p:nvPr/>
        </p:nvSpPr>
        <p:spPr bwMode="auto">
          <a:xfrm>
            <a:off x="4343400" y="304800"/>
            <a:ext cx="609600" cy="685800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Text Box 7"/>
          <p:cNvSpPr txBox="1">
            <a:spLocks noChangeArrowheads="1"/>
          </p:cNvSpPr>
          <p:nvPr/>
        </p:nvSpPr>
        <p:spPr bwMode="auto">
          <a:xfrm>
            <a:off x="304800" y="1524000"/>
            <a:ext cx="3733800" cy="954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-449263">
              <a:spcBef>
                <a:spcPct val="50000"/>
              </a:spcBef>
            </a:pPr>
            <a:r>
              <a:rPr lang="en-US" sz="2800">
                <a:solidFill>
                  <a:srgbClr val="FFDDDD"/>
                </a:solidFill>
                <a:latin typeface="Times New Roman" pitchFamily="18" charset="0"/>
              </a:rPr>
              <a:t>2.	Tidak ada aturan yang mengikat</a:t>
            </a:r>
          </a:p>
        </p:txBody>
      </p:sp>
      <p:sp>
        <p:nvSpPr>
          <p:cNvPr id="25610" name="Text Box 8"/>
          <p:cNvSpPr txBox="1">
            <a:spLocks noChangeArrowheads="1"/>
          </p:cNvSpPr>
          <p:nvPr/>
        </p:nvSpPr>
        <p:spPr bwMode="auto">
          <a:xfrm>
            <a:off x="4876800" y="1538288"/>
            <a:ext cx="4267200" cy="1255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-449263">
              <a:lnSpc>
                <a:spcPct val="90000"/>
              </a:lnSpc>
              <a:spcBef>
                <a:spcPct val="50000"/>
              </a:spcBef>
            </a:pPr>
            <a:r>
              <a:rPr lang="en-US" sz="2800">
                <a:solidFill>
                  <a:srgbClr val="FFDDDD"/>
                </a:solidFill>
                <a:latin typeface="Times New Roman" pitchFamily="18" charset="0"/>
              </a:rPr>
              <a:t>2.	Harus mengikuti aturan tertentu dari pihak eksternal</a:t>
            </a:r>
          </a:p>
        </p:txBody>
      </p:sp>
      <p:sp>
        <p:nvSpPr>
          <p:cNvPr id="25611" name="Text Box 9"/>
          <p:cNvSpPr txBox="1">
            <a:spLocks noChangeArrowheads="1"/>
          </p:cNvSpPr>
          <p:nvPr/>
        </p:nvSpPr>
        <p:spPr bwMode="auto">
          <a:xfrm>
            <a:off x="304800" y="2706688"/>
            <a:ext cx="4343400" cy="1255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-449263">
              <a:lnSpc>
                <a:spcPct val="90000"/>
              </a:lnSpc>
              <a:spcBef>
                <a:spcPct val="50000"/>
              </a:spcBef>
            </a:pPr>
            <a:r>
              <a:rPr lang="en-US" sz="2800">
                <a:solidFill>
                  <a:schemeClr val="hlink"/>
                </a:solidFill>
                <a:latin typeface="Times New Roman" pitchFamily="18" charset="0"/>
              </a:rPr>
              <a:t>3.	Berupa informasi keuangan dan keuangan; lebih subjektif</a:t>
            </a:r>
          </a:p>
        </p:txBody>
      </p:sp>
      <p:sp>
        <p:nvSpPr>
          <p:cNvPr id="25612" name="Text Box 10"/>
          <p:cNvSpPr txBox="1">
            <a:spLocks noChangeArrowheads="1"/>
          </p:cNvSpPr>
          <p:nvPr/>
        </p:nvSpPr>
        <p:spPr bwMode="auto">
          <a:xfrm>
            <a:off x="4876800" y="2720975"/>
            <a:ext cx="4267200" cy="860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-449263">
              <a:lnSpc>
                <a:spcPct val="90000"/>
              </a:lnSpc>
              <a:spcBef>
                <a:spcPct val="50000"/>
              </a:spcBef>
            </a:pPr>
            <a:r>
              <a:rPr lang="en-US" sz="2800">
                <a:solidFill>
                  <a:schemeClr val="hlink"/>
                </a:solidFill>
                <a:latin typeface="Times New Roman" pitchFamily="18" charset="0"/>
              </a:rPr>
              <a:t>3.	Informasi keuangan yg objektif</a:t>
            </a:r>
          </a:p>
        </p:txBody>
      </p:sp>
      <p:sp>
        <p:nvSpPr>
          <p:cNvPr id="25613" name="Text Box 11"/>
          <p:cNvSpPr txBox="1">
            <a:spLocks noChangeArrowheads="1"/>
          </p:cNvSpPr>
          <p:nvPr/>
        </p:nvSpPr>
        <p:spPr bwMode="auto">
          <a:xfrm>
            <a:off x="304800" y="3870325"/>
            <a:ext cx="43434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-449263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4.	Penekanan pd masa yad</a:t>
            </a:r>
          </a:p>
        </p:txBody>
      </p:sp>
      <p:sp>
        <p:nvSpPr>
          <p:cNvPr id="25614" name="Text Box 12"/>
          <p:cNvSpPr txBox="1">
            <a:spLocks noChangeArrowheads="1"/>
          </p:cNvSpPr>
          <p:nvPr/>
        </p:nvSpPr>
        <p:spPr bwMode="auto">
          <a:xfrm>
            <a:off x="4876800" y="3856038"/>
            <a:ext cx="426720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-449263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4.	Berorientasi historis</a:t>
            </a:r>
          </a:p>
        </p:txBody>
      </p:sp>
      <p:sp>
        <p:nvSpPr>
          <p:cNvPr id="25615" name="Text Box 13"/>
          <p:cNvSpPr txBox="1">
            <a:spLocks noChangeArrowheads="1"/>
          </p:cNvSpPr>
          <p:nvPr/>
        </p:nvSpPr>
        <p:spPr bwMode="auto">
          <a:xfrm>
            <a:off x="304800" y="4389438"/>
            <a:ext cx="4343400" cy="1643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-449263">
              <a:lnSpc>
                <a:spcPct val="90000"/>
              </a:lnSpc>
              <a:spcBef>
                <a:spcPct val="50000"/>
              </a:spcBef>
            </a:pPr>
            <a:r>
              <a:rPr lang="en-US" sz="2800">
                <a:solidFill>
                  <a:schemeClr val="hlink"/>
                </a:solidFill>
                <a:latin typeface="Times New Roman" pitchFamily="18" charset="0"/>
              </a:rPr>
              <a:t>5.	Evaluasi dan keputusan internal didasarkan atas informasi yang sangat terperinci</a:t>
            </a:r>
          </a:p>
        </p:txBody>
      </p:sp>
      <p:sp>
        <p:nvSpPr>
          <p:cNvPr id="164878" name="Text Box 14"/>
          <p:cNvSpPr txBox="1">
            <a:spLocks noChangeArrowheads="1"/>
          </p:cNvSpPr>
          <p:nvPr/>
        </p:nvSpPr>
        <p:spPr bwMode="auto">
          <a:xfrm>
            <a:off x="4876800" y="4389438"/>
            <a:ext cx="4267200" cy="1255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-449263">
              <a:lnSpc>
                <a:spcPct val="90000"/>
              </a:lnSpc>
              <a:spcBef>
                <a:spcPct val="50000"/>
              </a:spcBef>
            </a:pPr>
            <a:r>
              <a:rPr lang="en-US" sz="2800">
                <a:solidFill>
                  <a:schemeClr val="hlink"/>
                </a:solidFill>
                <a:latin typeface="Times New Roman" pitchFamily="18" charset="0"/>
              </a:rPr>
              <a:t>5.	Informasi mengenai perusahaan secara keseluruhan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Chapter 1 -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252B97-9ED2-4739-A55F-BAAD69DB6F41}" type="slidenum">
              <a:rPr lang="en-US" smtClean="0"/>
              <a:pPr/>
              <a:t>24</a:t>
            </a:fld>
            <a:endParaRPr lang="en-US" smtClean="0"/>
          </a:p>
        </p:txBody>
      </p:sp>
      <p:grpSp>
        <p:nvGrpSpPr>
          <p:cNvPr id="26628" name="Group 88"/>
          <p:cNvGrpSpPr>
            <a:grpSpLocks/>
          </p:cNvGrpSpPr>
          <p:nvPr/>
        </p:nvGrpSpPr>
        <p:grpSpPr bwMode="auto">
          <a:xfrm>
            <a:off x="5562600" y="2286000"/>
            <a:ext cx="2562225" cy="2628900"/>
            <a:chOff x="1775" y="1080"/>
            <a:chExt cx="2191" cy="2153"/>
          </a:xfrm>
        </p:grpSpPr>
        <p:sp>
          <p:nvSpPr>
            <p:cNvPr id="26631" name="Freeform 4"/>
            <p:cNvSpPr>
              <a:spLocks/>
            </p:cNvSpPr>
            <p:nvPr/>
          </p:nvSpPr>
          <p:spPr bwMode="auto">
            <a:xfrm>
              <a:off x="2893" y="2763"/>
              <a:ext cx="495" cy="470"/>
            </a:xfrm>
            <a:custGeom>
              <a:avLst/>
              <a:gdLst>
                <a:gd name="T0" fmla="*/ 442 w 990"/>
                <a:gd name="T1" fmla="*/ 470 h 939"/>
                <a:gd name="T2" fmla="*/ 495 w 990"/>
                <a:gd name="T3" fmla="*/ 259 h 939"/>
                <a:gd name="T4" fmla="*/ 469 w 990"/>
                <a:gd name="T5" fmla="*/ 128 h 939"/>
                <a:gd name="T6" fmla="*/ 127 w 990"/>
                <a:gd name="T7" fmla="*/ 0 h 939"/>
                <a:gd name="T8" fmla="*/ 0 w 990"/>
                <a:gd name="T9" fmla="*/ 252 h 939"/>
                <a:gd name="T10" fmla="*/ 57 w 990"/>
                <a:gd name="T11" fmla="*/ 470 h 939"/>
                <a:gd name="T12" fmla="*/ 442 w 990"/>
                <a:gd name="T13" fmla="*/ 470 h 939"/>
                <a:gd name="T14" fmla="*/ 442 w 990"/>
                <a:gd name="T15" fmla="*/ 470 h 9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0"/>
                <a:gd name="T25" fmla="*/ 0 h 939"/>
                <a:gd name="T26" fmla="*/ 990 w 990"/>
                <a:gd name="T27" fmla="*/ 939 h 9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0" h="939">
                  <a:moveTo>
                    <a:pt x="884" y="939"/>
                  </a:moveTo>
                  <a:lnTo>
                    <a:pt x="990" y="517"/>
                  </a:lnTo>
                  <a:lnTo>
                    <a:pt x="937" y="255"/>
                  </a:lnTo>
                  <a:lnTo>
                    <a:pt x="254" y="0"/>
                  </a:lnTo>
                  <a:lnTo>
                    <a:pt x="0" y="504"/>
                  </a:lnTo>
                  <a:lnTo>
                    <a:pt x="114" y="939"/>
                  </a:lnTo>
                  <a:lnTo>
                    <a:pt x="884" y="939"/>
                  </a:lnTo>
                  <a:close/>
                </a:path>
              </a:pathLst>
            </a:custGeom>
            <a:solidFill>
              <a:srgbClr val="2E2E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2" name="Freeform 5"/>
            <p:cNvSpPr>
              <a:spLocks/>
            </p:cNvSpPr>
            <p:nvPr/>
          </p:nvSpPr>
          <p:spPr bwMode="auto">
            <a:xfrm>
              <a:off x="2694" y="1522"/>
              <a:ext cx="1259" cy="1145"/>
            </a:xfrm>
            <a:custGeom>
              <a:avLst/>
              <a:gdLst>
                <a:gd name="T0" fmla="*/ 269 w 2517"/>
                <a:gd name="T1" fmla="*/ 56 h 2291"/>
                <a:gd name="T2" fmla="*/ 76 w 2517"/>
                <a:gd name="T3" fmla="*/ 176 h 2291"/>
                <a:gd name="T4" fmla="*/ 0 w 2517"/>
                <a:gd name="T5" fmla="*/ 354 h 2291"/>
                <a:gd name="T6" fmla="*/ 151 w 2517"/>
                <a:gd name="T7" fmla="*/ 1021 h 2291"/>
                <a:gd name="T8" fmla="*/ 424 w 2517"/>
                <a:gd name="T9" fmla="*/ 1145 h 2291"/>
                <a:gd name="T10" fmla="*/ 619 w 2517"/>
                <a:gd name="T11" fmla="*/ 1101 h 2291"/>
                <a:gd name="T12" fmla="*/ 725 w 2517"/>
                <a:gd name="T13" fmla="*/ 980 h 2291"/>
                <a:gd name="T14" fmla="*/ 711 w 2517"/>
                <a:gd name="T15" fmla="*/ 861 h 2291"/>
                <a:gd name="T16" fmla="*/ 791 w 2517"/>
                <a:gd name="T17" fmla="*/ 587 h 2291"/>
                <a:gd name="T18" fmla="*/ 863 w 2517"/>
                <a:gd name="T19" fmla="*/ 651 h 2291"/>
                <a:gd name="T20" fmla="*/ 1098 w 2517"/>
                <a:gd name="T21" fmla="*/ 743 h 2291"/>
                <a:gd name="T22" fmla="*/ 1259 w 2517"/>
                <a:gd name="T23" fmla="*/ 703 h 2291"/>
                <a:gd name="T24" fmla="*/ 1257 w 2517"/>
                <a:gd name="T25" fmla="*/ 641 h 2291"/>
                <a:gd name="T26" fmla="*/ 1219 w 2517"/>
                <a:gd name="T27" fmla="*/ 595 h 2291"/>
                <a:gd name="T28" fmla="*/ 1096 w 2517"/>
                <a:gd name="T29" fmla="*/ 484 h 2291"/>
                <a:gd name="T30" fmla="*/ 1056 w 2517"/>
                <a:gd name="T31" fmla="*/ 474 h 2291"/>
                <a:gd name="T32" fmla="*/ 1017 w 2517"/>
                <a:gd name="T33" fmla="*/ 381 h 2291"/>
                <a:gd name="T34" fmla="*/ 812 w 2517"/>
                <a:gd name="T35" fmla="*/ 187 h 2291"/>
                <a:gd name="T36" fmla="*/ 787 w 2517"/>
                <a:gd name="T37" fmla="*/ 153 h 2291"/>
                <a:gd name="T38" fmla="*/ 561 w 2517"/>
                <a:gd name="T39" fmla="*/ 63 h 2291"/>
                <a:gd name="T40" fmla="*/ 543 w 2517"/>
                <a:gd name="T41" fmla="*/ 17 h 2291"/>
                <a:gd name="T42" fmla="*/ 469 w 2517"/>
                <a:gd name="T43" fmla="*/ 0 h 2291"/>
                <a:gd name="T44" fmla="*/ 269 w 2517"/>
                <a:gd name="T45" fmla="*/ 56 h 2291"/>
                <a:gd name="T46" fmla="*/ 269 w 2517"/>
                <a:gd name="T47" fmla="*/ 56 h 229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517"/>
                <a:gd name="T73" fmla="*/ 0 h 2291"/>
                <a:gd name="T74" fmla="*/ 2517 w 2517"/>
                <a:gd name="T75" fmla="*/ 2291 h 229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517" h="2291">
                  <a:moveTo>
                    <a:pt x="538" y="113"/>
                  </a:moveTo>
                  <a:lnTo>
                    <a:pt x="151" y="352"/>
                  </a:lnTo>
                  <a:lnTo>
                    <a:pt x="0" y="708"/>
                  </a:lnTo>
                  <a:lnTo>
                    <a:pt x="301" y="2042"/>
                  </a:lnTo>
                  <a:lnTo>
                    <a:pt x="848" y="2291"/>
                  </a:lnTo>
                  <a:lnTo>
                    <a:pt x="1238" y="2202"/>
                  </a:lnTo>
                  <a:lnTo>
                    <a:pt x="1449" y="1960"/>
                  </a:lnTo>
                  <a:lnTo>
                    <a:pt x="1422" y="1723"/>
                  </a:lnTo>
                  <a:lnTo>
                    <a:pt x="1582" y="1175"/>
                  </a:lnTo>
                  <a:lnTo>
                    <a:pt x="1725" y="1303"/>
                  </a:lnTo>
                  <a:lnTo>
                    <a:pt x="2196" y="1487"/>
                  </a:lnTo>
                  <a:lnTo>
                    <a:pt x="2517" y="1407"/>
                  </a:lnTo>
                  <a:lnTo>
                    <a:pt x="2514" y="1282"/>
                  </a:lnTo>
                  <a:lnTo>
                    <a:pt x="2438" y="1190"/>
                  </a:lnTo>
                  <a:lnTo>
                    <a:pt x="2192" y="968"/>
                  </a:lnTo>
                  <a:lnTo>
                    <a:pt x="2111" y="949"/>
                  </a:lnTo>
                  <a:lnTo>
                    <a:pt x="2033" y="763"/>
                  </a:lnTo>
                  <a:lnTo>
                    <a:pt x="1624" y="375"/>
                  </a:lnTo>
                  <a:lnTo>
                    <a:pt x="1573" y="307"/>
                  </a:lnTo>
                  <a:lnTo>
                    <a:pt x="1122" y="126"/>
                  </a:lnTo>
                  <a:lnTo>
                    <a:pt x="1086" y="35"/>
                  </a:lnTo>
                  <a:lnTo>
                    <a:pt x="938" y="0"/>
                  </a:lnTo>
                  <a:lnTo>
                    <a:pt x="538" y="113"/>
                  </a:lnTo>
                  <a:close/>
                </a:path>
              </a:pathLst>
            </a:custGeom>
            <a:solidFill>
              <a:srgbClr val="8989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3" name="Freeform 6"/>
            <p:cNvSpPr>
              <a:spLocks/>
            </p:cNvSpPr>
            <p:nvPr/>
          </p:nvSpPr>
          <p:spPr bwMode="auto">
            <a:xfrm>
              <a:off x="1780" y="1533"/>
              <a:ext cx="999" cy="1700"/>
            </a:xfrm>
            <a:custGeom>
              <a:avLst/>
              <a:gdLst>
                <a:gd name="T0" fmla="*/ 446 w 1998"/>
                <a:gd name="T1" fmla="*/ 0 h 3401"/>
                <a:gd name="T2" fmla="*/ 407 w 1998"/>
                <a:gd name="T3" fmla="*/ 0 h 3401"/>
                <a:gd name="T4" fmla="*/ 380 w 1998"/>
                <a:gd name="T5" fmla="*/ 74 h 3401"/>
                <a:gd name="T6" fmla="*/ 185 w 1998"/>
                <a:gd name="T7" fmla="*/ 104 h 3401"/>
                <a:gd name="T8" fmla="*/ 102 w 1998"/>
                <a:gd name="T9" fmla="*/ 165 h 3401"/>
                <a:gd name="T10" fmla="*/ 10 w 1998"/>
                <a:gd name="T11" fmla="*/ 446 h 3401"/>
                <a:gd name="T12" fmla="*/ 0 w 1998"/>
                <a:gd name="T13" fmla="*/ 673 h 3401"/>
                <a:gd name="T14" fmla="*/ 36 w 1998"/>
                <a:gd name="T15" fmla="*/ 855 h 3401"/>
                <a:gd name="T16" fmla="*/ 150 w 1998"/>
                <a:gd name="T17" fmla="*/ 936 h 3401"/>
                <a:gd name="T18" fmla="*/ 98 w 1998"/>
                <a:gd name="T19" fmla="*/ 1120 h 3401"/>
                <a:gd name="T20" fmla="*/ 67 w 1998"/>
                <a:gd name="T21" fmla="*/ 1479 h 3401"/>
                <a:gd name="T22" fmla="*/ 60 w 1998"/>
                <a:gd name="T23" fmla="*/ 1698 h 3401"/>
                <a:gd name="T24" fmla="*/ 781 w 1998"/>
                <a:gd name="T25" fmla="*/ 1700 h 3401"/>
                <a:gd name="T26" fmla="*/ 866 w 1998"/>
                <a:gd name="T27" fmla="*/ 1408 h 3401"/>
                <a:gd name="T28" fmla="*/ 791 w 1998"/>
                <a:gd name="T29" fmla="*/ 953 h 3401"/>
                <a:gd name="T30" fmla="*/ 999 w 1998"/>
                <a:gd name="T31" fmla="*/ 775 h 3401"/>
                <a:gd name="T32" fmla="*/ 993 w 1998"/>
                <a:gd name="T33" fmla="*/ 577 h 3401"/>
                <a:gd name="T34" fmla="*/ 941 w 1998"/>
                <a:gd name="T35" fmla="*/ 371 h 3401"/>
                <a:gd name="T36" fmla="*/ 843 w 1998"/>
                <a:gd name="T37" fmla="*/ 229 h 3401"/>
                <a:gd name="T38" fmla="*/ 754 w 1998"/>
                <a:gd name="T39" fmla="*/ 181 h 3401"/>
                <a:gd name="T40" fmla="*/ 671 w 1998"/>
                <a:gd name="T41" fmla="*/ 109 h 3401"/>
                <a:gd name="T42" fmla="*/ 446 w 1998"/>
                <a:gd name="T43" fmla="*/ 0 h 3401"/>
                <a:gd name="T44" fmla="*/ 446 w 1998"/>
                <a:gd name="T45" fmla="*/ 0 h 340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98"/>
                <a:gd name="T70" fmla="*/ 0 h 3401"/>
                <a:gd name="T71" fmla="*/ 1998 w 1998"/>
                <a:gd name="T72" fmla="*/ 3401 h 340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98" h="3401">
                  <a:moveTo>
                    <a:pt x="891" y="0"/>
                  </a:moveTo>
                  <a:lnTo>
                    <a:pt x="813" y="0"/>
                  </a:lnTo>
                  <a:lnTo>
                    <a:pt x="760" y="149"/>
                  </a:lnTo>
                  <a:lnTo>
                    <a:pt x="370" y="208"/>
                  </a:lnTo>
                  <a:lnTo>
                    <a:pt x="203" y="331"/>
                  </a:lnTo>
                  <a:lnTo>
                    <a:pt x="19" y="892"/>
                  </a:lnTo>
                  <a:lnTo>
                    <a:pt x="0" y="1346"/>
                  </a:lnTo>
                  <a:lnTo>
                    <a:pt x="72" y="1711"/>
                  </a:lnTo>
                  <a:lnTo>
                    <a:pt x="300" y="1873"/>
                  </a:lnTo>
                  <a:lnTo>
                    <a:pt x="195" y="2240"/>
                  </a:lnTo>
                  <a:lnTo>
                    <a:pt x="134" y="2958"/>
                  </a:lnTo>
                  <a:lnTo>
                    <a:pt x="119" y="3397"/>
                  </a:lnTo>
                  <a:lnTo>
                    <a:pt x="1562" y="3401"/>
                  </a:lnTo>
                  <a:lnTo>
                    <a:pt x="1731" y="2817"/>
                  </a:lnTo>
                  <a:lnTo>
                    <a:pt x="1581" y="1907"/>
                  </a:lnTo>
                  <a:lnTo>
                    <a:pt x="1998" y="1551"/>
                  </a:lnTo>
                  <a:lnTo>
                    <a:pt x="1986" y="1154"/>
                  </a:lnTo>
                  <a:lnTo>
                    <a:pt x="1882" y="742"/>
                  </a:lnTo>
                  <a:lnTo>
                    <a:pt x="1686" y="459"/>
                  </a:lnTo>
                  <a:lnTo>
                    <a:pt x="1507" y="363"/>
                  </a:lnTo>
                  <a:lnTo>
                    <a:pt x="1342" y="219"/>
                  </a:lnTo>
                  <a:lnTo>
                    <a:pt x="891" y="0"/>
                  </a:lnTo>
                  <a:close/>
                </a:path>
              </a:pathLst>
            </a:custGeom>
            <a:solidFill>
              <a:srgbClr val="B8CC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4" name="Freeform 7"/>
            <p:cNvSpPr>
              <a:spLocks/>
            </p:cNvSpPr>
            <p:nvPr/>
          </p:nvSpPr>
          <p:spPr bwMode="auto">
            <a:xfrm>
              <a:off x="2667" y="1909"/>
              <a:ext cx="112" cy="371"/>
            </a:xfrm>
            <a:custGeom>
              <a:avLst/>
              <a:gdLst>
                <a:gd name="T0" fmla="*/ 0 w 225"/>
                <a:gd name="T1" fmla="*/ 7 h 741"/>
                <a:gd name="T2" fmla="*/ 19 w 225"/>
                <a:gd name="T3" fmla="*/ 0 h 741"/>
                <a:gd name="T4" fmla="*/ 112 w 225"/>
                <a:gd name="T5" fmla="*/ 201 h 741"/>
                <a:gd name="T6" fmla="*/ 89 w 225"/>
                <a:gd name="T7" fmla="*/ 343 h 741"/>
                <a:gd name="T8" fmla="*/ 50 w 225"/>
                <a:gd name="T9" fmla="*/ 371 h 741"/>
                <a:gd name="T10" fmla="*/ 50 w 225"/>
                <a:gd name="T11" fmla="*/ 189 h 741"/>
                <a:gd name="T12" fmla="*/ 0 w 225"/>
                <a:gd name="T13" fmla="*/ 7 h 741"/>
                <a:gd name="T14" fmla="*/ 0 w 225"/>
                <a:gd name="T15" fmla="*/ 7 h 7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5"/>
                <a:gd name="T25" fmla="*/ 0 h 741"/>
                <a:gd name="T26" fmla="*/ 225 w 225"/>
                <a:gd name="T27" fmla="*/ 741 h 7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5" h="741">
                  <a:moveTo>
                    <a:pt x="0" y="13"/>
                  </a:moveTo>
                  <a:lnTo>
                    <a:pt x="38" y="0"/>
                  </a:lnTo>
                  <a:lnTo>
                    <a:pt x="225" y="401"/>
                  </a:lnTo>
                  <a:lnTo>
                    <a:pt x="179" y="686"/>
                  </a:lnTo>
                  <a:lnTo>
                    <a:pt x="101" y="741"/>
                  </a:lnTo>
                  <a:lnTo>
                    <a:pt x="101" y="37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Freeform 8"/>
            <p:cNvSpPr>
              <a:spLocks/>
            </p:cNvSpPr>
            <p:nvPr/>
          </p:nvSpPr>
          <p:spPr bwMode="auto">
            <a:xfrm>
              <a:off x="2481" y="2092"/>
              <a:ext cx="120" cy="114"/>
            </a:xfrm>
            <a:custGeom>
              <a:avLst/>
              <a:gdLst>
                <a:gd name="T0" fmla="*/ 0 w 240"/>
                <a:gd name="T1" fmla="*/ 11 h 226"/>
                <a:gd name="T2" fmla="*/ 14 w 240"/>
                <a:gd name="T3" fmla="*/ 0 h 226"/>
                <a:gd name="T4" fmla="*/ 23 w 240"/>
                <a:gd name="T5" fmla="*/ 0 h 226"/>
                <a:gd name="T6" fmla="*/ 120 w 240"/>
                <a:gd name="T7" fmla="*/ 114 h 226"/>
                <a:gd name="T8" fmla="*/ 72 w 240"/>
                <a:gd name="T9" fmla="*/ 109 h 226"/>
                <a:gd name="T10" fmla="*/ 0 w 240"/>
                <a:gd name="T11" fmla="*/ 11 h 226"/>
                <a:gd name="T12" fmla="*/ 0 w 240"/>
                <a:gd name="T13" fmla="*/ 11 h 2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0"/>
                <a:gd name="T22" fmla="*/ 0 h 226"/>
                <a:gd name="T23" fmla="*/ 240 w 240"/>
                <a:gd name="T24" fmla="*/ 226 h 2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0" h="226">
                  <a:moveTo>
                    <a:pt x="0" y="21"/>
                  </a:moveTo>
                  <a:lnTo>
                    <a:pt x="27" y="0"/>
                  </a:lnTo>
                  <a:lnTo>
                    <a:pt x="46" y="0"/>
                  </a:lnTo>
                  <a:lnTo>
                    <a:pt x="240" y="226"/>
                  </a:lnTo>
                  <a:lnTo>
                    <a:pt x="143" y="21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B2F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Freeform 9"/>
            <p:cNvSpPr>
              <a:spLocks/>
            </p:cNvSpPr>
            <p:nvPr/>
          </p:nvSpPr>
          <p:spPr bwMode="auto">
            <a:xfrm>
              <a:off x="2359" y="2155"/>
              <a:ext cx="851" cy="398"/>
            </a:xfrm>
            <a:custGeom>
              <a:avLst/>
              <a:gdLst>
                <a:gd name="T0" fmla="*/ 0 w 1704"/>
                <a:gd name="T1" fmla="*/ 360 h 797"/>
                <a:gd name="T2" fmla="*/ 485 w 1704"/>
                <a:gd name="T3" fmla="*/ 22 h 797"/>
                <a:gd name="T4" fmla="*/ 843 w 1704"/>
                <a:gd name="T5" fmla="*/ 0 h 797"/>
                <a:gd name="T6" fmla="*/ 851 w 1704"/>
                <a:gd name="T7" fmla="*/ 22 h 797"/>
                <a:gd name="T8" fmla="*/ 4 w 1704"/>
                <a:gd name="T9" fmla="*/ 398 h 797"/>
                <a:gd name="T10" fmla="*/ 0 w 1704"/>
                <a:gd name="T11" fmla="*/ 360 h 797"/>
                <a:gd name="T12" fmla="*/ 0 w 1704"/>
                <a:gd name="T13" fmla="*/ 360 h 7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04"/>
                <a:gd name="T22" fmla="*/ 0 h 797"/>
                <a:gd name="T23" fmla="*/ 1704 w 1704"/>
                <a:gd name="T24" fmla="*/ 797 h 7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04" h="797">
                  <a:moveTo>
                    <a:pt x="0" y="721"/>
                  </a:moveTo>
                  <a:lnTo>
                    <a:pt x="972" y="44"/>
                  </a:lnTo>
                  <a:lnTo>
                    <a:pt x="1688" y="0"/>
                  </a:lnTo>
                  <a:lnTo>
                    <a:pt x="1704" y="44"/>
                  </a:lnTo>
                  <a:lnTo>
                    <a:pt x="8" y="797"/>
                  </a:lnTo>
                  <a:lnTo>
                    <a:pt x="0" y="721"/>
                  </a:lnTo>
                  <a:close/>
                </a:path>
              </a:pathLst>
            </a:custGeom>
            <a:solidFill>
              <a:srgbClr val="E8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Freeform 10"/>
            <p:cNvSpPr>
              <a:spLocks/>
            </p:cNvSpPr>
            <p:nvPr/>
          </p:nvSpPr>
          <p:spPr bwMode="auto">
            <a:xfrm>
              <a:off x="3090" y="2255"/>
              <a:ext cx="841" cy="647"/>
            </a:xfrm>
            <a:custGeom>
              <a:avLst/>
              <a:gdLst>
                <a:gd name="T0" fmla="*/ 612 w 1683"/>
                <a:gd name="T1" fmla="*/ 5 h 1294"/>
                <a:gd name="T2" fmla="*/ 554 w 1683"/>
                <a:gd name="T3" fmla="*/ 96 h 1294"/>
                <a:gd name="T4" fmla="*/ 520 w 1683"/>
                <a:gd name="T5" fmla="*/ 228 h 1294"/>
                <a:gd name="T6" fmla="*/ 409 w 1683"/>
                <a:gd name="T7" fmla="*/ 380 h 1294"/>
                <a:gd name="T8" fmla="*/ 352 w 1683"/>
                <a:gd name="T9" fmla="*/ 395 h 1294"/>
                <a:gd name="T10" fmla="*/ 295 w 1683"/>
                <a:gd name="T11" fmla="*/ 353 h 1294"/>
                <a:gd name="T12" fmla="*/ 268 w 1683"/>
                <a:gd name="T13" fmla="*/ 353 h 1294"/>
                <a:gd name="T14" fmla="*/ 0 w 1683"/>
                <a:gd name="T15" fmla="*/ 480 h 1294"/>
                <a:gd name="T16" fmla="*/ 61 w 1683"/>
                <a:gd name="T17" fmla="*/ 606 h 1294"/>
                <a:gd name="T18" fmla="*/ 92 w 1683"/>
                <a:gd name="T19" fmla="*/ 606 h 1294"/>
                <a:gd name="T20" fmla="*/ 98 w 1683"/>
                <a:gd name="T21" fmla="*/ 629 h 1294"/>
                <a:gd name="T22" fmla="*/ 128 w 1683"/>
                <a:gd name="T23" fmla="*/ 637 h 1294"/>
                <a:gd name="T24" fmla="*/ 172 w 1683"/>
                <a:gd name="T25" fmla="*/ 614 h 1294"/>
                <a:gd name="T26" fmla="*/ 234 w 1683"/>
                <a:gd name="T27" fmla="*/ 647 h 1294"/>
                <a:gd name="T28" fmla="*/ 289 w 1683"/>
                <a:gd name="T29" fmla="*/ 600 h 1294"/>
                <a:gd name="T30" fmla="*/ 302 w 1683"/>
                <a:gd name="T31" fmla="*/ 549 h 1294"/>
                <a:gd name="T32" fmla="*/ 348 w 1683"/>
                <a:gd name="T33" fmla="*/ 547 h 1294"/>
                <a:gd name="T34" fmla="*/ 438 w 1683"/>
                <a:gd name="T35" fmla="*/ 503 h 1294"/>
                <a:gd name="T36" fmla="*/ 501 w 1683"/>
                <a:gd name="T37" fmla="*/ 451 h 1294"/>
                <a:gd name="T38" fmla="*/ 649 w 1683"/>
                <a:gd name="T39" fmla="*/ 305 h 1294"/>
                <a:gd name="T40" fmla="*/ 778 w 1683"/>
                <a:gd name="T41" fmla="*/ 162 h 1294"/>
                <a:gd name="T42" fmla="*/ 792 w 1683"/>
                <a:gd name="T43" fmla="*/ 141 h 1294"/>
                <a:gd name="T44" fmla="*/ 829 w 1683"/>
                <a:gd name="T45" fmla="*/ 57 h 1294"/>
                <a:gd name="T46" fmla="*/ 841 w 1683"/>
                <a:gd name="T47" fmla="*/ 0 h 1294"/>
                <a:gd name="T48" fmla="*/ 612 w 1683"/>
                <a:gd name="T49" fmla="*/ 5 h 1294"/>
                <a:gd name="T50" fmla="*/ 612 w 1683"/>
                <a:gd name="T51" fmla="*/ 5 h 129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83"/>
                <a:gd name="T79" fmla="*/ 0 h 1294"/>
                <a:gd name="T80" fmla="*/ 1683 w 1683"/>
                <a:gd name="T81" fmla="*/ 1294 h 129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83" h="1294">
                  <a:moveTo>
                    <a:pt x="1224" y="11"/>
                  </a:moveTo>
                  <a:lnTo>
                    <a:pt x="1109" y="192"/>
                  </a:lnTo>
                  <a:lnTo>
                    <a:pt x="1040" y="456"/>
                  </a:lnTo>
                  <a:lnTo>
                    <a:pt x="818" y="760"/>
                  </a:lnTo>
                  <a:lnTo>
                    <a:pt x="705" y="791"/>
                  </a:lnTo>
                  <a:lnTo>
                    <a:pt x="590" y="707"/>
                  </a:lnTo>
                  <a:lnTo>
                    <a:pt x="536" y="707"/>
                  </a:lnTo>
                  <a:lnTo>
                    <a:pt x="0" y="960"/>
                  </a:lnTo>
                  <a:lnTo>
                    <a:pt x="122" y="1211"/>
                  </a:lnTo>
                  <a:lnTo>
                    <a:pt x="185" y="1211"/>
                  </a:lnTo>
                  <a:lnTo>
                    <a:pt x="196" y="1258"/>
                  </a:lnTo>
                  <a:lnTo>
                    <a:pt x="257" y="1274"/>
                  </a:lnTo>
                  <a:lnTo>
                    <a:pt x="344" y="1228"/>
                  </a:lnTo>
                  <a:lnTo>
                    <a:pt x="468" y="1294"/>
                  </a:lnTo>
                  <a:lnTo>
                    <a:pt x="578" y="1199"/>
                  </a:lnTo>
                  <a:lnTo>
                    <a:pt x="605" y="1097"/>
                  </a:lnTo>
                  <a:lnTo>
                    <a:pt x="696" y="1093"/>
                  </a:lnTo>
                  <a:lnTo>
                    <a:pt x="877" y="1007"/>
                  </a:lnTo>
                  <a:lnTo>
                    <a:pt x="1002" y="903"/>
                  </a:lnTo>
                  <a:lnTo>
                    <a:pt x="1299" y="610"/>
                  </a:lnTo>
                  <a:lnTo>
                    <a:pt x="1557" y="325"/>
                  </a:lnTo>
                  <a:lnTo>
                    <a:pt x="1584" y="281"/>
                  </a:lnTo>
                  <a:lnTo>
                    <a:pt x="1658" y="114"/>
                  </a:lnTo>
                  <a:lnTo>
                    <a:pt x="1683" y="0"/>
                  </a:lnTo>
                  <a:lnTo>
                    <a:pt x="1224" y="11"/>
                  </a:lnTo>
                  <a:close/>
                </a:path>
              </a:pathLst>
            </a:custGeom>
            <a:solidFill>
              <a:srgbClr val="FFB5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Freeform 11"/>
            <p:cNvSpPr>
              <a:spLocks/>
            </p:cNvSpPr>
            <p:nvPr/>
          </p:nvSpPr>
          <p:spPr bwMode="auto">
            <a:xfrm>
              <a:off x="2634" y="2392"/>
              <a:ext cx="278" cy="188"/>
            </a:xfrm>
            <a:custGeom>
              <a:avLst/>
              <a:gdLst>
                <a:gd name="T0" fmla="*/ 216 w 555"/>
                <a:gd name="T1" fmla="*/ 0 h 376"/>
                <a:gd name="T2" fmla="*/ 271 w 555"/>
                <a:gd name="T3" fmla="*/ 0 h 376"/>
                <a:gd name="T4" fmla="*/ 278 w 555"/>
                <a:gd name="T5" fmla="*/ 15 h 376"/>
                <a:gd name="T6" fmla="*/ 269 w 555"/>
                <a:gd name="T7" fmla="*/ 45 h 376"/>
                <a:gd name="T8" fmla="*/ 271 w 555"/>
                <a:gd name="T9" fmla="*/ 65 h 376"/>
                <a:gd name="T10" fmla="*/ 245 w 555"/>
                <a:gd name="T11" fmla="*/ 109 h 376"/>
                <a:gd name="T12" fmla="*/ 252 w 555"/>
                <a:gd name="T13" fmla="*/ 133 h 376"/>
                <a:gd name="T14" fmla="*/ 222 w 555"/>
                <a:gd name="T15" fmla="*/ 158 h 376"/>
                <a:gd name="T16" fmla="*/ 214 w 555"/>
                <a:gd name="T17" fmla="*/ 180 h 376"/>
                <a:gd name="T18" fmla="*/ 192 w 555"/>
                <a:gd name="T19" fmla="*/ 188 h 376"/>
                <a:gd name="T20" fmla="*/ 106 w 555"/>
                <a:gd name="T21" fmla="*/ 164 h 376"/>
                <a:gd name="T22" fmla="*/ 0 w 555"/>
                <a:gd name="T23" fmla="*/ 81 h 376"/>
                <a:gd name="T24" fmla="*/ 77 w 555"/>
                <a:gd name="T25" fmla="*/ 23 h 376"/>
                <a:gd name="T26" fmla="*/ 216 w 555"/>
                <a:gd name="T27" fmla="*/ 0 h 376"/>
                <a:gd name="T28" fmla="*/ 216 w 555"/>
                <a:gd name="T29" fmla="*/ 0 h 3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5"/>
                <a:gd name="T46" fmla="*/ 0 h 376"/>
                <a:gd name="T47" fmla="*/ 555 w 555"/>
                <a:gd name="T48" fmla="*/ 376 h 3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5" h="376">
                  <a:moveTo>
                    <a:pt x="431" y="0"/>
                  </a:moveTo>
                  <a:lnTo>
                    <a:pt x="541" y="0"/>
                  </a:lnTo>
                  <a:lnTo>
                    <a:pt x="555" y="30"/>
                  </a:lnTo>
                  <a:lnTo>
                    <a:pt x="538" y="89"/>
                  </a:lnTo>
                  <a:lnTo>
                    <a:pt x="541" y="129"/>
                  </a:lnTo>
                  <a:lnTo>
                    <a:pt x="490" y="218"/>
                  </a:lnTo>
                  <a:lnTo>
                    <a:pt x="503" y="266"/>
                  </a:lnTo>
                  <a:lnTo>
                    <a:pt x="443" y="315"/>
                  </a:lnTo>
                  <a:lnTo>
                    <a:pt x="427" y="359"/>
                  </a:lnTo>
                  <a:lnTo>
                    <a:pt x="384" y="376"/>
                  </a:lnTo>
                  <a:lnTo>
                    <a:pt x="211" y="327"/>
                  </a:lnTo>
                  <a:lnTo>
                    <a:pt x="0" y="161"/>
                  </a:lnTo>
                  <a:lnTo>
                    <a:pt x="154" y="45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FFC4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Freeform 12"/>
            <p:cNvSpPr>
              <a:spLocks/>
            </p:cNvSpPr>
            <p:nvPr/>
          </p:nvSpPr>
          <p:spPr bwMode="auto">
            <a:xfrm>
              <a:off x="2437" y="2191"/>
              <a:ext cx="281" cy="189"/>
            </a:xfrm>
            <a:custGeom>
              <a:avLst/>
              <a:gdLst>
                <a:gd name="T0" fmla="*/ 5 w 563"/>
                <a:gd name="T1" fmla="*/ 170 h 378"/>
                <a:gd name="T2" fmla="*/ 46 w 563"/>
                <a:gd name="T3" fmla="*/ 189 h 378"/>
                <a:gd name="T4" fmla="*/ 148 w 563"/>
                <a:gd name="T5" fmla="*/ 172 h 378"/>
                <a:gd name="T6" fmla="*/ 238 w 563"/>
                <a:gd name="T7" fmla="*/ 102 h 378"/>
                <a:gd name="T8" fmla="*/ 281 w 563"/>
                <a:gd name="T9" fmla="*/ 77 h 378"/>
                <a:gd name="T10" fmla="*/ 235 w 563"/>
                <a:gd name="T11" fmla="*/ 18 h 378"/>
                <a:gd name="T12" fmla="*/ 129 w 563"/>
                <a:gd name="T13" fmla="*/ 0 h 378"/>
                <a:gd name="T14" fmla="*/ 98 w 563"/>
                <a:gd name="T15" fmla="*/ 0 h 378"/>
                <a:gd name="T16" fmla="*/ 0 w 563"/>
                <a:gd name="T17" fmla="*/ 141 h 378"/>
                <a:gd name="T18" fmla="*/ 5 w 563"/>
                <a:gd name="T19" fmla="*/ 170 h 378"/>
                <a:gd name="T20" fmla="*/ 5 w 563"/>
                <a:gd name="T21" fmla="*/ 170 h 3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3"/>
                <a:gd name="T34" fmla="*/ 0 h 378"/>
                <a:gd name="T35" fmla="*/ 563 w 563"/>
                <a:gd name="T36" fmla="*/ 378 h 3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3" h="378">
                  <a:moveTo>
                    <a:pt x="10" y="340"/>
                  </a:moveTo>
                  <a:lnTo>
                    <a:pt x="93" y="378"/>
                  </a:lnTo>
                  <a:lnTo>
                    <a:pt x="297" y="344"/>
                  </a:lnTo>
                  <a:lnTo>
                    <a:pt x="477" y="205"/>
                  </a:lnTo>
                  <a:lnTo>
                    <a:pt x="563" y="154"/>
                  </a:lnTo>
                  <a:lnTo>
                    <a:pt x="470" y="36"/>
                  </a:lnTo>
                  <a:lnTo>
                    <a:pt x="259" y="0"/>
                  </a:lnTo>
                  <a:lnTo>
                    <a:pt x="196" y="0"/>
                  </a:lnTo>
                  <a:lnTo>
                    <a:pt x="0" y="281"/>
                  </a:lnTo>
                  <a:lnTo>
                    <a:pt x="10" y="340"/>
                  </a:lnTo>
                  <a:close/>
                </a:path>
              </a:pathLst>
            </a:custGeom>
            <a:solidFill>
              <a:srgbClr val="FFC4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Freeform 13"/>
            <p:cNvSpPr>
              <a:spLocks/>
            </p:cNvSpPr>
            <p:nvPr/>
          </p:nvSpPr>
          <p:spPr bwMode="auto">
            <a:xfrm>
              <a:off x="2220" y="1495"/>
              <a:ext cx="254" cy="483"/>
            </a:xfrm>
            <a:custGeom>
              <a:avLst/>
              <a:gdLst>
                <a:gd name="T0" fmla="*/ 48 w 507"/>
                <a:gd name="T1" fmla="*/ 0 h 968"/>
                <a:gd name="T2" fmla="*/ 4 w 507"/>
                <a:gd name="T3" fmla="*/ 37 h 968"/>
                <a:gd name="T4" fmla="*/ 0 w 507"/>
                <a:gd name="T5" fmla="*/ 75 h 968"/>
                <a:gd name="T6" fmla="*/ 85 w 507"/>
                <a:gd name="T7" fmla="*/ 226 h 968"/>
                <a:gd name="T8" fmla="*/ 150 w 507"/>
                <a:gd name="T9" fmla="*/ 310 h 968"/>
                <a:gd name="T10" fmla="*/ 209 w 507"/>
                <a:gd name="T11" fmla="*/ 483 h 968"/>
                <a:gd name="T12" fmla="*/ 221 w 507"/>
                <a:gd name="T13" fmla="*/ 450 h 968"/>
                <a:gd name="T14" fmla="*/ 254 w 507"/>
                <a:gd name="T15" fmla="*/ 295 h 968"/>
                <a:gd name="T16" fmla="*/ 122 w 507"/>
                <a:gd name="T17" fmla="*/ 197 h 968"/>
                <a:gd name="T18" fmla="*/ 48 w 507"/>
                <a:gd name="T19" fmla="*/ 0 h 968"/>
                <a:gd name="T20" fmla="*/ 48 w 507"/>
                <a:gd name="T21" fmla="*/ 0 h 9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7"/>
                <a:gd name="T34" fmla="*/ 0 h 968"/>
                <a:gd name="T35" fmla="*/ 507 w 507"/>
                <a:gd name="T36" fmla="*/ 968 h 9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7" h="968">
                  <a:moveTo>
                    <a:pt x="95" y="0"/>
                  </a:moveTo>
                  <a:lnTo>
                    <a:pt x="7" y="75"/>
                  </a:lnTo>
                  <a:lnTo>
                    <a:pt x="0" y="151"/>
                  </a:lnTo>
                  <a:lnTo>
                    <a:pt x="169" y="453"/>
                  </a:lnTo>
                  <a:lnTo>
                    <a:pt x="300" y="622"/>
                  </a:lnTo>
                  <a:lnTo>
                    <a:pt x="418" y="968"/>
                  </a:lnTo>
                  <a:lnTo>
                    <a:pt x="441" y="901"/>
                  </a:lnTo>
                  <a:lnTo>
                    <a:pt x="507" y="592"/>
                  </a:lnTo>
                  <a:lnTo>
                    <a:pt x="243" y="39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A5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Freeform 14"/>
            <p:cNvSpPr>
              <a:spLocks/>
            </p:cNvSpPr>
            <p:nvPr/>
          </p:nvSpPr>
          <p:spPr bwMode="auto">
            <a:xfrm>
              <a:off x="2249" y="1192"/>
              <a:ext cx="408" cy="568"/>
            </a:xfrm>
            <a:custGeom>
              <a:avLst/>
              <a:gdLst>
                <a:gd name="T0" fmla="*/ 25 w 815"/>
                <a:gd name="T1" fmla="*/ 181 h 1135"/>
                <a:gd name="T2" fmla="*/ 11 w 815"/>
                <a:gd name="T3" fmla="*/ 230 h 1135"/>
                <a:gd name="T4" fmla="*/ 11 w 815"/>
                <a:gd name="T5" fmla="*/ 246 h 1135"/>
                <a:gd name="T6" fmla="*/ 25 w 815"/>
                <a:gd name="T7" fmla="*/ 285 h 1135"/>
                <a:gd name="T8" fmla="*/ 0 w 815"/>
                <a:gd name="T9" fmla="*/ 350 h 1135"/>
                <a:gd name="T10" fmla="*/ 40 w 815"/>
                <a:gd name="T11" fmla="*/ 416 h 1135"/>
                <a:gd name="T12" fmla="*/ 81 w 815"/>
                <a:gd name="T13" fmla="*/ 493 h 1135"/>
                <a:gd name="T14" fmla="*/ 203 w 815"/>
                <a:gd name="T15" fmla="*/ 568 h 1135"/>
                <a:gd name="T16" fmla="*/ 245 w 815"/>
                <a:gd name="T17" fmla="*/ 564 h 1135"/>
                <a:gd name="T18" fmla="*/ 269 w 815"/>
                <a:gd name="T19" fmla="*/ 539 h 1135"/>
                <a:gd name="T20" fmla="*/ 269 w 815"/>
                <a:gd name="T21" fmla="*/ 500 h 1135"/>
                <a:gd name="T22" fmla="*/ 313 w 815"/>
                <a:gd name="T23" fmla="*/ 445 h 1135"/>
                <a:gd name="T24" fmla="*/ 318 w 815"/>
                <a:gd name="T25" fmla="*/ 404 h 1135"/>
                <a:gd name="T26" fmla="*/ 335 w 815"/>
                <a:gd name="T27" fmla="*/ 404 h 1135"/>
                <a:gd name="T28" fmla="*/ 342 w 815"/>
                <a:gd name="T29" fmla="*/ 396 h 1135"/>
                <a:gd name="T30" fmla="*/ 345 w 815"/>
                <a:gd name="T31" fmla="*/ 385 h 1135"/>
                <a:gd name="T32" fmla="*/ 362 w 815"/>
                <a:gd name="T33" fmla="*/ 365 h 1135"/>
                <a:gd name="T34" fmla="*/ 362 w 815"/>
                <a:gd name="T35" fmla="*/ 336 h 1135"/>
                <a:gd name="T36" fmla="*/ 394 w 815"/>
                <a:gd name="T37" fmla="*/ 309 h 1135"/>
                <a:gd name="T38" fmla="*/ 408 w 815"/>
                <a:gd name="T39" fmla="*/ 234 h 1135"/>
                <a:gd name="T40" fmla="*/ 395 w 815"/>
                <a:gd name="T41" fmla="*/ 156 h 1135"/>
                <a:gd name="T42" fmla="*/ 364 w 815"/>
                <a:gd name="T43" fmla="*/ 94 h 1135"/>
                <a:gd name="T44" fmla="*/ 249 w 815"/>
                <a:gd name="T45" fmla="*/ 0 h 1135"/>
                <a:gd name="T46" fmla="*/ 153 w 815"/>
                <a:gd name="T47" fmla="*/ 14 h 1135"/>
                <a:gd name="T48" fmla="*/ 25 w 815"/>
                <a:gd name="T49" fmla="*/ 181 h 1135"/>
                <a:gd name="T50" fmla="*/ 25 w 815"/>
                <a:gd name="T51" fmla="*/ 181 h 11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15"/>
                <a:gd name="T79" fmla="*/ 0 h 1135"/>
                <a:gd name="T80" fmla="*/ 815 w 815"/>
                <a:gd name="T81" fmla="*/ 1135 h 113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15" h="1135">
                  <a:moveTo>
                    <a:pt x="49" y="361"/>
                  </a:moveTo>
                  <a:lnTo>
                    <a:pt x="22" y="460"/>
                  </a:lnTo>
                  <a:lnTo>
                    <a:pt x="22" y="492"/>
                  </a:lnTo>
                  <a:lnTo>
                    <a:pt x="49" y="570"/>
                  </a:lnTo>
                  <a:lnTo>
                    <a:pt x="0" y="699"/>
                  </a:lnTo>
                  <a:lnTo>
                    <a:pt x="79" y="832"/>
                  </a:lnTo>
                  <a:lnTo>
                    <a:pt x="161" y="985"/>
                  </a:lnTo>
                  <a:lnTo>
                    <a:pt x="405" y="1135"/>
                  </a:lnTo>
                  <a:lnTo>
                    <a:pt x="490" y="1127"/>
                  </a:lnTo>
                  <a:lnTo>
                    <a:pt x="538" y="1078"/>
                  </a:lnTo>
                  <a:lnTo>
                    <a:pt x="538" y="1000"/>
                  </a:lnTo>
                  <a:lnTo>
                    <a:pt x="625" y="889"/>
                  </a:lnTo>
                  <a:lnTo>
                    <a:pt x="635" y="808"/>
                  </a:lnTo>
                  <a:lnTo>
                    <a:pt x="669" y="808"/>
                  </a:lnTo>
                  <a:lnTo>
                    <a:pt x="684" y="791"/>
                  </a:lnTo>
                  <a:lnTo>
                    <a:pt x="690" y="770"/>
                  </a:lnTo>
                  <a:lnTo>
                    <a:pt x="724" y="730"/>
                  </a:lnTo>
                  <a:lnTo>
                    <a:pt x="724" y="671"/>
                  </a:lnTo>
                  <a:lnTo>
                    <a:pt x="787" y="618"/>
                  </a:lnTo>
                  <a:lnTo>
                    <a:pt x="815" y="468"/>
                  </a:lnTo>
                  <a:lnTo>
                    <a:pt x="789" y="312"/>
                  </a:lnTo>
                  <a:lnTo>
                    <a:pt x="728" y="188"/>
                  </a:lnTo>
                  <a:lnTo>
                    <a:pt x="498" y="0"/>
                  </a:lnTo>
                  <a:lnTo>
                    <a:pt x="306" y="27"/>
                  </a:lnTo>
                  <a:lnTo>
                    <a:pt x="49" y="361"/>
                  </a:lnTo>
                  <a:close/>
                </a:path>
              </a:pathLst>
            </a:custGeom>
            <a:solidFill>
              <a:srgbClr val="FFC4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2" name="Freeform 15"/>
            <p:cNvSpPr>
              <a:spLocks/>
            </p:cNvSpPr>
            <p:nvPr/>
          </p:nvSpPr>
          <p:spPr bwMode="auto">
            <a:xfrm>
              <a:off x="2930" y="1260"/>
              <a:ext cx="346" cy="468"/>
            </a:xfrm>
            <a:custGeom>
              <a:avLst/>
              <a:gdLst>
                <a:gd name="T0" fmla="*/ 2 w 692"/>
                <a:gd name="T1" fmla="*/ 70 h 935"/>
                <a:gd name="T2" fmla="*/ 0 w 692"/>
                <a:gd name="T3" fmla="*/ 130 h 935"/>
                <a:gd name="T4" fmla="*/ 13 w 692"/>
                <a:gd name="T5" fmla="*/ 148 h 935"/>
                <a:gd name="T6" fmla="*/ 13 w 692"/>
                <a:gd name="T7" fmla="*/ 257 h 935"/>
                <a:gd name="T8" fmla="*/ 46 w 692"/>
                <a:gd name="T9" fmla="*/ 356 h 935"/>
                <a:gd name="T10" fmla="*/ 83 w 692"/>
                <a:gd name="T11" fmla="*/ 382 h 935"/>
                <a:gd name="T12" fmla="*/ 115 w 692"/>
                <a:gd name="T13" fmla="*/ 468 h 935"/>
                <a:gd name="T14" fmla="*/ 141 w 692"/>
                <a:gd name="T15" fmla="*/ 410 h 935"/>
                <a:gd name="T16" fmla="*/ 245 w 692"/>
                <a:gd name="T17" fmla="*/ 339 h 935"/>
                <a:gd name="T18" fmla="*/ 303 w 692"/>
                <a:gd name="T19" fmla="*/ 226 h 935"/>
                <a:gd name="T20" fmla="*/ 320 w 692"/>
                <a:gd name="T21" fmla="*/ 226 h 935"/>
                <a:gd name="T22" fmla="*/ 346 w 692"/>
                <a:gd name="T23" fmla="*/ 186 h 935"/>
                <a:gd name="T24" fmla="*/ 309 w 692"/>
                <a:gd name="T25" fmla="*/ 62 h 935"/>
                <a:gd name="T26" fmla="*/ 21 w 692"/>
                <a:gd name="T27" fmla="*/ 0 h 935"/>
                <a:gd name="T28" fmla="*/ 2 w 692"/>
                <a:gd name="T29" fmla="*/ 70 h 935"/>
                <a:gd name="T30" fmla="*/ 2 w 692"/>
                <a:gd name="T31" fmla="*/ 70 h 9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92"/>
                <a:gd name="T49" fmla="*/ 0 h 935"/>
                <a:gd name="T50" fmla="*/ 692 w 692"/>
                <a:gd name="T51" fmla="*/ 935 h 9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92" h="935">
                  <a:moveTo>
                    <a:pt x="4" y="139"/>
                  </a:moveTo>
                  <a:lnTo>
                    <a:pt x="0" y="260"/>
                  </a:lnTo>
                  <a:lnTo>
                    <a:pt x="26" y="296"/>
                  </a:lnTo>
                  <a:lnTo>
                    <a:pt x="26" y="513"/>
                  </a:lnTo>
                  <a:lnTo>
                    <a:pt x="93" y="711"/>
                  </a:lnTo>
                  <a:lnTo>
                    <a:pt x="165" y="764"/>
                  </a:lnTo>
                  <a:lnTo>
                    <a:pt x="230" y="935"/>
                  </a:lnTo>
                  <a:lnTo>
                    <a:pt x="281" y="819"/>
                  </a:lnTo>
                  <a:lnTo>
                    <a:pt x="490" y="677"/>
                  </a:lnTo>
                  <a:lnTo>
                    <a:pt x="606" y="452"/>
                  </a:lnTo>
                  <a:lnTo>
                    <a:pt x="639" y="452"/>
                  </a:lnTo>
                  <a:lnTo>
                    <a:pt x="692" y="372"/>
                  </a:lnTo>
                  <a:lnTo>
                    <a:pt x="618" y="123"/>
                  </a:lnTo>
                  <a:lnTo>
                    <a:pt x="42" y="0"/>
                  </a:lnTo>
                  <a:lnTo>
                    <a:pt x="4" y="139"/>
                  </a:lnTo>
                  <a:close/>
                </a:path>
              </a:pathLst>
            </a:custGeom>
            <a:solidFill>
              <a:srgbClr val="FFB5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3" name="Freeform 16"/>
            <p:cNvSpPr>
              <a:spLocks/>
            </p:cNvSpPr>
            <p:nvPr/>
          </p:nvSpPr>
          <p:spPr bwMode="auto">
            <a:xfrm>
              <a:off x="2938" y="1082"/>
              <a:ext cx="398" cy="368"/>
            </a:xfrm>
            <a:custGeom>
              <a:avLst/>
              <a:gdLst>
                <a:gd name="T0" fmla="*/ 21 w 795"/>
                <a:gd name="T1" fmla="*/ 231 h 736"/>
                <a:gd name="T2" fmla="*/ 56 w 795"/>
                <a:gd name="T3" fmla="*/ 204 h 736"/>
                <a:gd name="T4" fmla="*/ 114 w 795"/>
                <a:gd name="T5" fmla="*/ 234 h 736"/>
                <a:gd name="T6" fmla="*/ 153 w 795"/>
                <a:gd name="T7" fmla="*/ 249 h 736"/>
                <a:gd name="T8" fmla="*/ 193 w 795"/>
                <a:gd name="T9" fmla="*/ 256 h 736"/>
                <a:gd name="T10" fmla="*/ 300 w 795"/>
                <a:gd name="T11" fmla="*/ 243 h 736"/>
                <a:gd name="T12" fmla="*/ 291 w 795"/>
                <a:gd name="T13" fmla="*/ 368 h 736"/>
                <a:gd name="T14" fmla="*/ 349 w 795"/>
                <a:gd name="T15" fmla="*/ 357 h 736"/>
                <a:gd name="T16" fmla="*/ 375 w 795"/>
                <a:gd name="T17" fmla="*/ 343 h 736"/>
                <a:gd name="T18" fmla="*/ 381 w 795"/>
                <a:gd name="T19" fmla="*/ 308 h 736"/>
                <a:gd name="T20" fmla="*/ 386 w 795"/>
                <a:gd name="T21" fmla="*/ 252 h 736"/>
                <a:gd name="T22" fmla="*/ 398 w 795"/>
                <a:gd name="T23" fmla="*/ 209 h 736"/>
                <a:gd name="T24" fmla="*/ 397 w 795"/>
                <a:gd name="T25" fmla="*/ 148 h 736"/>
                <a:gd name="T26" fmla="*/ 383 w 795"/>
                <a:gd name="T27" fmla="*/ 97 h 736"/>
                <a:gd name="T28" fmla="*/ 347 w 795"/>
                <a:gd name="T29" fmla="*/ 68 h 736"/>
                <a:gd name="T30" fmla="*/ 324 w 795"/>
                <a:gd name="T31" fmla="*/ 28 h 736"/>
                <a:gd name="T32" fmla="*/ 253 w 795"/>
                <a:gd name="T33" fmla="*/ 10 h 736"/>
                <a:gd name="T34" fmla="*/ 168 w 795"/>
                <a:gd name="T35" fmla="*/ 0 h 736"/>
                <a:gd name="T36" fmla="*/ 70 w 795"/>
                <a:gd name="T37" fmla="*/ 28 h 736"/>
                <a:gd name="T38" fmla="*/ 44 w 795"/>
                <a:gd name="T39" fmla="*/ 74 h 736"/>
                <a:gd name="T40" fmla="*/ 31 w 795"/>
                <a:gd name="T41" fmla="*/ 105 h 736"/>
                <a:gd name="T42" fmla="*/ 0 w 795"/>
                <a:gd name="T43" fmla="*/ 182 h 736"/>
                <a:gd name="T44" fmla="*/ 21 w 795"/>
                <a:gd name="T45" fmla="*/ 231 h 736"/>
                <a:gd name="T46" fmla="*/ 21 w 795"/>
                <a:gd name="T47" fmla="*/ 231 h 7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95"/>
                <a:gd name="T73" fmla="*/ 0 h 736"/>
                <a:gd name="T74" fmla="*/ 795 w 795"/>
                <a:gd name="T75" fmla="*/ 736 h 7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95" h="736">
                  <a:moveTo>
                    <a:pt x="42" y="462"/>
                  </a:moveTo>
                  <a:lnTo>
                    <a:pt x="112" y="409"/>
                  </a:lnTo>
                  <a:lnTo>
                    <a:pt x="228" y="468"/>
                  </a:lnTo>
                  <a:lnTo>
                    <a:pt x="306" y="498"/>
                  </a:lnTo>
                  <a:lnTo>
                    <a:pt x="386" y="512"/>
                  </a:lnTo>
                  <a:lnTo>
                    <a:pt x="599" y="487"/>
                  </a:lnTo>
                  <a:lnTo>
                    <a:pt x="582" y="736"/>
                  </a:lnTo>
                  <a:lnTo>
                    <a:pt x="698" y="713"/>
                  </a:lnTo>
                  <a:lnTo>
                    <a:pt x="749" y="685"/>
                  </a:lnTo>
                  <a:lnTo>
                    <a:pt x="762" y="616"/>
                  </a:lnTo>
                  <a:lnTo>
                    <a:pt x="772" y="504"/>
                  </a:lnTo>
                  <a:lnTo>
                    <a:pt x="795" y="419"/>
                  </a:lnTo>
                  <a:lnTo>
                    <a:pt x="793" y="295"/>
                  </a:lnTo>
                  <a:lnTo>
                    <a:pt x="766" y="194"/>
                  </a:lnTo>
                  <a:lnTo>
                    <a:pt x="694" y="135"/>
                  </a:lnTo>
                  <a:lnTo>
                    <a:pt x="648" y="57"/>
                  </a:lnTo>
                  <a:lnTo>
                    <a:pt x="506" y="19"/>
                  </a:lnTo>
                  <a:lnTo>
                    <a:pt x="335" y="0"/>
                  </a:lnTo>
                  <a:lnTo>
                    <a:pt x="139" y="57"/>
                  </a:lnTo>
                  <a:lnTo>
                    <a:pt x="87" y="147"/>
                  </a:lnTo>
                  <a:lnTo>
                    <a:pt x="61" y="211"/>
                  </a:lnTo>
                  <a:lnTo>
                    <a:pt x="0" y="363"/>
                  </a:lnTo>
                  <a:lnTo>
                    <a:pt x="42" y="462"/>
                  </a:lnTo>
                  <a:close/>
                </a:path>
              </a:pathLst>
            </a:custGeom>
            <a:solidFill>
              <a:srgbClr val="7023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4" name="Freeform 17"/>
            <p:cNvSpPr>
              <a:spLocks/>
            </p:cNvSpPr>
            <p:nvPr/>
          </p:nvSpPr>
          <p:spPr bwMode="auto">
            <a:xfrm>
              <a:off x="2287" y="1187"/>
              <a:ext cx="391" cy="230"/>
            </a:xfrm>
            <a:custGeom>
              <a:avLst/>
              <a:gdLst>
                <a:gd name="T0" fmla="*/ 132 w 781"/>
                <a:gd name="T1" fmla="*/ 172 h 460"/>
                <a:gd name="T2" fmla="*/ 125 w 781"/>
                <a:gd name="T3" fmla="*/ 137 h 460"/>
                <a:gd name="T4" fmla="*/ 141 w 781"/>
                <a:gd name="T5" fmla="*/ 58 h 460"/>
                <a:gd name="T6" fmla="*/ 163 w 781"/>
                <a:gd name="T7" fmla="*/ 35 h 460"/>
                <a:gd name="T8" fmla="*/ 156 w 781"/>
                <a:gd name="T9" fmla="*/ 25 h 460"/>
                <a:gd name="T10" fmla="*/ 163 w 781"/>
                <a:gd name="T11" fmla="*/ 13 h 460"/>
                <a:gd name="T12" fmla="*/ 222 w 781"/>
                <a:gd name="T13" fmla="*/ 13 h 460"/>
                <a:gd name="T14" fmla="*/ 296 w 781"/>
                <a:gd name="T15" fmla="*/ 80 h 460"/>
                <a:gd name="T16" fmla="*/ 313 w 781"/>
                <a:gd name="T17" fmla="*/ 120 h 460"/>
                <a:gd name="T18" fmla="*/ 327 w 781"/>
                <a:gd name="T19" fmla="*/ 120 h 460"/>
                <a:gd name="T20" fmla="*/ 359 w 781"/>
                <a:gd name="T21" fmla="*/ 166 h 460"/>
                <a:gd name="T22" fmla="*/ 375 w 781"/>
                <a:gd name="T23" fmla="*/ 230 h 460"/>
                <a:gd name="T24" fmla="*/ 391 w 781"/>
                <a:gd name="T25" fmla="*/ 191 h 460"/>
                <a:gd name="T26" fmla="*/ 391 w 781"/>
                <a:gd name="T27" fmla="*/ 159 h 460"/>
                <a:gd name="T28" fmla="*/ 336 w 781"/>
                <a:gd name="T29" fmla="*/ 68 h 460"/>
                <a:gd name="T30" fmla="*/ 251 w 781"/>
                <a:gd name="T31" fmla="*/ 0 h 460"/>
                <a:gd name="T32" fmla="*/ 143 w 781"/>
                <a:gd name="T33" fmla="*/ 0 h 460"/>
                <a:gd name="T34" fmla="*/ 127 w 781"/>
                <a:gd name="T35" fmla="*/ 9 h 460"/>
                <a:gd name="T36" fmla="*/ 87 w 781"/>
                <a:gd name="T37" fmla="*/ 9 h 460"/>
                <a:gd name="T38" fmla="*/ 45 w 781"/>
                <a:gd name="T39" fmla="*/ 32 h 460"/>
                <a:gd name="T40" fmla="*/ 11 w 781"/>
                <a:gd name="T41" fmla="*/ 85 h 460"/>
                <a:gd name="T42" fmla="*/ 0 w 781"/>
                <a:gd name="T43" fmla="*/ 156 h 460"/>
                <a:gd name="T44" fmla="*/ 89 w 781"/>
                <a:gd name="T45" fmla="*/ 220 h 460"/>
                <a:gd name="T46" fmla="*/ 132 w 781"/>
                <a:gd name="T47" fmla="*/ 172 h 460"/>
                <a:gd name="T48" fmla="*/ 132 w 781"/>
                <a:gd name="T49" fmla="*/ 172 h 4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81"/>
                <a:gd name="T76" fmla="*/ 0 h 460"/>
                <a:gd name="T77" fmla="*/ 781 w 781"/>
                <a:gd name="T78" fmla="*/ 460 h 4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81" h="460">
                  <a:moveTo>
                    <a:pt x="264" y="344"/>
                  </a:moveTo>
                  <a:lnTo>
                    <a:pt x="249" y="273"/>
                  </a:lnTo>
                  <a:lnTo>
                    <a:pt x="281" y="115"/>
                  </a:lnTo>
                  <a:lnTo>
                    <a:pt x="325" y="70"/>
                  </a:lnTo>
                  <a:lnTo>
                    <a:pt x="311" y="49"/>
                  </a:lnTo>
                  <a:lnTo>
                    <a:pt x="325" y="26"/>
                  </a:lnTo>
                  <a:lnTo>
                    <a:pt x="443" y="26"/>
                  </a:lnTo>
                  <a:lnTo>
                    <a:pt x="591" y="159"/>
                  </a:lnTo>
                  <a:lnTo>
                    <a:pt x="625" y="241"/>
                  </a:lnTo>
                  <a:lnTo>
                    <a:pt x="654" y="241"/>
                  </a:lnTo>
                  <a:lnTo>
                    <a:pt x="718" y="332"/>
                  </a:lnTo>
                  <a:lnTo>
                    <a:pt x="749" y="460"/>
                  </a:lnTo>
                  <a:lnTo>
                    <a:pt x="781" y="382"/>
                  </a:lnTo>
                  <a:lnTo>
                    <a:pt x="781" y="317"/>
                  </a:lnTo>
                  <a:lnTo>
                    <a:pt x="671" y="136"/>
                  </a:lnTo>
                  <a:lnTo>
                    <a:pt x="502" y="0"/>
                  </a:lnTo>
                  <a:lnTo>
                    <a:pt x="285" y="0"/>
                  </a:lnTo>
                  <a:lnTo>
                    <a:pt x="254" y="17"/>
                  </a:lnTo>
                  <a:lnTo>
                    <a:pt x="173" y="17"/>
                  </a:lnTo>
                  <a:lnTo>
                    <a:pt x="89" y="64"/>
                  </a:lnTo>
                  <a:lnTo>
                    <a:pt x="22" y="169"/>
                  </a:lnTo>
                  <a:lnTo>
                    <a:pt x="0" y="311"/>
                  </a:lnTo>
                  <a:lnTo>
                    <a:pt x="178" y="439"/>
                  </a:lnTo>
                  <a:lnTo>
                    <a:pt x="264" y="344"/>
                  </a:lnTo>
                  <a:close/>
                </a:path>
              </a:pathLst>
            </a:custGeom>
            <a:solidFill>
              <a:srgbClr val="7023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5" name="Freeform 18"/>
            <p:cNvSpPr>
              <a:spLocks/>
            </p:cNvSpPr>
            <p:nvPr/>
          </p:nvSpPr>
          <p:spPr bwMode="auto">
            <a:xfrm>
              <a:off x="2988" y="1387"/>
              <a:ext cx="93" cy="63"/>
            </a:xfrm>
            <a:custGeom>
              <a:avLst/>
              <a:gdLst>
                <a:gd name="T0" fmla="*/ 0 w 186"/>
                <a:gd name="T1" fmla="*/ 0 h 125"/>
                <a:gd name="T2" fmla="*/ 36 w 186"/>
                <a:gd name="T3" fmla="*/ 0 h 125"/>
                <a:gd name="T4" fmla="*/ 45 w 186"/>
                <a:gd name="T5" fmla="*/ 11 h 125"/>
                <a:gd name="T6" fmla="*/ 93 w 186"/>
                <a:gd name="T7" fmla="*/ 40 h 125"/>
                <a:gd name="T8" fmla="*/ 85 w 186"/>
                <a:gd name="T9" fmla="*/ 51 h 125"/>
                <a:gd name="T10" fmla="*/ 65 w 186"/>
                <a:gd name="T11" fmla="*/ 63 h 125"/>
                <a:gd name="T12" fmla="*/ 30 w 186"/>
                <a:gd name="T13" fmla="*/ 63 h 125"/>
                <a:gd name="T14" fmla="*/ 39 w 186"/>
                <a:gd name="T15" fmla="*/ 54 h 125"/>
                <a:gd name="T16" fmla="*/ 24 w 186"/>
                <a:gd name="T17" fmla="*/ 44 h 125"/>
                <a:gd name="T18" fmla="*/ 16 w 186"/>
                <a:gd name="T19" fmla="*/ 28 h 125"/>
                <a:gd name="T20" fmla="*/ 42 w 186"/>
                <a:gd name="T21" fmla="*/ 37 h 125"/>
                <a:gd name="T22" fmla="*/ 65 w 186"/>
                <a:gd name="T23" fmla="*/ 37 h 125"/>
                <a:gd name="T24" fmla="*/ 40 w 186"/>
                <a:gd name="T25" fmla="*/ 17 h 125"/>
                <a:gd name="T26" fmla="*/ 28 w 186"/>
                <a:gd name="T27" fmla="*/ 6 h 125"/>
                <a:gd name="T28" fmla="*/ 0 w 186"/>
                <a:gd name="T29" fmla="*/ 0 h 125"/>
                <a:gd name="T30" fmla="*/ 0 w 186"/>
                <a:gd name="T31" fmla="*/ 0 h 1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6"/>
                <a:gd name="T49" fmla="*/ 0 h 125"/>
                <a:gd name="T50" fmla="*/ 186 w 186"/>
                <a:gd name="T51" fmla="*/ 125 h 12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6" h="125">
                  <a:moveTo>
                    <a:pt x="0" y="0"/>
                  </a:moveTo>
                  <a:lnTo>
                    <a:pt x="72" y="0"/>
                  </a:lnTo>
                  <a:lnTo>
                    <a:pt x="89" y="22"/>
                  </a:lnTo>
                  <a:lnTo>
                    <a:pt x="186" y="79"/>
                  </a:lnTo>
                  <a:lnTo>
                    <a:pt x="169" y="102"/>
                  </a:lnTo>
                  <a:lnTo>
                    <a:pt x="129" y="125"/>
                  </a:lnTo>
                  <a:lnTo>
                    <a:pt x="61" y="125"/>
                  </a:lnTo>
                  <a:lnTo>
                    <a:pt x="78" y="108"/>
                  </a:lnTo>
                  <a:lnTo>
                    <a:pt x="49" y="87"/>
                  </a:lnTo>
                  <a:lnTo>
                    <a:pt x="32" y="55"/>
                  </a:lnTo>
                  <a:lnTo>
                    <a:pt x="83" y="74"/>
                  </a:lnTo>
                  <a:lnTo>
                    <a:pt x="129" y="74"/>
                  </a:lnTo>
                  <a:lnTo>
                    <a:pt x="80" y="34"/>
                  </a:lnTo>
                  <a:lnTo>
                    <a:pt x="57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Freeform 19"/>
            <p:cNvSpPr>
              <a:spLocks/>
            </p:cNvSpPr>
            <p:nvPr/>
          </p:nvSpPr>
          <p:spPr bwMode="auto">
            <a:xfrm>
              <a:off x="3092" y="1402"/>
              <a:ext cx="98" cy="101"/>
            </a:xfrm>
            <a:custGeom>
              <a:avLst/>
              <a:gdLst>
                <a:gd name="T0" fmla="*/ 12 w 196"/>
                <a:gd name="T1" fmla="*/ 0 h 203"/>
                <a:gd name="T2" fmla="*/ 0 w 196"/>
                <a:gd name="T3" fmla="*/ 31 h 203"/>
                <a:gd name="T4" fmla="*/ 12 w 196"/>
                <a:gd name="T5" fmla="*/ 51 h 203"/>
                <a:gd name="T6" fmla="*/ 9 w 196"/>
                <a:gd name="T7" fmla="*/ 91 h 203"/>
                <a:gd name="T8" fmla="*/ 17 w 196"/>
                <a:gd name="T9" fmla="*/ 101 h 203"/>
                <a:gd name="T10" fmla="*/ 28 w 196"/>
                <a:gd name="T11" fmla="*/ 87 h 203"/>
                <a:gd name="T12" fmla="*/ 22 w 196"/>
                <a:gd name="T13" fmla="*/ 63 h 203"/>
                <a:gd name="T14" fmla="*/ 44 w 196"/>
                <a:gd name="T15" fmla="*/ 77 h 203"/>
                <a:gd name="T16" fmla="*/ 89 w 196"/>
                <a:gd name="T17" fmla="*/ 71 h 203"/>
                <a:gd name="T18" fmla="*/ 33 w 196"/>
                <a:gd name="T19" fmla="*/ 54 h 203"/>
                <a:gd name="T20" fmla="*/ 55 w 196"/>
                <a:gd name="T21" fmla="*/ 46 h 203"/>
                <a:gd name="T22" fmla="*/ 92 w 196"/>
                <a:gd name="T23" fmla="*/ 46 h 203"/>
                <a:gd name="T24" fmla="*/ 98 w 196"/>
                <a:gd name="T25" fmla="*/ 37 h 203"/>
                <a:gd name="T26" fmla="*/ 44 w 196"/>
                <a:gd name="T27" fmla="*/ 37 h 203"/>
                <a:gd name="T28" fmla="*/ 17 w 196"/>
                <a:gd name="T29" fmla="*/ 43 h 203"/>
                <a:gd name="T30" fmla="*/ 11 w 196"/>
                <a:gd name="T31" fmla="*/ 34 h 203"/>
                <a:gd name="T32" fmla="*/ 12 w 196"/>
                <a:gd name="T33" fmla="*/ 0 h 203"/>
                <a:gd name="T34" fmla="*/ 12 w 196"/>
                <a:gd name="T35" fmla="*/ 0 h 2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6"/>
                <a:gd name="T55" fmla="*/ 0 h 203"/>
                <a:gd name="T56" fmla="*/ 196 w 196"/>
                <a:gd name="T57" fmla="*/ 203 h 2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6" h="203">
                  <a:moveTo>
                    <a:pt x="25" y="0"/>
                  </a:moveTo>
                  <a:lnTo>
                    <a:pt x="0" y="63"/>
                  </a:lnTo>
                  <a:lnTo>
                    <a:pt x="23" y="103"/>
                  </a:lnTo>
                  <a:lnTo>
                    <a:pt x="17" y="183"/>
                  </a:lnTo>
                  <a:lnTo>
                    <a:pt x="34" y="203"/>
                  </a:lnTo>
                  <a:lnTo>
                    <a:pt x="57" y="175"/>
                  </a:lnTo>
                  <a:lnTo>
                    <a:pt x="44" y="126"/>
                  </a:lnTo>
                  <a:lnTo>
                    <a:pt x="87" y="154"/>
                  </a:lnTo>
                  <a:lnTo>
                    <a:pt x="177" y="143"/>
                  </a:lnTo>
                  <a:lnTo>
                    <a:pt x="65" y="108"/>
                  </a:lnTo>
                  <a:lnTo>
                    <a:pt x="110" y="93"/>
                  </a:lnTo>
                  <a:lnTo>
                    <a:pt x="184" y="93"/>
                  </a:lnTo>
                  <a:lnTo>
                    <a:pt x="196" y="74"/>
                  </a:lnTo>
                  <a:lnTo>
                    <a:pt x="87" y="74"/>
                  </a:lnTo>
                  <a:lnTo>
                    <a:pt x="34" y="86"/>
                  </a:lnTo>
                  <a:lnTo>
                    <a:pt x="21" y="6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Freeform 20"/>
            <p:cNvSpPr>
              <a:spLocks/>
            </p:cNvSpPr>
            <p:nvPr/>
          </p:nvSpPr>
          <p:spPr bwMode="auto">
            <a:xfrm>
              <a:off x="3033" y="1507"/>
              <a:ext cx="70" cy="44"/>
            </a:xfrm>
            <a:custGeom>
              <a:avLst/>
              <a:gdLst>
                <a:gd name="T0" fmla="*/ 0 w 141"/>
                <a:gd name="T1" fmla="*/ 0 h 88"/>
                <a:gd name="T2" fmla="*/ 20 w 141"/>
                <a:gd name="T3" fmla="*/ 7 h 88"/>
                <a:gd name="T4" fmla="*/ 24 w 141"/>
                <a:gd name="T5" fmla="*/ 25 h 88"/>
                <a:gd name="T6" fmla="*/ 44 w 141"/>
                <a:gd name="T7" fmla="*/ 33 h 88"/>
                <a:gd name="T8" fmla="*/ 59 w 141"/>
                <a:gd name="T9" fmla="*/ 25 h 88"/>
                <a:gd name="T10" fmla="*/ 70 w 141"/>
                <a:gd name="T11" fmla="*/ 29 h 88"/>
                <a:gd name="T12" fmla="*/ 53 w 141"/>
                <a:gd name="T13" fmla="*/ 44 h 88"/>
                <a:gd name="T14" fmla="*/ 28 w 141"/>
                <a:gd name="T15" fmla="*/ 44 h 88"/>
                <a:gd name="T16" fmla="*/ 15 w 141"/>
                <a:gd name="T17" fmla="*/ 31 h 88"/>
                <a:gd name="T18" fmla="*/ 10 w 141"/>
                <a:gd name="T19" fmla="*/ 13 h 88"/>
                <a:gd name="T20" fmla="*/ 0 w 141"/>
                <a:gd name="T21" fmla="*/ 0 h 88"/>
                <a:gd name="T22" fmla="*/ 0 w 141"/>
                <a:gd name="T23" fmla="*/ 0 h 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1"/>
                <a:gd name="T37" fmla="*/ 0 h 88"/>
                <a:gd name="T38" fmla="*/ 141 w 141"/>
                <a:gd name="T39" fmla="*/ 88 h 8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1" h="88">
                  <a:moveTo>
                    <a:pt x="0" y="0"/>
                  </a:moveTo>
                  <a:lnTo>
                    <a:pt x="40" y="15"/>
                  </a:lnTo>
                  <a:lnTo>
                    <a:pt x="48" y="51"/>
                  </a:lnTo>
                  <a:lnTo>
                    <a:pt x="88" y="65"/>
                  </a:lnTo>
                  <a:lnTo>
                    <a:pt x="118" y="51"/>
                  </a:lnTo>
                  <a:lnTo>
                    <a:pt x="141" y="59"/>
                  </a:lnTo>
                  <a:lnTo>
                    <a:pt x="107" y="88"/>
                  </a:lnTo>
                  <a:lnTo>
                    <a:pt x="57" y="88"/>
                  </a:lnTo>
                  <a:lnTo>
                    <a:pt x="31" y="63"/>
                  </a:lnTo>
                  <a:lnTo>
                    <a:pt x="21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8" name="Freeform 21"/>
            <p:cNvSpPr>
              <a:spLocks/>
            </p:cNvSpPr>
            <p:nvPr/>
          </p:nvSpPr>
          <p:spPr bwMode="auto">
            <a:xfrm>
              <a:off x="3098" y="1493"/>
              <a:ext cx="33" cy="80"/>
            </a:xfrm>
            <a:custGeom>
              <a:avLst/>
              <a:gdLst>
                <a:gd name="T0" fmla="*/ 3 w 67"/>
                <a:gd name="T1" fmla="*/ 0 h 159"/>
                <a:gd name="T2" fmla="*/ 0 w 67"/>
                <a:gd name="T3" fmla="*/ 14 h 159"/>
                <a:gd name="T4" fmla="*/ 11 w 67"/>
                <a:gd name="T5" fmla="*/ 31 h 159"/>
                <a:gd name="T6" fmla="*/ 5 w 67"/>
                <a:gd name="T7" fmla="*/ 40 h 159"/>
                <a:gd name="T8" fmla="*/ 33 w 67"/>
                <a:gd name="T9" fmla="*/ 80 h 159"/>
                <a:gd name="T10" fmla="*/ 27 w 67"/>
                <a:gd name="T11" fmla="*/ 54 h 159"/>
                <a:gd name="T12" fmla="*/ 25 w 67"/>
                <a:gd name="T13" fmla="*/ 31 h 159"/>
                <a:gd name="T14" fmla="*/ 13 w 67"/>
                <a:gd name="T15" fmla="*/ 8 h 159"/>
                <a:gd name="T16" fmla="*/ 3 w 67"/>
                <a:gd name="T17" fmla="*/ 0 h 159"/>
                <a:gd name="T18" fmla="*/ 3 w 67"/>
                <a:gd name="T19" fmla="*/ 0 h 1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7"/>
                <a:gd name="T31" fmla="*/ 0 h 159"/>
                <a:gd name="T32" fmla="*/ 67 w 67"/>
                <a:gd name="T33" fmla="*/ 159 h 15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7" h="159">
                  <a:moveTo>
                    <a:pt x="6" y="0"/>
                  </a:moveTo>
                  <a:lnTo>
                    <a:pt x="0" y="28"/>
                  </a:lnTo>
                  <a:lnTo>
                    <a:pt x="23" y="62"/>
                  </a:lnTo>
                  <a:lnTo>
                    <a:pt x="10" y="79"/>
                  </a:lnTo>
                  <a:lnTo>
                    <a:pt x="67" y="159"/>
                  </a:lnTo>
                  <a:lnTo>
                    <a:pt x="54" y="108"/>
                  </a:lnTo>
                  <a:lnTo>
                    <a:pt x="50" y="62"/>
                  </a:lnTo>
                  <a:lnTo>
                    <a:pt x="27" y="1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Freeform 22"/>
            <p:cNvSpPr>
              <a:spLocks/>
            </p:cNvSpPr>
            <p:nvPr/>
          </p:nvSpPr>
          <p:spPr bwMode="auto">
            <a:xfrm>
              <a:off x="2980" y="1473"/>
              <a:ext cx="57" cy="37"/>
            </a:xfrm>
            <a:custGeom>
              <a:avLst/>
              <a:gdLst>
                <a:gd name="T0" fmla="*/ 57 w 114"/>
                <a:gd name="T1" fmla="*/ 13 h 74"/>
                <a:gd name="T2" fmla="*/ 47 w 114"/>
                <a:gd name="T3" fmla="*/ 13 h 74"/>
                <a:gd name="T4" fmla="*/ 0 w 114"/>
                <a:gd name="T5" fmla="*/ 37 h 74"/>
                <a:gd name="T6" fmla="*/ 24 w 114"/>
                <a:gd name="T7" fmla="*/ 5 h 74"/>
                <a:gd name="T8" fmla="*/ 54 w 114"/>
                <a:gd name="T9" fmla="*/ 0 h 74"/>
                <a:gd name="T10" fmla="*/ 57 w 114"/>
                <a:gd name="T11" fmla="*/ 13 h 74"/>
                <a:gd name="T12" fmla="*/ 57 w 114"/>
                <a:gd name="T13" fmla="*/ 13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4"/>
                <a:gd name="T22" fmla="*/ 0 h 74"/>
                <a:gd name="T23" fmla="*/ 114 w 114"/>
                <a:gd name="T24" fmla="*/ 74 h 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4" h="74">
                  <a:moveTo>
                    <a:pt x="114" y="26"/>
                  </a:moveTo>
                  <a:lnTo>
                    <a:pt x="93" y="26"/>
                  </a:lnTo>
                  <a:lnTo>
                    <a:pt x="0" y="74"/>
                  </a:lnTo>
                  <a:lnTo>
                    <a:pt x="47" y="11"/>
                  </a:lnTo>
                  <a:lnTo>
                    <a:pt x="108" y="0"/>
                  </a:lnTo>
                  <a:lnTo>
                    <a:pt x="114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0" name="Freeform 23"/>
            <p:cNvSpPr>
              <a:spLocks/>
            </p:cNvSpPr>
            <p:nvPr/>
          </p:nvSpPr>
          <p:spPr bwMode="auto">
            <a:xfrm>
              <a:off x="3007" y="1584"/>
              <a:ext cx="74" cy="25"/>
            </a:xfrm>
            <a:custGeom>
              <a:avLst/>
              <a:gdLst>
                <a:gd name="T0" fmla="*/ 0 w 148"/>
                <a:gd name="T1" fmla="*/ 0 h 49"/>
                <a:gd name="T2" fmla="*/ 39 w 148"/>
                <a:gd name="T3" fmla="*/ 0 h 49"/>
                <a:gd name="T4" fmla="*/ 70 w 148"/>
                <a:gd name="T5" fmla="*/ 15 h 49"/>
                <a:gd name="T6" fmla="*/ 74 w 148"/>
                <a:gd name="T7" fmla="*/ 25 h 49"/>
                <a:gd name="T8" fmla="*/ 54 w 148"/>
                <a:gd name="T9" fmla="*/ 23 h 49"/>
                <a:gd name="T10" fmla="*/ 0 w 148"/>
                <a:gd name="T11" fmla="*/ 0 h 49"/>
                <a:gd name="T12" fmla="*/ 0 w 148"/>
                <a:gd name="T13" fmla="*/ 0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8"/>
                <a:gd name="T22" fmla="*/ 0 h 49"/>
                <a:gd name="T23" fmla="*/ 148 w 148"/>
                <a:gd name="T24" fmla="*/ 49 h 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8" h="49">
                  <a:moveTo>
                    <a:pt x="0" y="0"/>
                  </a:moveTo>
                  <a:lnTo>
                    <a:pt x="78" y="0"/>
                  </a:lnTo>
                  <a:lnTo>
                    <a:pt x="139" y="29"/>
                  </a:lnTo>
                  <a:lnTo>
                    <a:pt x="148" y="49"/>
                  </a:lnTo>
                  <a:lnTo>
                    <a:pt x="108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1" name="Freeform 24"/>
            <p:cNvSpPr>
              <a:spLocks/>
            </p:cNvSpPr>
            <p:nvPr/>
          </p:nvSpPr>
          <p:spPr bwMode="auto">
            <a:xfrm>
              <a:off x="3183" y="1464"/>
              <a:ext cx="15" cy="16"/>
            </a:xfrm>
            <a:custGeom>
              <a:avLst/>
              <a:gdLst>
                <a:gd name="T0" fmla="*/ 0 w 31"/>
                <a:gd name="T1" fmla="*/ 5 h 32"/>
                <a:gd name="T2" fmla="*/ 15 w 31"/>
                <a:gd name="T3" fmla="*/ 0 h 32"/>
                <a:gd name="T4" fmla="*/ 2 w 31"/>
                <a:gd name="T5" fmla="*/ 16 h 32"/>
                <a:gd name="T6" fmla="*/ 0 w 31"/>
                <a:gd name="T7" fmla="*/ 5 h 32"/>
                <a:gd name="T8" fmla="*/ 0 w 31"/>
                <a:gd name="T9" fmla="*/ 5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2"/>
                <a:gd name="T17" fmla="*/ 31 w 31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2">
                  <a:moveTo>
                    <a:pt x="0" y="11"/>
                  </a:moveTo>
                  <a:lnTo>
                    <a:pt x="31" y="0"/>
                  </a:lnTo>
                  <a:lnTo>
                    <a:pt x="4" y="3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2" name="Freeform 25"/>
            <p:cNvSpPr>
              <a:spLocks/>
            </p:cNvSpPr>
            <p:nvPr/>
          </p:nvSpPr>
          <p:spPr bwMode="auto">
            <a:xfrm>
              <a:off x="2964" y="1598"/>
              <a:ext cx="300" cy="262"/>
            </a:xfrm>
            <a:custGeom>
              <a:avLst/>
              <a:gdLst>
                <a:gd name="T0" fmla="*/ 24 w 599"/>
                <a:gd name="T1" fmla="*/ 23 h 522"/>
                <a:gd name="T2" fmla="*/ 43 w 599"/>
                <a:gd name="T3" fmla="*/ 76 h 522"/>
                <a:gd name="T4" fmla="*/ 66 w 599"/>
                <a:gd name="T5" fmla="*/ 125 h 522"/>
                <a:gd name="T6" fmla="*/ 32 w 599"/>
                <a:gd name="T7" fmla="*/ 169 h 522"/>
                <a:gd name="T8" fmla="*/ 34 w 599"/>
                <a:gd name="T9" fmla="*/ 191 h 522"/>
                <a:gd name="T10" fmla="*/ 0 w 599"/>
                <a:gd name="T11" fmla="*/ 262 h 522"/>
                <a:gd name="T12" fmla="*/ 92 w 599"/>
                <a:gd name="T13" fmla="*/ 146 h 522"/>
                <a:gd name="T14" fmla="*/ 174 w 599"/>
                <a:gd name="T15" fmla="*/ 146 h 522"/>
                <a:gd name="T16" fmla="*/ 203 w 599"/>
                <a:gd name="T17" fmla="*/ 127 h 522"/>
                <a:gd name="T18" fmla="*/ 251 w 599"/>
                <a:gd name="T19" fmla="*/ 127 h 522"/>
                <a:gd name="T20" fmla="*/ 300 w 599"/>
                <a:gd name="T21" fmla="*/ 111 h 522"/>
                <a:gd name="T22" fmla="*/ 206 w 599"/>
                <a:gd name="T23" fmla="*/ 83 h 522"/>
                <a:gd name="T24" fmla="*/ 259 w 599"/>
                <a:gd name="T25" fmla="*/ 9 h 522"/>
                <a:gd name="T26" fmla="*/ 202 w 599"/>
                <a:gd name="T27" fmla="*/ 49 h 522"/>
                <a:gd name="T28" fmla="*/ 174 w 599"/>
                <a:gd name="T29" fmla="*/ 93 h 522"/>
                <a:gd name="T30" fmla="*/ 124 w 599"/>
                <a:gd name="T31" fmla="*/ 127 h 522"/>
                <a:gd name="T32" fmla="*/ 84 w 599"/>
                <a:gd name="T33" fmla="*/ 127 h 522"/>
                <a:gd name="T34" fmla="*/ 101 w 599"/>
                <a:gd name="T35" fmla="*/ 91 h 522"/>
                <a:gd name="T36" fmla="*/ 212 w 599"/>
                <a:gd name="T37" fmla="*/ 0 h 522"/>
                <a:gd name="T38" fmla="*/ 134 w 599"/>
                <a:gd name="T39" fmla="*/ 42 h 522"/>
                <a:gd name="T40" fmla="*/ 92 w 599"/>
                <a:gd name="T41" fmla="*/ 42 h 522"/>
                <a:gd name="T42" fmla="*/ 76 w 599"/>
                <a:gd name="T43" fmla="*/ 36 h 522"/>
                <a:gd name="T44" fmla="*/ 64 w 599"/>
                <a:gd name="T45" fmla="*/ 40 h 522"/>
                <a:gd name="T46" fmla="*/ 53 w 599"/>
                <a:gd name="T47" fmla="*/ 40 h 522"/>
                <a:gd name="T48" fmla="*/ 24 w 599"/>
                <a:gd name="T49" fmla="*/ 23 h 522"/>
                <a:gd name="T50" fmla="*/ 24 w 599"/>
                <a:gd name="T51" fmla="*/ 23 h 5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99"/>
                <a:gd name="T79" fmla="*/ 0 h 522"/>
                <a:gd name="T80" fmla="*/ 599 w 599"/>
                <a:gd name="T81" fmla="*/ 522 h 5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99" h="522">
                  <a:moveTo>
                    <a:pt x="48" y="45"/>
                  </a:moveTo>
                  <a:lnTo>
                    <a:pt x="86" y="152"/>
                  </a:lnTo>
                  <a:lnTo>
                    <a:pt x="131" y="250"/>
                  </a:lnTo>
                  <a:lnTo>
                    <a:pt x="63" y="336"/>
                  </a:lnTo>
                  <a:lnTo>
                    <a:pt x="67" y="380"/>
                  </a:lnTo>
                  <a:lnTo>
                    <a:pt x="0" y="522"/>
                  </a:lnTo>
                  <a:lnTo>
                    <a:pt x="183" y="290"/>
                  </a:lnTo>
                  <a:lnTo>
                    <a:pt x="348" y="290"/>
                  </a:lnTo>
                  <a:lnTo>
                    <a:pt x="405" y="254"/>
                  </a:lnTo>
                  <a:lnTo>
                    <a:pt x="502" y="254"/>
                  </a:lnTo>
                  <a:lnTo>
                    <a:pt x="599" y="222"/>
                  </a:lnTo>
                  <a:lnTo>
                    <a:pt x="411" y="165"/>
                  </a:lnTo>
                  <a:lnTo>
                    <a:pt x="517" y="17"/>
                  </a:lnTo>
                  <a:lnTo>
                    <a:pt x="403" y="97"/>
                  </a:lnTo>
                  <a:lnTo>
                    <a:pt x="348" y="186"/>
                  </a:lnTo>
                  <a:lnTo>
                    <a:pt x="247" y="254"/>
                  </a:lnTo>
                  <a:lnTo>
                    <a:pt x="168" y="254"/>
                  </a:lnTo>
                  <a:lnTo>
                    <a:pt x="202" y="182"/>
                  </a:lnTo>
                  <a:lnTo>
                    <a:pt x="424" y="0"/>
                  </a:lnTo>
                  <a:lnTo>
                    <a:pt x="268" y="83"/>
                  </a:lnTo>
                  <a:lnTo>
                    <a:pt x="183" y="83"/>
                  </a:lnTo>
                  <a:lnTo>
                    <a:pt x="152" y="72"/>
                  </a:lnTo>
                  <a:lnTo>
                    <a:pt x="128" y="79"/>
                  </a:lnTo>
                  <a:lnTo>
                    <a:pt x="105" y="79"/>
                  </a:lnTo>
                  <a:lnTo>
                    <a:pt x="48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3" name="Freeform 26"/>
            <p:cNvSpPr>
              <a:spLocks/>
            </p:cNvSpPr>
            <p:nvPr/>
          </p:nvSpPr>
          <p:spPr bwMode="auto">
            <a:xfrm>
              <a:off x="2938" y="1652"/>
              <a:ext cx="50" cy="97"/>
            </a:xfrm>
            <a:custGeom>
              <a:avLst/>
              <a:gdLst>
                <a:gd name="T0" fmla="*/ 50 w 101"/>
                <a:gd name="T1" fmla="*/ 97 h 194"/>
                <a:gd name="T2" fmla="*/ 43 w 101"/>
                <a:gd name="T3" fmla="*/ 59 h 194"/>
                <a:gd name="T4" fmla="*/ 40 w 101"/>
                <a:gd name="T5" fmla="*/ 28 h 194"/>
                <a:gd name="T6" fmla="*/ 15 w 101"/>
                <a:gd name="T7" fmla="*/ 0 h 194"/>
                <a:gd name="T8" fmla="*/ 0 w 101"/>
                <a:gd name="T9" fmla="*/ 43 h 194"/>
                <a:gd name="T10" fmla="*/ 19 w 101"/>
                <a:gd name="T11" fmla="*/ 39 h 194"/>
                <a:gd name="T12" fmla="*/ 26 w 101"/>
                <a:gd name="T13" fmla="*/ 61 h 194"/>
                <a:gd name="T14" fmla="*/ 50 w 101"/>
                <a:gd name="T15" fmla="*/ 97 h 194"/>
                <a:gd name="T16" fmla="*/ 50 w 101"/>
                <a:gd name="T17" fmla="*/ 97 h 1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94"/>
                <a:gd name="T29" fmla="*/ 101 w 101"/>
                <a:gd name="T30" fmla="*/ 194 h 1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94">
                  <a:moveTo>
                    <a:pt x="101" y="194"/>
                  </a:moveTo>
                  <a:lnTo>
                    <a:pt x="86" y="118"/>
                  </a:lnTo>
                  <a:lnTo>
                    <a:pt x="80" y="57"/>
                  </a:lnTo>
                  <a:lnTo>
                    <a:pt x="30" y="0"/>
                  </a:lnTo>
                  <a:lnTo>
                    <a:pt x="0" y="85"/>
                  </a:lnTo>
                  <a:lnTo>
                    <a:pt x="38" y="78"/>
                  </a:lnTo>
                  <a:lnTo>
                    <a:pt x="53" y="123"/>
                  </a:lnTo>
                  <a:lnTo>
                    <a:pt x="101" y="1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4" name="Freeform 27"/>
            <p:cNvSpPr>
              <a:spLocks/>
            </p:cNvSpPr>
            <p:nvPr/>
          </p:nvSpPr>
          <p:spPr bwMode="auto">
            <a:xfrm>
              <a:off x="3149" y="1136"/>
              <a:ext cx="135" cy="118"/>
            </a:xfrm>
            <a:custGeom>
              <a:avLst/>
              <a:gdLst>
                <a:gd name="T0" fmla="*/ 123 w 270"/>
                <a:gd name="T1" fmla="*/ 0 h 235"/>
                <a:gd name="T2" fmla="*/ 123 w 270"/>
                <a:gd name="T3" fmla="*/ 29 h 235"/>
                <a:gd name="T4" fmla="*/ 102 w 270"/>
                <a:gd name="T5" fmla="*/ 20 h 235"/>
                <a:gd name="T6" fmla="*/ 85 w 270"/>
                <a:gd name="T7" fmla="*/ 33 h 235"/>
                <a:gd name="T8" fmla="*/ 58 w 270"/>
                <a:gd name="T9" fmla="*/ 43 h 235"/>
                <a:gd name="T10" fmla="*/ 97 w 270"/>
                <a:gd name="T11" fmla="*/ 48 h 235"/>
                <a:gd name="T12" fmla="*/ 123 w 270"/>
                <a:gd name="T13" fmla="*/ 43 h 235"/>
                <a:gd name="T14" fmla="*/ 108 w 270"/>
                <a:gd name="T15" fmla="*/ 80 h 235"/>
                <a:gd name="T16" fmla="*/ 66 w 270"/>
                <a:gd name="T17" fmla="*/ 91 h 235"/>
                <a:gd name="T18" fmla="*/ 73 w 270"/>
                <a:gd name="T19" fmla="*/ 103 h 235"/>
                <a:gd name="T20" fmla="*/ 41 w 270"/>
                <a:gd name="T21" fmla="*/ 108 h 235"/>
                <a:gd name="T22" fmla="*/ 0 w 270"/>
                <a:gd name="T23" fmla="*/ 103 h 235"/>
                <a:gd name="T24" fmla="*/ 37 w 270"/>
                <a:gd name="T25" fmla="*/ 118 h 235"/>
                <a:gd name="T26" fmla="*/ 102 w 270"/>
                <a:gd name="T27" fmla="*/ 118 h 235"/>
                <a:gd name="T28" fmla="*/ 103 w 270"/>
                <a:gd name="T29" fmla="*/ 94 h 235"/>
                <a:gd name="T30" fmla="*/ 130 w 270"/>
                <a:gd name="T31" fmla="*/ 80 h 235"/>
                <a:gd name="T32" fmla="*/ 135 w 270"/>
                <a:gd name="T33" fmla="*/ 62 h 235"/>
                <a:gd name="T34" fmla="*/ 123 w 270"/>
                <a:gd name="T35" fmla="*/ 0 h 235"/>
                <a:gd name="T36" fmla="*/ 123 w 270"/>
                <a:gd name="T37" fmla="*/ 0 h 2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0"/>
                <a:gd name="T58" fmla="*/ 0 h 235"/>
                <a:gd name="T59" fmla="*/ 270 w 270"/>
                <a:gd name="T60" fmla="*/ 235 h 2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0" h="235">
                  <a:moveTo>
                    <a:pt x="247" y="0"/>
                  </a:moveTo>
                  <a:lnTo>
                    <a:pt x="247" y="57"/>
                  </a:lnTo>
                  <a:lnTo>
                    <a:pt x="205" y="40"/>
                  </a:lnTo>
                  <a:lnTo>
                    <a:pt x="171" y="66"/>
                  </a:lnTo>
                  <a:lnTo>
                    <a:pt x="116" y="85"/>
                  </a:lnTo>
                  <a:lnTo>
                    <a:pt x="194" y="95"/>
                  </a:lnTo>
                  <a:lnTo>
                    <a:pt x="247" y="85"/>
                  </a:lnTo>
                  <a:lnTo>
                    <a:pt x="217" y="159"/>
                  </a:lnTo>
                  <a:lnTo>
                    <a:pt x="131" y="182"/>
                  </a:lnTo>
                  <a:lnTo>
                    <a:pt x="146" y="205"/>
                  </a:lnTo>
                  <a:lnTo>
                    <a:pt x="82" y="216"/>
                  </a:lnTo>
                  <a:lnTo>
                    <a:pt x="0" y="205"/>
                  </a:lnTo>
                  <a:lnTo>
                    <a:pt x="74" y="235"/>
                  </a:lnTo>
                  <a:lnTo>
                    <a:pt x="205" y="235"/>
                  </a:lnTo>
                  <a:lnTo>
                    <a:pt x="207" y="188"/>
                  </a:lnTo>
                  <a:lnTo>
                    <a:pt x="260" y="159"/>
                  </a:lnTo>
                  <a:lnTo>
                    <a:pt x="270" y="123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5" name="Freeform 28"/>
            <p:cNvSpPr>
              <a:spLocks/>
            </p:cNvSpPr>
            <p:nvPr/>
          </p:nvSpPr>
          <p:spPr bwMode="auto">
            <a:xfrm>
              <a:off x="3090" y="1251"/>
              <a:ext cx="174" cy="99"/>
            </a:xfrm>
            <a:custGeom>
              <a:avLst/>
              <a:gdLst>
                <a:gd name="T0" fmla="*/ 164 w 348"/>
                <a:gd name="T1" fmla="*/ 0 h 197"/>
                <a:gd name="T2" fmla="*/ 139 w 348"/>
                <a:gd name="T3" fmla="*/ 17 h 197"/>
                <a:gd name="T4" fmla="*/ 133 w 348"/>
                <a:gd name="T5" fmla="*/ 30 h 197"/>
                <a:gd name="T6" fmla="*/ 88 w 348"/>
                <a:gd name="T7" fmla="*/ 51 h 197"/>
                <a:gd name="T8" fmla="*/ 116 w 348"/>
                <a:gd name="T9" fmla="*/ 56 h 197"/>
                <a:gd name="T10" fmla="*/ 102 w 348"/>
                <a:gd name="T11" fmla="*/ 70 h 197"/>
                <a:gd name="T12" fmla="*/ 60 w 348"/>
                <a:gd name="T13" fmla="*/ 79 h 197"/>
                <a:gd name="T14" fmla="*/ 0 w 348"/>
                <a:gd name="T15" fmla="*/ 79 h 197"/>
                <a:gd name="T16" fmla="*/ 42 w 348"/>
                <a:gd name="T17" fmla="*/ 99 h 197"/>
                <a:gd name="T18" fmla="*/ 149 w 348"/>
                <a:gd name="T19" fmla="*/ 79 h 197"/>
                <a:gd name="T20" fmla="*/ 174 w 348"/>
                <a:gd name="T21" fmla="*/ 39 h 197"/>
                <a:gd name="T22" fmla="*/ 129 w 348"/>
                <a:gd name="T23" fmla="*/ 62 h 197"/>
                <a:gd name="T24" fmla="*/ 149 w 348"/>
                <a:gd name="T25" fmla="*/ 30 h 197"/>
                <a:gd name="T26" fmla="*/ 172 w 348"/>
                <a:gd name="T27" fmla="*/ 14 h 197"/>
                <a:gd name="T28" fmla="*/ 164 w 348"/>
                <a:gd name="T29" fmla="*/ 0 h 197"/>
                <a:gd name="T30" fmla="*/ 164 w 348"/>
                <a:gd name="T31" fmla="*/ 0 h 19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48"/>
                <a:gd name="T49" fmla="*/ 0 h 197"/>
                <a:gd name="T50" fmla="*/ 348 w 348"/>
                <a:gd name="T51" fmla="*/ 197 h 19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48" h="197">
                  <a:moveTo>
                    <a:pt x="327" y="0"/>
                  </a:moveTo>
                  <a:lnTo>
                    <a:pt x="278" y="34"/>
                  </a:lnTo>
                  <a:lnTo>
                    <a:pt x="266" y="59"/>
                  </a:lnTo>
                  <a:lnTo>
                    <a:pt x="177" y="101"/>
                  </a:lnTo>
                  <a:lnTo>
                    <a:pt x="232" y="112"/>
                  </a:lnTo>
                  <a:lnTo>
                    <a:pt x="204" y="140"/>
                  </a:lnTo>
                  <a:lnTo>
                    <a:pt x="120" y="158"/>
                  </a:lnTo>
                  <a:lnTo>
                    <a:pt x="0" y="158"/>
                  </a:lnTo>
                  <a:lnTo>
                    <a:pt x="84" y="197"/>
                  </a:lnTo>
                  <a:lnTo>
                    <a:pt x="297" y="158"/>
                  </a:lnTo>
                  <a:lnTo>
                    <a:pt x="348" y="78"/>
                  </a:lnTo>
                  <a:lnTo>
                    <a:pt x="257" y="123"/>
                  </a:lnTo>
                  <a:lnTo>
                    <a:pt x="297" y="59"/>
                  </a:lnTo>
                  <a:lnTo>
                    <a:pt x="344" y="28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6" name="Freeform 29"/>
            <p:cNvSpPr>
              <a:spLocks/>
            </p:cNvSpPr>
            <p:nvPr/>
          </p:nvSpPr>
          <p:spPr bwMode="auto">
            <a:xfrm>
              <a:off x="2981" y="1239"/>
              <a:ext cx="74" cy="77"/>
            </a:xfrm>
            <a:custGeom>
              <a:avLst/>
              <a:gdLst>
                <a:gd name="T0" fmla="*/ 74 w 149"/>
                <a:gd name="T1" fmla="*/ 77 h 154"/>
                <a:gd name="T2" fmla="*/ 14 w 149"/>
                <a:gd name="T3" fmla="*/ 26 h 154"/>
                <a:gd name="T4" fmla="*/ 0 w 149"/>
                <a:gd name="T5" fmla="*/ 0 h 154"/>
                <a:gd name="T6" fmla="*/ 10 w 149"/>
                <a:gd name="T7" fmla="*/ 47 h 154"/>
                <a:gd name="T8" fmla="*/ 74 w 149"/>
                <a:gd name="T9" fmla="*/ 77 h 154"/>
                <a:gd name="T10" fmla="*/ 74 w 149"/>
                <a:gd name="T11" fmla="*/ 77 h 1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9"/>
                <a:gd name="T19" fmla="*/ 0 h 154"/>
                <a:gd name="T20" fmla="*/ 149 w 149"/>
                <a:gd name="T21" fmla="*/ 154 h 1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9" h="154">
                  <a:moveTo>
                    <a:pt x="149" y="154"/>
                  </a:moveTo>
                  <a:lnTo>
                    <a:pt x="29" y="53"/>
                  </a:lnTo>
                  <a:lnTo>
                    <a:pt x="0" y="0"/>
                  </a:lnTo>
                  <a:lnTo>
                    <a:pt x="21" y="95"/>
                  </a:lnTo>
                  <a:lnTo>
                    <a:pt x="149" y="1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7" name="Freeform 30"/>
            <p:cNvSpPr>
              <a:spLocks/>
            </p:cNvSpPr>
            <p:nvPr/>
          </p:nvSpPr>
          <p:spPr bwMode="auto">
            <a:xfrm>
              <a:off x="2920" y="1184"/>
              <a:ext cx="74" cy="198"/>
            </a:xfrm>
            <a:custGeom>
              <a:avLst/>
              <a:gdLst>
                <a:gd name="T0" fmla="*/ 74 w 146"/>
                <a:gd name="T1" fmla="*/ 107 h 395"/>
                <a:gd name="T2" fmla="*/ 51 w 146"/>
                <a:gd name="T3" fmla="*/ 112 h 395"/>
                <a:gd name="T4" fmla="*/ 36 w 146"/>
                <a:gd name="T5" fmla="*/ 82 h 395"/>
                <a:gd name="T6" fmla="*/ 51 w 146"/>
                <a:gd name="T7" fmla="*/ 0 h 395"/>
                <a:gd name="T8" fmla="*/ 19 w 146"/>
                <a:gd name="T9" fmla="*/ 50 h 395"/>
                <a:gd name="T10" fmla="*/ 0 w 146"/>
                <a:gd name="T11" fmla="*/ 129 h 395"/>
                <a:gd name="T12" fmla="*/ 15 w 146"/>
                <a:gd name="T13" fmla="*/ 154 h 395"/>
                <a:gd name="T14" fmla="*/ 25 w 146"/>
                <a:gd name="T15" fmla="*/ 198 h 395"/>
                <a:gd name="T16" fmla="*/ 61 w 146"/>
                <a:gd name="T17" fmla="*/ 144 h 395"/>
                <a:gd name="T18" fmla="*/ 56 w 146"/>
                <a:gd name="T19" fmla="*/ 124 h 395"/>
                <a:gd name="T20" fmla="*/ 74 w 146"/>
                <a:gd name="T21" fmla="*/ 107 h 395"/>
                <a:gd name="T22" fmla="*/ 74 w 146"/>
                <a:gd name="T23" fmla="*/ 107 h 3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6"/>
                <a:gd name="T37" fmla="*/ 0 h 395"/>
                <a:gd name="T38" fmla="*/ 146 w 146"/>
                <a:gd name="T39" fmla="*/ 395 h 39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6" h="395">
                  <a:moveTo>
                    <a:pt x="146" y="213"/>
                  </a:moveTo>
                  <a:lnTo>
                    <a:pt x="101" y="224"/>
                  </a:lnTo>
                  <a:lnTo>
                    <a:pt x="72" y="163"/>
                  </a:lnTo>
                  <a:lnTo>
                    <a:pt x="101" y="0"/>
                  </a:lnTo>
                  <a:lnTo>
                    <a:pt x="38" y="99"/>
                  </a:lnTo>
                  <a:lnTo>
                    <a:pt x="0" y="258"/>
                  </a:lnTo>
                  <a:lnTo>
                    <a:pt x="30" y="308"/>
                  </a:lnTo>
                  <a:lnTo>
                    <a:pt x="49" y="395"/>
                  </a:lnTo>
                  <a:lnTo>
                    <a:pt x="120" y="287"/>
                  </a:lnTo>
                  <a:lnTo>
                    <a:pt x="110" y="247"/>
                  </a:lnTo>
                  <a:lnTo>
                    <a:pt x="146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8" name="Freeform 31"/>
            <p:cNvSpPr>
              <a:spLocks/>
            </p:cNvSpPr>
            <p:nvPr/>
          </p:nvSpPr>
          <p:spPr bwMode="auto">
            <a:xfrm>
              <a:off x="3222" y="1359"/>
              <a:ext cx="90" cy="91"/>
            </a:xfrm>
            <a:custGeom>
              <a:avLst/>
              <a:gdLst>
                <a:gd name="T0" fmla="*/ 0 w 181"/>
                <a:gd name="T1" fmla="*/ 52 h 182"/>
                <a:gd name="T2" fmla="*/ 9 w 181"/>
                <a:gd name="T3" fmla="*/ 85 h 182"/>
                <a:gd name="T4" fmla="*/ 36 w 181"/>
                <a:gd name="T5" fmla="*/ 91 h 182"/>
                <a:gd name="T6" fmla="*/ 55 w 181"/>
                <a:gd name="T7" fmla="*/ 89 h 182"/>
                <a:gd name="T8" fmla="*/ 90 w 181"/>
                <a:gd name="T9" fmla="*/ 56 h 182"/>
                <a:gd name="T10" fmla="*/ 52 w 181"/>
                <a:gd name="T11" fmla="*/ 68 h 182"/>
                <a:gd name="T12" fmla="*/ 79 w 181"/>
                <a:gd name="T13" fmla="*/ 39 h 182"/>
                <a:gd name="T14" fmla="*/ 81 w 181"/>
                <a:gd name="T15" fmla="*/ 0 h 182"/>
                <a:gd name="T16" fmla="*/ 34 w 181"/>
                <a:gd name="T17" fmla="*/ 24 h 182"/>
                <a:gd name="T18" fmla="*/ 16 w 181"/>
                <a:gd name="T19" fmla="*/ 6 h 182"/>
                <a:gd name="T20" fmla="*/ 0 w 181"/>
                <a:gd name="T21" fmla="*/ 52 h 182"/>
                <a:gd name="T22" fmla="*/ 0 w 181"/>
                <a:gd name="T23" fmla="*/ 52 h 18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1"/>
                <a:gd name="T37" fmla="*/ 0 h 182"/>
                <a:gd name="T38" fmla="*/ 181 w 181"/>
                <a:gd name="T39" fmla="*/ 182 h 18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1" h="182">
                  <a:moveTo>
                    <a:pt x="0" y="104"/>
                  </a:moveTo>
                  <a:lnTo>
                    <a:pt x="19" y="169"/>
                  </a:lnTo>
                  <a:lnTo>
                    <a:pt x="73" y="182"/>
                  </a:lnTo>
                  <a:lnTo>
                    <a:pt x="111" y="178"/>
                  </a:lnTo>
                  <a:lnTo>
                    <a:pt x="181" y="112"/>
                  </a:lnTo>
                  <a:lnTo>
                    <a:pt x="105" y="135"/>
                  </a:lnTo>
                  <a:lnTo>
                    <a:pt x="158" y="77"/>
                  </a:lnTo>
                  <a:lnTo>
                    <a:pt x="162" y="0"/>
                  </a:lnTo>
                  <a:lnTo>
                    <a:pt x="69" y="49"/>
                  </a:lnTo>
                  <a:lnTo>
                    <a:pt x="33" y="13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9" name="Freeform 32"/>
            <p:cNvSpPr>
              <a:spLocks/>
            </p:cNvSpPr>
            <p:nvPr/>
          </p:nvSpPr>
          <p:spPr bwMode="auto">
            <a:xfrm>
              <a:off x="3308" y="1179"/>
              <a:ext cx="33" cy="223"/>
            </a:xfrm>
            <a:custGeom>
              <a:avLst/>
              <a:gdLst>
                <a:gd name="T0" fmla="*/ 13 w 67"/>
                <a:gd name="T1" fmla="*/ 0 h 445"/>
                <a:gd name="T2" fmla="*/ 23 w 67"/>
                <a:gd name="T3" fmla="*/ 60 h 445"/>
                <a:gd name="T4" fmla="*/ 0 w 67"/>
                <a:gd name="T5" fmla="*/ 46 h 445"/>
                <a:gd name="T6" fmla="*/ 3 w 67"/>
                <a:gd name="T7" fmla="*/ 73 h 445"/>
                <a:gd name="T8" fmla="*/ 19 w 67"/>
                <a:gd name="T9" fmla="*/ 131 h 445"/>
                <a:gd name="T10" fmla="*/ 9 w 67"/>
                <a:gd name="T11" fmla="*/ 171 h 445"/>
                <a:gd name="T12" fmla="*/ 9 w 67"/>
                <a:gd name="T13" fmla="*/ 223 h 445"/>
                <a:gd name="T14" fmla="*/ 25 w 67"/>
                <a:gd name="T15" fmla="*/ 186 h 445"/>
                <a:gd name="T16" fmla="*/ 21 w 67"/>
                <a:gd name="T17" fmla="*/ 171 h 445"/>
                <a:gd name="T18" fmla="*/ 33 w 67"/>
                <a:gd name="T19" fmla="*/ 117 h 445"/>
                <a:gd name="T20" fmla="*/ 30 w 67"/>
                <a:gd name="T21" fmla="*/ 55 h 445"/>
                <a:gd name="T22" fmla="*/ 13 w 67"/>
                <a:gd name="T23" fmla="*/ 0 h 445"/>
                <a:gd name="T24" fmla="*/ 13 w 67"/>
                <a:gd name="T25" fmla="*/ 0 h 4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7"/>
                <a:gd name="T40" fmla="*/ 0 h 445"/>
                <a:gd name="T41" fmla="*/ 67 w 67"/>
                <a:gd name="T42" fmla="*/ 445 h 44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7" h="445">
                  <a:moveTo>
                    <a:pt x="27" y="0"/>
                  </a:moveTo>
                  <a:lnTo>
                    <a:pt x="46" y="120"/>
                  </a:lnTo>
                  <a:lnTo>
                    <a:pt x="0" y="92"/>
                  </a:lnTo>
                  <a:lnTo>
                    <a:pt x="6" y="145"/>
                  </a:lnTo>
                  <a:lnTo>
                    <a:pt x="38" y="261"/>
                  </a:lnTo>
                  <a:lnTo>
                    <a:pt x="19" y="342"/>
                  </a:lnTo>
                  <a:lnTo>
                    <a:pt x="19" y="445"/>
                  </a:lnTo>
                  <a:lnTo>
                    <a:pt x="50" y="371"/>
                  </a:lnTo>
                  <a:lnTo>
                    <a:pt x="42" y="342"/>
                  </a:lnTo>
                  <a:lnTo>
                    <a:pt x="67" y="234"/>
                  </a:lnTo>
                  <a:lnTo>
                    <a:pt x="61" y="10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0" name="Freeform 33"/>
            <p:cNvSpPr>
              <a:spLocks/>
            </p:cNvSpPr>
            <p:nvPr/>
          </p:nvSpPr>
          <p:spPr bwMode="auto">
            <a:xfrm>
              <a:off x="3090" y="1721"/>
              <a:ext cx="295" cy="164"/>
            </a:xfrm>
            <a:custGeom>
              <a:avLst/>
              <a:gdLst>
                <a:gd name="T0" fmla="*/ 295 w 591"/>
                <a:gd name="T1" fmla="*/ 0 h 329"/>
                <a:gd name="T2" fmla="*/ 263 w 591"/>
                <a:gd name="T3" fmla="*/ 42 h 329"/>
                <a:gd name="T4" fmla="*/ 60 w 591"/>
                <a:gd name="T5" fmla="*/ 84 h 329"/>
                <a:gd name="T6" fmla="*/ 0 w 591"/>
                <a:gd name="T7" fmla="*/ 122 h 329"/>
                <a:gd name="T8" fmla="*/ 68 w 591"/>
                <a:gd name="T9" fmla="*/ 97 h 329"/>
                <a:gd name="T10" fmla="*/ 252 w 591"/>
                <a:gd name="T11" fmla="*/ 84 h 329"/>
                <a:gd name="T12" fmla="*/ 276 w 591"/>
                <a:gd name="T13" fmla="*/ 164 h 329"/>
                <a:gd name="T14" fmla="*/ 270 w 591"/>
                <a:gd name="T15" fmla="*/ 97 h 329"/>
                <a:gd name="T16" fmla="*/ 295 w 591"/>
                <a:gd name="T17" fmla="*/ 0 h 329"/>
                <a:gd name="T18" fmla="*/ 295 w 591"/>
                <a:gd name="T19" fmla="*/ 0 h 3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1"/>
                <a:gd name="T31" fmla="*/ 0 h 329"/>
                <a:gd name="T32" fmla="*/ 591 w 591"/>
                <a:gd name="T33" fmla="*/ 329 h 3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1" h="329">
                  <a:moveTo>
                    <a:pt x="591" y="0"/>
                  </a:moveTo>
                  <a:lnTo>
                    <a:pt x="527" y="85"/>
                  </a:lnTo>
                  <a:lnTo>
                    <a:pt x="120" y="169"/>
                  </a:lnTo>
                  <a:lnTo>
                    <a:pt x="0" y="245"/>
                  </a:lnTo>
                  <a:lnTo>
                    <a:pt x="137" y="194"/>
                  </a:lnTo>
                  <a:lnTo>
                    <a:pt x="504" y="169"/>
                  </a:lnTo>
                  <a:lnTo>
                    <a:pt x="553" y="329"/>
                  </a:lnTo>
                  <a:lnTo>
                    <a:pt x="540" y="194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1" name="Freeform 34"/>
            <p:cNvSpPr>
              <a:spLocks/>
            </p:cNvSpPr>
            <p:nvPr/>
          </p:nvSpPr>
          <p:spPr bwMode="auto">
            <a:xfrm>
              <a:off x="2457" y="1424"/>
              <a:ext cx="113" cy="71"/>
            </a:xfrm>
            <a:custGeom>
              <a:avLst/>
              <a:gdLst>
                <a:gd name="T0" fmla="*/ 0 w 226"/>
                <a:gd name="T1" fmla="*/ 7 h 140"/>
                <a:gd name="T2" fmla="*/ 54 w 226"/>
                <a:gd name="T3" fmla="*/ 0 h 140"/>
                <a:gd name="T4" fmla="*/ 110 w 226"/>
                <a:gd name="T5" fmla="*/ 26 h 140"/>
                <a:gd name="T6" fmla="*/ 113 w 226"/>
                <a:gd name="T7" fmla="*/ 41 h 140"/>
                <a:gd name="T8" fmla="*/ 98 w 226"/>
                <a:gd name="T9" fmla="*/ 50 h 140"/>
                <a:gd name="T10" fmla="*/ 80 w 226"/>
                <a:gd name="T11" fmla="*/ 50 h 140"/>
                <a:gd name="T12" fmla="*/ 54 w 226"/>
                <a:gd name="T13" fmla="*/ 71 h 140"/>
                <a:gd name="T14" fmla="*/ 33 w 226"/>
                <a:gd name="T15" fmla="*/ 64 h 140"/>
                <a:gd name="T16" fmla="*/ 15 w 226"/>
                <a:gd name="T17" fmla="*/ 41 h 140"/>
                <a:gd name="T18" fmla="*/ 54 w 226"/>
                <a:gd name="T19" fmla="*/ 54 h 140"/>
                <a:gd name="T20" fmla="*/ 78 w 226"/>
                <a:gd name="T21" fmla="*/ 41 h 140"/>
                <a:gd name="T22" fmla="*/ 71 w 226"/>
                <a:gd name="T23" fmla="*/ 28 h 140"/>
                <a:gd name="T24" fmla="*/ 33 w 226"/>
                <a:gd name="T25" fmla="*/ 14 h 140"/>
                <a:gd name="T26" fmla="*/ 0 w 226"/>
                <a:gd name="T27" fmla="*/ 7 h 140"/>
                <a:gd name="T28" fmla="*/ 0 w 226"/>
                <a:gd name="T29" fmla="*/ 7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6"/>
                <a:gd name="T46" fmla="*/ 0 h 140"/>
                <a:gd name="T47" fmla="*/ 226 w 226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6" h="140">
                  <a:moveTo>
                    <a:pt x="0" y="13"/>
                  </a:moveTo>
                  <a:lnTo>
                    <a:pt x="107" y="0"/>
                  </a:lnTo>
                  <a:lnTo>
                    <a:pt x="219" y="51"/>
                  </a:lnTo>
                  <a:lnTo>
                    <a:pt x="226" y="80"/>
                  </a:lnTo>
                  <a:lnTo>
                    <a:pt x="196" y="99"/>
                  </a:lnTo>
                  <a:lnTo>
                    <a:pt x="160" y="99"/>
                  </a:lnTo>
                  <a:lnTo>
                    <a:pt x="107" y="140"/>
                  </a:lnTo>
                  <a:lnTo>
                    <a:pt x="65" y="127"/>
                  </a:lnTo>
                  <a:lnTo>
                    <a:pt x="30" y="80"/>
                  </a:lnTo>
                  <a:lnTo>
                    <a:pt x="107" y="106"/>
                  </a:lnTo>
                  <a:lnTo>
                    <a:pt x="156" y="81"/>
                  </a:lnTo>
                  <a:lnTo>
                    <a:pt x="141" y="55"/>
                  </a:lnTo>
                  <a:lnTo>
                    <a:pt x="65" y="2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2" name="Freeform 35"/>
            <p:cNvSpPr>
              <a:spLocks/>
            </p:cNvSpPr>
            <p:nvPr/>
          </p:nvSpPr>
          <p:spPr bwMode="auto">
            <a:xfrm>
              <a:off x="2431" y="1546"/>
              <a:ext cx="152" cy="173"/>
            </a:xfrm>
            <a:custGeom>
              <a:avLst/>
              <a:gdLst>
                <a:gd name="T0" fmla="*/ 79 w 304"/>
                <a:gd name="T1" fmla="*/ 0 h 346"/>
                <a:gd name="T2" fmla="*/ 55 w 304"/>
                <a:gd name="T3" fmla="*/ 17 h 346"/>
                <a:gd name="T4" fmla="*/ 55 w 304"/>
                <a:gd name="T5" fmla="*/ 27 h 346"/>
                <a:gd name="T6" fmla="*/ 66 w 304"/>
                <a:gd name="T7" fmla="*/ 44 h 346"/>
                <a:gd name="T8" fmla="*/ 55 w 304"/>
                <a:gd name="T9" fmla="*/ 50 h 346"/>
                <a:gd name="T10" fmla="*/ 33 w 304"/>
                <a:gd name="T11" fmla="*/ 50 h 346"/>
                <a:gd name="T12" fmla="*/ 10 w 304"/>
                <a:gd name="T13" fmla="*/ 63 h 346"/>
                <a:gd name="T14" fmla="*/ 0 w 304"/>
                <a:gd name="T15" fmla="*/ 88 h 346"/>
                <a:gd name="T16" fmla="*/ 22 w 304"/>
                <a:gd name="T17" fmla="*/ 75 h 346"/>
                <a:gd name="T18" fmla="*/ 52 w 304"/>
                <a:gd name="T19" fmla="*/ 87 h 346"/>
                <a:gd name="T20" fmla="*/ 87 w 304"/>
                <a:gd name="T21" fmla="*/ 88 h 346"/>
                <a:gd name="T22" fmla="*/ 100 w 304"/>
                <a:gd name="T23" fmla="*/ 108 h 346"/>
                <a:gd name="T24" fmla="*/ 82 w 304"/>
                <a:gd name="T25" fmla="*/ 127 h 346"/>
                <a:gd name="T26" fmla="*/ 52 w 304"/>
                <a:gd name="T27" fmla="*/ 119 h 346"/>
                <a:gd name="T28" fmla="*/ 31 w 304"/>
                <a:gd name="T29" fmla="*/ 136 h 346"/>
                <a:gd name="T30" fmla="*/ 66 w 304"/>
                <a:gd name="T31" fmla="*/ 136 h 346"/>
                <a:gd name="T32" fmla="*/ 87 w 304"/>
                <a:gd name="T33" fmla="*/ 173 h 346"/>
                <a:gd name="T34" fmla="*/ 90 w 304"/>
                <a:gd name="T35" fmla="*/ 148 h 346"/>
                <a:gd name="T36" fmla="*/ 111 w 304"/>
                <a:gd name="T37" fmla="*/ 139 h 346"/>
                <a:gd name="T38" fmla="*/ 139 w 304"/>
                <a:gd name="T39" fmla="*/ 105 h 346"/>
                <a:gd name="T40" fmla="*/ 146 w 304"/>
                <a:gd name="T41" fmla="*/ 75 h 346"/>
                <a:gd name="T42" fmla="*/ 139 w 304"/>
                <a:gd name="T43" fmla="*/ 56 h 346"/>
                <a:gd name="T44" fmla="*/ 152 w 304"/>
                <a:gd name="T45" fmla="*/ 50 h 346"/>
                <a:gd name="T46" fmla="*/ 126 w 304"/>
                <a:gd name="T47" fmla="*/ 50 h 346"/>
                <a:gd name="T48" fmla="*/ 105 w 304"/>
                <a:gd name="T49" fmla="*/ 37 h 346"/>
                <a:gd name="T50" fmla="*/ 68 w 304"/>
                <a:gd name="T51" fmla="*/ 37 h 346"/>
                <a:gd name="T52" fmla="*/ 63 w 304"/>
                <a:gd name="T53" fmla="*/ 20 h 346"/>
                <a:gd name="T54" fmla="*/ 79 w 304"/>
                <a:gd name="T55" fmla="*/ 0 h 346"/>
                <a:gd name="T56" fmla="*/ 79 w 304"/>
                <a:gd name="T57" fmla="*/ 0 h 3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4"/>
                <a:gd name="T88" fmla="*/ 0 h 346"/>
                <a:gd name="T89" fmla="*/ 304 w 304"/>
                <a:gd name="T90" fmla="*/ 346 h 34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4" h="346">
                  <a:moveTo>
                    <a:pt x="158" y="0"/>
                  </a:moveTo>
                  <a:lnTo>
                    <a:pt x="110" y="34"/>
                  </a:lnTo>
                  <a:lnTo>
                    <a:pt x="110" y="55"/>
                  </a:lnTo>
                  <a:lnTo>
                    <a:pt x="131" y="89"/>
                  </a:lnTo>
                  <a:lnTo>
                    <a:pt x="110" y="101"/>
                  </a:lnTo>
                  <a:lnTo>
                    <a:pt x="66" y="101"/>
                  </a:lnTo>
                  <a:lnTo>
                    <a:pt x="19" y="127"/>
                  </a:lnTo>
                  <a:lnTo>
                    <a:pt x="0" y="177"/>
                  </a:lnTo>
                  <a:lnTo>
                    <a:pt x="45" y="150"/>
                  </a:lnTo>
                  <a:lnTo>
                    <a:pt x="104" y="175"/>
                  </a:lnTo>
                  <a:lnTo>
                    <a:pt x="175" y="177"/>
                  </a:lnTo>
                  <a:lnTo>
                    <a:pt x="201" y="217"/>
                  </a:lnTo>
                  <a:lnTo>
                    <a:pt x="165" y="255"/>
                  </a:lnTo>
                  <a:lnTo>
                    <a:pt x="104" y="238"/>
                  </a:lnTo>
                  <a:lnTo>
                    <a:pt x="62" y="272"/>
                  </a:lnTo>
                  <a:lnTo>
                    <a:pt x="131" y="272"/>
                  </a:lnTo>
                  <a:lnTo>
                    <a:pt x="175" y="346"/>
                  </a:lnTo>
                  <a:lnTo>
                    <a:pt x="180" y="295"/>
                  </a:lnTo>
                  <a:lnTo>
                    <a:pt x="222" y="278"/>
                  </a:lnTo>
                  <a:lnTo>
                    <a:pt x="277" y="211"/>
                  </a:lnTo>
                  <a:lnTo>
                    <a:pt x="291" y="150"/>
                  </a:lnTo>
                  <a:lnTo>
                    <a:pt x="277" y="112"/>
                  </a:lnTo>
                  <a:lnTo>
                    <a:pt x="304" y="101"/>
                  </a:lnTo>
                  <a:lnTo>
                    <a:pt x="253" y="101"/>
                  </a:lnTo>
                  <a:lnTo>
                    <a:pt x="211" y="74"/>
                  </a:lnTo>
                  <a:lnTo>
                    <a:pt x="135" y="74"/>
                  </a:lnTo>
                  <a:lnTo>
                    <a:pt x="127" y="4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3" name="Freeform 36"/>
            <p:cNvSpPr>
              <a:spLocks/>
            </p:cNvSpPr>
            <p:nvPr/>
          </p:nvSpPr>
          <p:spPr bwMode="auto">
            <a:xfrm>
              <a:off x="2257" y="1216"/>
              <a:ext cx="162" cy="227"/>
            </a:xfrm>
            <a:custGeom>
              <a:avLst/>
              <a:gdLst>
                <a:gd name="T0" fmla="*/ 68 w 325"/>
                <a:gd name="T1" fmla="*/ 6 h 455"/>
                <a:gd name="T2" fmla="*/ 19 w 325"/>
                <a:gd name="T3" fmla="*/ 66 h 455"/>
                <a:gd name="T4" fmla="*/ 0 w 325"/>
                <a:gd name="T5" fmla="*/ 142 h 455"/>
                <a:gd name="T6" fmla="*/ 3 w 325"/>
                <a:gd name="T7" fmla="*/ 208 h 455"/>
                <a:gd name="T8" fmla="*/ 21 w 325"/>
                <a:gd name="T9" fmla="*/ 159 h 455"/>
                <a:gd name="T10" fmla="*/ 59 w 325"/>
                <a:gd name="T11" fmla="*/ 175 h 455"/>
                <a:gd name="T12" fmla="*/ 57 w 325"/>
                <a:gd name="T13" fmla="*/ 199 h 455"/>
                <a:gd name="T14" fmla="*/ 82 w 325"/>
                <a:gd name="T15" fmla="*/ 227 h 455"/>
                <a:gd name="T16" fmla="*/ 121 w 325"/>
                <a:gd name="T17" fmla="*/ 206 h 455"/>
                <a:gd name="T18" fmla="*/ 162 w 325"/>
                <a:gd name="T19" fmla="*/ 142 h 455"/>
                <a:gd name="T20" fmla="*/ 125 w 325"/>
                <a:gd name="T21" fmla="*/ 172 h 455"/>
                <a:gd name="T22" fmla="*/ 124 w 325"/>
                <a:gd name="T23" fmla="*/ 125 h 455"/>
                <a:gd name="T24" fmla="*/ 111 w 325"/>
                <a:gd name="T25" fmla="*/ 114 h 455"/>
                <a:gd name="T26" fmla="*/ 79 w 325"/>
                <a:gd name="T27" fmla="*/ 127 h 455"/>
                <a:gd name="T28" fmla="*/ 109 w 325"/>
                <a:gd name="T29" fmla="*/ 65 h 455"/>
                <a:gd name="T30" fmla="*/ 74 w 325"/>
                <a:gd name="T31" fmla="*/ 91 h 455"/>
                <a:gd name="T32" fmla="*/ 80 w 325"/>
                <a:gd name="T33" fmla="*/ 37 h 455"/>
                <a:gd name="T34" fmla="*/ 50 w 325"/>
                <a:gd name="T35" fmla="*/ 103 h 455"/>
                <a:gd name="T36" fmla="*/ 57 w 325"/>
                <a:gd name="T37" fmla="*/ 45 h 455"/>
                <a:gd name="T38" fmla="*/ 82 w 325"/>
                <a:gd name="T39" fmla="*/ 0 h 455"/>
                <a:gd name="T40" fmla="*/ 68 w 325"/>
                <a:gd name="T41" fmla="*/ 6 h 455"/>
                <a:gd name="T42" fmla="*/ 68 w 325"/>
                <a:gd name="T43" fmla="*/ 6 h 4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25"/>
                <a:gd name="T67" fmla="*/ 0 h 455"/>
                <a:gd name="T68" fmla="*/ 325 w 325"/>
                <a:gd name="T69" fmla="*/ 455 h 45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25" h="455">
                  <a:moveTo>
                    <a:pt x="137" y="12"/>
                  </a:moveTo>
                  <a:lnTo>
                    <a:pt x="38" y="133"/>
                  </a:lnTo>
                  <a:lnTo>
                    <a:pt x="0" y="284"/>
                  </a:lnTo>
                  <a:lnTo>
                    <a:pt x="7" y="417"/>
                  </a:lnTo>
                  <a:lnTo>
                    <a:pt x="42" y="318"/>
                  </a:lnTo>
                  <a:lnTo>
                    <a:pt x="118" y="350"/>
                  </a:lnTo>
                  <a:lnTo>
                    <a:pt x="114" y="398"/>
                  </a:lnTo>
                  <a:lnTo>
                    <a:pt x="165" y="455"/>
                  </a:lnTo>
                  <a:lnTo>
                    <a:pt x="243" y="413"/>
                  </a:lnTo>
                  <a:lnTo>
                    <a:pt x="325" y="284"/>
                  </a:lnTo>
                  <a:lnTo>
                    <a:pt x="251" y="344"/>
                  </a:lnTo>
                  <a:lnTo>
                    <a:pt x="249" y="251"/>
                  </a:lnTo>
                  <a:lnTo>
                    <a:pt x="222" y="229"/>
                  </a:lnTo>
                  <a:lnTo>
                    <a:pt x="158" y="255"/>
                  </a:lnTo>
                  <a:lnTo>
                    <a:pt x="218" y="130"/>
                  </a:lnTo>
                  <a:lnTo>
                    <a:pt x="148" y="183"/>
                  </a:lnTo>
                  <a:lnTo>
                    <a:pt x="161" y="75"/>
                  </a:lnTo>
                  <a:lnTo>
                    <a:pt x="101" y="206"/>
                  </a:lnTo>
                  <a:lnTo>
                    <a:pt x="114" y="90"/>
                  </a:lnTo>
                  <a:lnTo>
                    <a:pt x="165" y="0"/>
                  </a:lnTo>
                  <a:lnTo>
                    <a:pt x="137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4" name="Freeform 37"/>
            <p:cNvSpPr>
              <a:spLocks/>
            </p:cNvSpPr>
            <p:nvPr/>
          </p:nvSpPr>
          <p:spPr bwMode="auto">
            <a:xfrm>
              <a:off x="2382" y="1194"/>
              <a:ext cx="76" cy="131"/>
            </a:xfrm>
            <a:custGeom>
              <a:avLst/>
              <a:gdLst>
                <a:gd name="T0" fmla="*/ 0 w 152"/>
                <a:gd name="T1" fmla="*/ 0 h 260"/>
                <a:gd name="T2" fmla="*/ 43 w 152"/>
                <a:gd name="T3" fmla="*/ 0 h 260"/>
                <a:gd name="T4" fmla="*/ 76 w 152"/>
                <a:gd name="T5" fmla="*/ 22 h 260"/>
                <a:gd name="T6" fmla="*/ 52 w 152"/>
                <a:gd name="T7" fmla="*/ 55 h 260"/>
                <a:gd name="T8" fmla="*/ 29 w 152"/>
                <a:gd name="T9" fmla="*/ 131 h 260"/>
                <a:gd name="T10" fmla="*/ 20 w 152"/>
                <a:gd name="T11" fmla="*/ 111 h 260"/>
                <a:gd name="T12" fmla="*/ 39 w 152"/>
                <a:gd name="T13" fmla="*/ 52 h 260"/>
                <a:gd name="T14" fmla="*/ 60 w 152"/>
                <a:gd name="T15" fmla="*/ 25 h 260"/>
                <a:gd name="T16" fmla="*/ 9 w 152"/>
                <a:gd name="T17" fmla="*/ 50 h 260"/>
                <a:gd name="T18" fmla="*/ 23 w 152"/>
                <a:gd name="T19" fmla="*/ 28 h 260"/>
                <a:gd name="T20" fmla="*/ 16 w 152"/>
                <a:gd name="T21" fmla="*/ 19 h 260"/>
                <a:gd name="T22" fmla="*/ 23 w 152"/>
                <a:gd name="T23" fmla="*/ 8 h 260"/>
                <a:gd name="T24" fmla="*/ 0 w 152"/>
                <a:gd name="T25" fmla="*/ 0 h 260"/>
                <a:gd name="T26" fmla="*/ 0 w 152"/>
                <a:gd name="T27" fmla="*/ 0 h 2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2"/>
                <a:gd name="T43" fmla="*/ 0 h 260"/>
                <a:gd name="T44" fmla="*/ 152 w 152"/>
                <a:gd name="T45" fmla="*/ 260 h 26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2" h="260">
                  <a:moveTo>
                    <a:pt x="0" y="0"/>
                  </a:moveTo>
                  <a:lnTo>
                    <a:pt x="87" y="0"/>
                  </a:lnTo>
                  <a:lnTo>
                    <a:pt x="152" y="43"/>
                  </a:lnTo>
                  <a:lnTo>
                    <a:pt x="104" y="110"/>
                  </a:lnTo>
                  <a:lnTo>
                    <a:pt x="59" y="260"/>
                  </a:lnTo>
                  <a:lnTo>
                    <a:pt x="40" y="220"/>
                  </a:lnTo>
                  <a:lnTo>
                    <a:pt x="78" y="104"/>
                  </a:lnTo>
                  <a:lnTo>
                    <a:pt x="121" y="49"/>
                  </a:lnTo>
                  <a:lnTo>
                    <a:pt x="17" y="100"/>
                  </a:lnTo>
                  <a:lnTo>
                    <a:pt x="47" y="55"/>
                  </a:lnTo>
                  <a:lnTo>
                    <a:pt x="32" y="38"/>
                  </a:lnTo>
                  <a:lnTo>
                    <a:pt x="47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5" name="Freeform 38"/>
            <p:cNvSpPr>
              <a:spLocks/>
            </p:cNvSpPr>
            <p:nvPr/>
          </p:nvSpPr>
          <p:spPr bwMode="auto">
            <a:xfrm>
              <a:off x="2415" y="1172"/>
              <a:ext cx="258" cy="192"/>
            </a:xfrm>
            <a:custGeom>
              <a:avLst/>
              <a:gdLst>
                <a:gd name="T0" fmla="*/ 0 w 518"/>
                <a:gd name="T1" fmla="*/ 20 h 384"/>
                <a:gd name="T2" fmla="*/ 47 w 518"/>
                <a:gd name="T3" fmla="*/ 0 h 384"/>
                <a:gd name="T4" fmla="*/ 129 w 518"/>
                <a:gd name="T5" fmla="*/ 12 h 384"/>
                <a:gd name="T6" fmla="*/ 206 w 518"/>
                <a:gd name="T7" fmla="*/ 78 h 384"/>
                <a:gd name="T8" fmla="*/ 243 w 518"/>
                <a:gd name="T9" fmla="*/ 131 h 384"/>
                <a:gd name="T10" fmla="*/ 258 w 518"/>
                <a:gd name="T11" fmla="*/ 167 h 384"/>
                <a:gd name="T12" fmla="*/ 202 w 518"/>
                <a:gd name="T13" fmla="*/ 87 h 384"/>
                <a:gd name="T14" fmla="*/ 101 w 518"/>
                <a:gd name="T15" fmla="*/ 20 h 384"/>
                <a:gd name="T16" fmla="*/ 172 w 518"/>
                <a:gd name="T17" fmla="*/ 87 h 384"/>
                <a:gd name="T18" fmla="*/ 208 w 518"/>
                <a:gd name="T19" fmla="*/ 189 h 384"/>
                <a:gd name="T20" fmla="*/ 194 w 518"/>
                <a:gd name="T21" fmla="*/ 162 h 384"/>
                <a:gd name="T22" fmla="*/ 191 w 518"/>
                <a:gd name="T23" fmla="*/ 192 h 384"/>
                <a:gd name="T24" fmla="*/ 166 w 518"/>
                <a:gd name="T25" fmla="*/ 98 h 384"/>
                <a:gd name="T26" fmla="*/ 87 w 518"/>
                <a:gd name="T27" fmla="*/ 40 h 384"/>
                <a:gd name="T28" fmla="*/ 37 w 518"/>
                <a:gd name="T29" fmla="*/ 36 h 384"/>
                <a:gd name="T30" fmla="*/ 24 w 518"/>
                <a:gd name="T31" fmla="*/ 30 h 384"/>
                <a:gd name="T32" fmla="*/ 32 w 518"/>
                <a:gd name="T33" fmla="*/ 17 h 384"/>
                <a:gd name="T34" fmla="*/ 0 w 518"/>
                <a:gd name="T35" fmla="*/ 20 h 384"/>
                <a:gd name="T36" fmla="*/ 0 w 518"/>
                <a:gd name="T37" fmla="*/ 20 h 3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18"/>
                <a:gd name="T58" fmla="*/ 0 h 384"/>
                <a:gd name="T59" fmla="*/ 518 w 518"/>
                <a:gd name="T60" fmla="*/ 384 h 38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18" h="384">
                  <a:moveTo>
                    <a:pt x="0" y="40"/>
                  </a:moveTo>
                  <a:lnTo>
                    <a:pt x="95" y="0"/>
                  </a:lnTo>
                  <a:lnTo>
                    <a:pt x="259" y="23"/>
                  </a:lnTo>
                  <a:lnTo>
                    <a:pt x="413" y="156"/>
                  </a:lnTo>
                  <a:lnTo>
                    <a:pt x="487" y="261"/>
                  </a:lnTo>
                  <a:lnTo>
                    <a:pt x="518" y="333"/>
                  </a:lnTo>
                  <a:lnTo>
                    <a:pt x="405" y="173"/>
                  </a:lnTo>
                  <a:lnTo>
                    <a:pt x="202" y="40"/>
                  </a:lnTo>
                  <a:lnTo>
                    <a:pt x="345" y="173"/>
                  </a:lnTo>
                  <a:lnTo>
                    <a:pt x="417" y="378"/>
                  </a:lnTo>
                  <a:lnTo>
                    <a:pt x="390" y="323"/>
                  </a:lnTo>
                  <a:lnTo>
                    <a:pt x="384" y="384"/>
                  </a:lnTo>
                  <a:lnTo>
                    <a:pt x="333" y="196"/>
                  </a:lnTo>
                  <a:lnTo>
                    <a:pt x="175" y="80"/>
                  </a:lnTo>
                  <a:lnTo>
                    <a:pt x="75" y="72"/>
                  </a:lnTo>
                  <a:lnTo>
                    <a:pt x="48" y="61"/>
                  </a:lnTo>
                  <a:lnTo>
                    <a:pt x="65" y="34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6" name="Freeform 39"/>
            <p:cNvSpPr>
              <a:spLocks/>
            </p:cNvSpPr>
            <p:nvPr/>
          </p:nvSpPr>
          <p:spPr bwMode="auto">
            <a:xfrm>
              <a:off x="2602" y="1297"/>
              <a:ext cx="84" cy="153"/>
            </a:xfrm>
            <a:custGeom>
              <a:avLst/>
              <a:gdLst>
                <a:gd name="T0" fmla="*/ 17 w 167"/>
                <a:gd name="T1" fmla="*/ 0 h 306"/>
                <a:gd name="T2" fmla="*/ 0 w 167"/>
                <a:gd name="T3" fmla="*/ 7 h 306"/>
                <a:gd name="T4" fmla="*/ 41 w 167"/>
                <a:gd name="T5" fmla="*/ 55 h 306"/>
                <a:gd name="T6" fmla="*/ 59 w 167"/>
                <a:gd name="T7" fmla="*/ 153 h 306"/>
                <a:gd name="T8" fmla="*/ 72 w 167"/>
                <a:gd name="T9" fmla="*/ 118 h 306"/>
                <a:gd name="T10" fmla="*/ 78 w 167"/>
                <a:gd name="T11" fmla="*/ 136 h 306"/>
                <a:gd name="T12" fmla="*/ 84 w 167"/>
                <a:gd name="T13" fmla="*/ 78 h 306"/>
                <a:gd name="T14" fmla="*/ 73 w 167"/>
                <a:gd name="T15" fmla="*/ 41 h 306"/>
                <a:gd name="T16" fmla="*/ 73 w 167"/>
                <a:gd name="T17" fmla="*/ 78 h 306"/>
                <a:gd name="T18" fmla="*/ 60 w 167"/>
                <a:gd name="T19" fmla="*/ 97 h 306"/>
                <a:gd name="T20" fmla="*/ 48 w 167"/>
                <a:gd name="T21" fmla="*/ 55 h 306"/>
                <a:gd name="T22" fmla="*/ 17 w 167"/>
                <a:gd name="T23" fmla="*/ 0 h 306"/>
                <a:gd name="T24" fmla="*/ 17 w 167"/>
                <a:gd name="T25" fmla="*/ 0 h 3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7"/>
                <a:gd name="T40" fmla="*/ 0 h 306"/>
                <a:gd name="T41" fmla="*/ 167 w 167"/>
                <a:gd name="T42" fmla="*/ 306 h 30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7" h="306">
                  <a:moveTo>
                    <a:pt x="34" y="0"/>
                  </a:moveTo>
                  <a:lnTo>
                    <a:pt x="0" y="15"/>
                  </a:lnTo>
                  <a:lnTo>
                    <a:pt x="82" y="110"/>
                  </a:lnTo>
                  <a:lnTo>
                    <a:pt x="118" y="306"/>
                  </a:lnTo>
                  <a:lnTo>
                    <a:pt x="143" y="236"/>
                  </a:lnTo>
                  <a:lnTo>
                    <a:pt x="156" y="272"/>
                  </a:lnTo>
                  <a:lnTo>
                    <a:pt x="167" y="156"/>
                  </a:lnTo>
                  <a:lnTo>
                    <a:pt x="146" y="82"/>
                  </a:lnTo>
                  <a:lnTo>
                    <a:pt x="146" y="156"/>
                  </a:lnTo>
                  <a:lnTo>
                    <a:pt x="120" y="194"/>
                  </a:lnTo>
                  <a:lnTo>
                    <a:pt x="95" y="11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7" name="Freeform 40"/>
            <p:cNvSpPr>
              <a:spLocks/>
            </p:cNvSpPr>
            <p:nvPr/>
          </p:nvSpPr>
          <p:spPr bwMode="auto">
            <a:xfrm>
              <a:off x="2258" y="1436"/>
              <a:ext cx="31" cy="89"/>
            </a:xfrm>
            <a:custGeom>
              <a:avLst/>
              <a:gdLst>
                <a:gd name="T0" fmla="*/ 3 w 62"/>
                <a:gd name="T1" fmla="*/ 0 h 178"/>
                <a:gd name="T2" fmla="*/ 9 w 62"/>
                <a:gd name="T3" fmla="*/ 42 h 178"/>
                <a:gd name="T4" fmla="*/ 0 w 62"/>
                <a:gd name="T5" fmla="*/ 89 h 178"/>
                <a:gd name="T6" fmla="*/ 18 w 62"/>
                <a:gd name="T7" fmla="*/ 62 h 178"/>
                <a:gd name="T8" fmla="*/ 31 w 62"/>
                <a:gd name="T9" fmla="*/ 42 h 178"/>
                <a:gd name="T10" fmla="*/ 12 w 62"/>
                <a:gd name="T11" fmla="*/ 6 h 178"/>
                <a:gd name="T12" fmla="*/ 3 w 62"/>
                <a:gd name="T13" fmla="*/ 0 h 178"/>
                <a:gd name="T14" fmla="*/ 3 w 62"/>
                <a:gd name="T15" fmla="*/ 0 h 1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178"/>
                <a:gd name="T26" fmla="*/ 62 w 62"/>
                <a:gd name="T27" fmla="*/ 178 h 17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178">
                  <a:moveTo>
                    <a:pt x="5" y="0"/>
                  </a:moveTo>
                  <a:lnTo>
                    <a:pt x="17" y="83"/>
                  </a:lnTo>
                  <a:lnTo>
                    <a:pt x="0" y="178"/>
                  </a:lnTo>
                  <a:lnTo>
                    <a:pt x="36" y="125"/>
                  </a:lnTo>
                  <a:lnTo>
                    <a:pt x="62" y="83"/>
                  </a:lnTo>
                  <a:lnTo>
                    <a:pt x="24" y="1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8" name="Freeform 41"/>
            <p:cNvSpPr>
              <a:spLocks/>
            </p:cNvSpPr>
            <p:nvPr/>
          </p:nvSpPr>
          <p:spPr bwMode="auto">
            <a:xfrm>
              <a:off x="2240" y="1515"/>
              <a:ext cx="259" cy="431"/>
            </a:xfrm>
            <a:custGeom>
              <a:avLst/>
              <a:gdLst>
                <a:gd name="T0" fmla="*/ 25 w 519"/>
                <a:gd name="T1" fmla="*/ 56 h 863"/>
                <a:gd name="T2" fmla="*/ 18 w 519"/>
                <a:gd name="T3" fmla="*/ 0 h 863"/>
                <a:gd name="T4" fmla="*/ 0 w 519"/>
                <a:gd name="T5" fmla="*/ 20 h 863"/>
                <a:gd name="T6" fmla="*/ 27 w 519"/>
                <a:gd name="T7" fmla="*/ 88 h 863"/>
                <a:gd name="T8" fmla="*/ 102 w 519"/>
                <a:gd name="T9" fmla="*/ 207 h 863"/>
                <a:gd name="T10" fmla="*/ 70 w 519"/>
                <a:gd name="T11" fmla="*/ 218 h 863"/>
                <a:gd name="T12" fmla="*/ 172 w 519"/>
                <a:gd name="T13" fmla="*/ 261 h 863"/>
                <a:gd name="T14" fmla="*/ 174 w 519"/>
                <a:gd name="T15" fmla="*/ 298 h 863"/>
                <a:gd name="T16" fmla="*/ 149 w 519"/>
                <a:gd name="T17" fmla="*/ 334 h 863"/>
                <a:gd name="T18" fmla="*/ 207 w 519"/>
                <a:gd name="T19" fmla="*/ 310 h 863"/>
                <a:gd name="T20" fmla="*/ 200 w 519"/>
                <a:gd name="T21" fmla="*/ 385 h 863"/>
                <a:gd name="T22" fmla="*/ 200 w 519"/>
                <a:gd name="T23" fmla="*/ 431 h 863"/>
                <a:gd name="T24" fmla="*/ 243 w 519"/>
                <a:gd name="T25" fmla="*/ 297 h 863"/>
                <a:gd name="T26" fmla="*/ 232 w 519"/>
                <a:gd name="T27" fmla="*/ 251 h 863"/>
                <a:gd name="T28" fmla="*/ 259 w 519"/>
                <a:gd name="T29" fmla="*/ 240 h 863"/>
                <a:gd name="T30" fmla="*/ 213 w 519"/>
                <a:gd name="T31" fmla="*/ 237 h 863"/>
                <a:gd name="T32" fmla="*/ 145 w 519"/>
                <a:gd name="T33" fmla="*/ 192 h 863"/>
                <a:gd name="T34" fmla="*/ 118 w 519"/>
                <a:gd name="T35" fmla="*/ 137 h 863"/>
                <a:gd name="T36" fmla="*/ 120 w 519"/>
                <a:gd name="T37" fmla="*/ 178 h 863"/>
                <a:gd name="T38" fmla="*/ 80 w 519"/>
                <a:gd name="T39" fmla="*/ 148 h 863"/>
                <a:gd name="T40" fmla="*/ 25 w 519"/>
                <a:gd name="T41" fmla="*/ 56 h 863"/>
                <a:gd name="T42" fmla="*/ 25 w 519"/>
                <a:gd name="T43" fmla="*/ 56 h 86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9"/>
                <a:gd name="T67" fmla="*/ 0 h 863"/>
                <a:gd name="T68" fmla="*/ 519 w 519"/>
                <a:gd name="T69" fmla="*/ 863 h 86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9" h="863">
                  <a:moveTo>
                    <a:pt x="51" y="112"/>
                  </a:moveTo>
                  <a:lnTo>
                    <a:pt x="36" y="0"/>
                  </a:lnTo>
                  <a:lnTo>
                    <a:pt x="0" y="40"/>
                  </a:lnTo>
                  <a:lnTo>
                    <a:pt x="55" y="177"/>
                  </a:lnTo>
                  <a:lnTo>
                    <a:pt x="205" y="415"/>
                  </a:lnTo>
                  <a:lnTo>
                    <a:pt x="140" y="437"/>
                  </a:lnTo>
                  <a:lnTo>
                    <a:pt x="344" y="523"/>
                  </a:lnTo>
                  <a:lnTo>
                    <a:pt x="348" y="597"/>
                  </a:lnTo>
                  <a:lnTo>
                    <a:pt x="298" y="669"/>
                  </a:lnTo>
                  <a:lnTo>
                    <a:pt x="414" y="620"/>
                  </a:lnTo>
                  <a:lnTo>
                    <a:pt x="401" y="770"/>
                  </a:lnTo>
                  <a:lnTo>
                    <a:pt x="401" y="863"/>
                  </a:lnTo>
                  <a:lnTo>
                    <a:pt x="486" y="595"/>
                  </a:lnTo>
                  <a:lnTo>
                    <a:pt x="465" y="502"/>
                  </a:lnTo>
                  <a:lnTo>
                    <a:pt x="519" y="481"/>
                  </a:lnTo>
                  <a:lnTo>
                    <a:pt x="427" y="475"/>
                  </a:lnTo>
                  <a:lnTo>
                    <a:pt x="290" y="384"/>
                  </a:lnTo>
                  <a:lnTo>
                    <a:pt x="237" y="274"/>
                  </a:lnTo>
                  <a:lnTo>
                    <a:pt x="241" y="356"/>
                  </a:lnTo>
                  <a:lnTo>
                    <a:pt x="161" y="297"/>
                  </a:lnTo>
                  <a:lnTo>
                    <a:pt x="51" y="1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9" name="Freeform 42"/>
            <p:cNvSpPr>
              <a:spLocks/>
            </p:cNvSpPr>
            <p:nvPr/>
          </p:nvSpPr>
          <p:spPr bwMode="auto">
            <a:xfrm>
              <a:off x="2179" y="1733"/>
              <a:ext cx="112" cy="125"/>
            </a:xfrm>
            <a:custGeom>
              <a:avLst/>
              <a:gdLst>
                <a:gd name="T0" fmla="*/ 0 w 224"/>
                <a:gd name="T1" fmla="*/ 0 h 249"/>
                <a:gd name="T2" fmla="*/ 39 w 224"/>
                <a:gd name="T3" fmla="*/ 39 h 249"/>
                <a:gd name="T4" fmla="*/ 104 w 224"/>
                <a:gd name="T5" fmla="*/ 49 h 249"/>
                <a:gd name="T6" fmla="*/ 112 w 224"/>
                <a:gd name="T7" fmla="*/ 125 h 249"/>
                <a:gd name="T8" fmla="*/ 91 w 224"/>
                <a:gd name="T9" fmla="*/ 77 h 249"/>
                <a:gd name="T10" fmla="*/ 34 w 224"/>
                <a:gd name="T11" fmla="*/ 49 h 249"/>
                <a:gd name="T12" fmla="*/ 0 w 224"/>
                <a:gd name="T13" fmla="*/ 0 h 249"/>
                <a:gd name="T14" fmla="*/ 0 w 224"/>
                <a:gd name="T15" fmla="*/ 0 h 2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4"/>
                <a:gd name="T25" fmla="*/ 0 h 249"/>
                <a:gd name="T26" fmla="*/ 224 w 224"/>
                <a:gd name="T27" fmla="*/ 249 h 2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4" h="249">
                  <a:moveTo>
                    <a:pt x="0" y="0"/>
                  </a:moveTo>
                  <a:lnTo>
                    <a:pt x="78" y="77"/>
                  </a:lnTo>
                  <a:lnTo>
                    <a:pt x="207" y="97"/>
                  </a:lnTo>
                  <a:lnTo>
                    <a:pt x="224" y="249"/>
                  </a:lnTo>
                  <a:lnTo>
                    <a:pt x="182" y="154"/>
                  </a:lnTo>
                  <a:lnTo>
                    <a:pt x="68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0" name="Freeform 43"/>
            <p:cNvSpPr>
              <a:spLocks/>
            </p:cNvSpPr>
            <p:nvPr/>
          </p:nvSpPr>
          <p:spPr bwMode="auto">
            <a:xfrm>
              <a:off x="1881" y="1538"/>
              <a:ext cx="335" cy="153"/>
            </a:xfrm>
            <a:custGeom>
              <a:avLst/>
              <a:gdLst>
                <a:gd name="T0" fmla="*/ 305 w 671"/>
                <a:gd name="T1" fmla="*/ 0 h 306"/>
                <a:gd name="T2" fmla="*/ 271 w 671"/>
                <a:gd name="T3" fmla="*/ 67 h 306"/>
                <a:gd name="T4" fmla="*/ 98 w 671"/>
                <a:gd name="T5" fmla="*/ 92 h 306"/>
                <a:gd name="T6" fmla="*/ 0 w 671"/>
                <a:gd name="T7" fmla="*/ 153 h 306"/>
                <a:gd name="T8" fmla="*/ 98 w 671"/>
                <a:gd name="T9" fmla="*/ 101 h 306"/>
                <a:gd name="T10" fmla="*/ 154 w 671"/>
                <a:gd name="T11" fmla="*/ 110 h 306"/>
                <a:gd name="T12" fmla="*/ 276 w 671"/>
                <a:gd name="T13" fmla="*/ 71 h 306"/>
                <a:gd name="T14" fmla="*/ 335 w 671"/>
                <a:gd name="T15" fmla="*/ 113 h 306"/>
                <a:gd name="T16" fmla="*/ 307 w 671"/>
                <a:gd name="T17" fmla="*/ 75 h 306"/>
                <a:gd name="T18" fmla="*/ 290 w 671"/>
                <a:gd name="T19" fmla="*/ 63 h 306"/>
                <a:gd name="T20" fmla="*/ 305 w 671"/>
                <a:gd name="T21" fmla="*/ 0 h 306"/>
                <a:gd name="T22" fmla="*/ 305 w 671"/>
                <a:gd name="T23" fmla="*/ 0 h 3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71"/>
                <a:gd name="T37" fmla="*/ 0 h 306"/>
                <a:gd name="T38" fmla="*/ 671 w 671"/>
                <a:gd name="T39" fmla="*/ 306 h 30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71" h="306">
                  <a:moveTo>
                    <a:pt x="610" y="0"/>
                  </a:moveTo>
                  <a:lnTo>
                    <a:pt x="542" y="133"/>
                  </a:lnTo>
                  <a:lnTo>
                    <a:pt x="196" y="184"/>
                  </a:lnTo>
                  <a:lnTo>
                    <a:pt x="0" y="306"/>
                  </a:lnTo>
                  <a:lnTo>
                    <a:pt x="196" y="203"/>
                  </a:lnTo>
                  <a:lnTo>
                    <a:pt x="308" y="220"/>
                  </a:lnTo>
                  <a:lnTo>
                    <a:pt x="553" y="142"/>
                  </a:lnTo>
                  <a:lnTo>
                    <a:pt x="671" y="226"/>
                  </a:lnTo>
                  <a:lnTo>
                    <a:pt x="614" y="150"/>
                  </a:lnTo>
                  <a:lnTo>
                    <a:pt x="580" y="127"/>
                  </a:lnTo>
                  <a:lnTo>
                    <a:pt x="6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1" name="Freeform 44"/>
            <p:cNvSpPr>
              <a:spLocks/>
            </p:cNvSpPr>
            <p:nvPr/>
          </p:nvSpPr>
          <p:spPr bwMode="auto">
            <a:xfrm>
              <a:off x="2719" y="1820"/>
              <a:ext cx="472" cy="425"/>
            </a:xfrm>
            <a:custGeom>
              <a:avLst/>
              <a:gdLst>
                <a:gd name="T0" fmla="*/ 0 w 945"/>
                <a:gd name="T1" fmla="*/ 78 h 850"/>
                <a:gd name="T2" fmla="*/ 0 w 945"/>
                <a:gd name="T3" fmla="*/ 147 h 850"/>
                <a:gd name="T4" fmla="*/ 52 w 945"/>
                <a:gd name="T5" fmla="*/ 284 h 850"/>
                <a:gd name="T6" fmla="*/ 34 w 945"/>
                <a:gd name="T7" fmla="*/ 425 h 850"/>
                <a:gd name="T8" fmla="*/ 128 w 945"/>
                <a:gd name="T9" fmla="*/ 362 h 850"/>
                <a:gd name="T10" fmla="*/ 472 w 945"/>
                <a:gd name="T11" fmla="*/ 336 h 850"/>
                <a:gd name="T12" fmla="*/ 194 w 945"/>
                <a:gd name="T13" fmla="*/ 344 h 850"/>
                <a:gd name="T14" fmla="*/ 177 w 945"/>
                <a:gd name="T15" fmla="*/ 276 h 850"/>
                <a:gd name="T16" fmla="*/ 97 w 945"/>
                <a:gd name="T17" fmla="*/ 251 h 850"/>
                <a:gd name="T18" fmla="*/ 34 w 945"/>
                <a:gd name="T19" fmla="*/ 0 h 850"/>
                <a:gd name="T20" fmla="*/ 0 w 945"/>
                <a:gd name="T21" fmla="*/ 78 h 850"/>
                <a:gd name="T22" fmla="*/ 0 w 945"/>
                <a:gd name="T23" fmla="*/ 78 h 8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45"/>
                <a:gd name="T37" fmla="*/ 0 h 850"/>
                <a:gd name="T38" fmla="*/ 945 w 945"/>
                <a:gd name="T39" fmla="*/ 850 h 8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45" h="850">
                  <a:moveTo>
                    <a:pt x="0" y="156"/>
                  </a:moveTo>
                  <a:lnTo>
                    <a:pt x="0" y="293"/>
                  </a:lnTo>
                  <a:lnTo>
                    <a:pt x="104" y="567"/>
                  </a:lnTo>
                  <a:lnTo>
                    <a:pt x="68" y="850"/>
                  </a:lnTo>
                  <a:lnTo>
                    <a:pt x="256" y="723"/>
                  </a:lnTo>
                  <a:lnTo>
                    <a:pt x="945" y="671"/>
                  </a:lnTo>
                  <a:lnTo>
                    <a:pt x="388" y="687"/>
                  </a:lnTo>
                  <a:lnTo>
                    <a:pt x="355" y="552"/>
                  </a:lnTo>
                  <a:lnTo>
                    <a:pt x="194" y="502"/>
                  </a:lnTo>
                  <a:lnTo>
                    <a:pt x="68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2" name="Freeform 45"/>
            <p:cNvSpPr>
              <a:spLocks/>
            </p:cNvSpPr>
            <p:nvPr/>
          </p:nvSpPr>
          <p:spPr bwMode="auto">
            <a:xfrm>
              <a:off x="2665" y="1918"/>
              <a:ext cx="73" cy="355"/>
            </a:xfrm>
            <a:custGeom>
              <a:avLst/>
              <a:gdLst>
                <a:gd name="T0" fmla="*/ 0 w 147"/>
                <a:gd name="T1" fmla="*/ 0 h 711"/>
                <a:gd name="T2" fmla="*/ 19 w 147"/>
                <a:gd name="T3" fmla="*/ 210 h 711"/>
                <a:gd name="T4" fmla="*/ 7 w 147"/>
                <a:gd name="T5" fmla="*/ 295 h 711"/>
                <a:gd name="T6" fmla="*/ 48 w 147"/>
                <a:gd name="T7" fmla="*/ 355 h 711"/>
                <a:gd name="T8" fmla="*/ 65 w 147"/>
                <a:gd name="T9" fmla="*/ 345 h 711"/>
                <a:gd name="T10" fmla="*/ 73 w 147"/>
                <a:gd name="T11" fmla="*/ 169 h 711"/>
                <a:gd name="T12" fmla="*/ 0 w 147"/>
                <a:gd name="T13" fmla="*/ 0 h 711"/>
                <a:gd name="T14" fmla="*/ 0 w 147"/>
                <a:gd name="T15" fmla="*/ 0 h 7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7"/>
                <a:gd name="T25" fmla="*/ 0 h 711"/>
                <a:gd name="T26" fmla="*/ 147 w 147"/>
                <a:gd name="T27" fmla="*/ 711 h 7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7" h="711">
                  <a:moveTo>
                    <a:pt x="0" y="0"/>
                  </a:moveTo>
                  <a:lnTo>
                    <a:pt x="38" y="420"/>
                  </a:lnTo>
                  <a:lnTo>
                    <a:pt x="14" y="591"/>
                  </a:lnTo>
                  <a:lnTo>
                    <a:pt x="97" y="711"/>
                  </a:lnTo>
                  <a:lnTo>
                    <a:pt x="130" y="690"/>
                  </a:lnTo>
                  <a:lnTo>
                    <a:pt x="147" y="3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3" name="Freeform 46"/>
            <p:cNvSpPr>
              <a:spLocks/>
            </p:cNvSpPr>
            <p:nvPr/>
          </p:nvSpPr>
          <p:spPr bwMode="auto">
            <a:xfrm>
              <a:off x="2600" y="2241"/>
              <a:ext cx="87" cy="59"/>
            </a:xfrm>
            <a:custGeom>
              <a:avLst/>
              <a:gdLst>
                <a:gd name="T0" fmla="*/ 0 w 173"/>
                <a:gd name="T1" fmla="*/ 0 h 117"/>
                <a:gd name="T2" fmla="*/ 69 w 173"/>
                <a:gd name="T3" fmla="*/ 24 h 117"/>
                <a:gd name="T4" fmla="*/ 87 w 173"/>
                <a:gd name="T5" fmla="*/ 47 h 117"/>
                <a:gd name="T6" fmla="*/ 75 w 173"/>
                <a:gd name="T7" fmla="*/ 59 h 117"/>
                <a:gd name="T8" fmla="*/ 0 w 173"/>
                <a:gd name="T9" fmla="*/ 0 h 117"/>
                <a:gd name="T10" fmla="*/ 0 w 173"/>
                <a:gd name="T11" fmla="*/ 0 h 1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3"/>
                <a:gd name="T19" fmla="*/ 0 h 117"/>
                <a:gd name="T20" fmla="*/ 173 w 173"/>
                <a:gd name="T21" fmla="*/ 117 h 1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3" h="117">
                  <a:moveTo>
                    <a:pt x="0" y="0"/>
                  </a:moveTo>
                  <a:lnTo>
                    <a:pt x="137" y="47"/>
                  </a:lnTo>
                  <a:lnTo>
                    <a:pt x="173" y="93"/>
                  </a:lnTo>
                  <a:lnTo>
                    <a:pt x="150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4" name="Freeform 47"/>
            <p:cNvSpPr>
              <a:spLocks/>
            </p:cNvSpPr>
            <p:nvPr/>
          </p:nvSpPr>
          <p:spPr bwMode="auto">
            <a:xfrm>
              <a:off x="2314" y="1868"/>
              <a:ext cx="241" cy="240"/>
            </a:xfrm>
            <a:custGeom>
              <a:avLst/>
              <a:gdLst>
                <a:gd name="T0" fmla="*/ 241 w 483"/>
                <a:gd name="T1" fmla="*/ 0 h 479"/>
                <a:gd name="T2" fmla="*/ 229 w 483"/>
                <a:gd name="T3" fmla="*/ 46 h 479"/>
                <a:gd name="T4" fmla="*/ 117 w 483"/>
                <a:gd name="T5" fmla="*/ 110 h 479"/>
                <a:gd name="T6" fmla="*/ 0 w 483"/>
                <a:gd name="T7" fmla="*/ 9 h 479"/>
                <a:gd name="T8" fmla="*/ 38 w 483"/>
                <a:gd name="T9" fmla="*/ 81 h 479"/>
                <a:gd name="T10" fmla="*/ 88 w 483"/>
                <a:gd name="T11" fmla="*/ 114 h 479"/>
                <a:gd name="T12" fmla="*/ 91 w 483"/>
                <a:gd name="T13" fmla="*/ 240 h 479"/>
                <a:gd name="T14" fmla="*/ 157 w 483"/>
                <a:gd name="T15" fmla="*/ 116 h 479"/>
                <a:gd name="T16" fmla="*/ 238 w 483"/>
                <a:gd name="T17" fmla="*/ 50 h 479"/>
                <a:gd name="T18" fmla="*/ 241 w 483"/>
                <a:gd name="T19" fmla="*/ 0 h 479"/>
                <a:gd name="T20" fmla="*/ 241 w 483"/>
                <a:gd name="T21" fmla="*/ 0 h 4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3"/>
                <a:gd name="T34" fmla="*/ 0 h 479"/>
                <a:gd name="T35" fmla="*/ 483 w 483"/>
                <a:gd name="T36" fmla="*/ 479 h 47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3" h="479">
                  <a:moveTo>
                    <a:pt x="483" y="0"/>
                  </a:moveTo>
                  <a:lnTo>
                    <a:pt x="458" y="92"/>
                  </a:lnTo>
                  <a:lnTo>
                    <a:pt x="234" y="219"/>
                  </a:lnTo>
                  <a:lnTo>
                    <a:pt x="0" y="18"/>
                  </a:lnTo>
                  <a:lnTo>
                    <a:pt x="76" y="162"/>
                  </a:lnTo>
                  <a:lnTo>
                    <a:pt x="177" y="227"/>
                  </a:lnTo>
                  <a:lnTo>
                    <a:pt x="182" y="479"/>
                  </a:lnTo>
                  <a:lnTo>
                    <a:pt x="315" y="232"/>
                  </a:lnTo>
                  <a:lnTo>
                    <a:pt x="477" y="99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5" name="Freeform 48"/>
            <p:cNvSpPr>
              <a:spLocks/>
            </p:cNvSpPr>
            <p:nvPr/>
          </p:nvSpPr>
          <p:spPr bwMode="auto">
            <a:xfrm>
              <a:off x="1815" y="1861"/>
              <a:ext cx="215" cy="263"/>
            </a:xfrm>
            <a:custGeom>
              <a:avLst/>
              <a:gdLst>
                <a:gd name="T0" fmla="*/ 36 w 429"/>
                <a:gd name="T1" fmla="*/ 0 h 527"/>
                <a:gd name="T2" fmla="*/ 31 w 429"/>
                <a:gd name="T3" fmla="*/ 28 h 527"/>
                <a:gd name="T4" fmla="*/ 52 w 429"/>
                <a:gd name="T5" fmla="*/ 93 h 527"/>
                <a:gd name="T6" fmla="*/ 0 w 429"/>
                <a:gd name="T7" fmla="*/ 117 h 527"/>
                <a:gd name="T8" fmla="*/ 47 w 429"/>
                <a:gd name="T9" fmla="*/ 165 h 527"/>
                <a:gd name="T10" fmla="*/ 3 w 429"/>
                <a:gd name="T11" fmla="*/ 238 h 527"/>
                <a:gd name="T12" fmla="*/ 33 w 429"/>
                <a:gd name="T13" fmla="*/ 255 h 527"/>
                <a:gd name="T14" fmla="*/ 80 w 429"/>
                <a:gd name="T15" fmla="*/ 242 h 527"/>
                <a:gd name="T16" fmla="*/ 68 w 429"/>
                <a:gd name="T17" fmla="*/ 218 h 527"/>
                <a:gd name="T18" fmla="*/ 99 w 429"/>
                <a:gd name="T19" fmla="*/ 175 h 527"/>
                <a:gd name="T20" fmla="*/ 148 w 429"/>
                <a:gd name="T21" fmla="*/ 202 h 527"/>
                <a:gd name="T22" fmla="*/ 156 w 429"/>
                <a:gd name="T23" fmla="*/ 235 h 527"/>
                <a:gd name="T24" fmla="*/ 215 w 429"/>
                <a:gd name="T25" fmla="*/ 263 h 527"/>
                <a:gd name="T26" fmla="*/ 168 w 429"/>
                <a:gd name="T27" fmla="*/ 226 h 527"/>
                <a:gd name="T28" fmla="*/ 148 w 429"/>
                <a:gd name="T29" fmla="*/ 175 h 527"/>
                <a:gd name="T30" fmla="*/ 105 w 429"/>
                <a:gd name="T31" fmla="*/ 133 h 527"/>
                <a:gd name="T32" fmla="*/ 36 w 429"/>
                <a:gd name="T33" fmla="*/ 0 h 527"/>
                <a:gd name="T34" fmla="*/ 36 w 429"/>
                <a:gd name="T35" fmla="*/ 0 h 5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29"/>
                <a:gd name="T55" fmla="*/ 0 h 527"/>
                <a:gd name="T56" fmla="*/ 429 w 429"/>
                <a:gd name="T57" fmla="*/ 527 h 52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29" h="527">
                  <a:moveTo>
                    <a:pt x="72" y="0"/>
                  </a:moveTo>
                  <a:lnTo>
                    <a:pt x="61" y="57"/>
                  </a:lnTo>
                  <a:lnTo>
                    <a:pt x="104" y="186"/>
                  </a:lnTo>
                  <a:lnTo>
                    <a:pt x="0" y="234"/>
                  </a:lnTo>
                  <a:lnTo>
                    <a:pt x="93" y="331"/>
                  </a:lnTo>
                  <a:lnTo>
                    <a:pt x="6" y="477"/>
                  </a:lnTo>
                  <a:lnTo>
                    <a:pt x="66" y="510"/>
                  </a:lnTo>
                  <a:lnTo>
                    <a:pt x="160" y="485"/>
                  </a:lnTo>
                  <a:lnTo>
                    <a:pt x="135" y="437"/>
                  </a:lnTo>
                  <a:lnTo>
                    <a:pt x="198" y="350"/>
                  </a:lnTo>
                  <a:lnTo>
                    <a:pt x="296" y="405"/>
                  </a:lnTo>
                  <a:lnTo>
                    <a:pt x="312" y="470"/>
                  </a:lnTo>
                  <a:lnTo>
                    <a:pt x="429" y="527"/>
                  </a:lnTo>
                  <a:lnTo>
                    <a:pt x="336" y="453"/>
                  </a:lnTo>
                  <a:lnTo>
                    <a:pt x="296" y="350"/>
                  </a:lnTo>
                  <a:lnTo>
                    <a:pt x="209" y="26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6" name="Freeform 49"/>
            <p:cNvSpPr>
              <a:spLocks/>
            </p:cNvSpPr>
            <p:nvPr/>
          </p:nvSpPr>
          <p:spPr bwMode="auto">
            <a:xfrm>
              <a:off x="1821" y="2118"/>
              <a:ext cx="171" cy="115"/>
            </a:xfrm>
            <a:custGeom>
              <a:avLst/>
              <a:gdLst>
                <a:gd name="T0" fmla="*/ 171 w 342"/>
                <a:gd name="T1" fmla="*/ 25 h 230"/>
                <a:gd name="T2" fmla="*/ 105 w 342"/>
                <a:gd name="T3" fmla="*/ 0 h 230"/>
                <a:gd name="T4" fmla="*/ 34 w 342"/>
                <a:gd name="T5" fmla="*/ 38 h 230"/>
                <a:gd name="T6" fmla="*/ 0 w 342"/>
                <a:gd name="T7" fmla="*/ 115 h 230"/>
                <a:gd name="T8" fmla="*/ 108 w 342"/>
                <a:gd name="T9" fmla="*/ 38 h 230"/>
                <a:gd name="T10" fmla="*/ 171 w 342"/>
                <a:gd name="T11" fmla="*/ 25 h 230"/>
                <a:gd name="T12" fmla="*/ 171 w 342"/>
                <a:gd name="T13" fmla="*/ 25 h 2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2"/>
                <a:gd name="T22" fmla="*/ 0 h 230"/>
                <a:gd name="T23" fmla="*/ 342 w 342"/>
                <a:gd name="T24" fmla="*/ 230 h 2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2" h="230">
                  <a:moveTo>
                    <a:pt x="342" y="50"/>
                  </a:moveTo>
                  <a:lnTo>
                    <a:pt x="211" y="0"/>
                  </a:lnTo>
                  <a:lnTo>
                    <a:pt x="67" y="76"/>
                  </a:lnTo>
                  <a:lnTo>
                    <a:pt x="0" y="230"/>
                  </a:lnTo>
                  <a:lnTo>
                    <a:pt x="217" y="76"/>
                  </a:lnTo>
                  <a:lnTo>
                    <a:pt x="342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7" name="Freeform 50"/>
            <p:cNvSpPr>
              <a:spLocks/>
            </p:cNvSpPr>
            <p:nvPr/>
          </p:nvSpPr>
          <p:spPr bwMode="auto">
            <a:xfrm>
              <a:off x="1888" y="2156"/>
              <a:ext cx="129" cy="117"/>
            </a:xfrm>
            <a:custGeom>
              <a:avLst/>
              <a:gdLst>
                <a:gd name="T0" fmla="*/ 129 w 259"/>
                <a:gd name="T1" fmla="*/ 0 h 234"/>
                <a:gd name="T2" fmla="*/ 15 w 259"/>
                <a:gd name="T3" fmla="*/ 64 h 234"/>
                <a:gd name="T4" fmla="*/ 0 w 259"/>
                <a:gd name="T5" fmla="*/ 117 h 234"/>
                <a:gd name="T6" fmla="*/ 101 w 259"/>
                <a:gd name="T7" fmla="*/ 57 h 234"/>
                <a:gd name="T8" fmla="*/ 129 w 259"/>
                <a:gd name="T9" fmla="*/ 0 h 234"/>
                <a:gd name="T10" fmla="*/ 129 w 259"/>
                <a:gd name="T11" fmla="*/ 0 h 2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9"/>
                <a:gd name="T19" fmla="*/ 0 h 234"/>
                <a:gd name="T20" fmla="*/ 259 w 259"/>
                <a:gd name="T21" fmla="*/ 234 h 2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9" h="234">
                  <a:moveTo>
                    <a:pt x="259" y="0"/>
                  </a:moveTo>
                  <a:lnTo>
                    <a:pt x="31" y="128"/>
                  </a:lnTo>
                  <a:lnTo>
                    <a:pt x="0" y="234"/>
                  </a:lnTo>
                  <a:lnTo>
                    <a:pt x="202" y="114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8" name="Freeform 51"/>
            <p:cNvSpPr>
              <a:spLocks/>
            </p:cNvSpPr>
            <p:nvPr/>
          </p:nvSpPr>
          <p:spPr bwMode="auto">
            <a:xfrm>
              <a:off x="1779" y="2201"/>
              <a:ext cx="571" cy="548"/>
            </a:xfrm>
            <a:custGeom>
              <a:avLst/>
              <a:gdLst>
                <a:gd name="T0" fmla="*/ 0 w 1142"/>
                <a:gd name="T1" fmla="*/ 0 h 1096"/>
                <a:gd name="T2" fmla="*/ 28 w 1142"/>
                <a:gd name="T3" fmla="*/ 201 h 1096"/>
                <a:gd name="T4" fmla="*/ 147 w 1142"/>
                <a:gd name="T5" fmla="*/ 266 h 1096"/>
                <a:gd name="T6" fmla="*/ 98 w 1142"/>
                <a:gd name="T7" fmla="*/ 421 h 1096"/>
                <a:gd name="T8" fmla="*/ 189 w 1142"/>
                <a:gd name="T9" fmla="*/ 289 h 1096"/>
                <a:gd name="T10" fmla="*/ 222 w 1142"/>
                <a:gd name="T11" fmla="*/ 330 h 1096"/>
                <a:gd name="T12" fmla="*/ 194 w 1142"/>
                <a:gd name="T13" fmla="*/ 484 h 1096"/>
                <a:gd name="T14" fmla="*/ 238 w 1142"/>
                <a:gd name="T15" fmla="*/ 548 h 1096"/>
                <a:gd name="T16" fmla="*/ 332 w 1142"/>
                <a:gd name="T17" fmla="*/ 344 h 1096"/>
                <a:gd name="T18" fmla="*/ 210 w 1142"/>
                <a:gd name="T19" fmla="*/ 289 h 1096"/>
                <a:gd name="T20" fmla="*/ 401 w 1142"/>
                <a:gd name="T21" fmla="*/ 283 h 1096"/>
                <a:gd name="T22" fmla="*/ 482 w 1142"/>
                <a:gd name="T23" fmla="*/ 232 h 1096"/>
                <a:gd name="T24" fmla="*/ 523 w 1142"/>
                <a:gd name="T25" fmla="*/ 225 h 1096"/>
                <a:gd name="T26" fmla="*/ 571 w 1142"/>
                <a:gd name="T27" fmla="*/ 165 h 1096"/>
                <a:gd name="T28" fmla="*/ 530 w 1142"/>
                <a:gd name="T29" fmla="*/ 165 h 1096"/>
                <a:gd name="T30" fmla="*/ 470 w 1142"/>
                <a:gd name="T31" fmla="*/ 206 h 1096"/>
                <a:gd name="T32" fmla="*/ 210 w 1142"/>
                <a:gd name="T33" fmla="*/ 206 h 1096"/>
                <a:gd name="T34" fmla="*/ 304 w 1142"/>
                <a:gd name="T35" fmla="*/ 137 h 1096"/>
                <a:gd name="T36" fmla="*/ 327 w 1142"/>
                <a:gd name="T37" fmla="*/ 88 h 1096"/>
                <a:gd name="T38" fmla="*/ 184 w 1142"/>
                <a:gd name="T39" fmla="*/ 165 h 1096"/>
                <a:gd name="T40" fmla="*/ 106 w 1142"/>
                <a:gd name="T41" fmla="*/ 149 h 1096"/>
                <a:gd name="T42" fmla="*/ 77 w 1142"/>
                <a:gd name="T43" fmla="*/ 165 h 1096"/>
                <a:gd name="T44" fmla="*/ 39 w 1142"/>
                <a:gd name="T45" fmla="*/ 133 h 1096"/>
                <a:gd name="T46" fmla="*/ 0 w 1142"/>
                <a:gd name="T47" fmla="*/ 0 h 1096"/>
                <a:gd name="T48" fmla="*/ 0 w 1142"/>
                <a:gd name="T49" fmla="*/ 0 h 109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2"/>
                <a:gd name="T76" fmla="*/ 0 h 1096"/>
                <a:gd name="T77" fmla="*/ 1142 w 1142"/>
                <a:gd name="T78" fmla="*/ 1096 h 109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2" h="1096">
                  <a:moveTo>
                    <a:pt x="0" y="0"/>
                  </a:moveTo>
                  <a:lnTo>
                    <a:pt x="57" y="403"/>
                  </a:lnTo>
                  <a:lnTo>
                    <a:pt x="294" y="532"/>
                  </a:lnTo>
                  <a:lnTo>
                    <a:pt x="197" y="842"/>
                  </a:lnTo>
                  <a:lnTo>
                    <a:pt x="378" y="579"/>
                  </a:lnTo>
                  <a:lnTo>
                    <a:pt x="444" y="661"/>
                  </a:lnTo>
                  <a:lnTo>
                    <a:pt x="389" y="969"/>
                  </a:lnTo>
                  <a:lnTo>
                    <a:pt x="477" y="1096"/>
                  </a:lnTo>
                  <a:lnTo>
                    <a:pt x="665" y="688"/>
                  </a:lnTo>
                  <a:lnTo>
                    <a:pt x="420" y="579"/>
                  </a:lnTo>
                  <a:lnTo>
                    <a:pt x="802" y="566"/>
                  </a:lnTo>
                  <a:lnTo>
                    <a:pt x="965" y="465"/>
                  </a:lnTo>
                  <a:lnTo>
                    <a:pt x="1045" y="450"/>
                  </a:lnTo>
                  <a:lnTo>
                    <a:pt x="1142" y="330"/>
                  </a:lnTo>
                  <a:lnTo>
                    <a:pt x="1059" y="330"/>
                  </a:lnTo>
                  <a:lnTo>
                    <a:pt x="941" y="412"/>
                  </a:lnTo>
                  <a:lnTo>
                    <a:pt x="420" y="412"/>
                  </a:lnTo>
                  <a:lnTo>
                    <a:pt x="608" y="273"/>
                  </a:lnTo>
                  <a:lnTo>
                    <a:pt x="654" y="176"/>
                  </a:lnTo>
                  <a:lnTo>
                    <a:pt x="368" y="330"/>
                  </a:lnTo>
                  <a:lnTo>
                    <a:pt x="213" y="298"/>
                  </a:lnTo>
                  <a:lnTo>
                    <a:pt x="155" y="330"/>
                  </a:lnTo>
                  <a:lnTo>
                    <a:pt x="78" y="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9" name="Freeform 52"/>
            <p:cNvSpPr>
              <a:spLocks/>
            </p:cNvSpPr>
            <p:nvPr/>
          </p:nvSpPr>
          <p:spPr bwMode="auto">
            <a:xfrm>
              <a:off x="1911" y="2273"/>
              <a:ext cx="144" cy="57"/>
            </a:xfrm>
            <a:custGeom>
              <a:avLst/>
              <a:gdLst>
                <a:gd name="T0" fmla="*/ 0 w 289"/>
                <a:gd name="T1" fmla="*/ 57 h 114"/>
                <a:gd name="T2" fmla="*/ 106 w 289"/>
                <a:gd name="T3" fmla="*/ 0 h 114"/>
                <a:gd name="T4" fmla="*/ 144 w 289"/>
                <a:gd name="T5" fmla="*/ 0 h 114"/>
                <a:gd name="T6" fmla="*/ 62 w 289"/>
                <a:gd name="T7" fmla="*/ 57 h 114"/>
                <a:gd name="T8" fmla="*/ 0 w 289"/>
                <a:gd name="T9" fmla="*/ 57 h 114"/>
                <a:gd name="T10" fmla="*/ 0 w 289"/>
                <a:gd name="T11" fmla="*/ 57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9"/>
                <a:gd name="T19" fmla="*/ 0 h 114"/>
                <a:gd name="T20" fmla="*/ 289 w 289"/>
                <a:gd name="T21" fmla="*/ 114 h 1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9" h="114">
                  <a:moveTo>
                    <a:pt x="0" y="114"/>
                  </a:moveTo>
                  <a:lnTo>
                    <a:pt x="213" y="0"/>
                  </a:lnTo>
                  <a:lnTo>
                    <a:pt x="289" y="0"/>
                  </a:lnTo>
                  <a:lnTo>
                    <a:pt x="125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0" name="Freeform 53"/>
            <p:cNvSpPr>
              <a:spLocks/>
            </p:cNvSpPr>
            <p:nvPr/>
          </p:nvSpPr>
          <p:spPr bwMode="auto">
            <a:xfrm>
              <a:off x="1926" y="1670"/>
              <a:ext cx="163" cy="591"/>
            </a:xfrm>
            <a:custGeom>
              <a:avLst/>
              <a:gdLst>
                <a:gd name="T0" fmla="*/ 0 w 325"/>
                <a:gd name="T1" fmla="*/ 62 h 1182"/>
                <a:gd name="T2" fmla="*/ 72 w 325"/>
                <a:gd name="T3" fmla="*/ 203 h 1182"/>
                <a:gd name="T4" fmla="*/ 117 w 325"/>
                <a:gd name="T5" fmla="*/ 264 h 1182"/>
                <a:gd name="T6" fmla="*/ 136 w 325"/>
                <a:gd name="T7" fmla="*/ 446 h 1182"/>
                <a:gd name="T8" fmla="*/ 110 w 325"/>
                <a:gd name="T9" fmla="*/ 486 h 1182"/>
                <a:gd name="T10" fmla="*/ 138 w 325"/>
                <a:gd name="T11" fmla="*/ 539 h 1182"/>
                <a:gd name="T12" fmla="*/ 92 w 325"/>
                <a:gd name="T13" fmla="*/ 544 h 1182"/>
                <a:gd name="T14" fmla="*/ 57 w 325"/>
                <a:gd name="T15" fmla="*/ 591 h 1182"/>
                <a:gd name="T16" fmla="*/ 163 w 325"/>
                <a:gd name="T17" fmla="*/ 554 h 1182"/>
                <a:gd name="T18" fmla="*/ 160 w 325"/>
                <a:gd name="T19" fmla="*/ 454 h 1182"/>
                <a:gd name="T20" fmla="*/ 136 w 325"/>
                <a:gd name="T21" fmla="*/ 216 h 1182"/>
                <a:gd name="T22" fmla="*/ 72 w 325"/>
                <a:gd name="T23" fmla="*/ 0 h 1182"/>
                <a:gd name="T24" fmla="*/ 113 w 325"/>
                <a:gd name="T25" fmla="*/ 223 h 1182"/>
                <a:gd name="T26" fmla="*/ 42 w 325"/>
                <a:gd name="T27" fmla="*/ 102 h 1182"/>
                <a:gd name="T28" fmla="*/ 0 w 325"/>
                <a:gd name="T29" fmla="*/ 62 h 1182"/>
                <a:gd name="T30" fmla="*/ 0 w 325"/>
                <a:gd name="T31" fmla="*/ 62 h 118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5"/>
                <a:gd name="T49" fmla="*/ 0 h 1182"/>
                <a:gd name="T50" fmla="*/ 325 w 325"/>
                <a:gd name="T51" fmla="*/ 1182 h 118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5" h="1182">
                  <a:moveTo>
                    <a:pt x="0" y="124"/>
                  </a:moveTo>
                  <a:lnTo>
                    <a:pt x="143" y="407"/>
                  </a:lnTo>
                  <a:lnTo>
                    <a:pt x="234" y="527"/>
                  </a:lnTo>
                  <a:lnTo>
                    <a:pt x="272" y="892"/>
                  </a:lnTo>
                  <a:lnTo>
                    <a:pt x="219" y="973"/>
                  </a:lnTo>
                  <a:lnTo>
                    <a:pt x="276" y="1078"/>
                  </a:lnTo>
                  <a:lnTo>
                    <a:pt x="183" y="1087"/>
                  </a:lnTo>
                  <a:lnTo>
                    <a:pt x="114" y="1182"/>
                  </a:lnTo>
                  <a:lnTo>
                    <a:pt x="325" y="1108"/>
                  </a:lnTo>
                  <a:lnTo>
                    <a:pt x="320" y="909"/>
                  </a:lnTo>
                  <a:lnTo>
                    <a:pt x="272" y="432"/>
                  </a:lnTo>
                  <a:lnTo>
                    <a:pt x="143" y="0"/>
                  </a:lnTo>
                  <a:lnTo>
                    <a:pt x="226" y="447"/>
                  </a:lnTo>
                  <a:lnTo>
                    <a:pt x="84" y="20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1" name="Freeform 54"/>
            <p:cNvSpPr>
              <a:spLocks/>
            </p:cNvSpPr>
            <p:nvPr/>
          </p:nvSpPr>
          <p:spPr bwMode="auto">
            <a:xfrm>
              <a:off x="2095" y="1966"/>
              <a:ext cx="132" cy="295"/>
            </a:xfrm>
            <a:custGeom>
              <a:avLst/>
              <a:gdLst>
                <a:gd name="T0" fmla="*/ 0 w 264"/>
                <a:gd name="T1" fmla="*/ 0 h 589"/>
                <a:gd name="T2" fmla="*/ 47 w 264"/>
                <a:gd name="T3" fmla="*/ 121 h 589"/>
                <a:gd name="T4" fmla="*/ 25 w 264"/>
                <a:gd name="T5" fmla="*/ 182 h 589"/>
                <a:gd name="T6" fmla="*/ 50 w 264"/>
                <a:gd name="T7" fmla="*/ 271 h 589"/>
                <a:gd name="T8" fmla="*/ 132 w 264"/>
                <a:gd name="T9" fmla="*/ 295 h 589"/>
                <a:gd name="T10" fmla="*/ 109 w 264"/>
                <a:gd name="T11" fmla="*/ 158 h 589"/>
                <a:gd name="T12" fmla="*/ 0 w 264"/>
                <a:gd name="T13" fmla="*/ 0 h 589"/>
                <a:gd name="T14" fmla="*/ 0 w 264"/>
                <a:gd name="T15" fmla="*/ 0 h 5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4"/>
                <a:gd name="T25" fmla="*/ 0 h 589"/>
                <a:gd name="T26" fmla="*/ 264 w 264"/>
                <a:gd name="T27" fmla="*/ 589 h 5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4" h="589">
                  <a:moveTo>
                    <a:pt x="0" y="0"/>
                  </a:moveTo>
                  <a:lnTo>
                    <a:pt x="95" y="242"/>
                  </a:lnTo>
                  <a:lnTo>
                    <a:pt x="51" y="363"/>
                  </a:lnTo>
                  <a:lnTo>
                    <a:pt x="100" y="542"/>
                  </a:lnTo>
                  <a:lnTo>
                    <a:pt x="264" y="589"/>
                  </a:lnTo>
                  <a:lnTo>
                    <a:pt x="218" y="3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2" name="Freeform 55"/>
            <p:cNvSpPr>
              <a:spLocks/>
            </p:cNvSpPr>
            <p:nvPr/>
          </p:nvSpPr>
          <p:spPr bwMode="auto">
            <a:xfrm>
              <a:off x="2965" y="2160"/>
              <a:ext cx="389" cy="198"/>
            </a:xfrm>
            <a:custGeom>
              <a:avLst/>
              <a:gdLst>
                <a:gd name="T0" fmla="*/ 0 w 778"/>
                <a:gd name="T1" fmla="*/ 198 h 395"/>
                <a:gd name="T2" fmla="*/ 58 w 778"/>
                <a:gd name="T3" fmla="*/ 117 h 395"/>
                <a:gd name="T4" fmla="*/ 173 w 778"/>
                <a:gd name="T5" fmla="*/ 53 h 395"/>
                <a:gd name="T6" fmla="*/ 389 w 778"/>
                <a:gd name="T7" fmla="*/ 0 h 395"/>
                <a:gd name="T8" fmla="*/ 189 w 778"/>
                <a:gd name="T9" fmla="*/ 85 h 395"/>
                <a:gd name="T10" fmla="*/ 343 w 778"/>
                <a:gd name="T11" fmla="*/ 60 h 395"/>
                <a:gd name="T12" fmla="*/ 334 w 778"/>
                <a:gd name="T13" fmla="*/ 97 h 395"/>
                <a:gd name="T14" fmla="*/ 230 w 778"/>
                <a:gd name="T15" fmla="*/ 149 h 395"/>
                <a:gd name="T16" fmla="*/ 130 w 778"/>
                <a:gd name="T17" fmla="*/ 141 h 395"/>
                <a:gd name="T18" fmla="*/ 0 w 778"/>
                <a:gd name="T19" fmla="*/ 198 h 395"/>
                <a:gd name="T20" fmla="*/ 0 w 778"/>
                <a:gd name="T21" fmla="*/ 198 h 3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78"/>
                <a:gd name="T34" fmla="*/ 0 h 395"/>
                <a:gd name="T35" fmla="*/ 778 w 778"/>
                <a:gd name="T36" fmla="*/ 395 h 39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78" h="395">
                  <a:moveTo>
                    <a:pt x="0" y="395"/>
                  </a:moveTo>
                  <a:lnTo>
                    <a:pt x="116" y="234"/>
                  </a:lnTo>
                  <a:lnTo>
                    <a:pt x="346" y="106"/>
                  </a:lnTo>
                  <a:lnTo>
                    <a:pt x="778" y="0"/>
                  </a:lnTo>
                  <a:lnTo>
                    <a:pt x="377" y="169"/>
                  </a:lnTo>
                  <a:lnTo>
                    <a:pt x="685" y="120"/>
                  </a:lnTo>
                  <a:lnTo>
                    <a:pt x="667" y="194"/>
                  </a:lnTo>
                  <a:lnTo>
                    <a:pt x="460" y="298"/>
                  </a:lnTo>
                  <a:lnTo>
                    <a:pt x="259" y="281"/>
                  </a:lnTo>
                  <a:lnTo>
                    <a:pt x="0" y="3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3" name="Freeform 56"/>
            <p:cNvSpPr>
              <a:spLocks/>
            </p:cNvSpPr>
            <p:nvPr/>
          </p:nvSpPr>
          <p:spPr bwMode="auto">
            <a:xfrm>
              <a:off x="3148" y="1907"/>
              <a:ext cx="398" cy="739"/>
            </a:xfrm>
            <a:custGeom>
              <a:avLst/>
              <a:gdLst>
                <a:gd name="T0" fmla="*/ 229 w 797"/>
                <a:gd name="T1" fmla="*/ 0 h 1477"/>
                <a:gd name="T2" fmla="*/ 229 w 797"/>
                <a:gd name="T3" fmla="*/ 62 h 1477"/>
                <a:gd name="T4" fmla="*/ 294 w 797"/>
                <a:gd name="T5" fmla="*/ 178 h 1477"/>
                <a:gd name="T6" fmla="*/ 182 w 797"/>
                <a:gd name="T7" fmla="*/ 84 h 1477"/>
                <a:gd name="T8" fmla="*/ 131 w 797"/>
                <a:gd name="T9" fmla="*/ 70 h 1477"/>
                <a:gd name="T10" fmla="*/ 259 w 797"/>
                <a:gd name="T11" fmla="*/ 196 h 1477"/>
                <a:gd name="T12" fmla="*/ 288 w 797"/>
                <a:gd name="T13" fmla="*/ 306 h 1477"/>
                <a:gd name="T14" fmla="*/ 265 w 797"/>
                <a:gd name="T15" fmla="*/ 370 h 1477"/>
                <a:gd name="T16" fmla="*/ 243 w 797"/>
                <a:gd name="T17" fmla="*/ 324 h 1477"/>
                <a:gd name="T18" fmla="*/ 216 w 797"/>
                <a:gd name="T19" fmla="*/ 400 h 1477"/>
                <a:gd name="T20" fmla="*/ 125 w 797"/>
                <a:gd name="T21" fmla="*/ 505 h 1477"/>
                <a:gd name="T22" fmla="*/ 154 w 797"/>
                <a:gd name="T23" fmla="*/ 505 h 1477"/>
                <a:gd name="T24" fmla="*/ 243 w 797"/>
                <a:gd name="T25" fmla="*/ 464 h 1477"/>
                <a:gd name="T26" fmla="*/ 0 w 797"/>
                <a:gd name="T27" fmla="*/ 707 h 1477"/>
                <a:gd name="T28" fmla="*/ 165 w 797"/>
                <a:gd name="T29" fmla="*/ 606 h 1477"/>
                <a:gd name="T30" fmla="*/ 179 w 797"/>
                <a:gd name="T31" fmla="*/ 574 h 1477"/>
                <a:gd name="T32" fmla="*/ 243 w 797"/>
                <a:gd name="T33" fmla="*/ 545 h 1477"/>
                <a:gd name="T34" fmla="*/ 249 w 797"/>
                <a:gd name="T35" fmla="*/ 587 h 1477"/>
                <a:gd name="T36" fmla="*/ 118 w 797"/>
                <a:gd name="T37" fmla="*/ 718 h 1477"/>
                <a:gd name="T38" fmla="*/ 167 w 797"/>
                <a:gd name="T39" fmla="*/ 730 h 1477"/>
                <a:gd name="T40" fmla="*/ 217 w 797"/>
                <a:gd name="T41" fmla="*/ 739 h 1477"/>
                <a:gd name="T42" fmla="*/ 213 w 797"/>
                <a:gd name="T43" fmla="*/ 686 h 1477"/>
                <a:gd name="T44" fmla="*/ 303 w 797"/>
                <a:gd name="T45" fmla="*/ 613 h 1477"/>
                <a:gd name="T46" fmla="*/ 272 w 797"/>
                <a:gd name="T47" fmla="*/ 482 h 1477"/>
                <a:gd name="T48" fmla="*/ 314 w 797"/>
                <a:gd name="T49" fmla="*/ 334 h 1477"/>
                <a:gd name="T50" fmla="*/ 355 w 797"/>
                <a:gd name="T51" fmla="*/ 284 h 1477"/>
                <a:gd name="T52" fmla="*/ 352 w 797"/>
                <a:gd name="T53" fmla="*/ 222 h 1477"/>
                <a:gd name="T54" fmla="*/ 398 w 797"/>
                <a:gd name="T55" fmla="*/ 243 h 1477"/>
                <a:gd name="T56" fmla="*/ 344 w 797"/>
                <a:gd name="T57" fmla="*/ 171 h 1477"/>
                <a:gd name="T58" fmla="*/ 229 w 797"/>
                <a:gd name="T59" fmla="*/ 0 h 1477"/>
                <a:gd name="T60" fmla="*/ 229 w 797"/>
                <a:gd name="T61" fmla="*/ 0 h 147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97"/>
                <a:gd name="T94" fmla="*/ 0 h 1477"/>
                <a:gd name="T95" fmla="*/ 797 w 797"/>
                <a:gd name="T96" fmla="*/ 1477 h 147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97" h="1477">
                  <a:moveTo>
                    <a:pt x="458" y="0"/>
                  </a:moveTo>
                  <a:lnTo>
                    <a:pt x="458" y="124"/>
                  </a:lnTo>
                  <a:lnTo>
                    <a:pt x="588" y="356"/>
                  </a:lnTo>
                  <a:lnTo>
                    <a:pt x="365" y="168"/>
                  </a:lnTo>
                  <a:lnTo>
                    <a:pt x="263" y="139"/>
                  </a:lnTo>
                  <a:lnTo>
                    <a:pt x="519" y="392"/>
                  </a:lnTo>
                  <a:lnTo>
                    <a:pt x="576" y="612"/>
                  </a:lnTo>
                  <a:lnTo>
                    <a:pt x="531" y="740"/>
                  </a:lnTo>
                  <a:lnTo>
                    <a:pt x="487" y="647"/>
                  </a:lnTo>
                  <a:lnTo>
                    <a:pt x="432" y="799"/>
                  </a:lnTo>
                  <a:lnTo>
                    <a:pt x="251" y="1010"/>
                  </a:lnTo>
                  <a:lnTo>
                    <a:pt x="308" y="1010"/>
                  </a:lnTo>
                  <a:lnTo>
                    <a:pt x="487" y="928"/>
                  </a:lnTo>
                  <a:lnTo>
                    <a:pt x="0" y="1413"/>
                  </a:lnTo>
                  <a:lnTo>
                    <a:pt x="331" y="1211"/>
                  </a:lnTo>
                  <a:lnTo>
                    <a:pt x="359" y="1147"/>
                  </a:lnTo>
                  <a:lnTo>
                    <a:pt x="487" y="1090"/>
                  </a:lnTo>
                  <a:lnTo>
                    <a:pt x="498" y="1173"/>
                  </a:lnTo>
                  <a:lnTo>
                    <a:pt x="236" y="1435"/>
                  </a:lnTo>
                  <a:lnTo>
                    <a:pt x="335" y="1460"/>
                  </a:lnTo>
                  <a:lnTo>
                    <a:pt x="434" y="1477"/>
                  </a:lnTo>
                  <a:lnTo>
                    <a:pt x="426" y="1371"/>
                  </a:lnTo>
                  <a:lnTo>
                    <a:pt x="607" y="1226"/>
                  </a:lnTo>
                  <a:lnTo>
                    <a:pt x="544" y="964"/>
                  </a:lnTo>
                  <a:lnTo>
                    <a:pt x="628" y="668"/>
                  </a:lnTo>
                  <a:lnTo>
                    <a:pt x="711" y="567"/>
                  </a:lnTo>
                  <a:lnTo>
                    <a:pt x="705" y="443"/>
                  </a:lnTo>
                  <a:lnTo>
                    <a:pt x="797" y="485"/>
                  </a:lnTo>
                  <a:lnTo>
                    <a:pt x="688" y="342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4" name="Freeform 57"/>
            <p:cNvSpPr>
              <a:spLocks/>
            </p:cNvSpPr>
            <p:nvPr/>
          </p:nvSpPr>
          <p:spPr bwMode="auto">
            <a:xfrm>
              <a:off x="3557" y="2103"/>
              <a:ext cx="359" cy="188"/>
            </a:xfrm>
            <a:custGeom>
              <a:avLst/>
              <a:gdLst>
                <a:gd name="T0" fmla="*/ 0 w 716"/>
                <a:gd name="T1" fmla="*/ 72 h 376"/>
                <a:gd name="T2" fmla="*/ 120 w 716"/>
                <a:gd name="T3" fmla="*/ 105 h 376"/>
                <a:gd name="T4" fmla="*/ 195 w 716"/>
                <a:gd name="T5" fmla="*/ 14 h 376"/>
                <a:gd name="T6" fmla="*/ 302 w 716"/>
                <a:gd name="T7" fmla="*/ 0 h 376"/>
                <a:gd name="T8" fmla="*/ 154 w 716"/>
                <a:gd name="T9" fmla="*/ 98 h 376"/>
                <a:gd name="T10" fmla="*/ 261 w 716"/>
                <a:gd name="T11" fmla="*/ 55 h 376"/>
                <a:gd name="T12" fmla="*/ 173 w 716"/>
                <a:gd name="T13" fmla="*/ 119 h 376"/>
                <a:gd name="T14" fmla="*/ 318 w 716"/>
                <a:gd name="T15" fmla="*/ 88 h 376"/>
                <a:gd name="T16" fmla="*/ 271 w 716"/>
                <a:gd name="T17" fmla="*/ 134 h 376"/>
                <a:gd name="T18" fmla="*/ 359 w 716"/>
                <a:gd name="T19" fmla="*/ 142 h 376"/>
                <a:gd name="T20" fmla="*/ 278 w 716"/>
                <a:gd name="T21" fmla="*/ 188 h 376"/>
                <a:gd name="T22" fmla="*/ 235 w 716"/>
                <a:gd name="T23" fmla="*/ 188 h 376"/>
                <a:gd name="T24" fmla="*/ 190 w 716"/>
                <a:gd name="T25" fmla="*/ 160 h 376"/>
                <a:gd name="T26" fmla="*/ 94 w 716"/>
                <a:gd name="T27" fmla="*/ 164 h 376"/>
                <a:gd name="T28" fmla="*/ 100 w 716"/>
                <a:gd name="T29" fmla="*/ 124 h 376"/>
                <a:gd name="T30" fmla="*/ 0 w 716"/>
                <a:gd name="T31" fmla="*/ 72 h 376"/>
                <a:gd name="T32" fmla="*/ 0 w 716"/>
                <a:gd name="T33" fmla="*/ 72 h 3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6"/>
                <a:gd name="T52" fmla="*/ 0 h 376"/>
                <a:gd name="T53" fmla="*/ 716 w 716"/>
                <a:gd name="T54" fmla="*/ 376 h 3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6" h="376">
                  <a:moveTo>
                    <a:pt x="0" y="144"/>
                  </a:moveTo>
                  <a:lnTo>
                    <a:pt x="239" y="211"/>
                  </a:lnTo>
                  <a:lnTo>
                    <a:pt x="389" y="28"/>
                  </a:lnTo>
                  <a:lnTo>
                    <a:pt x="602" y="0"/>
                  </a:lnTo>
                  <a:lnTo>
                    <a:pt x="307" y="196"/>
                  </a:lnTo>
                  <a:lnTo>
                    <a:pt x="520" y="110"/>
                  </a:lnTo>
                  <a:lnTo>
                    <a:pt x="346" y="239"/>
                  </a:lnTo>
                  <a:lnTo>
                    <a:pt x="634" y="175"/>
                  </a:lnTo>
                  <a:lnTo>
                    <a:pt x="541" y="268"/>
                  </a:lnTo>
                  <a:lnTo>
                    <a:pt x="716" y="283"/>
                  </a:lnTo>
                  <a:lnTo>
                    <a:pt x="555" y="376"/>
                  </a:lnTo>
                  <a:lnTo>
                    <a:pt x="469" y="376"/>
                  </a:lnTo>
                  <a:lnTo>
                    <a:pt x="378" y="319"/>
                  </a:lnTo>
                  <a:lnTo>
                    <a:pt x="188" y="327"/>
                  </a:lnTo>
                  <a:lnTo>
                    <a:pt x="199" y="249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5" name="Freeform 58"/>
            <p:cNvSpPr>
              <a:spLocks/>
            </p:cNvSpPr>
            <p:nvPr/>
          </p:nvSpPr>
          <p:spPr bwMode="auto">
            <a:xfrm>
              <a:off x="3832" y="2198"/>
              <a:ext cx="134" cy="65"/>
            </a:xfrm>
            <a:custGeom>
              <a:avLst/>
              <a:gdLst>
                <a:gd name="T0" fmla="*/ 119 w 268"/>
                <a:gd name="T1" fmla="*/ 0 h 129"/>
                <a:gd name="T2" fmla="*/ 0 w 268"/>
                <a:gd name="T3" fmla="*/ 65 h 129"/>
                <a:gd name="T4" fmla="*/ 105 w 268"/>
                <a:gd name="T5" fmla="*/ 65 h 129"/>
                <a:gd name="T6" fmla="*/ 134 w 268"/>
                <a:gd name="T7" fmla="*/ 30 h 129"/>
                <a:gd name="T8" fmla="*/ 119 w 268"/>
                <a:gd name="T9" fmla="*/ 0 h 129"/>
                <a:gd name="T10" fmla="*/ 119 w 268"/>
                <a:gd name="T11" fmla="*/ 0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8"/>
                <a:gd name="T19" fmla="*/ 0 h 129"/>
                <a:gd name="T20" fmla="*/ 268 w 268"/>
                <a:gd name="T21" fmla="*/ 129 h 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8" h="129">
                  <a:moveTo>
                    <a:pt x="238" y="0"/>
                  </a:moveTo>
                  <a:lnTo>
                    <a:pt x="0" y="129"/>
                  </a:lnTo>
                  <a:lnTo>
                    <a:pt x="211" y="129"/>
                  </a:lnTo>
                  <a:lnTo>
                    <a:pt x="268" y="59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6" name="Freeform 59"/>
            <p:cNvSpPr>
              <a:spLocks/>
            </p:cNvSpPr>
            <p:nvPr/>
          </p:nvSpPr>
          <p:spPr bwMode="auto">
            <a:xfrm>
              <a:off x="2035" y="2175"/>
              <a:ext cx="1361" cy="1058"/>
            </a:xfrm>
            <a:custGeom>
              <a:avLst/>
              <a:gdLst>
                <a:gd name="T0" fmla="*/ 183 w 2720"/>
                <a:gd name="T1" fmla="*/ 340 h 2116"/>
                <a:gd name="T2" fmla="*/ 338 w 2720"/>
                <a:gd name="T3" fmla="*/ 259 h 2116"/>
                <a:gd name="T4" fmla="*/ 399 w 2720"/>
                <a:gd name="T5" fmla="*/ 295 h 2116"/>
                <a:gd name="T6" fmla="*/ 340 w 2720"/>
                <a:gd name="T7" fmla="*/ 368 h 2116"/>
                <a:gd name="T8" fmla="*/ 1182 w 2720"/>
                <a:gd name="T9" fmla="*/ 0 h 2116"/>
                <a:gd name="T10" fmla="*/ 677 w 2720"/>
                <a:gd name="T11" fmla="*/ 254 h 2116"/>
                <a:gd name="T12" fmla="*/ 716 w 2720"/>
                <a:gd name="T13" fmla="*/ 378 h 2116"/>
                <a:gd name="T14" fmla="*/ 812 w 2720"/>
                <a:gd name="T15" fmla="*/ 392 h 2116"/>
                <a:gd name="T16" fmla="*/ 849 w 2720"/>
                <a:gd name="T17" fmla="*/ 347 h 2116"/>
                <a:gd name="T18" fmla="*/ 868 w 2720"/>
                <a:gd name="T19" fmla="*/ 287 h 2116"/>
                <a:gd name="T20" fmla="*/ 869 w 2720"/>
                <a:gd name="T21" fmla="*/ 343 h 2116"/>
                <a:gd name="T22" fmla="*/ 1058 w 2720"/>
                <a:gd name="T23" fmla="*/ 439 h 2116"/>
                <a:gd name="T24" fmla="*/ 1281 w 2720"/>
                <a:gd name="T25" fmla="*/ 459 h 2116"/>
                <a:gd name="T26" fmla="*/ 1261 w 2720"/>
                <a:gd name="T27" fmla="*/ 508 h 2116"/>
                <a:gd name="T28" fmla="*/ 1223 w 2720"/>
                <a:gd name="T29" fmla="*/ 530 h 2116"/>
                <a:gd name="T30" fmla="*/ 1115 w 2720"/>
                <a:gd name="T31" fmla="*/ 618 h 2116"/>
                <a:gd name="T32" fmla="*/ 1194 w 2720"/>
                <a:gd name="T33" fmla="*/ 600 h 2116"/>
                <a:gd name="T34" fmla="*/ 1209 w 2720"/>
                <a:gd name="T35" fmla="*/ 614 h 2116"/>
                <a:gd name="T36" fmla="*/ 1198 w 2720"/>
                <a:gd name="T37" fmla="*/ 692 h 2116"/>
                <a:gd name="T38" fmla="*/ 1319 w 2720"/>
                <a:gd name="T39" fmla="*/ 595 h 2116"/>
                <a:gd name="T40" fmla="*/ 1298 w 2720"/>
                <a:gd name="T41" fmla="*/ 704 h 2116"/>
                <a:gd name="T42" fmla="*/ 1358 w 2720"/>
                <a:gd name="T43" fmla="*/ 626 h 2116"/>
                <a:gd name="T44" fmla="*/ 1342 w 2720"/>
                <a:gd name="T45" fmla="*/ 756 h 2116"/>
                <a:gd name="T46" fmla="*/ 1314 w 2720"/>
                <a:gd name="T47" fmla="*/ 1017 h 2116"/>
                <a:gd name="T48" fmla="*/ 1320 w 2720"/>
                <a:gd name="T49" fmla="*/ 770 h 2116"/>
                <a:gd name="T50" fmla="*/ 1228 w 2720"/>
                <a:gd name="T51" fmla="*/ 707 h 2116"/>
                <a:gd name="T52" fmla="*/ 1145 w 2720"/>
                <a:gd name="T53" fmla="*/ 710 h 2116"/>
                <a:gd name="T54" fmla="*/ 1100 w 2720"/>
                <a:gd name="T55" fmla="*/ 694 h 2116"/>
                <a:gd name="T56" fmla="*/ 1000 w 2720"/>
                <a:gd name="T57" fmla="*/ 686 h 2116"/>
                <a:gd name="T58" fmla="*/ 1006 w 2720"/>
                <a:gd name="T59" fmla="*/ 742 h 2116"/>
                <a:gd name="T60" fmla="*/ 972 w 2720"/>
                <a:gd name="T61" fmla="*/ 818 h 2116"/>
                <a:gd name="T62" fmla="*/ 957 w 2720"/>
                <a:gd name="T63" fmla="*/ 851 h 2116"/>
                <a:gd name="T64" fmla="*/ 1157 w 2720"/>
                <a:gd name="T65" fmla="*/ 994 h 2116"/>
                <a:gd name="T66" fmla="*/ 1003 w 2720"/>
                <a:gd name="T67" fmla="*/ 1058 h 2116"/>
                <a:gd name="T68" fmla="*/ 721 w 2720"/>
                <a:gd name="T69" fmla="*/ 990 h 2116"/>
                <a:gd name="T70" fmla="*/ 728 w 2720"/>
                <a:gd name="T71" fmla="*/ 807 h 2116"/>
                <a:gd name="T72" fmla="*/ 744 w 2720"/>
                <a:gd name="T73" fmla="*/ 428 h 2116"/>
                <a:gd name="T74" fmla="*/ 677 w 2720"/>
                <a:gd name="T75" fmla="*/ 450 h 2116"/>
                <a:gd name="T76" fmla="*/ 635 w 2720"/>
                <a:gd name="T77" fmla="*/ 423 h 2116"/>
                <a:gd name="T78" fmla="*/ 607 w 2720"/>
                <a:gd name="T79" fmla="*/ 359 h 2116"/>
                <a:gd name="T80" fmla="*/ 644 w 2720"/>
                <a:gd name="T81" fmla="*/ 574 h 2116"/>
                <a:gd name="T82" fmla="*/ 615 w 2720"/>
                <a:gd name="T83" fmla="*/ 907 h 2116"/>
                <a:gd name="T84" fmla="*/ 523 w 2720"/>
                <a:gd name="T85" fmla="*/ 1058 h 2116"/>
                <a:gd name="T86" fmla="*/ 526 w 2720"/>
                <a:gd name="T87" fmla="*/ 1002 h 2116"/>
                <a:gd name="T88" fmla="*/ 355 w 2720"/>
                <a:gd name="T89" fmla="*/ 1027 h 2116"/>
                <a:gd name="T90" fmla="*/ 508 w 2720"/>
                <a:gd name="T91" fmla="*/ 510 h 2116"/>
                <a:gd name="T92" fmla="*/ 355 w 2720"/>
                <a:gd name="T93" fmla="*/ 599 h 2116"/>
                <a:gd name="T94" fmla="*/ 320 w 2720"/>
                <a:gd name="T95" fmla="*/ 867 h 2116"/>
                <a:gd name="T96" fmla="*/ 258 w 2720"/>
                <a:gd name="T97" fmla="*/ 832 h 2116"/>
                <a:gd name="T98" fmla="*/ 216 w 2720"/>
                <a:gd name="T99" fmla="*/ 491 h 2116"/>
                <a:gd name="T100" fmla="*/ 125 w 2720"/>
                <a:gd name="T101" fmla="*/ 491 h 2116"/>
                <a:gd name="T102" fmla="*/ 109 w 2720"/>
                <a:gd name="T103" fmla="*/ 384 h 2116"/>
                <a:gd name="T104" fmla="*/ 0 w 2720"/>
                <a:gd name="T105" fmla="*/ 336 h 211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720"/>
                <a:gd name="T160" fmla="*/ 0 h 2116"/>
                <a:gd name="T161" fmla="*/ 2720 w 2720"/>
                <a:gd name="T162" fmla="*/ 2116 h 211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720" h="2116">
                  <a:moveTo>
                    <a:pt x="0" y="673"/>
                  </a:moveTo>
                  <a:lnTo>
                    <a:pt x="365" y="681"/>
                  </a:lnTo>
                  <a:lnTo>
                    <a:pt x="574" y="544"/>
                  </a:lnTo>
                  <a:lnTo>
                    <a:pt x="675" y="517"/>
                  </a:lnTo>
                  <a:lnTo>
                    <a:pt x="819" y="396"/>
                  </a:lnTo>
                  <a:lnTo>
                    <a:pt x="798" y="590"/>
                  </a:lnTo>
                  <a:lnTo>
                    <a:pt x="686" y="690"/>
                  </a:lnTo>
                  <a:lnTo>
                    <a:pt x="679" y="736"/>
                  </a:lnTo>
                  <a:lnTo>
                    <a:pt x="1661" y="63"/>
                  </a:lnTo>
                  <a:lnTo>
                    <a:pt x="2363" y="0"/>
                  </a:lnTo>
                  <a:lnTo>
                    <a:pt x="1625" y="434"/>
                  </a:lnTo>
                  <a:lnTo>
                    <a:pt x="1353" y="508"/>
                  </a:lnTo>
                  <a:lnTo>
                    <a:pt x="1274" y="645"/>
                  </a:lnTo>
                  <a:lnTo>
                    <a:pt x="1430" y="757"/>
                  </a:lnTo>
                  <a:lnTo>
                    <a:pt x="1583" y="799"/>
                  </a:lnTo>
                  <a:lnTo>
                    <a:pt x="1622" y="784"/>
                  </a:lnTo>
                  <a:lnTo>
                    <a:pt x="1633" y="744"/>
                  </a:lnTo>
                  <a:lnTo>
                    <a:pt x="1696" y="694"/>
                  </a:lnTo>
                  <a:lnTo>
                    <a:pt x="1686" y="654"/>
                  </a:lnTo>
                  <a:lnTo>
                    <a:pt x="1734" y="574"/>
                  </a:lnTo>
                  <a:lnTo>
                    <a:pt x="1717" y="637"/>
                  </a:lnTo>
                  <a:lnTo>
                    <a:pt x="1737" y="687"/>
                  </a:lnTo>
                  <a:lnTo>
                    <a:pt x="1880" y="719"/>
                  </a:lnTo>
                  <a:lnTo>
                    <a:pt x="2114" y="879"/>
                  </a:lnTo>
                  <a:lnTo>
                    <a:pt x="2504" y="879"/>
                  </a:lnTo>
                  <a:lnTo>
                    <a:pt x="2561" y="918"/>
                  </a:lnTo>
                  <a:lnTo>
                    <a:pt x="2458" y="970"/>
                  </a:lnTo>
                  <a:lnTo>
                    <a:pt x="2521" y="1017"/>
                  </a:lnTo>
                  <a:lnTo>
                    <a:pt x="2587" y="1015"/>
                  </a:lnTo>
                  <a:lnTo>
                    <a:pt x="2445" y="1061"/>
                  </a:lnTo>
                  <a:lnTo>
                    <a:pt x="2333" y="1135"/>
                  </a:lnTo>
                  <a:lnTo>
                    <a:pt x="2228" y="1236"/>
                  </a:lnTo>
                  <a:lnTo>
                    <a:pt x="2279" y="1264"/>
                  </a:lnTo>
                  <a:lnTo>
                    <a:pt x="2386" y="1200"/>
                  </a:lnTo>
                  <a:lnTo>
                    <a:pt x="2542" y="1133"/>
                  </a:lnTo>
                  <a:lnTo>
                    <a:pt x="2416" y="1228"/>
                  </a:lnTo>
                  <a:lnTo>
                    <a:pt x="2342" y="1363"/>
                  </a:lnTo>
                  <a:lnTo>
                    <a:pt x="2395" y="1384"/>
                  </a:lnTo>
                  <a:lnTo>
                    <a:pt x="2485" y="1282"/>
                  </a:lnTo>
                  <a:lnTo>
                    <a:pt x="2637" y="1190"/>
                  </a:lnTo>
                  <a:lnTo>
                    <a:pt x="2553" y="1394"/>
                  </a:lnTo>
                  <a:lnTo>
                    <a:pt x="2595" y="1409"/>
                  </a:lnTo>
                  <a:lnTo>
                    <a:pt x="2646" y="1335"/>
                  </a:lnTo>
                  <a:lnTo>
                    <a:pt x="2715" y="1253"/>
                  </a:lnTo>
                  <a:lnTo>
                    <a:pt x="2720" y="1373"/>
                  </a:lnTo>
                  <a:lnTo>
                    <a:pt x="2682" y="1512"/>
                  </a:lnTo>
                  <a:lnTo>
                    <a:pt x="2709" y="1677"/>
                  </a:lnTo>
                  <a:lnTo>
                    <a:pt x="2627" y="2034"/>
                  </a:lnTo>
                  <a:lnTo>
                    <a:pt x="2608" y="2004"/>
                  </a:lnTo>
                  <a:lnTo>
                    <a:pt x="2639" y="1540"/>
                  </a:lnTo>
                  <a:lnTo>
                    <a:pt x="2528" y="1485"/>
                  </a:lnTo>
                  <a:lnTo>
                    <a:pt x="2454" y="1415"/>
                  </a:lnTo>
                  <a:lnTo>
                    <a:pt x="2363" y="1462"/>
                  </a:lnTo>
                  <a:lnTo>
                    <a:pt x="2289" y="1420"/>
                  </a:lnTo>
                  <a:lnTo>
                    <a:pt x="2281" y="1388"/>
                  </a:lnTo>
                  <a:lnTo>
                    <a:pt x="2199" y="1388"/>
                  </a:lnTo>
                  <a:lnTo>
                    <a:pt x="2127" y="1293"/>
                  </a:lnTo>
                  <a:lnTo>
                    <a:pt x="1998" y="1373"/>
                  </a:lnTo>
                  <a:lnTo>
                    <a:pt x="1867" y="1582"/>
                  </a:lnTo>
                  <a:lnTo>
                    <a:pt x="2011" y="1485"/>
                  </a:lnTo>
                  <a:lnTo>
                    <a:pt x="2121" y="1494"/>
                  </a:lnTo>
                  <a:lnTo>
                    <a:pt x="1943" y="1637"/>
                  </a:lnTo>
                  <a:lnTo>
                    <a:pt x="2293" y="1614"/>
                  </a:lnTo>
                  <a:lnTo>
                    <a:pt x="1912" y="1702"/>
                  </a:lnTo>
                  <a:lnTo>
                    <a:pt x="2066" y="1846"/>
                  </a:lnTo>
                  <a:lnTo>
                    <a:pt x="2312" y="1989"/>
                  </a:lnTo>
                  <a:lnTo>
                    <a:pt x="1918" y="1806"/>
                  </a:lnTo>
                  <a:lnTo>
                    <a:pt x="2004" y="2116"/>
                  </a:lnTo>
                  <a:lnTo>
                    <a:pt x="1487" y="2116"/>
                  </a:lnTo>
                  <a:lnTo>
                    <a:pt x="1441" y="1981"/>
                  </a:lnTo>
                  <a:lnTo>
                    <a:pt x="1460" y="1747"/>
                  </a:lnTo>
                  <a:lnTo>
                    <a:pt x="1454" y="1614"/>
                  </a:lnTo>
                  <a:lnTo>
                    <a:pt x="1528" y="1046"/>
                  </a:lnTo>
                  <a:lnTo>
                    <a:pt x="1487" y="856"/>
                  </a:lnTo>
                  <a:lnTo>
                    <a:pt x="1393" y="928"/>
                  </a:lnTo>
                  <a:lnTo>
                    <a:pt x="1353" y="901"/>
                  </a:lnTo>
                  <a:lnTo>
                    <a:pt x="1312" y="901"/>
                  </a:lnTo>
                  <a:lnTo>
                    <a:pt x="1270" y="846"/>
                  </a:lnTo>
                  <a:lnTo>
                    <a:pt x="1274" y="757"/>
                  </a:lnTo>
                  <a:lnTo>
                    <a:pt x="1213" y="719"/>
                  </a:lnTo>
                  <a:lnTo>
                    <a:pt x="1182" y="974"/>
                  </a:lnTo>
                  <a:lnTo>
                    <a:pt x="1287" y="1148"/>
                  </a:lnTo>
                  <a:lnTo>
                    <a:pt x="1287" y="1614"/>
                  </a:lnTo>
                  <a:lnTo>
                    <a:pt x="1230" y="1814"/>
                  </a:lnTo>
                  <a:lnTo>
                    <a:pt x="1304" y="2112"/>
                  </a:lnTo>
                  <a:lnTo>
                    <a:pt x="1045" y="2116"/>
                  </a:lnTo>
                  <a:lnTo>
                    <a:pt x="941" y="2112"/>
                  </a:lnTo>
                  <a:lnTo>
                    <a:pt x="1051" y="2004"/>
                  </a:lnTo>
                  <a:lnTo>
                    <a:pt x="914" y="1954"/>
                  </a:lnTo>
                  <a:lnTo>
                    <a:pt x="709" y="2053"/>
                  </a:lnTo>
                  <a:lnTo>
                    <a:pt x="1076" y="991"/>
                  </a:lnTo>
                  <a:lnTo>
                    <a:pt x="1015" y="1021"/>
                  </a:lnTo>
                  <a:lnTo>
                    <a:pt x="747" y="1597"/>
                  </a:lnTo>
                  <a:lnTo>
                    <a:pt x="709" y="1198"/>
                  </a:lnTo>
                  <a:lnTo>
                    <a:pt x="663" y="1293"/>
                  </a:lnTo>
                  <a:lnTo>
                    <a:pt x="639" y="1734"/>
                  </a:lnTo>
                  <a:lnTo>
                    <a:pt x="563" y="1909"/>
                  </a:lnTo>
                  <a:lnTo>
                    <a:pt x="515" y="1664"/>
                  </a:lnTo>
                  <a:lnTo>
                    <a:pt x="431" y="1550"/>
                  </a:lnTo>
                  <a:lnTo>
                    <a:pt x="431" y="983"/>
                  </a:lnTo>
                  <a:lnTo>
                    <a:pt x="150" y="1268"/>
                  </a:lnTo>
                  <a:lnTo>
                    <a:pt x="249" y="983"/>
                  </a:lnTo>
                  <a:lnTo>
                    <a:pt x="200" y="837"/>
                  </a:lnTo>
                  <a:lnTo>
                    <a:pt x="217" y="768"/>
                  </a:lnTo>
                  <a:lnTo>
                    <a:pt x="0" y="6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7" name="Freeform 60"/>
            <p:cNvSpPr>
              <a:spLocks/>
            </p:cNvSpPr>
            <p:nvPr/>
          </p:nvSpPr>
          <p:spPr bwMode="auto">
            <a:xfrm>
              <a:off x="2654" y="2413"/>
              <a:ext cx="197" cy="50"/>
            </a:xfrm>
            <a:custGeom>
              <a:avLst/>
              <a:gdLst>
                <a:gd name="T0" fmla="*/ 80 w 394"/>
                <a:gd name="T1" fmla="*/ 0 h 100"/>
                <a:gd name="T2" fmla="*/ 105 w 394"/>
                <a:gd name="T3" fmla="*/ 31 h 100"/>
                <a:gd name="T4" fmla="*/ 197 w 394"/>
                <a:gd name="T5" fmla="*/ 38 h 100"/>
                <a:gd name="T6" fmla="*/ 0 w 394"/>
                <a:gd name="T7" fmla="*/ 50 h 100"/>
                <a:gd name="T8" fmla="*/ 25 w 394"/>
                <a:gd name="T9" fmla="*/ 2 h 100"/>
                <a:gd name="T10" fmla="*/ 80 w 394"/>
                <a:gd name="T11" fmla="*/ 0 h 100"/>
                <a:gd name="T12" fmla="*/ 80 w 394"/>
                <a:gd name="T13" fmla="*/ 0 h 1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4"/>
                <a:gd name="T22" fmla="*/ 0 h 100"/>
                <a:gd name="T23" fmla="*/ 394 w 394"/>
                <a:gd name="T24" fmla="*/ 100 h 1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4" h="100">
                  <a:moveTo>
                    <a:pt x="160" y="0"/>
                  </a:moveTo>
                  <a:lnTo>
                    <a:pt x="210" y="62"/>
                  </a:lnTo>
                  <a:lnTo>
                    <a:pt x="394" y="76"/>
                  </a:lnTo>
                  <a:lnTo>
                    <a:pt x="0" y="100"/>
                  </a:lnTo>
                  <a:lnTo>
                    <a:pt x="50" y="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8" name="Freeform 61"/>
            <p:cNvSpPr>
              <a:spLocks/>
            </p:cNvSpPr>
            <p:nvPr/>
          </p:nvSpPr>
          <p:spPr bwMode="auto">
            <a:xfrm>
              <a:off x="3500" y="2284"/>
              <a:ext cx="187" cy="349"/>
            </a:xfrm>
            <a:custGeom>
              <a:avLst/>
              <a:gdLst>
                <a:gd name="T0" fmla="*/ 187 w 373"/>
                <a:gd name="T1" fmla="*/ 0 h 698"/>
                <a:gd name="T2" fmla="*/ 141 w 373"/>
                <a:gd name="T3" fmla="*/ 59 h 698"/>
                <a:gd name="T4" fmla="*/ 106 w 373"/>
                <a:gd name="T5" fmla="*/ 197 h 698"/>
                <a:gd name="T6" fmla="*/ 0 w 373"/>
                <a:gd name="T7" fmla="*/ 349 h 698"/>
                <a:gd name="T8" fmla="*/ 75 w 373"/>
                <a:gd name="T9" fmla="*/ 275 h 698"/>
                <a:gd name="T10" fmla="*/ 128 w 373"/>
                <a:gd name="T11" fmla="*/ 195 h 698"/>
                <a:gd name="T12" fmla="*/ 158 w 373"/>
                <a:gd name="T13" fmla="*/ 66 h 698"/>
                <a:gd name="T14" fmla="*/ 187 w 373"/>
                <a:gd name="T15" fmla="*/ 0 h 698"/>
                <a:gd name="T16" fmla="*/ 187 w 373"/>
                <a:gd name="T17" fmla="*/ 0 h 6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3"/>
                <a:gd name="T28" fmla="*/ 0 h 698"/>
                <a:gd name="T29" fmla="*/ 373 w 373"/>
                <a:gd name="T30" fmla="*/ 698 h 69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3" h="698">
                  <a:moveTo>
                    <a:pt x="373" y="0"/>
                  </a:moveTo>
                  <a:lnTo>
                    <a:pt x="282" y="118"/>
                  </a:lnTo>
                  <a:lnTo>
                    <a:pt x="211" y="395"/>
                  </a:lnTo>
                  <a:lnTo>
                    <a:pt x="0" y="698"/>
                  </a:lnTo>
                  <a:lnTo>
                    <a:pt x="149" y="549"/>
                  </a:lnTo>
                  <a:lnTo>
                    <a:pt x="255" y="390"/>
                  </a:lnTo>
                  <a:lnTo>
                    <a:pt x="316" y="131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9" name="Freeform 62"/>
            <p:cNvSpPr>
              <a:spLocks/>
            </p:cNvSpPr>
            <p:nvPr/>
          </p:nvSpPr>
          <p:spPr bwMode="auto">
            <a:xfrm>
              <a:off x="3556" y="2312"/>
              <a:ext cx="362" cy="428"/>
            </a:xfrm>
            <a:custGeom>
              <a:avLst/>
              <a:gdLst>
                <a:gd name="T0" fmla="*/ 263 w 722"/>
                <a:gd name="T1" fmla="*/ 73 h 855"/>
                <a:gd name="T2" fmla="*/ 134 w 722"/>
                <a:gd name="T3" fmla="*/ 258 h 855"/>
                <a:gd name="T4" fmla="*/ 30 w 722"/>
                <a:gd name="T5" fmla="*/ 359 h 855"/>
                <a:gd name="T6" fmla="*/ 178 w 722"/>
                <a:gd name="T7" fmla="*/ 247 h 855"/>
                <a:gd name="T8" fmla="*/ 0 w 722"/>
                <a:gd name="T9" fmla="*/ 428 h 855"/>
                <a:gd name="T10" fmla="*/ 194 w 722"/>
                <a:gd name="T11" fmla="*/ 246 h 855"/>
                <a:gd name="T12" fmla="*/ 305 w 722"/>
                <a:gd name="T13" fmla="*/ 136 h 855"/>
                <a:gd name="T14" fmla="*/ 362 w 722"/>
                <a:gd name="T15" fmla="*/ 0 h 855"/>
                <a:gd name="T16" fmla="*/ 305 w 722"/>
                <a:gd name="T17" fmla="*/ 105 h 855"/>
                <a:gd name="T18" fmla="*/ 214 w 722"/>
                <a:gd name="T19" fmla="*/ 207 h 855"/>
                <a:gd name="T20" fmla="*/ 270 w 722"/>
                <a:gd name="T21" fmla="*/ 98 h 855"/>
                <a:gd name="T22" fmla="*/ 263 w 722"/>
                <a:gd name="T23" fmla="*/ 73 h 855"/>
                <a:gd name="T24" fmla="*/ 263 w 722"/>
                <a:gd name="T25" fmla="*/ 73 h 8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2"/>
                <a:gd name="T40" fmla="*/ 0 h 855"/>
                <a:gd name="T41" fmla="*/ 722 w 722"/>
                <a:gd name="T42" fmla="*/ 855 h 8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2" h="855">
                  <a:moveTo>
                    <a:pt x="524" y="145"/>
                  </a:moveTo>
                  <a:lnTo>
                    <a:pt x="268" y="515"/>
                  </a:lnTo>
                  <a:lnTo>
                    <a:pt x="60" y="717"/>
                  </a:lnTo>
                  <a:lnTo>
                    <a:pt x="355" y="494"/>
                  </a:lnTo>
                  <a:lnTo>
                    <a:pt x="0" y="855"/>
                  </a:lnTo>
                  <a:lnTo>
                    <a:pt x="386" y="492"/>
                  </a:lnTo>
                  <a:lnTo>
                    <a:pt x="608" y="272"/>
                  </a:lnTo>
                  <a:lnTo>
                    <a:pt x="722" y="0"/>
                  </a:lnTo>
                  <a:lnTo>
                    <a:pt x="608" y="209"/>
                  </a:lnTo>
                  <a:lnTo>
                    <a:pt x="427" y="414"/>
                  </a:lnTo>
                  <a:lnTo>
                    <a:pt x="538" y="196"/>
                  </a:lnTo>
                  <a:lnTo>
                    <a:pt x="524" y="1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0" name="Freeform 63"/>
            <p:cNvSpPr>
              <a:spLocks/>
            </p:cNvSpPr>
            <p:nvPr/>
          </p:nvSpPr>
          <p:spPr bwMode="auto">
            <a:xfrm>
              <a:off x="3352" y="2606"/>
              <a:ext cx="143" cy="51"/>
            </a:xfrm>
            <a:custGeom>
              <a:avLst/>
              <a:gdLst>
                <a:gd name="T0" fmla="*/ 0 w 285"/>
                <a:gd name="T1" fmla="*/ 2 h 103"/>
                <a:gd name="T2" fmla="*/ 37 w 285"/>
                <a:gd name="T3" fmla="*/ 0 h 103"/>
                <a:gd name="T4" fmla="*/ 96 w 285"/>
                <a:gd name="T5" fmla="*/ 38 h 103"/>
                <a:gd name="T6" fmla="*/ 143 w 285"/>
                <a:gd name="T7" fmla="*/ 36 h 103"/>
                <a:gd name="T8" fmla="*/ 90 w 285"/>
                <a:gd name="T9" fmla="*/ 51 h 103"/>
                <a:gd name="T10" fmla="*/ 60 w 285"/>
                <a:gd name="T11" fmla="*/ 28 h 103"/>
                <a:gd name="T12" fmla="*/ 39 w 285"/>
                <a:gd name="T13" fmla="*/ 10 h 103"/>
                <a:gd name="T14" fmla="*/ 0 w 285"/>
                <a:gd name="T15" fmla="*/ 2 h 103"/>
                <a:gd name="T16" fmla="*/ 0 w 285"/>
                <a:gd name="T17" fmla="*/ 2 h 1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5"/>
                <a:gd name="T28" fmla="*/ 0 h 103"/>
                <a:gd name="T29" fmla="*/ 285 w 285"/>
                <a:gd name="T30" fmla="*/ 103 h 1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5" h="103">
                  <a:moveTo>
                    <a:pt x="0" y="4"/>
                  </a:moveTo>
                  <a:lnTo>
                    <a:pt x="74" y="0"/>
                  </a:lnTo>
                  <a:lnTo>
                    <a:pt x="192" y="76"/>
                  </a:lnTo>
                  <a:lnTo>
                    <a:pt x="285" y="73"/>
                  </a:lnTo>
                  <a:lnTo>
                    <a:pt x="180" y="103"/>
                  </a:lnTo>
                  <a:lnTo>
                    <a:pt x="120" y="57"/>
                  </a:lnTo>
                  <a:lnTo>
                    <a:pt x="78" y="2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1" name="Freeform 64"/>
            <p:cNvSpPr>
              <a:spLocks/>
            </p:cNvSpPr>
            <p:nvPr/>
          </p:nvSpPr>
          <p:spPr bwMode="auto">
            <a:xfrm>
              <a:off x="3399" y="2721"/>
              <a:ext cx="153" cy="83"/>
            </a:xfrm>
            <a:custGeom>
              <a:avLst/>
              <a:gdLst>
                <a:gd name="T0" fmla="*/ 153 w 304"/>
                <a:gd name="T1" fmla="*/ 21 h 168"/>
                <a:gd name="T2" fmla="*/ 133 w 304"/>
                <a:gd name="T3" fmla="*/ 42 h 168"/>
                <a:gd name="T4" fmla="*/ 42 w 304"/>
                <a:gd name="T5" fmla="*/ 83 h 168"/>
                <a:gd name="T6" fmla="*/ 0 w 304"/>
                <a:gd name="T7" fmla="*/ 81 h 168"/>
                <a:gd name="T8" fmla="*/ 38 w 304"/>
                <a:gd name="T9" fmla="*/ 75 h 168"/>
                <a:gd name="T10" fmla="*/ 123 w 304"/>
                <a:gd name="T11" fmla="*/ 36 h 168"/>
                <a:gd name="T12" fmla="*/ 153 w 304"/>
                <a:gd name="T13" fmla="*/ 0 h 168"/>
                <a:gd name="T14" fmla="*/ 153 w 304"/>
                <a:gd name="T15" fmla="*/ 21 h 168"/>
                <a:gd name="T16" fmla="*/ 153 w 304"/>
                <a:gd name="T17" fmla="*/ 21 h 1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4"/>
                <a:gd name="T28" fmla="*/ 0 h 168"/>
                <a:gd name="T29" fmla="*/ 304 w 304"/>
                <a:gd name="T30" fmla="*/ 168 h 1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4" h="168">
                  <a:moveTo>
                    <a:pt x="304" y="42"/>
                  </a:moveTo>
                  <a:lnTo>
                    <a:pt x="264" y="84"/>
                  </a:lnTo>
                  <a:lnTo>
                    <a:pt x="84" y="168"/>
                  </a:lnTo>
                  <a:lnTo>
                    <a:pt x="0" y="164"/>
                  </a:lnTo>
                  <a:lnTo>
                    <a:pt x="76" y="151"/>
                  </a:lnTo>
                  <a:lnTo>
                    <a:pt x="245" y="73"/>
                  </a:lnTo>
                  <a:lnTo>
                    <a:pt x="304" y="0"/>
                  </a:lnTo>
                  <a:lnTo>
                    <a:pt x="304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2" name="Freeform 65"/>
            <p:cNvSpPr>
              <a:spLocks/>
            </p:cNvSpPr>
            <p:nvPr/>
          </p:nvSpPr>
          <p:spPr bwMode="auto">
            <a:xfrm>
              <a:off x="3509" y="2634"/>
              <a:ext cx="52" cy="47"/>
            </a:xfrm>
            <a:custGeom>
              <a:avLst/>
              <a:gdLst>
                <a:gd name="T0" fmla="*/ 18 w 104"/>
                <a:gd name="T1" fmla="*/ 0 h 94"/>
                <a:gd name="T2" fmla="*/ 0 w 104"/>
                <a:gd name="T3" fmla="*/ 17 h 94"/>
                <a:gd name="T4" fmla="*/ 3 w 104"/>
                <a:gd name="T5" fmla="*/ 31 h 94"/>
                <a:gd name="T6" fmla="*/ 25 w 104"/>
                <a:gd name="T7" fmla="*/ 47 h 94"/>
                <a:gd name="T8" fmla="*/ 44 w 104"/>
                <a:gd name="T9" fmla="*/ 39 h 94"/>
                <a:gd name="T10" fmla="*/ 52 w 104"/>
                <a:gd name="T11" fmla="*/ 22 h 94"/>
                <a:gd name="T12" fmla="*/ 37 w 104"/>
                <a:gd name="T13" fmla="*/ 1 h 94"/>
                <a:gd name="T14" fmla="*/ 18 w 104"/>
                <a:gd name="T15" fmla="*/ 0 h 94"/>
                <a:gd name="T16" fmla="*/ 18 w 104"/>
                <a:gd name="T17" fmla="*/ 0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4"/>
                <a:gd name="T28" fmla="*/ 0 h 94"/>
                <a:gd name="T29" fmla="*/ 104 w 104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4" h="94">
                  <a:moveTo>
                    <a:pt x="36" y="0"/>
                  </a:moveTo>
                  <a:lnTo>
                    <a:pt x="0" y="33"/>
                  </a:lnTo>
                  <a:lnTo>
                    <a:pt x="5" y="63"/>
                  </a:lnTo>
                  <a:lnTo>
                    <a:pt x="49" y="94"/>
                  </a:lnTo>
                  <a:lnTo>
                    <a:pt x="87" y="78"/>
                  </a:lnTo>
                  <a:lnTo>
                    <a:pt x="104" y="44"/>
                  </a:lnTo>
                  <a:lnTo>
                    <a:pt x="74" y="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B2F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3" name="Freeform 66"/>
            <p:cNvSpPr>
              <a:spLocks/>
            </p:cNvSpPr>
            <p:nvPr/>
          </p:nvSpPr>
          <p:spPr bwMode="auto">
            <a:xfrm>
              <a:off x="3543" y="2677"/>
              <a:ext cx="29" cy="58"/>
            </a:xfrm>
            <a:custGeom>
              <a:avLst/>
              <a:gdLst>
                <a:gd name="T0" fmla="*/ 21 w 57"/>
                <a:gd name="T1" fmla="*/ 0 h 116"/>
                <a:gd name="T2" fmla="*/ 29 w 57"/>
                <a:gd name="T3" fmla="*/ 18 h 116"/>
                <a:gd name="T4" fmla="*/ 27 w 57"/>
                <a:gd name="T5" fmla="*/ 41 h 116"/>
                <a:gd name="T6" fmla="*/ 8 w 57"/>
                <a:gd name="T7" fmla="*/ 58 h 116"/>
                <a:gd name="T8" fmla="*/ 0 w 57"/>
                <a:gd name="T9" fmla="*/ 7 h 116"/>
                <a:gd name="T10" fmla="*/ 21 w 57"/>
                <a:gd name="T11" fmla="*/ 0 h 116"/>
                <a:gd name="T12" fmla="*/ 21 w 57"/>
                <a:gd name="T13" fmla="*/ 0 h 1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"/>
                <a:gd name="T22" fmla="*/ 0 h 116"/>
                <a:gd name="T23" fmla="*/ 57 w 57"/>
                <a:gd name="T24" fmla="*/ 116 h 1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" h="116">
                  <a:moveTo>
                    <a:pt x="42" y="0"/>
                  </a:moveTo>
                  <a:lnTo>
                    <a:pt x="57" y="36"/>
                  </a:lnTo>
                  <a:lnTo>
                    <a:pt x="53" y="82"/>
                  </a:lnTo>
                  <a:lnTo>
                    <a:pt x="15" y="116"/>
                  </a:lnTo>
                  <a:lnTo>
                    <a:pt x="0" y="15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B24C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4" name="Freeform 67"/>
            <p:cNvSpPr>
              <a:spLocks/>
            </p:cNvSpPr>
            <p:nvPr/>
          </p:nvSpPr>
          <p:spPr bwMode="auto">
            <a:xfrm>
              <a:off x="3464" y="2630"/>
              <a:ext cx="109" cy="80"/>
            </a:xfrm>
            <a:custGeom>
              <a:avLst/>
              <a:gdLst>
                <a:gd name="T0" fmla="*/ 0 w 219"/>
                <a:gd name="T1" fmla="*/ 14 h 160"/>
                <a:gd name="T2" fmla="*/ 33 w 219"/>
                <a:gd name="T3" fmla="*/ 16 h 160"/>
                <a:gd name="T4" fmla="*/ 35 w 219"/>
                <a:gd name="T5" fmla="*/ 22 h 160"/>
                <a:gd name="T6" fmla="*/ 43 w 219"/>
                <a:gd name="T7" fmla="*/ 31 h 160"/>
                <a:gd name="T8" fmla="*/ 42 w 219"/>
                <a:gd name="T9" fmla="*/ 19 h 160"/>
                <a:gd name="T10" fmla="*/ 58 w 219"/>
                <a:gd name="T11" fmla="*/ 5 h 160"/>
                <a:gd name="T12" fmla="*/ 80 w 219"/>
                <a:gd name="T13" fmla="*/ 3 h 160"/>
                <a:gd name="T14" fmla="*/ 92 w 219"/>
                <a:gd name="T15" fmla="*/ 21 h 160"/>
                <a:gd name="T16" fmla="*/ 88 w 219"/>
                <a:gd name="T17" fmla="*/ 35 h 160"/>
                <a:gd name="T18" fmla="*/ 70 w 219"/>
                <a:gd name="T19" fmla="*/ 44 h 160"/>
                <a:gd name="T20" fmla="*/ 58 w 219"/>
                <a:gd name="T21" fmla="*/ 39 h 160"/>
                <a:gd name="T22" fmla="*/ 53 w 219"/>
                <a:gd name="T23" fmla="*/ 47 h 160"/>
                <a:gd name="T24" fmla="*/ 75 w 219"/>
                <a:gd name="T25" fmla="*/ 54 h 160"/>
                <a:gd name="T26" fmla="*/ 84 w 219"/>
                <a:gd name="T27" fmla="*/ 79 h 160"/>
                <a:gd name="T28" fmla="*/ 84 w 219"/>
                <a:gd name="T29" fmla="*/ 56 h 160"/>
                <a:gd name="T30" fmla="*/ 103 w 219"/>
                <a:gd name="T31" fmla="*/ 59 h 160"/>
                <a:gd name="T32" fmla="*/ 103 w 219"/>
                <a:gd name="T33" fmla="*/ 80 h 160"/>
                <a:gd name="T34" fmla="*/ 109 w 219"/>
                <a:gd name="T35" fmla="*/ 57 h 160"/>
                <a:gd name="T36" fmla="*/ 98 w 219"/>
                <a:gd name="T37" fmla="*/ 32 h 160"/>
                <a:gd name="T38" fmla="*/ 101 w 219"/>
                <a:gd name="T39" fmla="*/ 21 h 160"/>
                <a:gd name="T40" fmla="*/ 83 w 219"/>
                <a:gd name="T41" fmla="*/ 0 h 160"/>
                <a:gd name="T42" fmla="*/ 56 w 219"/>
                <a:gd name="T43" fmla="*/ 0 h 160"/>
                <a:gd name="T44" fmla="*/ 49 w 219"/>
                <a:gd name="T45" fmla="*/ 5 h 160"/>
                <a:gd name="T46" fmla="*/ 34 w 219"/>
                <a:gd name="T47" fmla="*/ 0 h 160"/>
                <a:gd name="T48" fmla="*/ 0 w 219"/>
                <a:gd name="T49" fmla="*/ 14 h 160"/>
                <a:gd name="T50" fmla="*/ 0 w 219"/>
                <a:gd name="T51" fmla="*/ 14 h 1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9"/>
                <a:gd name="T79" fmla="*/ 0 h 160"/>
                <a:gd name="T80" fmla="*/ 219 w 219"/>
                <a:gd name="T81" fmla="*/ 160 h 1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9" h="160">
                  <a:moveTo>
                    <a:pt x="0" y="28"/>
                  </a:moveTo>
                  <a:lnTo>
                    <a:pt x="67" y="32"/>
                  </a:lnTo>
                  <a:lnTo>
                    <a:pt x="71" y="45"/>
                  </a:lnTo>
                  <a:lnTo>
                    <a:pt x="86" y="63"/>
                  </a:lnTo>
                  <a:lnTo>
                    <a:pt x="84" y="38"/>
                  </a:lnTo>
                  <a:lnTo>
                    <a:pt x="116" y="9"/>
                  </a:lnTo>
                  <a:lnTo>
                    <a:pt x="160" y="7"/>
                  </a:lnTo>
                  <a:lnTo>
                    <a:pt x="185" y="42"/>
                  </a:lnTo>
                  <a:lnTo>
                    <a:pt x="177" y="70"/>
                  </a:lnTo>
                  <a:lnTo>
                    <a:pt x="141" y="89"/>
                  </a:lnTo>
                  <a:lnTo>
                    <a:pt x="116" y="78"/>
                  </a:lnTo>
                  <a:lnTo>
                    <a:pt x="107" y="95"/>
                  </a:lnTo>
                  <a:lnTo>
                    <a:pt x="150" y="108"/>
                  </a:lnTo>
                  <a:lnTo>
                    <a:pt x="169" y="158"/>
                  </a:lnTo>
                  <a:lnTo>
                    <a:pt x="169" y="112"/>
                  </a:lnTo>
                  <a:lnTo>
                    <a:pt x="206" y="118"/>
                  </a:lnTo>
                  <a:lnTo>
                    <a:pt x="207" y="160"/>
                  </a:lnTo>
                  <a:lnTo>
                    <a:pt x="219" y="114"/>
                  </a:lnTo>
                  <a:lnTo>
                    <a:pt x="196" y="64"/>
                  </a:lnTo>
                  <a:lnTo>
                    <a:pt x="202" y="42"/>
                  </a:lnTo>
                  <a:lnTo>
                    <a:pt x="166" y="0"/>
                  </a:lnTo>
                  <a:lnTo>
                    <a:pt x="112" y="0"/>
                  </a:lnTo>
                  <a:lnTo>
                    <a:pt x="99" y="9"/>
                  </a:lnTo>
                  <a:lnTo>
                    <a:pt x="69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5" name="Freeform 68"/>
            <p:cNvSpPr>
              <a:spLocks/>
            </p:cNvSpPr>
            <p:nvPr/>
          </p:nvSpPr>
          <p:spPr bwMode="auto">
            <a:xfrm>
              <a:off x="3469" y="2716"/>
              <a:ext cx="58" cy="51"/>
            </a:xfrm>
            <a:custGeom>
              <a:avLst/>
              <a:gdLst>
                <a:gd name="T0" fmla="*/ 58 w 116"/>
                <a:gd name="T1" fmla="*/ 0 h 103"/>
                <a:gd name="T2" fmla="*/ 57 w 116"/>
                <a:gd name="T3" fmla="*/ 17 h 103"/>
                <a:gd name="T4" fmla="*/ 41 w 116"/>
                <a:gd name="T5" fmla="*/ 36 h 103"/>
                <a:gd name="T6" fmla="*/ 0 w 116"/>
                <a:gd name="T7" fmla="*/ 51 h 103"/>
                <a:gd name="T8" fmla="*/ 37 w 116"/>
                <a:gd name="T9" fmla="*/ 30 h 103"/>
                <a:gd name="T10" fmla="*/ 50 w 116"/>
                <a:gd name="T11" fmla="*/ 16 h 103"/>
                <a:gd name="T12" fmla="*/ 58 w 116"/>
                <a:gd name="T13" fmla="*/ 0 h 103"/>
                <a:gd name="T14" fmla="*/ 58 w 116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"/>
                <a:gd name="T25" fmla="*/ 0 h 103"/>
                <a:gd name="T26" fmla="*/ 116 w 116"/>
                <a:gd name="T27" fmla="*/ 103 h 1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" h="103">
                  <a:moveTo>
                    <a:pt x="116" y="0"/>
                  </a:moveTo>
                  <a:lnTo>
                    <a:pt x="114" y="34"/>
                  </a:lnTo>
                  <a:lnTo>
                    <a:pt x="81" y="72"/>
                  </a:lnTo>
                  <a:lnTo>
                    <a:pt x="0" y="103"/>
                  </a:lnTo>
                  <a:lnTo>
                    <a:pt x="74" y="61"/>
                  </a:lnTo>
                  <a:lnTo>
                    <a:pt x="100" y="32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6" name="Freeform 69"/>
            <p:cNvSpPr>
              <a:spLocks/>
            </p:cNvSpPr>
            <p:nvPr/>
          </p:nvSpPr>
          <p:spPr bwMode="auto">
            <a:xfrm>
              <a:off x="2513" y="1324"/>
              <a:ext cx="513" cy="558"/>
            </a:xfrm>
            <a:custGeom>
              <a:avLst/>
              <a:gdLst>
                <a:gd name="T0" fmla="*/ 447 w 1027"/>
                <a:gd name="T1" fmla="*/ 245 h 1116"/>
                <a:gd name="T2" fmla="*/ 434 w 1027"/>
                <a:gd name="T3" fmla="*/ 255 h 1116"/>
                <a:gd name="T4" fmla="*/ 423 w 1027"/>
                <a:gd name="T5" fmla="*/ 273 h 1116"/>
                <a:gd name="T6" fmla="*/ 288 w 1027"/>
                <a:gd name="T7" fmla="*/ 355 h 1116"/>
                <a:gd name="T8" fmla="*/ 257 w 1027"/>
                <a:gd name="T9" fmla="*/ 359 h 1116"/>
                <a:gd name="T10" fmla="*/ 199 w 1027"/>
                <a:gd name="T11" fmla="*/ 478 h 1116"/>
                <a:gd name="T12" fmla="*/ 176 w 1027"/>
                <a:gd name="T13" fmla="*/ 529 h 1116"/>
                <a:gd name="T14" fmla="*/ 107 w 1027"/>
                <a:gd name="T15" fmla="*/ 428 h 1116"/>
                <a:gd name="T16" fmla="*/ 0 w 1027"/>
                <a:gd name="T17" fmla="*/ 375 h 1116"/>
                <a:gd name="T18" fmla="*/ 86 w 1027"/>
                <a:gd name="T19" fmla="*/ 436 h 1116"/>
                <a:gd name="T20" fmla="*/ 107 w 1027"/>
                <a:gd name="T21" fmla="*/ 444 h 1116"/>
                <a:gd name="T22" fmla="*/ 190 w 1027"/>
                <a:gd name="T23" fmla="*/ 558 h 1116"/>
                <a:gd name="T24" fmla="*/ 201 w 1027"/>
                <a:gd name="T25" fmla="*/ 502 h 1116"/>
                <a:gd name="T26" fmla="*/ 261 w 1027"/>
                <a:gd name="T27" fmla="*/ 420 h 1116"/>
                <a:gd name="T28" fmla="*/ 261 w 1027"/>
                <a:gd name="T29" fmla="*/ 377 h 1116"/>
                <a:gd name="T30" fmla="*/ 310 w 1027"/>
                <a:gd name="T31" fmla="*/ 355 h 1116"/>
                <a:gd name="T32" fmla="*/ 427 w 1027"/>
                <a:gd name="T33" fmla="*/ 281 h 1116"/>
                <a:gd name="T34" fmla="*/ 430 w 1027"/>
                <a:gd name="T35" fmla="*/ 299 h 1116"/>
                <a:gd name="T36" fmla="*/ 449 w 1027"/>
                <a:gd name="T37" fmla="*/ 281 h 1116"/>
                <a:gd name="T38" fmla="*/ 461 w 1027"/>
                <a:gd name="T39" fmla="*/ 366 h 1116"/>
                <a:gd name="T40" fmla="*/ 472 w 1027"/>
                <a:gd name="T41" fmla="*/ 303 h 1116"/>
                <a:gd name="T42" fmla="*/ 513 w 1027"/>
                <a:gd name="T43" fmla="*/ 319 h 1116"/>
                <a:gd name="T44" fmla="*/ 468 w 1027"/>
                <a:gd name="T45" fmla="*/ 291 h 1116"/>
                <a:gd name="T46" fmla="*/ 435 w 1027"/>
                <a:gd name="T47" fmla="*/ 201 h 1116"/>
                <a:gd name="T48" fmla="*/ 431 w 1027"/>
                <a:gd name="T49" fmla="*/ 74 h 1116"/>
                <a:gd name="T50" fmla="*/ 418 w 1027"/>
                <a:gd name="T51" fmla="*/ 73 h 1116"/>
                <a:gd name="T52" fmla="*/ 420 w 1027"/>
                <a:gd name="T53" fmla="*/ 21 h 1116"/>
                <a:gd name="T54" fmla="*/ 427 w 1027"/>
                <a:gd name="T55" fmla="*/ 12 h 1116"/>
                <a:gd name="T56" fmla="*/ 420 w 1027"/>
                <a:gd name="T57" fmla="*/ 0 h 1116"/>
                <a:gd name="T58" fmla="*/ 413 w 1027"/>
                <a:gd name="T59" fmla="*/ 14 h 1116"/>
                <a:gd name="T60" fmla="*/ 416 w 1027"/>
                <a:gd name="T61" fmla="*/ 42 h 1116"/>
                <a:gd name="T62" fmla="*/ 412 w 1027"/>
                <a:gd name="T63" fmla="*/ 72 h 1116"/>
                <a:gd name="T64" fmla="*/ 420 w 1027"/>
                <a:gd name="T65" fmla="*/ 83 h 1116"/>
                <a:gd name="T66" fmla="*/ 429 w 1027"/>
                <a:gd name="T67" fmla="*/ 84 h 1116"/>
                <a:gd name="T68" fmla="*/ 425 w 1027"/>
                <a:gd name="T69" fmla="*/ 150 h 1116"/>
                <a:gd name="T70" fmla="*/ 430 w 1027"/>
                <a:gd name="T71" fmla="*/ 198 h 1116"/>
                <a:gd name="T72" fmla="*/ 447 w 1027"/>
                <a:gd name="T73" fmla="*/ 245 h 1116"/>
                <a:gd name="T74" fmla="*/ 447 w 1027"/>
                <a:gd name="T75" fmla="*/ 245 h 11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27"/>
                <a:gd name="T115" fmla="*/ 0 h 1116"/>
                <a:gd name="T116" fmla="*/ 1027 w 1027"/>
                <a:gd name="T117" fmla="*/ 1116 h 11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27" h="1116">
                  <a:moveTo>
                    <a:pt x="894" y="491"/>
                  </a:moveTo>
                  <a:lnTo>
                    <a:pt x="869" y="510"/>
                  </a:lnTo>
                  <a:lnTo>
                    <a:pt x="846" y="546"/>
                  </a:lnTo>
                  <a:lnTo>
                    <a:pt x="576" y="711"/>
                  </a:lnTo>
                  <a:lnTo>
                    <a:pt x="515" y="719"/>
                  </a:lnTo>
                  <a:lnTo>
                    <a:pt x="399" y="956"/>
                  </a:lnTo>
                  <a:lnTo>
                    <a:pt x="352" y="1057"/>
                  </a:lnTo>
                  <a:lnTo>
                    <a:pt x="215" y="856"/>
                  </a:lnTo>
                  <a:lnTo>
                    <a:pt x="0" y="751"/>
                  </a:lnTo>
                  <a:lnTo>
                    <a:pt x="173" y="873"/>
                  </a:lnTo>
                  <a:lnTo>
                    <a:pt x="215" y="888"/>
                  </a:lnTo>
                  <a:lnTo>
                    <a:pt x="380" y="1116"/>
                  </a:lnTo>
                  <a:lnTo>
                    <a:pt x="403" y="1004"/>
                  </a:lnTo>
                  <a:lnTo>
                    <a:pt x="523" y="840"/>
                  </a:lnTo>
                  <a:lnTo>
                    <a:pt x="523" y="755"/>
                  </a:lnTo>
                  <a:lnTo>
                    <a:pt x="620" y="711"/>
                  </a:lnTo>
                  <a:lnTo>
                    <a:pt x="854" y="563"/>
                  </a:lnTo>
                  <a:lnTo>
                    <a:pt x="861" y="599"/>
                  </a:lnTo>
                  <a:lnTo>
                    <a:pt x="898" y="563"/>
                  </a:lnTo>
                  <a:lnTo>
                    <a:pt x="922" y="732"/>
                  </a:lnTo>
                  <a:lnTo>
                    <a:pt x="945" y="607"/>
                  </a:lnTo>
                  <a:lnTo>
                    <a:pt x="1027" y="639"/>
                  </a:lnTo>
                  <a:lnTo>
                    <a:pt x="937" y="582"/>
                  </a:lnTo>
                  <a:lnTo>
                    <a:pt x="871" y="403"/>
                  </a:lnTo>
                  <a:lnTo>
                    <a:pt x="863" y="148"/>
                  </a:lnTo>
                  <a:lnTo>
                    <a:pt x="837" y="147"/>
                  </a:lnTo>
                  <a:lnTo>
                    <a:pt x="841" y="42"/>
                  </a:lnTo>
                  <a:lnTo>
                    <a:pt x="854" y="25"/>
                  </a:lnTo>
                  <a:lnTo>
                    <a:pt x="841" y="0"/>
                  </a:lnTo>
                  <a:lnTo>
                    <a:pt x="827" y="29"/>
                  </a:lnTo>
                  <a:lnTo>
                    <a:pt x="833" y="84"/>
                  </a:lnTo>
                  <a:lnTo>
                    <a:pt x="825" y="145"/>
                  </a:lnTo>
                  <a:lnTo>
                    <a:pt x="841" y="166"/>
                  </a:lnTo>
                  <a:lnTo>
                    <a:pt x="858" y="169"/>
                  </a:lnTo>
                  <a:lnTo>
                    <a:pt x="850" y="301"/>
                  </a:lnTo>
                  <a:lnTo>
                    <a:pt x="861" y="397"/>
                  </a:lnTo>
                  <a:lnTo>
                    <a:pt x="894" y="4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7" name="Freeform 70"/>
            <p:cNvSpPr>
              <a:spLocks/>
            </p:cNvSpPr>
            <p:nvPr/>
          </p:nvSpPr>
          <p:spPr bwMode="auto">
            <a:xfrm>
              <a:off x="2982" y="1526"/>
              <a:ext cx="139" cy="63"/>
            </a:xfrm>
            <a:custGeom>
              <a:avLst/>
              <a:gdLst>
                <a:gd name="T0" fmla="*/ 9 w 278"/>
                <a:gd name="T1" fmla="*/ 0 h 126"/>
                <a:gd name="T2" fmla="*/ 23 w 278"/>
                <a:gd name="T3" fmla="*/ 16 h 126"/>
                <a:gd name="T4" fmla="*/ 59 w 278"/>
                <a:gd name="T5" fmla="*/ 39 h 126"/>
                <a:gd name="T6" fmla="*/ 100 w 278"/>
                <a:gd name="T7" fmla="*/ 52 h 126"/>
                <a:gd name="T8" fmla="*/ 124 w 278"/>
                <a:gd name="T9" fmla="*/ 50 h 126"/>
                <a:gd name="T10" fmla="*/ 133 w 278"/>
                <a:gd name="T11" fmla="*/ 46 h 126"/>
                <a:gd name="T12" fmla="*/ 139 w 278"/>
                <a:gd name="T13" fmla="*/ 53 h 126"/>
                <a:gd name="T14" fmla="*/ 124 w 278"/>
                <a:gd name="T15" fmla="*/ 63 h 126"/>
                <a:gd name="T16" fmla="*/ 121 w 278"/>
                <a:gd name="T17" fmla="*/ 56 h 126"/>
                <a:gd name="T18" fmla="*/ 100 w 278"/>
                <a:gd name="T19" fmla="*/ 58 h 126"/>
                <a:gd name="T20" fmla="*/ 78 w 278"/>
                <a:gd name="T21" fmla="*/ 50 h 126"/>
                <a:gd name="T22" fmla="*/ 44 w 278"/>
                <a:gd name="T23" fmla="*/ 40 h 126"/>
                <a:gd name="T24" fmla="*/ 15 w 278"/>
                <a:gd name="T25" fmla="*/ 16 h 126"/>
                <a:gd name="T26" fmla="*/ 0 w 278"/>
                <a:gd name="T27" fmla="*/ 16 h 126"/>
                <a:gd name="T28" fmla="*/ 9 w 278"/>
                <a:gd name="T29" fmla="*/ 0 h 126"/>
                <a:gd name="T30" fmla="*/ 9 w 278"/>
                <a:gd name="T31" fmla="*/ 0 h 1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8"/>
                <a:gd name="T49" fmla="*/ 0 h 126"/>
                <a:gd name="T50" fmla="*/ 278 w 278"/>
                <a:gd name="T51" fmla="*/ 126 h 12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8" h="126">
                  <a:moveTo>
                    <a:pt x="19" y="0"/>
                  </a:moveTo>
                  <a:lnTo>
                    <a:pt x="46" y="31"/>
                  </a:lnTo>
                  <a:lnTo>
                    <a:pt x="118" y="78"/>
                  </a:lnTo>
                  <a:lnTo>
                    <a:pt x="200" y="103"/>
                  </a:lnTo>
                  <a:lnTo>
                    <a:pt x="249" y="99"/>
                  </a:lnTo>
                  <a:lnTo>
                    <a:pt x="265" y="91"/>
                  </a:lnTo>
                  <a:lnTo>
                    <a:pt x="278" y="105"/>
                  </a:lnTo>
                  <a:lnTo>
                    <a:pt x="248" y="126"/>
                  </a:lnTo>
                  <a:lnTo>
                    <a:pt x="242" y="112"/>
                  </a:lnTo>
                  <a:lnTo>
                    <a:pt x="200" y="116"/>
                  </a:lnTo>
                  <a:lnTo>
                    <a:pt x="156" y="99"/>
                  </a:lnTo>
                  <a:lnTo>
                    <a:pt x="88" y="80"/>
                  </a:lnTo>
                  <a:lnTo>
                    <a:pt x="31" y="32"/>
                  </a:lnTo>
                  <a:lnTo>
                    <a:pt x="0" y="3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8" name="Freeform 71"/>
            <p:cNvSpPr>
              <a:spLocks/>
            </p:cNvSpPr>
            <p:nvPr/>
          </p:nvSpPr>
          <p:spPr bwMode="auto">
            <a:xfrm>
              <a:off x="3183" y="1528"/>
              <a:ext cx="289" cy="155"/>
            </a:xfrm>
            <a:custGeom>
              <a:avLst/>
              <a:gdLst>
                <a:gd name="T0" fmla="*/ 29 w 578"/>
                <a:gd name="T1" fmla="*/ 0 h 310"/>
                <a:gd name="T2" fmla="*/ 58 w 578"/>
                <a:gd name="T3" fmla="*/ 9 h 310"/>
                <a:gd name="T4" fmla="*/ 74 w 578"/>
                <a:gd name="T5" fmla="*/ 52 h 310"/>
                <a:gd name="T6" fmla="*/ 289 w 578"/>
                <a:gd name="T7" fmla="*/ 143 h 310"/>
                <a:gd name="T8" fmla="*/ 239 w 578"/>
                <a:gd name="T9" fmla="*/ 155 h 310"/>
                <a:gd name="T10" fmla="*/ 241 w 578"/>
                <a:gd name="T11" fmla="*/ 136 h 310"/>
                <a:gd name="T12" fmla="*/ 51 w 578"/>
                <a:gd name="T13" fmla="*/ 87 h 310"/>
                <a:gd name="T14" fmla="*/ 56 w 578"/>
                <a:gd name="T15" fmla="*/ 42 h 310"/>
                <a:gd name="T16" fmla="*/ 42 w 578"/>
                <a:gd name="T17" fmla="*/ 20 h 310"/>
                <a:gd name="T18" fmla="*/ 0 w 578"/>
                <a:gd name="T19" fmla="*/ 53 h 310"/>
                <a:gd name="T20" fmla="*/ 29 w 578"/>
                <a:gd name="T21" fmla="*/ 0 h 310"/>
                <a:gd name="T22" fmla="*/ 29 w 578"/>
                <a:gd name="T23" fmla="*/ 0 h 3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78"/>
                <a:gd name="T37" fmla="*/ 0 h 310"/>
                <a:gd name="T38" fmla="*/ 578 w 578"/>
                <a:gd name="T39" fmla="*/ 310 h 3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78" h="310">
                  <a:moveTo>
                    <a:pt x="59" y="0"/>
                  </a:moveTo>
                  <a:lnTo>
                    <a:pt x="116" y="17"/>
                  </a:lnTo>
                  <a:lnTo>
                    <a:pt x="149" y="104"/>
                  </a:lnTo>
                  <a:lnTo>
                    <a:pt x="578" y="285"/>
                  </a:lnTo>
                  <a:lnTo>
                    <a:pt x="478" y="310"/>
                  </a:lnTo>
                  <a:lnTo>
                    <a:pt x="483" y="272"/>
                  </a:lnTo>
                  <a:lnTo>
                    <a:pt x="103" y="175"/>
                  </a:lnTo>
                  <a:lnTo>
                    <a:pt x="113" y="84"/>
                  </a:lnTo>
                  <a:lnTo>
                    <a:pt x="84" y="40"/>
                  </a:lnTo>
                  <a:lnTo>
                    <a:pt x="0" y="10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9" name="Freeform 72"/>
            <p:cNvSpPr>
              <a:spLocks/>
            </p:cNvSpPr>
            <p:nvPr/>
          </p:nvSpPr>
          <p:spPr bwMode="auto">
            <a:xfrm>
              <a:off x="3466" y="1687"/>
              <a:ext cx="476" cy="472"/>
            </a:xfrm>
            <a:custGeom>
              <a:avLst/>
              <a:gdLst>
                <a:gd name="T0" fmla="*/ 25 w 952"/>
                <a:gd name="T1" fmla="*/ 0 h 945"/>
                <a:gd name="T2" fmla="*/ 30 w 952"/>
                <a:gd name="T3" fmla="*/ 27 h 945"/>
                <a:gd name="T4" fmla="*/ 0 w 952"/>
                <a:gd name="T5" fmla="*/ 23 h 945"/>
                <a:gd name="T6" fmla="*/ 6 w 952"/>
                <a:gd name="T7" fmla="*/ 99 h 945"/>
                <a:gd name="T8" fmla="*/ 38 w 952"/>
                <a:gd name="T9" fmla="*/ 79 h 945"/>
                <a:gd name="T10" fmla="*/ 92 w 952"/>
                <a:gd name="T11" fmla="*/ 101 h 945"/>
                <a:gd name="T12" fmla="*/ 211 w 952"/>
                <a:gd name="T13" fmla="*/ 196 h 945"/>
                <a:gd name="T14" fmla="*/ 209 w 952"/>
                <a:gd name="T15" fmla="*/ 250 h 945"/>
                <a:gd name="T16" fmla="*/ 157 w 952"/>
                <a:gd name="T17" fmla="*/ 257 h 945"/>
                <a:gd name="T18" fmla="*/ 146 w 952"/>
                <a:gd name="T19" fmla="*/ 292 h 945"/>
                <a:gd name="T20" fmla="*/ 113 w 952"/>
                <a:gd name="T21" fmla="*/ 335 h 945"/>
                <a:gd name="T22" fmla="*/ 75 w 952"/>
                <a:gd name="T23" fmla="*/ 373 h 945"/>
                <a:gd name="T24" fmla="*/ 169 w 952"/>
                <a:gd name="T25" fmla="*/ 320 h 945"/>
                <a:gd name="T26" fmla="*/ 238 w 952"/>
                <a:gd name="T27" fmla="*/ 267 h 945"/>
                <a:gd name="T28" fmla="*/ 292 w 952"/>
                <a:gd name="T29" fmla="*/ 334 h 945"/>
                <a:gd name="T30" fmla="*/ 272 w 952"/>
                <a:gd name="T31" fmla="*/ 414 h 945"/>
                <a:gd name="T32" fmla="*/ 322 w 952"/>
                <a:gd name="T33" fmla="*/ 335 h 945"/>
                <a:gd name="T34" fmla="*/ 355 w 952"/>
                <a:gd name="T35" fmla="*/ 353 h 945"/>
                <a:gd name="T36" fmla="*/ 324 w 952"/>
                <a:gd name="T37" fmla="*/ 402 h 945"/>
                <a:gd name="T38" fmla="*/ 384 w 952"/>
                <a:gd name="T39" fmla="*/ 388 h 945"/>
                <a:gd name="T40" fmla="*/ 438 w 952"/>
                <a:gd name="T41" fmla="*/ 426 h 945"/>
                <a:gd name="T42" fmla="*/ 424 w 952"/>
                <a:gd name="T43" fmla="*/ 467 h 945"/>
                <a:gd name="T44" fmla="*/ 459 w 952"/>
                <a:gd name="T45" fmla="*/ 442 h 945"/>
                <a:gd name="T46" fmla="*/ 476 w 952"/>
                <a:gd name="T47" fmla="*/ 472 h 945"/>
                <a:gd name="T48" fmla="*/ 473 w 952"/>
                <a:gd name="T49" fmla="*/ 427 h 945"/>
                <a:gd name="T50" fmla="*/ 417 w 952"/>
                <a:gd name="T51" fmla="*/ 398 h 945"/>
                <a:gd name="T52" fmla="*/ 330 w 952"/>
                <a:gd name="T53" fmla="*/ 306 h 945"/>
                <a:gd name="T54" fmla="*/ 284 w 952"/>
                <a:gd name="T55" fmla="*/ 301 h 945"/>
                <a:gd name="T56" fmla="*/ 249 w 952"/>
                <a:gd name="T57" fmla="*/ 216 h 945"/>
                <a:gd name="T58" fmla="*/ 25 w 952"/>
                <a:gd name="T59" fmla="*/ 0 h 945"/>
                <a:gd name="T60" fmla="*/ 25 w 952"/>
                <a:gd name="T61" fmla="*/ 0 h 94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52"/>
                <a:gd name="T94" fmla="*/ 0 h 945"/>
                <a:gd name="T95" fmla="*/ 952 w 952"/>
                <a:gd name="T96" fmla="*/ 945 h 94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52" h="945">
                  <a:moveTo>
                    <a:pt x="49" y="0"/>
                  </a:moveTo>
                  <a:lnTo>
                    <a:pt x="61" y="54"/>
                  </a:lnTo>
                  <a:lnTo>
                    <a:pt x="0" y="46"/>
                  </a:lnTo>
                  <a:lnTo>
                    <a:pt x="11" y="198"/>
                  </a:lnTo>
                  <a:lnTo>
                    <a:pt x="76" y="158"/>
                  </a:lnTo>
                  <a:lnTo>
                    <a:pt x="183" y="202"/>
                  </a:lnTo>
                  <a:lnTo>
                    <a:pt x="422" y="392"/>
                  </a:lnTo>
                  <a:lnTo>
                    <a:pt x="418" y="500"/>
                  </a:lnTo>
                  <a:lnTo>
                    <a:pt x="314" y="515"/>
                  </a:lnTo>
                  <a:lnTo>
                    <a:pt x="291" y="584"/>
                  </a:lnTo>
                  <a:lnTo>
                    <a:pt x="226" y="671"/>
                  </a:lnTo>
                  <a:lnTo>
                    <a:pt x="150" y="747"/>
                  </a:lnTo>
                  <a:lnTo>
                    <a:pt x="338" y="641"/>
                  </a:lnTo>
                  <a:lnTo>
                    <a:pt x="475" y="534"/>
                  </a:lnTo>
                  <a:lnTo>
                    <a:pt x="584" y="668"/>
                  </a:lnTo>
                  <a:lnTo>
                    <a:pt x="544" y="829"/>
                  </a:lnTo>
                  <a:lnTo>
                    <a:pt x="644" y="671"/>
                  </a:lnTo>
                  <a:lnTo>
                    <a:pt x="709" y="707"/>
                  </a:lnTo>
                  <a:lnTo>
                    <a:pt x="648" y="804"/>
                  </a:lnTo>
                  <a:lnTo>
                    <a:pt x="768" y="776"/>
                  </a:lnTo>
                  <a:lnTo>
                    <a:pt x="876" y="852"/>
                  </a:lnTo>
                  <a:lnTo>
                    <a:pt x="848" y="934"/>
                  </a:lnTo>
                  <a:lnTo>
                    <a:pt x="918" y="884"/>
                  </a:lnTo>
                  <a:lnTo>
                    <a:pt x="952" y="945"/>
                  </a:lnTo>
                  <a:lnTo>
                    <a:pt x="945" y="854"/>
                  </a:lnTo>
                  <a:lnTo>
                    <a:pt x="833" y="797"/>
                  </a:lnTo>
                  <a:lnTo>
                    <a:pt x="660" y="612"/>
                  </a:lnTo>
                  <a:lnTo>
                    <a:pt x="568" y="603"/>
                  </a:lnTo>
                  <a:lnTo>
                    <a:pt x="498" y="43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0" name="Freeform 73"/>
            <p:cNvSpPr>
              <a:spLocks/>
            </p:cNvSpPr>
            <p:nvPr/>
          </p:nvSpPr>
          <p:spPr bwMode="auto">
            <a:xfrm>
              <a:off x="2925" y="1940"/>
              <a:ext cx="49" cy="233"/>
            </a:xfrm>
            <a:custGeom>
              <a:avLst/>
              <a:gdLst>
                <a:gd name="T0" fmla="*/ 35 w 97"/>
                <a:gd name="T1" fmla="*/ 0 h 466"/>
                <a:gd name="T2" fmla="*/ 33 w 97"/>
                <a:gd name="T3" fmla="*/ 52 h 466"/>
                <a:gd name="T4" fmla="*/ 49 w 97"/>
                <a:gd name="T5" fmla="*/ 74 h 466"/>
                <a:gd name="T6" fmla="*/ 35 w 97"/>
                <a:gd name="T7" fmla="*/ 80 h 466"/>
                <a:gd name="T8" fmla="*/ 13 w 97"/>
                <a:gd name="T9" fmla="*/ 181 h 466"/>
                <a:gd name="T10" fmla="*/ 13 w 97"/>
                <a:gd name="T11" fmla="*/ 233 h 466"/>
                <a:gd name="T12" fmla="*/ 0 w 97"/>
                <a:gd name="T13" fmla="*/ 183 h 466"/>
                <a:gd name="T14" fmla="*/ 35 w 97"/>
                <a:gd name="T15" fmla="*/ 0 h 466"/>
                <a:gd name="T16" fmla="*/ 35 w 97"/>
                <a:gd name="T17" fmla="*/ 0 h 4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466"/>
                <a:gd name="T29" fmla="*/ 97 w 97"/>
                <a:gd name="T30" fmla="*/ 466 h 4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466">
                  <a:moveTo>
                    <a:pt x="69" y="0"/>
                  </a:moveTo>
                  <a:lnTo>
                    <a:pt x="65" y="104"/>
                  </a:lnTo>
                  <a:lnTo>
                    <a:pt x="97" y="148"/>
                  </a:lnTo>
                  <a:lnTo>
                    <a:pt x="69" y="160"/>
                  </a:lnTo>
                  <a:lnTo>
                    <a:pt x="25" y="361"/>
                  </a:lnTo>
                  <a:lnTo>
                    <a:pt x="25" y="466"/>
                  </a:lnTo>
                  <a:lnTo>
                    <a:pt x="0" y="36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1" name="Freeform 74"/>
            <p:cNvSpPr>
              <a:spLocks/>
            </p:cNvSpPr>
            <p:nvPr/>
          </p:nvSpPr>
          <p:spPr bwMode="auto">
            <a:xfrm>
              <a:off x="3089" y="1988"/>
              <a:ext cx="182" cy="145"/>
            </a:xfrm>
            <a:custGeom>
              <a:avLst/>
              <a:gdLst>
                <a:gd name="T0" fmla="*/ 0 w 365"/>
                <a:gd name="T1" fmla="*/ 0 h 291"/>
                <a:gd name="T2" fmla="*/ 92 w 365"/>
                <a:gd name="T3" fmla="*/ 16 h 291"/>
                <a:gd name="T4" fmla="*/ 170 w 365"/>
                <a:gd name="T5" fmla="*/ 10 h 291"/>
                <a:gd name="T6" fmla="*/ 182 w 365"/>
                <a:gd name="T7" fmla="*/ 70 h 291"/>
                <a:gd name="T8" fmla="*/ 128 w 365"/>
                <a:gd name="T9" fmla="*/ 86 h 291"/>
                <a:gd name="T10" fmla="*/ 114 w 365"/>
                <a:gd name="T11" fmla="*/ 145 h 291"/>
                <a:gd name="T12" fmla="*/ 102 w 365"/>
                <a:gd name="T13" fmla="*/ 86 h 291"/>
                <a:gd name="T14" fmla="*/ 7 w 365"/>
                <a:gd name="T15" fmla="*/ 68 h 291"/>
                <a:gd name="T16" fmla="*/ 159 w 365"/>
                <a:gd name="T17" fmla="*/ 61 h 291"/>
                <a:gd name="T18" fmla="*/ 120 w 365"/>
                <a:gd name="T19" fmla="*/ 30 h 291"/>
                <a:gd name="T20" fmla="*/ 82 w 365"/>
                <a:gd name="T21" fmla="*/ 36 h 291"/>
                <a:gd name="T22" fmla="*/ 0 w 365"/>
                <a:gd name="T23" fmla="*/ 0 h 291"/>
                <a:gd name="T24" fmla="*/ 0 w 365"/>
                <a:gd name="T25" fmla="*/ 0 h 29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5"/>
                <a:gd name="T40" fmla="*/ 0 h 291"/>
                <a:gd name="T41" fmla="*/ 365 w 365"/>
                <a:gd name="T42" fmla="*/ 291 h 29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5" h="291">
                  <a:moveTo>
                    <a:pt x="0" y="0"/>
                  </a:moveTo>
                  <a:lnTo>
                    <a:pt x="185" y="32"/>
                  </a:lnTo>
                  <a:lnTo>
                    <a:pt x="341" y="21"/>
                  </a:lnTo>
                  <a:lnTo>
                    <a:pt x="365" y="141"/>
                  </a:lnTo>
                  <a:lnTo>
                    <a:pt x="257" y="173"/>
                  </a:lnTo>
                  <a:lnTo>
                    <a:pt x="228" y="291"/>
                  </a:lnTo>
                  <a:lnTo>
                    <a:pt x="204" y="173"/>
                  </a:lnTo>
                  <a:lnTo>
                    <a:pt x="15" y="137"/>
                  </a:lnTo>
                  <a:lnTo>
                    <a:pt x="318" y="122"/>
                  </a:lnTo>
                  <a:lnTo>
                    <a:pt x="240" y="61"/>
                  </a:lnTo>
                  <a:lnTo>
                    <a:pt x="164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2" name="Freeform 75"/>
            <p:cNvSpPr>
              <a:spLocks/>
            </p:cNvSpPr>
            <p:nvPr/>
          </p:nvSpPr>
          <p:spPr bwMode="auto">
            <a:xfrm>
              <a:off x="2198" y="1517"/>
              <a:ext cx="215" cy="429"/>
            </a:xfrm>
            <a:custGeom>
              <a:avLst/>
              <a:gdLst>
                <a:gd name="T0" fmla="*/ 46 w 430"/>
                <a:gd name="T1" fmla="*/ 0 h 859"/>
                <a:gd name="T2" fmla="*/ 15 w 430"/>
                <a:gd name="T3" fmla="*/ 7 h 859"/>
                <a:gd name="T4" fmla="*/ 0 w 430"/>
                <a:gd name="T5" fmla="*/ 40 h 859"/>
                <a:gd name="T6" fmla="*/ 44 w 430"/>
                <a:gd name="T7" fmla="*/ 99 h 859"/>
                <a:gd name="T8" fmla="*/ 100 w 430"/>
                <a:gd name="T9" fmla="*/ 220 h 859"/>
                <a:gd name="T10" fmla="*/ 172 w 430"/>
                <a:gd name="T11" fmla="*/ 301 h 859"/>
                <a:gd name="T12" fmla="*/ 215 w 430"/>
                <a:gd name="T13" fmla="*/ 429 h 859"/>
                <a:gd name="T14" fmla="*/ 183 w 430"/>
                <a:gd name="T15" fmla="*/ 289 h 859"/>
                <a:gd name="T16" fmla="*/ 126 w 430"/>
                <a:gd name="T17" fmla="*/ 216 h 859"/>
                <a:gd name="T18" fmla="*/ 52 w 430"/>
                <a:gd name="T19" fmla="*/ 99 h 859"/>
                <a:gd name="T20" fmla="*/ 29 w 430"/>
                <a:gd name="T21" fmla="*/ 18 h 859"/>
                <a:gd name="T22" fmla="*/ 46 w 430"/>
                <a:gd name="T23" fmla="*/ 0 h 859"/>
                <a:gd name="T24" fmla="*/ 46 w 430"/>
                <a:gd name="T25" fmla="*/ 0 h 8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0"/>
                <a:gd name="T40" fmla="*/ 0 h 859"/>
                <a:gd name="T41" fmla="*/ 430 w 430"/>
                <a:gd name="T42" fmla="*/ 859 h 8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0" h="859">
                  <a:moveTo>
                    <a:pt x="91" y="0"/>
                  </a:moveTo>
                  <a:lnTo>
                    <a:pt x="30" y="15"/>
                  </a:lnTo>
                  <a:lnTo>
                    <a:pt x="0" y="80"/>
                  </a:lnTo>
                  <a:lnTo>
                    <a:pt x="87" y="198"/>
                  </a:lnTo>
                  <a:lnTo>
                    <a:pt x="200" y="441"/>
                  </a:lnTo>
                  <a:lnTo>
                    <a:pt x="344" y="603"/>
                  </a:lnTo>
                  <a:lnTo>
                    <a:pt x="430" y="859"/>
                  </a:lnTo>
                  <a:lnTo>
                    <a:pt x="365" y="578"/>
                  </a:lnTo>
                  <a:lnTo>
                    <a:pt x="253" y="433"/>
                  </a:lnTo>
                  <a:lnTo>
                    <a:pt x="103" y="198"/>
                  </a:lnTo>
                  <a:lnTo>
                    <a:pt x="59" y="3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3" name="Freeform 76"/>
            <p:cNvSpPr>
              <a:spLocks/>
            </p:cNvSpPr>
            <p:nvPr/>
          </p:nvSpPr>
          <p:spPr bwMode="auto">
            <a:xfrm>
              <a:off x="2404" y="2287"/>
              <a:ext cx="242" cy="206"/>
            </a:xfrm>
            <a:custGeom>
              <a:avLst/>
              <a:gdLst>
                <a:gd name="T0" fmla="*/ 0 w 482"/>
                <a:gd name="T1" fmla="*/ 206 h 410"/>
                <a:gd name="T2" fmla="*/ 242 w 482"/>
                <a:gd name="T3" fmla="*/ 29 h 410"/>
                <a:gd name="T4" fmla="*/ 182 w 482"/>
                <a:gd name="T5" fmla="*/ 0 h 410"/>
                <a:gd name="T6" fmla="*/ 204 w 482"/>
                <a:gd name="T7" fmla="*/ 36 h 410"/>
                <a:gd name="T8" fmla="*/ 178 w 482"/>
                <a:gd name="T9" fmla="*/ 54 h 410"/>
                <a:gd name="T10" fmla="*/ 130 w 482"/>
                <a:gd name="T11" fmla="*/ 40 h 410"/>
                <a:gd name="T12" fmla="*/ 99 w 482"/>
                <a:gd name="T13" fmla="*/ 76 h 410"/>
                <a:gd name="T14" fmla="*/ 79 w 482"/>
                <a:gd name="T15" fmla="*/ 90 h 410"/>
                <a:gd name="T16" fmla="*/ 47 w 482"/>
                <a:gd name="T17" fmla="*/ 80 h 410"/>
                <a:gd name="T18" fmla="*/ 73 w 482"/>
                <a:gd name="T19" fmla="*/ 111 h 410"/>
                <a:gd name="T20" fmla="*/ 52 w 482"/>
                <a:gd name="T21" fmla="*/ 147 h 410"/>
                <a:gd name="T22" fmla="*/ 0 w 482"/>
                <a:gd name="T23" fmla="*/ 206 h 410"/>
                <a:gd name="T24" fmla="*/ 0 w 482"/>
                <a:gd name="T25" fmla="*/ 206 h 4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2"/>
                <a:gd name="T40" fmla="*/ 0 h 410"/>
                <a:gd name="T41" fmla="*/ 482 w 482"/>
                <a:gd name="T42" fmla="*/ 410 h 4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2" h="410">
                  <a:moveTo>
                    <a:pt x="0" y="410"/>
                  </a:moveTo>
                  <a:lnTo>
                    <a:pt x="482" y="57"/>
                  </a:lnTo>
                  <a:lnTo>
                    <a:pt x="363" y="0"/>
                  </a:lnTo>
                  <a:lnTo>
                    <a:pt x="406" y="72"/>
                  </a:lnTo>
                  <a:lnTo>
                    <a:pt x="355" y="108"/>
                  </a:lnTo>
                  <a:lnTo>
                    <a:pt x="258" y="79"/>
                  </a:lnTo>
                  <a:lnTo>
                    <a:pt x="197" y="152"/>
                  </a:lnTo>
                  <a:lnTo>
                    <a:pt x="157" y="180"/>
                  </a:lnTo>
                  <a:lnTo>
                    <a:pt x="93" y="159"/>
                  </a:lnTo>
                  <a:lnTo>
                    <a:pt x="146" y="220"/>
                  </a:lnTo>
                  <a:lnTo>
                    <a:pt x="104" y="292"/>
                  </a:lnTo>
                  <a:lnTo>
                    <a:pt x="0" y="4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4" name="Freeform 77"/>
            <p:cNvSpPr>
              <a:spLocks/>
            </p:cNvSpPr>
            <p:nvPr/>
          </p:nvSpPr>
          <p:spPr bwMode="auto">
            <a:xfrm>
              <a:off x="2476" y="2086"/>
              <a:ext cx="121" cy="111"/>
            </a:xfrm>
            <a:custGeom>
              <a:avLst/>
              <a:gdLst>
                <a:gd name="T0" fmla="*/ 121 w 241"/>
                <a:gd name="T1" fmla="*/ 111 h 222"/>
                <a:gd name="T2" fmla="*/ 34 w 241"/>
                <a:gd name="T3" fmla="*/ 6 h 222"/>
                <a:gd name="T4" fmla="*/ 14 w 241"/>
                <a:gd name="T5" fmla="*/ 0 h 222"/>
                <a:gd name="T6" fmla="*/ 0 w 241"/>
                <a:gd name="T7" fmla="*/ 14 h 222"/>
                <a:gd name="T8" fmla="*/ 6 w 241"/>
                <a:gd name="T9" fmla="*/ 30 h 222"/>
                <a:gd name="T10" fmla="*/ 66 w 241"/>
                <a:gd name="T11" fmla="*/ 105 h 222"/>
                <a:gd name="T12" fmla="*/ 82 w 241"/>
                <a:gd name="T13" fmla="*/ 105 h 222"/>
                <a:gd name="T14" fmla="*/ 16 w 241"/>
                <a:gd name="T15" fmla="*/ 21 h 222"/>
                <a:gd name="T16" fmla="*/ 19 w 241"/>
                <a:gd name="T17" fmla="*/ 11 h 222"/>
                <a:gd name="T18" fmla="*/ 33 w 241"/>
                <a:gd name="T19" fmla="*/ 12 h 222"/>
                <a:gd name="T20" fmla="*/ 112 w 241"/>
                <a:gd name="T21" fmla="*/ 108 h 222"/>
                <a:gd name="T22" fmla="*/ 121 w 241"/>
                <a:gd name="T23" fmla="*/ 111 h 222"/>
                <a:gd name="T24" fmla="*/ 121 w 241"/>
                <a:gd name="T25" fmla="*/ 111 h 2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1"/>
                <a:gd name="T40" fmla="*/ 0 h 222"/>
                <a:gd name="T41" fmla="*/ 241 w 241"/>
                <a:gd name="T42" fmla="*/ 222 h 2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1" h="222">
                  <a:moveTo>
                    <a:pt x="241" y="222"/>
                  </a:moveTo>
                  <a:lnTo>
                    <a:pt x="68" y="11"/>
                  </a:lnTo>
                  <a:lnTo>
                    <a:pt x="27" y="0"/>
                  </a:lnTo>
                  <a:lnTo>
                    <a:pt x="0" y="28"/>
                  </a:lnTo>
                  <a:lnTo>
                    <a:pt x="11" y="61"/>
                  </a:lnTo>
                  <a:lnTo>
                    <a:pt x="131" y="209"/>
                  </a:lnTo>
                  <a:lnTo>
                    <a:pt x="163" y="209"/>
                  </a:lnTo>
                  <a:lnTo>
                    <a:pt x="32" y="42"/>
                  </a:lnTo>
                  <a:lnTo>
                    <a:pt x="38" y="21"/>
                  </a:lnTo>
                  <a:lnTo>
                    <a:pt x="65" y="24"/>
                  </a:lnTo>
                  <a:lnTo>
                    <a:pt x="224" y="216"/>
                  </a:lnTo>
                  <a:lnTo>
                    <a:pt x="241" y="2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5" name="Freeform 78"/>
            <p:cNvSpPr>
              <a:spLocks/>
            </p:cNvSpPr>
            <p:nvPr/>
          </p:nvSpPr>
          <p:spPr bwMode="auto">
            <a:xfrm>
              <a:off x="3100" y="1543"/>
              <a:ext cx="94" cy="84"/>
            </a:xfrm>
            <a:custGeom>
              <a:avLst/>
              <a:gdLst>
                <a:gd name="T0" fmla="*/ 49 w 188"/>
                <a:gd name="T1" fmla="*/ 25 h 168"/>
                <a:gd name="T2" fmla="*/ 80 w 188"/>
                <a:gd name="T3" fmla="*/ 14 h 168"/>
                <a:gd name="T4" fmla="*/ 94 w 188"/>
                <a:gd name="T5" fmla="*/ 0 h 168"/>
                <a:gd name="T6" fmla="*/ 74 w 188"/>
                <a:gd name="T7" fmla="*/ 38 h 168"/>
                <a:gd name="T8" fmla="*/ 52 w 188"/>
                <a:gd name="T9" fmla="*/ 57 h 168"/>
                <a:gd name="T10" fmla="*/ 0 w 188"/>
                <a:gd name="T11" fmla="*/ 84 h 168"/>
                <a:gd name="T12" fmla="*/ 43 w 188"/>
                <a:gd name="T13" fmla="*/ 53 h 168"/>
                <a:gd name="T14" fmla="*/ 70 w 188"/>
                <a:gd name="T15" fmla="*/ 25 h 168"/>
                <a:gd name="T16" fmla="*/ 49 w 188"/>
                <a:gd name="T17" fmla="*/ 25 h 168"/>
                <a:gd name="T18" fmla="*/ 49 w 188"/>
                <a:gd name="T19" fmla="*/ 25 h 1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8"/>
                <a:gd name="T31" fmla="*/ 0 h 168"/>
                <a:gd name="T32" fmla="*/ 188 w 188"/>
                <a:gd name="T33" fmla="*/ 168 h 1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8" h="168">
                  <a:moveTo>
                    <a:pt x="99" y="50"/>
                  </a:moveTo>
                  <a:lnTo>
                    <a:pt x="160" y="29"/>
                  </a:lnTo>
                  <a:lnTo>
                    <a:pt x="188" y="0"/>
                  </a:lnTo>
                  <a:lnTo>
                    <a:pt x="148" y="76"/>
                  </a:lnTo>
                  <a:lnTo>
                    <a:pt x="105" y="114"/>
                  </a:lnTo>
                  <a:lnTo>
                    <a:pt x="0" y="168"/>
                  </a:lnTo>
                  <a:lnTo>
                    <a:pt x="86" y="107"/>
                  </a:lnTo>
                  <a:lnTo>
                    <a:pt x="139" y="50"/>
                  </a:lnTo>
                  <a:lnTo>
                    <a:pt x="99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6" name="Freeform 79"/>
            <p:cNvSpPr>
              <a:spLocks/>
            </p:cNvSpPr>
            <p:nvPr/>
          </p:nvSpPr>
          <p:spPr bwMode="auto">
            <a:xfrm>
              <a:off x="3217" y="1418"/>
              <a:ext cx="60" cy="99"/>
            </a:xfrm>
            <a:custGeom>
              <a:avLst/>
              <a:gdLst>
                <a:gd name="T0" fmla="*/ 60 w 120"/>
                <a:gd name="T1" fmla="*/ 23 h 200"/>
                <a:gd name="T2" fmla="*/ 52 w 120"/>
                <a:gd name="T3" fmla="*/ 47 h 200"/>
                <a:gd name="T4" fmla="*/ 39 w 120"/>
                <a:gd name="T5" fmla="*/ 64 h 200"/>
                <a:gd name="T6" fmla="*/ 35 w 120"/>
                <a:gd name="T7" fmla="*/ 71 h 200"/>
                <a:gd name="T8" fmla="*/ 25 w 120"/>
                <a:gd name="T9" fmla="*/ 75 h 200"/>
                <a:gd name="T10" fmla="*/ 14 w 120"/>
                <a:gd name="T11" fmla="*/ 70 h 200"/>
                <a:gd name="T12" fmla="*/ 0 w 120"/>
                <a:gd name="T13" fmla="*/ 99 h 200"/>
                <a:gd name="T14" fmla="*/ 14 w 120"/>
                <a:gd name="T15" fmla="*/ 0 h 200"/>
                <a:gd name="T16" fmla="*/ 34 w 120"/>
                <a:gd name="T17" fmla="*/ 29 h 200"/>
                <a:gd name="T18" fmla="*/ 30 w 120"/>
                <a:gd name="T19" fmla="*/ 41 h 200"/>
                <a:gd name="T20" fmla="*/ 31 w 120"/>
                <a:gd name="T21" fmla="*/ 52 h 200"/>
                <a:gd name="T22" fmla="*/ 21 w 120"/>
                <a:gd name="T23" fmla="*/ 56 h 200"/>
                <a:gd name="T24" fmla="*/ 29 w 120"/>
                <a:gd name="T25" fmla="*/ 66 h 200"/>
                <a:gd name="T26" fmla="*/ 47 w 120"/>
                <a:gd name="T27" fmla="*/ 45 h 200"/>
                <a:gd name="T28" fmla="*/ 60 w 120"/>
                <a:gd name="T29" fmla="*/ 23 h 200"/>
                <a:gd name="T30" fmla="*/ 60 w 120"/>
                <a:gd name="T31" fmla="*/ 23 h 2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0"/>
                <a:gd name="T49" fmla="*/ 0 h 200"/>
                <a:gd name="T50" fmla="*/ 120 w 120"/>
                <a:gd name="T51" fmla="*/ 200 h 20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0" h="200">
                  <a:moveTo>
                    <a:pt x="120" y="46"/>
                  </a:moveTo>
                  <a:lnTo>
                    <a:pt x="104" y="94"/>
                  </a:lnTo>
                  <a:lnTo>
                    <a:pt x="78" y="130"/>
                  </a:lnTo>
                  <a:lnTo>
                    <a:pt x="70" y="143"/>
                  </a:lnTo>
                  <a:lnTo>
                    <a:pt x="49" y="151"/>
                  </a:lnTo>
                  <a:lnTo>
                    <a:pt x="28" y="141"/>
                  </a:lnTo>
                  <a:lnTo>
                    <a:pt x="0" y="200"/>
                  </a:lnTo>
                  <a:lnTo>
                    <a:pt x="28" y="0"/>
                  </a:lnTo>
                  <a:lnTo>
                    <a:pt x="68" y="59"/>
                  </a:lnTo>
                  <a:lnTo>
                    <a:pt x="59" y="82"/>
                  </a:lnTo>
                  <a:lnTo>
                    <a:pt x="63" y="105"/>
                  </a:lnTo>
                  <a:lnTo>
                    <a:pt x="42" y="114"/>
                  </a:lnTo>
                  <a:lnTo>
                    <a:pt x="57" y="133"/>
                  </a:lnTo>
                  <a:lnTo>
                    <a:pt x="93" y="90"/>
                  </a:lnTo>
                  <a:lnTo>
                    <a:pt x="120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7" name="Freeform 80"/>
            <p:cNvSpPr>
              <a:spLocks/>
            </p:cNvSpPr>
            <p:nvPr/>
          </p:nvSpPr>
          <p:spPr bwMode="auto">
            <a:xfrm>
              <a:off x="2581" y="1501"/>
              <a:ext cx="37" cy="66"/>
            </a:xfrm>
            <a:custGeom>
              <a:avLst/>
              <a:gdLst>
                <a:gd name="T0" fmla="*/ 37 w 74"/>
                <a:gd name="T1" fmla="*/ 21 h 131"/>
                <a:gd name="T2" fmla="*/ 19 w 74"/>
                <a:gd name="T3" fmla="*/ 4 h 131"/>
                <a:gd name="T4" fmla="*/ 0 w 74"/>
                <a:gd name="T5" fmla="*/ 0 h 131"/>
                <a:gd name="T6" fmla="*/ 4 w 74"/>
                <a:gd name="T7" fmla="*/ 66 h 131"/>
                <a:gd name="T8" fmla="*/ 10 w 74"/>
                <a:gd name="T9" fmla="*/ 31 h 131"/>
                <a:gd name="T10" fmla="*/ 22 w 74"/>
                <a:gd name="T11" fmla="*/ 31 h 131"/>
                <a:gd name="T12" fmla="*/ 37 w 74"/>
                <a:gd name="T13" fmla="*/ 21 h 131"/>
                <a:gd name="T14" fmla="*/ 37 w 74"/>
                <a:gd name="T15" fmla="*/ 21 h 1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4"/>
                <a:gd name="T25" fmla="*/ 0 h 131"/>
                <a:gd name="T26" fmla="*/ 74 w 74"/>
                <a:gd name="T27" fmla="*/ 131 h 1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4" h="131">
                  <a:moveTo>
                    <a:pt x="74" y="41"/>
                  </a:moveTo>
                  <a:lnTo>
                    <a:pt x="38" y="7"/>
                  </a:lnTo>
                  <a:lnTo>
                    <a:pt x="0" y="0"/>
                  </a:lnTo>
                  <a:lnTo>
                    <a:pt x="8" y="131"/>
                  </a:lnTo>
                  <a:lnTo>
                    <a:pt x="21" y="61"/>
                  </a:lnTo>
                  <a:lnTo>
                    <a:pt x="44" y="62"/>
                  </a:lnTo>
                  <a:lnTo>
                    <a:pt x="74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8" name="Freeform 81"/>
            <p:cNvSpPr>
              <a:spLocks/>
            </p:cNvSpPr>
            <p:nvPr/>
          </p:nvSpPr>
          <p:spPr bwMode="auto">
            <a:xfrm>
              <a:off x="2596" y="1417"/>
              <a:ext cx="62" cy="92"/>
            </a:xfrm>
            <a:custGeom>
              <a:avLst/>
              <a:gdLst>
                <a:gd name="T0" fmla="*/ 62 w 123"/>
                <a:gd name="T1" fmla="*/ 0 h 184"/>
                <a:gd name="T2" fmla="*/ 53 w 123"/>
                <a:gd name="T3" fmla="*/ 70 h 184"/>
                <a:gd name="T4" fmla="*/ 55 w 123"/>
                <a:gd name="T5" fmla="*/ 83 h 184"/>
                <a:gd name="T6" fmla="*/ 37 w 123"/>
                <a:gd name="T7" fmla="*/ 92 h 184"/>
                <a:gd name="T8" fmla="*/ 43 w 123"/>
                <a:gd name="T9" fmla="*/ 84 h 184"/>
                <a:gd name="T10" fmla="*/ 19 w 123"/>
                <a:gd name="T11" fmla="*/ 65 h 184"/>
                <a:gd name="T12" fmla="*/ 0 w 123"/>
                <a:gd name="T13" fmla="*/ 58 h 184"/>
                <a:gd name="T14" fmla="*/ 28 w 123"/>
                <a:gd name="T15" fmla="*/ 50 h 184"/>
                <a:gd name="T16" fmla="*/ 47 w 123"/>
                <a:gd name="T17" fmla="*/ 70 h 184"/>
                <a:gd name="T18" fmla="*/ 62 w 123"/>
                <a:gd name="T19" fmla="*/ 0 h 184"/>
                <a:gd name="T20" fmla="*/ 62 w 123"/>
                <a:gd name="T21" fmla="*/ 0 h 1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3"/>
                <a:gd name="T34" fmla="*/ 0 h 184"/>
                <a:gd name="T35" fmla="*/ 123 w 123"/>
                <a:gd name="T36" fmla="*/ 184 h 1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3" h="184">
                  <a:moveTo>
                    <a:pt x="123" y="0"/>
                  </a:moveTo>
                  <a:lnTo>
                    <a:pt x="106" y="140"/>
                  </a:lnTo>
                  <a:lnTo>
                    <a:pt x="110" y="165"/>
                  </a:lnTo>
                  <a:lnTo>
                    <a:pt x="74" y="184"/>
                  </a:lnTo>
                  <a:lnTo>
                    <a:pt x="85" y="167"/>
                  </a:lnTo>
                  <a:lnTo>
                    <a:pt x="38" y="129"/>
                  </a:lnTo>
                  <a:lnTo>
                    <a:pt x="0" y="117"/>
                  </a:lnTo>
                  <a:lnTo>
                    <a:pt x="55" y="100"/>
                  </a:lnTo>
                  <a:lnTo>
                    <a:pt x="93" y="14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9" name="Freeform 82"/>
            <p:cNvSpPr>
              <a:spLocks/>
            </p:cNvSpPr>
            <p:nvPr/>
          </p:nvSpPr>
          <p:spPr bwMode="auto">
            <a:xfrm>
              <a:off x="2292" y="1402"/>
              <a:ext cx="23" cy="67"/>
            </a:xfrm>
            <a:custGeom>
              <a:avLst/>
              <a:gdLst>
                <a:gd name="T0" fmla="*/ 0 w 46"/>
                <a:gd name="T1" fmla="*/ 0 h 133"/>
                <a:gd name="T2" fmla="*/ 15 w 46"/>
                <a:gd name="T3" fmla="*/ 24 h 133"/>
                <a:gd name="T4" fmla="*/ 12 w 46"/>
                <a:gd name="T5" fmla="*/ 41 h 133"/>
                <a:gd name="T6" fmla="*/ 23 w 46"/>
                <a:gd name="T7" fmla="*/ 57 h 133"/>
                <a:gd name="T8" fmla="*/ 6 w 46"/>
                <a:gd name="T9" fmla="*/ 67 h 133"/>
                <a:gd name="T10" fmla="*/ 1 w 46"/>
                <a:gd name="T11" fmla="*/ 44 h 133"/>
                <a:gd name="T12" fmla="*/ 7 w 46"/>
                <a:gd name="T13" fmla="*/ 27 h 133"/>
                <a:gd name="T14" fmla="*/ 0 w 46"/>
                <a:gd name="T15" fmla="*/ 0 h 133"/>
                <a:gd name="T16" fmla="*/ 0 w 46"/>
                <a:gd name="T17" fmla="*/ 0 h 1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133"/>
                <a:gd name="T29" fmla="*/ 46 w 46"/>
                <a:gd name="T30" fmla="*/ 133 h 1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133">
                  <a:moveTo>
                    <a:pt x="0" y="0"/>
                  </a:moveTo>
                  <a:lnTo>
                    <a:pt x="31" y="48"/>
                  </a:lnTo>
                  <a:lnTo>
                    <a:pt x="25" y="82"/>
                  </a:lnTo>
                  <a:lnTo>
                    <a:pt x="46" y="114"/>
                  </a:lnTo>
                  <a:lnTo>
                    <a:pt x="13" y="133"/>
                  </a:lnTo>
                  <a:lnTo>
                    <a:pt x="2" y="87"/>
                  </a:lnTo>
                  <a:lnTo>
                    <a:pt x="15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0" name="Freeform 83"/>
            <p:cNvSpPr>
              <a:spLocks/>
            </p:cNvSpPr>
            <p:nvPr/>
          </p:nvSpPr>
          <p:spPr bwMode="auto">
            <a:xfrm>
              <a:off x="2875" y="2389"/>
              <a:ext cx="42" cy="53"/>
            </a:xfrm>
            <a:custGeom>
              <a:avLst/>
              <a:gdLst>
                <a:gd name="T0" fmla="*/ 0 w 83"/>
                <a:gd name="T1" fmla="*/ 2 h 106"/>
                <a:gd name="T2" fmla="*/ 35 w 83"/>
                <a:gd name="T3" fmla="*/ 0 h 106"/>
                <a:gd name="T4" fmla="*/ 42 w 83"/>
                <a:gd name="T5" fmla="*/ 18 h 106"/>
                <a:gd name="T6" fmla="*/ 29 w 83"/>
                <a:gd name="T7" fmla="*/ 53 h 106"/>
                <a:gd name="T8" fmla="*/ 17 w 83"/>
                <a:gd name="T9" fmla="*/ 40 h 106"/>
                <a:gd name="T10" fmla="*/ 31 w 83"/>
                <a:gd name="T11" fmla="*/ 21 h 106"/>
                <a:gd name="T12" fmla="*/ 31 w 83"/>
                <a:gd name="T13" fmla="*/ 6 h 106"/>
                <a:gd name="T14" fmla="*/ 0 w 83"/>
                <a:gd name="T15" fmla="*/ 2 h 106"/>
                <a:gd name="T16" fmla="*/ 0 w 83"/>
                <a:gd name="T17" fmla="*/ 2 h 1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3"/>
                <a:gd name="T28" fmla="*/ 0 h 106"/>
                <a:gd name="T29" fmla="*/ 83 w 83"/>
                <a:gd name="T30" fmla="*/ 106 h 10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3" h="106">
                  <a:moveTo>
                    <a:pt x="0" y="4"/>
                  </a:moveTo>
                  <a:lnTo>
                    <a:pt x="70" y="0"/>
                  </a:lnTo>
                  <a:lnTo>
                    <a:pt x="83" y="36"/>
                  </a:lnTo>
                  <a:lnTo>
                    <a:pt x="58" y="106"/>
                  </a:lnTo>
                  <a:lnTo>
                    <a:pt x="34" y="80"/>
                  </a:lnTo>
                  <a:lnTo>
                    <a:pt x="62" y="42"/>
                  </a:lnTo>
                  <a:lnTo>
                    <a:pt x="62" y="1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1" name="Freeform 84"/>
            <p:cNvSpPr>
              <a:spLocks/>
            </p:cNvSpPr>
            <p:nvPr/>
          </p:nvSpPr>
          <p:spPr bwMode="auto">
            <a:xfrm>
              <a:off x="2974" y="1080"/>
              <a:ext cx="279" cy="96"/>
            </a:xfrm>
            <a:custGeom>
              <a:avLst/>
              <a:gdLst>
                <a:gd name="T0" fmla="*/ 0 w 559"/>
                <a:gd name="T1" fmla="*/ 96 h 192"/>
                <a:gd name="T2" fmla="*/ 32 w 559"/>
                <a:gd name="T3" fmla="*/ 26 h 192"/>
                <a:gd name="T4" fmla="*/ 109 w 559"/>
                <a:gd name="T5" fmla="*/ 7 h 192"/>
                <a:gd name="T6" fmla="*/ 138 w 559"/>
                <a:gd name="T7" fmla="*/ 0 h 192"/>
                <a:gd name="T8" fmla="*/ 204 w 559"/>
                <a:gd name="T9" fmla="*/ 7 h 192"/>
                <a:gd name="T10" fmla="*/ 279 w 559"/>
                <a:gd name="T11" fmla="*/ 28 h 192"/>
                <a:gd name="T12" fmla="*/ 176 w 559"/>
                <a:gd name="T13" fmla="*/ 13 h 192"/>
                <a:gd name="T14" fmla="*/ 145 w 559"/>
                <a:gd name="T15" fmla="*/ 15 h 192"/>
                <a:gd name="T16" fmla="*/ 161 w 559"/>
                <a:gd name="T17" fmla="*/ 30 h 192"/>
                <a:gd name="T18" fmla="*/ 124 w 559"/>
                <a:gd name="T19" fmla="*/ 24 h 192"/>
                <a:gd name="T20" fmla="*/ 117 w 559"/>
                <a:gd name="T21" fmla="*/ 45 h 192"/>
                <a:gd name="T22" fmla="*/ 126 w 559"/>
                <a:gd name="T23" fmla="*/ 75 h 192"/>
                <a:gd name="T24" fmla="*/ 84 w 559"/>
                <a:gd name="T25" fmla="*/ 55 h 192"/>
                <a:gd name="T26" fmla="*/ 92 w 559"/>
                <a:gd name="T27" fmla="*/ 23 h 192"/>
                <a:gd name="T28" fmla="*/ 48 w 559"/>
                <a:gd name="T29" fmla="*/ 38 h 192"/>
                <a:gd name="T30" fmla="*/ 0 w 559"/>
                <a:gd name="T31" fmla="*/ 96 h 192"/>
                <a:gd name="T32" fmla="*/ 0 w 559"/>
                <a:gd name="T33" fmla="*/ 96 h 1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9"/>
                <a:gd name="T52" fmla="*/ 0 h 192"/>
                <a:gd name="T53" fmla="*/ 559 w 559"/>
                <a:gd name="T54" fmla="*/ 192 h 1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9" h="192">
                  <a:moveTo>
                    <a:pt x="0" y="192"/>
                  </a:moveTo>
                  <a:lnTo>
                    <a:pt x="65" y="53"/>
                  </a:lnTo>
                  <a:lnTo>
                    <a:pt x="219" y="15"/>
                  </a:lnTo>
                  <a:lnTo>
                    <a:pt x="276" y="0"/>
                  </a:lnTo>
                  <a:lnTo>
                    <a:pt x="409" y="15"/>
                  </a:lnTo>
                  <a:lnTo>
                    <a:pt x="559" y="57"/>
                  </a:lnTo>
                  <a:lnTo>
                    <a:pt x="352" y="26"/>
                  </a:lnTo>
                  <a:lnTo>
                    <a:pt x="291" y="30"/>
                  </a:lnTo>
                  <a:lnTo>
                    <a:pt x="322" y="60"/>
                  </a:lnTo>
                  <a:lnTo>
                    <a:pt x="249" y="49"/>
                  </a:lnTo>
                  <a:lnTo>
                    <a:pt x="234" y="89"/>
                  </a:lnTo>
                  <a:lnTo>
                    <a:pt x="253" y="150"/>
                  </a:lnTo>
                  <a:lnTo>
                    <a:pt x="169" y="110"/>
                  </a:lnTo>
                  <a:lnTo>
                    <a:pt x="185" y="45"/>
                  </a:lnTo>
                  <a:lnTo>
                    <a:pt x="97" y="76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2" name="Freeform 85"/>
            <p:cNvSpPr>
              <a:spLocks/>
            </p:cNvSpPr>
            <p:nvPr/>
          </p:nvSpPr>
          <p:spPr bwMode="auto">
            <a:xfrm>
              <a:off x="1775" y="1704"/>
              <a:ext cx="128" cy="460"/>
            </a:xfrm>
            <a:custGeom>
              <a:avLst/>
              <a:gdLst>
                <a:gd name="T0" fmla="*/ 128 w 257"/>
                <a:gd name="T1" fmla="*/ 48 h 920"/>
                <a:gd name="T2" fmla="*/ 105 w 257"/>
                <a:gd name="T3" fmla="*/ 0 h 920"/>
                <a:gd name="T4" fmla="*/ 69 w 257"/>
                <a:gd name="T5" fmla="*/ 57 h 920"/>
                <a:gd name="T6" fmla="*/ 16 w 257"/>
                <a:gd name="T7" fmla="*/ 239 h 920"/>
                <a:gd name="T8" fmla="*/ 0 w 257"/>
                <a:gd name="T9" fmla="*/ 279 h 920"/>
                <a:gd name="T10" fmla="*/ 6 w 257"/>
                <a:gd name="T11" fmla="*/ 460 h 920"/>
                <a:gd name="T12" fmla="*/ 24 w 257"/>
                <a:gd name="T13" fmla="*/ 325 h 920"/>
                <a:gd name="T14" fmla="*/ 14 w 257"/>
                <a:gd name="T15" fmla="*/ 276 h 920"/>
                <a:gd name="T16" fmla="*/ 41 w 257"/>
                <a:gd name="T17" fmla="*/ 241 h 920"/>
                <a:gd name="T18" fmla="*/ 37 w 257"/>
                <a:gd name="T19" fmla="*/ 217 h 920"/>
                <a:gd name="T20" fmla="*/ 96 w 257"/>
                <a:gd name="T21" fmla="*/ 40 h 920"/>
                <a:gd name="T22" fmla="*/ 128 w 257"/>
                <a:gd name="T23" fmla="*/ 48 h 920"/>
                <a:gd name="T24" fmla="*/ 128 w 257"/>
                <a:gd name="T25" fmla="*/ 48 h 9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7"/>
                <a:gd name="T40" fmla="*/ 0 h 920"/>
                <a:gd name="T41" fmla="*/ 257 w 257"/>
                <a:gd name="T42" fmla="*/ 920 h 9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7" h="920">
                  <a:moveTo>
                    <a:pt x="257" y="95"/>
                  </a:moveTo>
                  <a:lnTo>
                    <a:pt x="211" y="0"/>
                  </a:lnTo>
                  <a:lnTo>
                    <a:pt x="139" y="114"/>
                  </a:lnTo>
                  <a:lnTo>
                    <a:pt x="32" y="479"/>
                  </a:lnTo>
                  <a:lnTo>
                    <a:pt x="0" y="558"/>
                  </a:lnTo>
                  <a:lnTo>
                    <a:pt x="13" y="920"/>
                  </a:lnTo>
                  <a:lnTo>
                    <a:pt x="48" y="650"/>
                  </a:lnTo>
                  <a:lnTo>
                    <a:pt x="29" y="551"/>
                  </a:lnTo>
                  <a:lnTo>
                    <a:pt x="82" y="482"/>
                  </a:lnTo>
                  <a:lnTo>
                    <a:pt x="74" y="433"/>
                  </a:lnTo>
                  <a:lnTo>
                    <a:pt x="192" y="79"/>
                  </a:lnTo>
                  <a:lnTo>
                    <a:pt x="257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3" name="Freeform 86"/>
            <p:cNvSpPr>
              <a:spLocks/>
            </p:cNvSpPr>
            <p:nvPr/>
          </p:nvSpPr>
          <p:spPr bwMode="auto">
            <a:xfrm>
              <a:off x="1801" y="2720"/>
              <a:ext cx="478" cy="511"/>
            </a:xfrm>
            <a:custGeom>
              <a:avLst/>
              <a:gdLst>
                <a:gd name="T0" fmla="*/ 74 w 957"/>
                <a:gd name="T1" fmla="*/ 0 h 1022"/>
                <a:gd name="T2" fmla="*/ 21 w 957"/>
                <a:gd name="T3" fmla="*/ 257 h 1022"/>
                <a:gd name="T4" fmla="*/ 0 w 957"/>
                <a:gd name="T5" fmla="*/ 511 h 1022"/>
                <a:gd name="T6" fmla="*/ 478 w 957"/>
                <a:gd name="T7" fmla="*/ 511 h 1022"/>
                <a:gd name="T8" fmla="*/ 242 w 957"/>
                <a:gd name="T9" fmla="*/ 399 h 1022"/>
                <a:gd name="T10" fmla="*/ 165 w 957"/>
                <a:gd name="T11" fmla="*/ 477 h 1022"/>
                <a:gd name="T12" fmla="*/ 123 w 957"/>
                <a:gd name="T13" fmla="*/ 407 h 1022"/>
                <a:gd name="T14" fmla="*/ 165 w 957"/>
                <a:gd name="T15" fmla="*/ 202 h 1022"/>
                <a:gd name="T16" fmla="*/ 76 w 957"/>
                <a:gd name="T17" fmla="*/ 287 h 1022"/>
                <a:gd name="T18" fmla="*/ 74 w 957"/>
                <a:gd name="T19" fmla="*/ 0 h 1022"/>
                <a:gd name="T20" fmla="*/ 74 w 957"/>
                <a:gd name="T21" fmla="*/ 0 h 10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57"/>
                <a:gd name="T34" fmla="*/ 0 h 1022"/>
                <a:gd name="T35" fmla="*/ 957 w 957"/>
                <a:gd name="T36" fmla="*/ 1022 h 10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57" h="1022">
                  <a:moveTo>
                    <a:pt x="149" y="0"/>
                  </a:moveTo>
                  <a:lnTo>
                    <a:pt x="42" y="513"/>
                  </a:lnTo>
                  <a:lnTo>
                    <a:pt x="0" y="1022"/>
                  </a:lnTo>
                  <a:lnTo>
                    <a:pt x="957" y="1022"/>
                  </a:lnTo>
                  <a:lnTo>
                    <a:pt x="485" y="798"/>
                  </a:lnTo>
                  <a:lnTo>
                    <a:pt x="331" y="954"/>
                  </a:lnTo>
                  <a:lnTo>
                    <a:pt x="247" y="813"/>
                  </a:lnTo>
                  <a:lnTo>
                    <a:pt x="331" y="403"/>
                  </a:lnTo>
                  <a:lnTo>
                    <a:pt x="152" y="574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4" name="Freeform 87"/>
            <p:cNvSpPr>
              <a:spLocks/>
            </p:cNvSpPr>
            <p:nvPr/>
          </p:nvSpPr>
          <p:spPr bwMode="auto">
            <a:xfrm>
              <a:off x="2380" y="2152"/>
              <a:ext cx="269" cy="207"/>
            </a:xfrm>
            <a:custGeom>
              <a:avLst/>
              <a:gdLst>
                <a:gd name="T0" fmla="*/ 33 w 538"/>
                <a:gd name="T1" fmla="*/ 0 h 412"/>
                <a:gd name="T2" fmla="*/ 33 w 538"/>
                <a:gd name="T3" fmla="*/ 62 h 412"/>
                <a:gd name="T4" fmla="*/ 47 w 538"/>
                <a:gd name="T5" fmla="*/ 130 h 412"/>
                <a:gd name="T6" fmla="*/ 68 w 538"/>
                <a:gd name="T7" fmla="*/ 129 h 412"/>
                <a:gd name="T8" fmla="*/ 134 w 538"/>
                <a:gd name="T9" fmla="*/ 56 h 412"/>
                <a:gd name="T10" fmla="*/ 153 w 538"/>
                <a:gd name="T11" fmla="*/ 34 h 412"/>
                <a:gd name="T12" fmla="*/ 185 w 538"/>
                <a:gd name="T13" fmla="*/ 34 h 412"/>
                <a:gd name="T14" fmla="*/ 269 w 538"/>
                <a:gd name="T15" fmla="*/ 54 h 412"/>
                <a:gd name="T16" fmla="*/ 171 w 538"/>
                <a:gd name="T17" fmla="*/ 37 h 412"/>
                <a:gd name="T18" fmla="*/ 160 w 538"/>
                <a:gd name="T19" fmla="*/ 43 h 412"/>
                <a:gd name="T20" fmla="*/ 154 w 538"/>
                <a:gd name="T21" fmla="*/ 65 h 412"/>
                <a:gd name="T22" fmla="*/ 139 w 538"/>
                <a:gd name="T23" fmla="*/ 68 h 412"/>
                <a:gd name="T24" fmla="*/ 129 w 538"/>
                <a:gd name="T25" fmla="*/ 103 h 412"/>
                <a:gd name="T26" fmla="*/ 107 w 538"/>
                <a:gd name="T27" fmla="*/ 115 h 412"/>
                <a:gd name="T28" fmla="*/ 80 w 538"/>
                <a:gd name="T29" fmla="*/ 161 h 412"/>
                <a:gd name="T30" fmla="*/ 60 w 538"/>
                <a:gd name="T31" fmla="*/ 207 h 412"/>
                <a:gd name="T32" fmla="*/ 37 w 538"/>
                <a:gd name="T33" fmla="*/ 182 h 412"/>
                <a:gd name="T34" fmla="*/ 33 w 538"/>
                <a:gd name="T35" fmla="*/ 139 h 412"/>
                <a:gd name="T36" fmla="*/ 0 w 538"/>
                <a:gd name="T37" fmla="*/ 125 h 412"/>
                <a:gd name="T38" fmla="*/ 33 w 538"/>
                <a:gd name="T39" fmla="*/ 0 h 412"/>
                <a:gd name="T40" fmla="*/ 33 w 538"/>
                <a:gd name="T41" fmla="*/ 0 h 4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8"/>
                <a:gd name="T64" fmla="*/ 0 h 412"/>
                <a:gd name="T65" fmla="*/ 538 w 538"/>
                <a:gd name="T66" fmla="*/ 412 h 4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8" h="412">
                  <a:moveTo>
                    <a:pt x="65" y="0"/>
                  </a:moveTo>
                  <a:lnTo>
                    <a:pt x="65" y="123"/>
                  </a:lnTo>
                  <a:lnTo>
                    <a:pt x="95" y="258"/>
                  </a:lnTo>
                  <a:lnTo>
                    <a:pt x="137" y="256"/>
                  </a:lnTo>
                  <a:lnTo>
                    <a:pt x="268" y="112"/>
                  </a:lnTo>
                  <a:lnTo>
                    <a:pt x="306" y="68"/>
                  </a:lnTo>
                  <a:lnTo>
                    <a:pt x="371" y="68"/>
                  </a:lnTo>
                  <a:lnTo>
                    <a:pt x="538" y="108"/>
                  </a:lnTo>
                  <a:lnTo>
                    <a:pt x="342" y="74"/>
                  </a:lnTo>
                  <a:lnTo>
                    <a:pt x="321" y="85"/>
                  </a:lnTo>
                  <a:lnTo>
                    <a:pt x="308" y="129"/>
                  </a:lnTo>
                  <a:lnTo>
                    <a:pt x="278" y="135"/>
                  </a:lnTo>
                  <a:lnTo>
                    <a:pt x="257" y="205"/>
                  </a:lnTo>
                  <a:lnTo>
                    <a:pt x="215" y="228"/>
                  </a:lnTo>
                  <a:lnTo>
                    <a:pt x="160" y="321"/>
                  </a:lnTo>
                  <a:lnTo>
                    <a:pt x="120" y="412"/>
                  </a:lnTo>
                  <a:lnTo>
                    <a:pt x="74" y="363"/>
                  </a:lnTo>
                  <a:lnTo>
                    <a:pt x="65" y="277"/>
                  </a:lnTo>
                  <a:lnTo>
                    <a:pt x="0" y="249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29" name="Text Box 89"/>
          <p:cNvSpPr txBox="1">
            <a:spLocks noChangeArrowheads="1"/>
          </p:cNvSpPr>
          <p:nvPr/>
        </p:nvSpPr>
        <p:spPr bwMode="auto">
          <a:xfrm>
            <a:off x="1066800" y="1828800"/>
            <a:ext cx="4191000" cy="4032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Akuntansi manajemen menyediakan ukuran dan laporan internal yang digunakan untuk mengevaluasi kinerja berbagai entitas, lini produk, departemen, dan manajer</a:t>
            </a:r>
          </a:p>
        </p:txBody>
      </p:sp>
      <p:sp>
        <p:nvSpPr>
          <p:cNvPr id="170074" name="Text Box 90"/>
          <p:cNvSpPr txBox="1">
            <a:spLocks noChangeArrowheads="1"/>
          </p:cNvSpPr>
          <p:nvPr/>
        </p:nvSpPr>
        <p:spPr bwMode="auto">
          <a:xfrm>
            <a:off x="1638300" y="685800"/>
            <a:ext cx="5867400" cy="7747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Tingkat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Agregasi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Chapter 1 -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C6A4BB-6DBF-42FD-AF05-641D08F17AEC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7652" name="Text Box 88"/>
          <p:cNvSpPr txBox="1">
            <a:spLocks noChangeArrowheads="1"/>
          </p:cNvSpPr>
          <p:nvPr/>
        </p:nvSpPr>
        <p:spPr bwMode="auto">
          <a:xfrm>
            <a:off x="685800" y="2057400"/>
            <a:ext cx="3429000" cy="3540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Akuntansi keuanga berfokus pada kinerje perusahaan secara keseluruhan dan memberikan sudut pandang yang lebih agregat.</a:t>
            </a:r>
          </a:p>
        </p:txBody>
      </p:sp>
      <p:grpSp>
        <p:nvGrpSpPr>
          <p:cNvPr id="27653" name="Group 222"/>
          <p:cNvGrpSpPr>
            <a:grpSpLocks/>
          </p:cNvGrpSpPr>
          <p:nvPr/>
        </p:nvGrpSpPr>
        <p:grpSpPr bwMode="auto">
          <a:xfrm>
            <a:off x="4267200" y="2513013"/>
            <a:ext cx="4552950" cy="2714625"/>
            <a:chOff x="2688" y="1583"/>
            <a:chExt cx="2868" cy="1710"/>
          </a:xfrm>
        </p:grpSpPr>
        <p:sp>
          <p:nvSpPr>
            <p:cNvPr id="27655" name="Freeform 170"/>
            <p:cNvSpPr>
              <a:spLocks/>
            </p:cNvSpPr>
            <p:nvPr/>
          </p:nvSpPr>
          <p:spPr bwMode="auto">
            <a:xfrm>
              <a:off x="2688" y="1638"/>
              <a:ext cx="2858" cy="954"/>
            </a:xfrm>
            <a:custGeom>
              <a:avLst/>
              <a:gdLst>
                <a:gd name="T0" fmla="*/ 505 w 5715"/>
                <a:gd name="T1" fmla="*/ 949 h 1907"/>
                <a:gd name="T2" fmla="*/ 1010 w 5715"/>
                <a:gd name="T3" fmla="*/ 939 h 1907"/>
                <a:gd name="T4" fmla="*/ 1647 w 5715"/>
                <a:gd name="T5" fmla="*/ 775 h 1907"/>
                <a:gd name="T6" fmla="*/ 1553 w 5715"/>
                <a:gd name="T7" fmla="*/ 954 h 1907"/>
                <a:gd name="T8" fmla="*/ 1978 w 5715"/>
                <a:gd name="T9" fmla="*/ 949 h 1907"/>
                <a:gd name="T10" fmla="*/ 2352 w 5715"/>
                <a:gd name="T11" fmla="*/ 881 h 1907"/>
                <a:gd name="T12" fmla="*/ 2605 w 5715"/>
                <a:gd name="T13" fmla="*/ 790 h 1907"/>
                <a:gd name="T14" fmla="*/ 2731 w 5715"/>
                <a:gd name="T15" fmla="*/ 622 h 1907"/>
                <a:gd name="T16" fmla="*/ 2379 w 5715"/>
                <a:gd name="T17" fmla="*/ 638 h 1907"/>
                <a:gd name="T18" fmla="*/ 2531 w 5715"/>
                <a:gd name="T19" fmla="*/ 548 h 1907"/>
                <a:gd name="T20" fmla="*/ 2858 w 5715"/>
                <a:gd name="T21" fmla="*/ 475 h 1907"/>
                <a:gd name="T22" fmla="*/ 2284 w 5715"/>
                <a:gd name="T23" fmla="*/ 433 h 1907"/>
                <a:gd name="T24" fmla="*/ 2426 w 5715"/>
                <a:gd name="T25" fmla="*/ 243 h 1907"/>
                <a:gd name="T26" fmla="*/ 2815 w 5715"/>
                <a:gd name="T27" fmla="*/ 195 h 1907"/>
                <a:gd name="T28" fmla="*/ 2305 w 5715"/>
                <a:gd name="T29" fmla="*/ 0 h 1907"/>
                <a:gd name="T30" fmla="*/ 1742 w 5715"/>
                <a:gd name="T31" fmla="*/ 27 h 1907"/>
                <a:gd name="T32" fmla="*/ 1315 w 5715"/>
                <a:gd name="T33" fmla="*/ 180 h 1907"/>
                <a:gd name="T34" fmla="*/ 862 w 5715"/>
                <a:gd name="T35" fmla="*/ 54 h 1907"/>
                <a:gd name="T36" fmla="*/ 532 w 5715"/>
                <a:gd name="T37" fmla="*/ 21 h 1907"/>
                <a:gd name="T38" fmla="*/ 142 w 5715"/>
                <a:gd name="T39" fmla="*/ 338 h 1907"/>
                <a:gd name="T40" fmla="*/ 505 w 5715"/>
                <a:gd name="T41" fmla="*/ 369 h 1907"/>
                <a:gd name="T42" fmla="*/ 905 w 5715"/>
                <a:gd name="T43" fmla="*/ 422 h 1907"/>
                <a:gd name="T44" fmla="*/ 532 w 5715"/>
                <a:gd name="T45" fmla="*/ 659 h 1907"/>
                <a:gd name="T46" fmla="*/ 0 w 5715"/>
                <a:gd name="T47" fmla="*/ 696 h 1907"/>
                <a:gd name="T48" fmla="*/ 505 w 5715"/>
                <a:gd name="T49" fmla="*/ 949 h 1907"/>
                <a:gd name="T50" fmla="*/ 505 w 5715"/>
                <a:gd name="T51" fmla="*/ 949 h 190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715"/>
                <a:gd name="T79" fmla="*/ 0 h 1907"/>
                <a:gd name="T80" fmla="*/ 5715 w 5715"/>
                <a:gd name="T81" fmla="*/ 1907 h 190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715" h="1907">
                  <a:moveTo>
                    <a:pt x="1010" y="1898"/>
                  </a:moveTo>
                  <a:lnTo>
                    <a:pt x="2019" y="1877"/>
                  </a:lnTo>
                  <a:lnTo>
                    <a:pt x="3293" y="1550"/>
                  </a:lnTo>
                  <a:lnTo>
                    <a:pt x="3105" y="1907"/>
                  </a:lnTo>
                  <a:lnTo>
                    <a:pt x="3956" y="1898"/>
                  </a:lnTo>
                  <a:lnTo>
                    <a:pt x="4704" y="1761"/>
                  </a:lnTo>
                  <a:lnTo>
                    <a:pt x="5209" y="1580"/>
                  </a:lnTo>
                  <a:lnTo>
                    <a:pt x="5462" y="1244"/>
                  </a:lnTo>
                  <a:lnTo>
                    <a:pt x="4757" y="1276"/>
                  </a:lnTo>
                  <a:lnTo>
                    <a:pt x="5061" y="1095"/>
                  </a:lnTo>
                  <a:lnTo>
                    <a:pt x="5715" y="949"/>
                  </a:lnTo>
                  <a:lnTo>
                    <a:pt x="4567" y="865"/>
                  </a:lnTo>
                  <a:lnTo>
                    <a:pt x="4852" y="485"/>
                  </a:lnTo>
                  <a:lnTo>
                    <a:pt x="5630" y="390"/>
                  </a:lnTo>
                  <a:lnTo>
                    <a:pt x="4609" y="0"/>
                  </a:lnTo>
                  <a:lnTo>
                    <a:pt x="3483" y="54"/>
                  </a:lnTo>
                  <a:lnTo>
                    <a:pt x="2629" y="360"/>
                  </a:lnTo>
                  <a:lnTo>
                    <a:pt x="1724" y="107"/>
                  </a:lnTo>
                  <a:lnTo>
                    <a:pt x="1063" y="42"/>
                  </a:lnTo>
                  <a:lnTo>
                    <a:pt x="283" y="675"/>
                  </a:lnTo>
                  <a:lnTo>
                    <a:pt x="1010" y="738"/>
                  </a:lnTo>
                  <a:lnTo>
                    <a:pt x="1810" y="844"/>
                  </a:lnTo>
                  <a:lnTo>
                    <a:pt x="1063" y="1318"/>
                  </a:lnTo>
                  <a:lnTo>
                    <a:pt x="0" y="1392"/>
                  </a:lnTo>
                  <a:lnTo>
                    <a:pt x="1010" y="1898"/>
                  </a:lnTo>
                  <a:close/>
                </a:path>
              </a:pathLst>
            </a:custGeom>
            <a:solidFill>
              <a:srgbClr val="D1F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6" name="Freeform 171"/>
            <p:cNvSpPr>
              <a:spLocks/>
            </p:cNvSpPr>
            <p:nvPr/>
          </p:nvSpPr>
          <p:spPr bwMode="auto">
            <a:xfrm>
              <a:off x="3693" y="2052"/>
              <a:ext cx="1466" cy="943"/>
            </a:xfrm>
            <a:custGeom>
              <a:avLst/>
              <a:gdLst>
                <a:gd name="T0" fmla="*/ 0 w 2931"/>
                <a:gd name="T1" fmla="*/ 9 h 1886"/>
                <a:gd name="T2" fmla="*/ 184 w 2931"/>
                <a:gd name="T3" fmla="*/ 90 h 1886"/>
                <a:gd name="T4" fmla="*/ 223 w 2931"/>
                <a:gd name="T5" fmla="*/ 177 h 1886"/>
                <a:gd name="T6" fmla="*/ 471 w 2931"/>
                <a:gd name="T7" fmla="*/ 308 h 1886"/>
                <a:gd name="T8" fmla="*/ 877 w 2931"/>
                <a:gd name="T9" fmla="*/ 493 h 1886"/>
                <a:gd name="T10" fmla="*/ 947 w 2931"/>
                <a:gd name="T11" fmla="*/ 0 h 1886"/>
                <a:gd name="T12" fmla="*/ 911 w 2931"/>
                <a:gd name="T13" fmla="*/ 506 h 1886"/>
                <a:gd name="T14" fmla="*/ 976 w 2931"/>
                <a:gd name="T15" fmla="*/ 538 h 1886"/>
                <a:gd name="T16" fmla="*/ 979 w 2931"/>
                <a:gd name="T17" fmla="*/ 454 h 1886"/>
                <a:gd name="T18" fmla="*/ 1189 w 2931"/>
                <a:gd name="T19" fmla="*/ 427 h 1886"/>
                <a:gd name="T20" fmla="*/ 1200 w 2931"/>
                <a:gd name="T21" fmla="*/ 290 h 1886"/>
                <a:gd name="T22" fmla="*/ 1229 w 2931"/>
                <a:gd name="T23" fmla="*/ 277 h 1886"/>
                <a:gd name="T24" fmla="*/ 1279 w 2931"/>
                <a:gd name="T25" fmla="*/ 417 h 1886"/>
                <a:gd name="T26" fmla="*/ 1302 w 2931"/>
                <a:gd name="T27" fmla="*/ 433 h 1886"/>
                <a:gd name="T28" fmla="*/ 1308 w 2931"/>
                <a:gd name="T29" fmla="*/ 335 h 1886"/>
                <a:gd name="T30" fmla="*/ 1323 w 2931"/>
                <a:gd name="T31" fmla="*/ 330 h 1886"/>
                <a:gd name="T32" fmla="*/ 1466 w 2931"/>
                <a:gd name="T33" fmla="*/ 825 h 1886"/>
                <a:gd name="T34" fmla="*/ 1284 w 2931"/>
                <a:gd name="T35" fmla="*/ 943 h 1886"/>
                <a:gd name="T36" fmla="*/ 165 w 2931"/>
                <a:gd name="T37" fmla="*/ 457 h 1886"/>
                <a:gd name="T38" fmla="*/ 0 w 2931"/>
                <a:gd name="T39" fmla="*/ 9 h 1886"/>
                <a:gd name="T40" fmla="*/ 0 w 2931"/>
                <a:gd name="T41" fmla="*/ 9 h 18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31"/>
                <a:gd name="T64" fmla="*/ 0 h 1886"/>
                <a:gd name="T65" fmla="*/ 2931 w 2931"/>
                <a:gd name="T66" fmla="*/ 1886 h 188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31" h="1886">
                  <a:moveTo>
                    <a:pt x="0" y="17"/>
                  </a:moveTo>
                  <a:lnTo>
                    <a:pt x="368" y="179"/>
                  </a:lnTo>
                  <a:lnTo>
                    <a:pt x="446" y="354"/>
                  </a:lnTo>
                  <a:lnTo>
                    <a:pt x="941" y="616"/>
                  </a:lnTo>
                  <a:lnTo>
                    <a:pt x="1753" y="987"/>
                  </a:lnTo>
                  <a:lnTo>
                    <a:pt x="1893" y="0"/>
                  </a:lnTo>
                  <a:lnTo>
                    <a:pt x="1821" y="1012"/>
                  </a:lnTo>
                  <a:lnTo>
                    <a:pt x="1952" y="1076"/>
                  </a:lnTo>
                  <a:lnTo>
                    <a:pt x="1958" y="907"/>
                  </a:lnTo>
                  <a:lnTo>
                    <a:pt x="2378" y="854"/>
                  </a:lnTo>
                  <a:lnTo>
                    <a:pt x="2399" y="580"/>
                  </a:lnTo>
                  <a:lnTo>
                    <a:pt x="2458" y="553"/>
                  </a:lnTo>
                  <a:lnTo>
                    <a:pt x="2557" y="833"/>
                  </a:lnTo>
                  <a:lnTo>
                    <a:pt x="2604" y="865"/>
                  </a:lnTo>
                  <a:lnTo>
                    <a:pt x="2616" y="669"/>
                  </a:lnTo>
                  <a:lnTo>
                    <a:pt x="2646" y="660"/>
                  </a:lnTo>
                  <a:lnTo>
                    <a:pt x="2931" y="1650"/>
                  </a:lnTo>
                  <a:lnTo>
                    <a:pt x="2568" y="1886"/>
                  </a:lnTo>
                  <a:lnTo>
                    <a:pt x="330" y="91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Freeform 172"/>
            <p:cNvSpPr>
              <a:spLocks/>
            </p:cNvSpPr>
            <p:nvPr/>
          </p:nvSpPr>
          <p:spPr bwMode="auto">
            <a:xfrm>
              <a:off x="2987" y="3034"/>
              <a:ext cx="2474" cy="259"/>
            </a:xfrm>
            <a:custGeom>
              <a:avLst/>
              <a:gdLst>
                <a:gd name="T0" fmla="*/ 0 w 4947"/>
                <a:gd name="T1" fmla="*/ 0 h 517"/>
                <a:gd name="T2" fmla="*/ 2242 w 4947"/>
                <a:gd name="T3" fmla="*/ 16 h 517"/>
                <a:gd name="T4" fmla="*/ 2474 w 4947"/>
                <a:gd name="T5" fmla="*/ 69 h 517"/>
                <a:gd name="T6" fmla="*/ 2063 w 4947"/>
                <a:gd name="T7" fmla="*/ 110 h 517"/>
                <a:gd name="T8" fmla="*/ 2264 w 4947"/>
                <a:gd name="T9" fmla="*/ 195 h 517"/>
                <a:gd name="T10" fmla="*/ 1553 w 4947"/>
                <a:gd name="T11" fmla="*/ 259 h 517"/>
                <a:gd name="T12" fmla="*/ 837 w 4947"/>
                <a:gd name="T13" fmla="*/ 168 h 517"/>
                <a:gd name="T14" fmla="*/ 232 w 4947"/>
                <a:gd name="T15" fmla="*/ 116 h 517"/>
                <a:gd name="T16" fmla="*/ 342 w 4947"/>
                <a:gd name="T17" fmla="*/ 52 h 517"/>
                <a:gd name="T18" fmla="*/ 0 w 4947"/>
                <a:gd name="T19" fmla="*/ 0 h 517"/>
                <a:gd name="T20" fmla="*/ 0 w 4947"/>
                <a:gd name="T21" fmla="*/ 0 h 5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947"/>
                <a:gd name="T34" fmla="*/ 0 h 517"/>
                <a:gd name="T35" fmla="*/ 4947 w 4947"/>
                <a:gd name="T36" fmla="*/ 517 h 5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947" h="517">
                  <a:moveTo>
                    <a:pt x="0" y="0"/>
                  </a:moveTo>
                  <a:lnTo>
                    <a:pt x="4483" y="32"/>
                  </a:lnTo>
                  <a:lnTo>
                    <a:pt x="4947" y="137"/>
                  </a:lnTo>
                  <a:lnTo>
                    <a:pt x="4126" y="220"/>
                  </a:lnTo>
                  <a:lnTo>
                    <a:pt x="4527" y="390"/>
                  </a:lnTo>
                  <a:lnTo>
                    <a:pt x="3105" y="517"/>
                  </a:lnTo>
                  <a:lnTo>
                    <a:pt x="1673" y="336"/>
                  </a:lnTo>
                  <a:lnTo>
                    <a:pt x="464" y="232"/>
                  </a:lnTo>
                  <a:lnTo>
                    <a:pt x="684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BC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Freeform 173"/>
            <p:cNvSpPr>
              <a:spLocks/>
            </p:cNvSpPr>
            <p:nvPr/>
          </p:nvSpPr>
          <p:spPr bwMode="auto">
            <a:xfrm>
              <a:off x="4892" y="2337"/>
              <a:ext cx="56" cy="142"/>
            </a:xfrm>
            <a:custGeom>
              <a:avLst/>
              <a:gdLst>
                <a:gd name="T0" fmla="*/ 27 w 112"/>
                <a:gd name="T1" fmla="*/ 18 h 285"/>
                <a:gd name="T2" fmla="*/ 9 w 112"/>
                <a:gd name="T3" fmla="*/ 3 h 285"/>
                <a:gd name="T4" fmla="*/ 37 w 112"/>
                <a:gd name="T5" fmla="*/ 0 h 285"/>
                <a:gd name="T6" fmla="*/ 56 w 112"/>
                <a:gd name="T7" fmla="*/ 133 h 285"/>
                <a:gd name="T8" fmla="*/ 0 w 112"/>
                <a:gd name="T9" fmla="*/ 142 h 285"/>
                <a:gd name="T10" fmla="*/ 14 w 112"/>
                <a:gd name="T11" fmla="*/ 89 h 285"/>
                <a:gd name="T12" fmla="*/ 31 w 112"/>
                <a:gd name="T13" fmla="*/ 77 h 285"/>
                <a:gd name="T14" fmla="*/ 27 w 112"/>
                <a:gd name="T15" fmla="*/ 18 h 285"/>
                <a:gd name="T16" fmla="*/ 27 w 112"/>
                <a:gd name="T17" fmla="*/ 18 h 2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2"/>
                <a:gd name="T28" fmla="*/ 0 h 285"/>
                <a:gd name="T29" fmla="*/ 112 w 112"/>
                <a:gd name="T30" fmla="*/ 285 h 28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2" h="285">
                  <a:moveTo>
                    <a:pt x="53" y="36"/>
                  </a:moveTo>
                  <a:lnTo>
                    <a:pt x="17" y="7"/>
                  </a:lnTo>
                  <a:lnTo>
                    <a:pt x="74" y="0"/>
                  </a:lnTo>
                  <a:lnTo>
                    <a:pt x="112" y="266"/>
                  </a:lnTo>
                  <a:lnTo>
                    <a:pt x="0" y="285"/>
                  </a:lnTo>
                  <a:lnTo>
                    <a:pt x="29" y="178"/>
                  </a:lnTo>
                  <a:lnTo>
                    <a:pt x="63" y="155"/>
                  </a:lnTo>
                  <a:lnTo>
                    <a:pt x="53" y="36"/>
                  </a:lnTo>
                  <a:close/>
                </a:path>
              </a:pathLst>
            </a:custGeom>
            <a:solidFill>
              <a:srgbClr val="FF26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Freeform 174"/>
            <p:cNvSpPr>
              <a:spLocks/>
            </p:cNvSpPr>
            <p:nvPr/>
          </p:nvSpPr>
          <p:spPr bwMode="auto">
            <a:xfrm>
              <a:off x="4992" y="2383"/>
              <a:ext cx="71" cy="168"/>
            </a:xfrm>
            <a:custGeom>
              <a:avLst/>
              <a:gdLst>
                <a:gd name="T0" fmla="*/ 10 w 140"/>
                <a:gd name="T1" fmla="*/ 7 h 334"/>
                <a:gd name="T2" fmla="*/ 45 w 140"/>
                <a:gd name="T3" fmla="*/ 0 h 334"/>
                <a:gd name="T4" fmla="*/ 71 w 140"/>
                <a:gd name="T5" fmla="*/ 168 h 334"/>
                <a:gd name="T6" fmla="*/ 0 w 140"/>
                <a:gd name="T7" fmla="*/ 98 h 334"/>
                <a:gd name="T8" fmla="*/ 7 w 140"/>
                <a:gd name="T9" fmla="*/ 65 h 334"/>
                <a:gd name="T10" fmla="*/ 29 w 140"/>
                <a:gd name="T11" fmla="*/ 75 h 334"/>
                <a:gd name="T12" fmla="*/ 29 w 140"/>
                <a:gd name="T13" fmla="*/ 19 h 334"/>
                <a:gd name="T14" fmla="*/ 10 w 140"/>
                <a:gd name="T15" fmla="*/ 7 h 334"/>
                <a:gd name="T16" fmla="*/ 10 w 140"/>
                <a:gd name="T17" fmla="*/ 7 h 3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334"/>
                <a:gd name="T29" fmla="*/ 140 w 140"/>
                <a:gd name="T30" fmla="*/ 334 h 3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334">
                  <a:moveTo>
                    <a:pt x="20" y="13"/>
                  </a:moveTo>
                  <a:lnTo>
                    <a:pt x="89" y="0"/>
                  </a:lnTo>
                  <a:lnTo>
                    <a:pt x="140" y="334"/>
                  </a:lnTo>
                  <a:lnTo>
                    <a:pt x="0" y="194"/>
                  </a:lnTo>
                  <a:lnTo>
                    <a:pt x="13" y="129"/>
                  </a:lnTo>
                  <a:lnTo>
                    <a:pt x="57" y="150"/>
                  </a:lnTo>
                  <a:lnTo>
                    <a:pt x="57" y="38"/>
                  </a:lnTo>
                  <a:lnTo>
                    <a:pt x="20" y="13"/>
                  </a:lnTo>
                  <a:close/>
                </a:path>
              </a:pathLst>
            </a:custGeom>
            <a:solidFill>
              <a:srgbClr val="FF26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Freeform 175"/>
            <p:cNvSpPr>
              <a:spLocks/>
            </p:cNvSpPr>
            <p:nvPr/>
          </p:nvSpPr>
          <p:spPr bwMode="auto">
            <a:xfrm>
              <a:off x="4988" y="2500"/>
              <a:ext cx="126" cy="148"/>
            </a:xfrm>
            <a:custGeom>
              <a:avLst/>
              <a:gdLst>
                <a:gd name="T0" fmla="*/ 0 w 253"/>
                <a:gd name="T1" fmla="*/ 0 h 294"/>
                <a:gd name="T2" fmla="*/ 5 w 253"/>
                <a:gd name="T3" fmla="*/ 79 h 294"/>
                <a:gd name="T4" fmla="*/ 126 w 253"/>
                <a:gd name="T5" fmla="*/ 148 h 294"/>
                <a:gd name="T6" fmla="*/ 121 w 253"/>
                <a:gd name="T7" fmla="*/ 89 h 294"/>
                <a:gd name="T8" fmla="*/ 0 w 253"/>
                <a:gd name="T9" fmla="*/ 0 h 294"/>
                <a:gd name="T10" fmla="*/ 0 w 253"/>
                <a:gd name="T11" fmla="*/ 0 h 2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"/>
                <a:gd name="T19" fmla="*/ 0 h 294"/>
                <a:gd name="T20" fmla="*/ 253 w 253"/>
                <a:gd name="T21" fmla="*/ 294 h 2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" h="294">
                  <a:moveTo>
                    <a:pt x="0" y="0"/>
                  </a:moveTo>
                  <a:lnTo>
                    <a:pt x="10" y="157"/>
                  </a:lnTo>
                  <a:lnTo>
                    <a:pt x="253" y="294"/>
                  </a:lnTo>
                  <a:lnTo>
                    <a:pt x="243" y="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Freeform 176"/>
            <p:cNvSpPr>
              <a:spLocks/>
            </p:cNvSpPr>
            <p:nvPr/>
          </p:nvSpPr>
          <p:spPr bwMode="auto">
            <a:xfrm>
              <a:off x="4978" y="2589"/>
              <a:ext cx="216" cy="243"/>
            </a:xfrm>
            <a:custGeom>
              <a:avLst/>
              <a:gdLst>
                <a:gd name="T0" fmla="*/ 58 w 432"/>
                <a:gd name="T1" fmla="*/ 155 h 487"/>
                <a:gd name="T2" fmla="*/ 55 w 432"/>
                <a:gd name="T3" fmla="*/ 48 h 487"/>
                <a:gd name="T4" fmla="*/ 0 w 432"/>
                <a:gd name="T5" fmla="*/ 0 h 487"/>
                <a:gd name="T6" fmla="*/ 205 w 432"/>
                <a:gd name="T7" fmla="*/ 107 h 487"/>
                <a:gd name="T8" fmla="*/ 216 w 432"/>
                <a:gd name="T9" fmla="*/ 243 h 487"/>
                <a:gd name="T10" fmla="*/ 58 w 432"/>
                <a:gd name="T11" fmla="*/ 155 h 487"/>
                <a:gd name="T12" fmla="*/ 58 w 432"/>
                <a:gd name="T13" fmla="*/ 155 h 4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2"/>
                <a:gd name="T22" fmla="*/ 0 h 487"/>
                <a:gd name="T23" fmla="*/ 432 w 432"/>
                <a:gd name="T24" fmla="*/ 487 h 4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2" h="487">
                  <a:moveTo>
                    <a:pt x="116" y="310"/>
                  </a:moveTo>
                  <a:lnTo>
                    <a:pt x="110" y="97"/>
                  </a:lnTo>
                  <a:lnTo>
                    <a:pt x="0" y="0"/>
                  </a:lnTo>
                  <a:lnTo>
                    <a:pt x="409" y="215"/>
                  </a:lnTo>
                  <a:lnTo>
                    <a:pt x="432" y="487"/>
                  </a:lnTo>
                  <a:lnTo>
                    <a:pt x="116" y="310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2" name="Freeform 177"/>
            <p:cNvSpPr>
              <a:spLocks/>
            </p:cNvSpPr>
            <p:nvPr/>
          </p:nvSpPr>
          <p:spPr bwMode="auto">
            <a:xfrm>
              <a:off x="3257" y="2108"/>
              <a:ext cx="1931" cy="941"/>
            </a:xfrm>
            <a:custGeom>
              <a:avLst/>
              <a:gdLst>
                <a:gd name="T0" fmla="*/ 129 w 3861"/>
                <a:gd name="T1" fmla="*/ 0 h 1882"/>
                <a:gd name="T2" fmla="*/ 0 w 3861"/>
                <a:gd name="T3" fmla="*/ 264 h 1882"/>
                <a:gd name="T4" fmla="*/ 86 w 3861"/>
                <a:gd name="T5" fmla="*/ 925 h 1882"/>
                <a:gd name="T6" fmla="*/ 1881 w 3861"/>
                <a:gd name="T7" fmla="*/ 941 h 1882"/>
                <a:gd name="T8" fmla="*/ 1931 w 3861"/>
                <a:gd name="T9" fmla="*/ 851 h 1882"/>
                <a:gd name="T10" fmla="*/ 129 w 3861"/>
                <a:gd name="T11" fmla="*/ 0 h 1882"/>
                <a:gd name="T12" fmla="*/ 129 w 3861"/>
                <a:gd name="T13" fmla="*/ 0 h 18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61"/>
                <a:gd name="T22" fmla="*/ 0 h 1882"/>
                <a:gd name="T23" fmla="*/ 3861 w 3861"/>
                <a:gd name="T24" fmla="*/ 1882 h 18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61" h="1882">
                  <a:moveTo>
                    <a:pt x="258" y="0"/>
                  </a:moveTo>
                  <a:lnTo>
                    <a:pt x="0" y="527"/>
                  </a:lnTo>
                  <a:lnTo>
                    <a:pt x="171" y="1850"/>
                  </a:lnTo>
                  <a:lnTo>
                    <a:pt x="3762" y="1882"/>
                  </a:lnTo>
                  <a:lnTo>
                    <a:pt x="3861" y="1702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3" name="Freeform 178"/>
            <p:cNvSpPr>
              <a:spLocks/>
            </p:cNvSpPr>
            <p:nvPr/>
          </p:nvSpPr>
          <p:spPr bwMode="auto">
            <a:xfrm>
              <a:off x="4640" y="1935"/>
              <a:ext cx="145" cy="779"/>
            </a:xfrm>
            <a:custGeom>
              <a:avLst/>
              <a:gdLst>
                <a:gd name="T0" fmla="*/ 52 w 291"/>
                <a:gd name="T1" fmla="*/ 0 h 1559"/>
                <a:gd name="T2" fmla="*/ 126 w 291"/>
                <a:gd name="T3" fmla="*/ 90 h 1559"/>
                <a:gd name="T4" fmla="*/ 74 w 291"/>
                <a:gd name="T5" fmla="*/ 173 h 1559"/>
                <a:gd name="T6" fmla="*/ 131 w 291"/>
                <a:gd name="T7" fmla="*/ 266 h 1559"/>
                <a:gd name="T8" fmla="*/ 57 w 291"/>
                <a:gd name="T9" fmla="*/ 450 h 1559"/>
                <a:gd name="T10" fmla="*/ 145 w 291"/>
                <a:gd name="T11" fmla="*/ 590 h 1559"/>
                <a:gd name="T12" fmla="*/ 52 w 291"/>
                <a:gd name="T13" fmla="*/ 779 h 1559"/>
                <a:gd name="T14" fmla="*/ 25 w 291"/>
                <a:gd name="T15" fmla="*/ 721 h 1559"/>
                <a:gd name="T16" fmla="*/ 80 w 291"/>
                <a:gd name="T17" fmla="*/ 606 h 1559"/>
                <a:gd name="T18" fmla="*/ 0 w 291"/>
                <a:gd name="T19" fmla="*/ 474 h 1559"/>
                <a:gd name="T20" fmla="*/ 82 w 291"/>
                <a:gd name="T21" fmla="*/ 263 h 1559"/>
                <a:gd name="T22" fmla="*/ 27 w 291"/>
                <a:gd name="T23" fmla="*/ 170 h 1559"/>
                <a:gd name="T24" fmla="*/ 80 w 291"/>
                <a:gd name="T25" fmla="*/ 96 h 1559"/>
                <a:gd name="T26" fmla="*/ 41 w 291"/>
                <a:gd name="T27" fmla="*/ 25 h 1559"/>
                <a:gd name="T28" fmla="*/ 52 w 291"/>
                <a:gd name="T29" fmla="*/ 0 h 1559"/>
                <a:gd name="T30" fmla="*/ 52 w 291"/>
                <a:gd name="T31" fmla="*/ 0 h 155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1"/>
                <a:gd name="T49" fmla="*/ 0 h 1559"/>
                <a:gd name="T50" fmla="*/ 291 w 291"/>
                <a:gd name="T51" fmla="*/ 1559 h 155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1" h="1559">
                  <a:moveTo>
                    <a:pt x="105" y="0"/>
                  </a:moveTo>
                  <a:lnTo>
                    <a:pt x="253" y="181"/>
                  </a:lnTo>
                  <a:lnTo>
                    <a:pt x="148" y="346"/>
                  </a:lnTo>
                  <a:lnTo>
                    <a:pt x="263" y="533"/>
                  </a:lnTo>
                  <a:lnTo>
                    <a:pt x="114" y="900"/>
                  </a:lnTo>
                  <a:lnTo>
                    <a:pt x="291" y="1181"/>
                  </a:lnTo>
                  <a:lnTo>
                    <a:pt x="105" y="1559"/>
                  </a:lnTo>
                  <a:lnTo>
                    <a:pt x="50" y="1443"/>
                  </a:lnTo>
                  <a:lnTo>
                    <a:pt x="160" y="1213"/>
                  </a:lnTo>
                  <a:lnTo>
                    <a:pt x="0" y="949"/>
                  </a:lnTo>
                  <a:lnTo>
                    <a:pt x="164" y="527"/>
                  </a:lnTo>
                  <a:lnTo>
                    <a:pt x="55" y="341"/>
                  </a:lnTo>
                  <a:lnTo>
                    <a:pt x="160" y="192"/>
                  </a:lnTo>
                  <a:lnTo>
                    <a:pt x="82" y="5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4" name="Freeform 179"/>
            <p:cNvSpPr>
              <a:spLocks/>
            </p:cNvSpPr>
            <p:nvPr/>
          </p:nvSpPr>
          <p:spPr bwMode="auto">
            <a:xfrm>
              <a:off x="4122" y="1583"/>
              <a:ext cx="743" cy="502"/>
            </a:xfrm>
            <a:custGeom>
              <a:avLst/>
              <a:gdLst>
                <a:gd name="T0" fmla="*/ 5 w 1487"/>
                <a:gd name="T1" fmla="*/ 0 h 1004"/>
                <a:gd name="T2" fmla="*/ 718 w 1487"/>
                <a:gd name="T3" fmla="*/ 253 h 1004"/>
                <a:gd name="T4" fmla="*/ 743 w 1487"/>
                <a:gd name="T5" fmla="*/ 291 h 1004"/>
                <a:gd name="T6" fmla="*/ 710 w 1487"/>
                <a:gd name="T7" fmla="*/ 313 h 1004"/>
                <a:gd name="T8" fmla="*/ 567 w 1487"/>
                <a:gd name="T9" fmla="*/ 343 h 1004"/>
                <a:gd name="T10" fmla="*/ 641 w 1487"/>
                <a:gd name="T11" fmla="*/ 269 h 1004"/>
                <a:gd name="T12" fmla="*/ 313 w 1487"/>
                <a:gd name="T13" fmla="*/ 146 h 1004"/>
                <a:gd name="T14" fmla="*/ 279 w 1487"/>
                <a:gd name="T15" fmla="*/ 154 h 1004"/>
                <a:gd name="T16" fmla="*/ 534 w 1487"/>
                <a:gd name="T17" fmla="*/ 313 h 1004"/>
                <a:gd name="T18" fmla="*/ 202 w 1487"/>
                <a:gd name="T19" fmla="*/ 162 h 1004"/>
                <a:gd name="T20" fmla="*/ 545 w 1487"/>
                <a:gd name="T21" fmla="*/ 442 h 1004"/>
                <a:gd name="T22" fmla="*/ 531 w 1487"/>
                <a:gd name="T23" fmla="*/ 502 h 1004"/>
                <a:gd name="T24" fmla="*/ 0 w 1487"/>
                <a:gd name="T25" fmla="*/ 41 h 1004"/>
                <a:gd name="T26" fmla="*/ 5 w 1487"/>
                <a:gd name="T27" fmla="*/ 0 h 1004"/>
                <a:gd name="T28" fmla="*/ 5 w 1487"/>
                <a:gd name="T29" fmla="*/ 0 h 10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87"/>
                <a:gd name="T46" fmla="*/ 0 h 1004"/>
                <a:gd name="T47" fmla="*/ 1487 w 1487"/>
                <a:gd name="T48" fmla="*/ 1004 h 100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87" h="1004">
                  <a:moveTo>
                    <a:pt x="11" y="0"/>
                  </a:moveTo>
                  <a:lnTo>
                    <a:pt x="1437" y="506"/>
                  </a:lnTo>
                  <a:lnTo>
                    <a:pt x="1487" y="582"/>
                  </a:lnTo>
                  <a:lnTo>
                    <a:pt x="1420" y="625"/>
                  </a:lnTo>
                  <a:lnTo>
                    <a:pt x="1135" y="686"/>
                  </a:lnTo>
                  <a:lnTo>
                    <a:pt x="1283" y="538"/>
                  </a:lnTo>
                  <a:lnTo>
                    <a:pt x="626" y="291"/>
                  </a:lnTo>
                  <a:lnTo>
                    <a:pt x="559" y="308"/>
                  </a:lnTo>
                  <a:lnTo>
                    <a:pt x="1069" y="625"/>
                  </a:lnTo>
                  <a:lnTo>
                    <a:pt x="405" y="323"/>
                  </a:lnTo>
                  <a:lnTo>
                    <a:pt x="1091" y="884"/>
                  </a:lnTo>
                  <a:lnTo>
                    <a:pt x="1063" y="1004"/>
                  </a:lnTo>
                  <a:lnTo>
                    <a:pt x="0" y="8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Freeform 180"/>
            <p:cNvSpPr>
              <a:spLocks/>
            </p:cNvSpPr>
            <p:nvPr/>
          </p:nvSpPr>
          <p:spPr bwMode="auto">
            <a:xfrm>
              <a:off x="3313" y="1843"/>
              <a:ext cx="1900" cy="1175"/>
            </a:xfrm>
            <a:custGeom>
              <a:avLst/>
              <a:gdLst>
                <a:gd name="T0" fmla="*/ 99 w 3801"/>
                <a:gd name="T1" fmla="*/ 299 h 2350"/>
                <a:gd name="T2" fmla="*/ 0 w 3801"/>
                <a:gd name="T3" fmla="*/ 601 h 2350"/>
                <a:gd name="T4" fmla="*/ 36 w 3801"/>
                <a:gd name="T5" fmla="*/ 1137 h 2350"/>
                <a:gd name="T6" fmla="*/ 104 w 3801"/>
                <a:gd name="T7" fmla="*/ 1090 h 2350"/>
                <a:gd name="T8" fmla="*/ 176 w 3801"/>
                <a:gd name="T9" fmla="*/ 1153 h 2350"/>
                <a:gd name="T10" fmla="*/ 282 w 3801"/>
                <a:gd name="T11" fmla="*/ 1070 h 2350"/>
                <a:gd name="T12" fmla="*/ 417 w 3801"/>
                <a:gd name="T13" fmla="*/ 887 h 2350"/>
                <a:gd name="T14" fmla="*/ 605 w 3801"/>
                <a:gd name="T15" fmla="*/ 812 h 2350"/>
                <a:gd name="T16" fmla="*/ 809 w 3801"/>
                <a:gd name="T17" fmla="*/ 914 h 2350"/>
                <a:gd name="T18" fmla="*/ 965 w 3801"/>
                <a:gd name="T19" fmla="*/ 1002 h 2350"/>
                <a:gd name="T20" fmla="*/ 1107 w 3801"/>
                <a:gd name="T21" fmla="*/ 955 h 2350"/>
                <a:gd name="T22" fmla="*/ 1244 w 3801"/>
                <a:gd name="T23" fmla="*/ 1063 h 2350"/>
                <a:gd name="T24" fmla="*/ 1365 w 3801"/>
                <a:gd name="T25" fmla="*/ 1082 h 2350"/>
                <a:gd name="T26" fmla="*/ 1603 w 3801"/>
                <a:gd name="T27" fmla="*/ 1049 h 2350"/>
                <a:gd name="T28" fmla="*/ 1779 w 3801"/>
                <a:gd name="T29" fmla="*/ 1142 h 2350"/>
                <a:gd name="T30" fmla="*/ 1809 w 3801"/>
                <a:gd name="T31" fmla="*/ 1172 h 2350"/>
                <a:gd name="T32" fmla="*/ 1845 w 3801"/>
                <a:gd name="T33" fmla="*/ 1175 h 2350"/>
                <a:gd name="T34" fmla="*/ 1900 w 3801"/>
                <a:gd name="T35" fmla="*/ 1060 h 2350"/>
                <a:gd name="T36" fmla="*/ 1787 w 3801"/>
                <a:gd name="T37" fmla="*/ 966 h 2350"/>
                <a:gd name="T38" fmla="*/ 1560 w 3801"/>
                <a:gd name="T39" fmla="*/ 850 h 2350"/>
                <a:gd name="T40" fmla="*/ 1510 w 3801"/>
                <a:gd name="T41" fmla="*/ 0 h 2350"/>
                <a:gd name="T42" fmla="*/ 1431 w 3801"/>
                <a:gd name="T43" fmla="*/ 55 h 2350"/>
                <a:gd name="T44" fmla="*/ 1453 w 3801"/>
                <a:gd name="T45" fmla="*/ 807 h 2350"/>
                <a:gd name="T46" fmla="*/ 1333 w 3801"/>
                <a:gd name="T47" fmla="*/ 757 h 2350"/>
                <a:gd name="T48" fmla="*/ 1390 w 3801"/>
                <a:gd name="T49" fmla="*/ 71 h 2350"/>
                <a:gd name="T50" fmla="*/ 1354 w 3801"/>
                <a:gd name="T51" fmla="*/ 77 h 2350"/>
                <a:gd name="T52" fmla="*/ 1272 w 3801"/>
                <a:gd name="T53" fmla="*/ 810 h 2350"/>
                <a:gd name="T54" fmla="*/ 252 w 3801"/>
                <a:gd name="T55" fmla="*/ 278 h 2350"/>
                <a:gd name="T56" fmla="*/ 99 w 3801"/>
                <a:gd name="T57" fmla="*/ 299 h 2350"/>
                <a:gd name="T58" fmla="*/ 99 w 3801"/>
                <a:gd name="T59" fmla="*/ 299 h 235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801"/>
                <a:gd name="T91" fmla="*/ 0 h 2350"/>
                <a:gd name="T92" fmla="*/ 3801 w 3801"/>
                <a:gd name="T93" fmla="*/ 2350 h 235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801" h="2350">
                  <a:moveTo>
                    <a:pt x="198" y="599"/>
                  </a:moveTo>
                  <a:lnTo>
                    <a:pt x="0" y="1203"/>
                  </a:lnTo>
                  <a:lnTo>
                    <a:pt x="72" y="2274"/>
                  </a:lnTo>
                  <a:lnTo>
                    <a:pt x="209" y="2180"/>
                  </a:lnTo>
                  <a:lnTo>
                    <a:pt x="352" y="2306"/>
                  </a:lnTo>
                  <a:lnTo>
                    <a:pt x="565" y="2140"/>
                  </a:lnTo>
                  <a:lnTo>
                    <a:pt x="835" y="1774"/>
                  </a:lnTo>
                  <a:lnTo>
                    <a:pt x="1211" y="1625"/>
                  </a:lnTo>
                  <a:lnTo>
                    <a:pt x="1618" y="1829"/>
                  </a:lnTo>
                  <a:lnTo>
                    <a:pt x="1930" y="2004"/>
                  </a:lnTo>
                  <a:lnTo>
                    <a:pt x="2215" y="1910"/>
                  </a:lnTo>
                  <a:lnTo>
                    <a:pt x="2489" y="2125"/>
                  </a:lnTo>
                  <a:lnTo>
                    <a:pt x="2730" y="2163"/>
                  </a:lnTo>
                  <a:lnTo>
                    <a:pt x="3207" y="2097"/>
                  </a:lnTo>
                  <a:lnTo>
                    <a:pt x="3559" y="2283"/>
                  </a:lnTo>
                  <a:lnTo>
                    <a:pt x="3618" y="2344"/>
                  </a:lnTo>
                  <a:lnTo>
                    <a:pt x="3690" y="2350"/>
                  </a:lnTo>
                  <a:lnTo>
                    <a:pt x="3801" y="2120"/>
                  </a:lnTo>
                  <a:lnTo>
                    <a:pt x="3574" y="1933"/>
                  </a:lnTo>
                  <a:lnTo>
                    <a:pt x="3120" y="1701"/>
                  </a:lnTo>
                  <a:lnTo>
                    <a:pt x="3021" y="0"/>
                  </a:lnTo>
                  <a:lnTo>
                    <a:pt x="2863" y="110"/>
                  </a:lnTo>
                  <a:lnTo>
                    <a:pt x="2907" y="1614"/>
                  </a:lnTo>
                  <a:lnTo>
                    <a:pt x="2666" y="1515"/>
                  </a:lnTo>
                  <a:lnTo>
                    <a:pt x="2780" y="142"/>
                  </a:lnTo>
                  <a:lnTo>
                    <a:pt x="2709" y="154"/>
                  </a:lnTo>
                  <a:lnTo>
                    <a:pt x="2544" y="1620"/>
                  </a:lnTo>
                  <a:lnTo>
                    <a:pt x="504" y="555"/>
                  </a:lnTo>
                  <a:lnTo>
                    <a:pt x="198" y="599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6" name="Freeform 181"/>
            <p:cNvSpPr>
              <a:spLocks/>
            </p:cNvSpPr>
            <p:nvPr/>
          </p:nvSpPr>
          <p:spPr bwMode="auto">
            <a:xfrm>
              <a:off x="3985" y="2242"/>
              <a:ext cx="502" cy="269"/>
            </a:xfrm>
            <a:custGeom>
              <a:avLst/>
              <a:gdLst>
                <a:gd name="T0" fmla="*/ 0 w 1004"/>
                <a:gd name="T1" fmla="*/ 30 h 538"/>
                <a:gd name="T2" fmla="*/ 165 w 1004"/>
                <a:gd name="T3" fmla="*/ 0 h 538"/>
                <a:gd name="T4" fmla="*/ 222 w 1004"/>
                <a:gd name="T5" fmla="*/ 34 h 538"/>
                <a:gd name="T6" fmla="*/ 345 w 1004"/>
                <a:gd name="T7" fmla="*/ 17 h 538"/>
                <a:gd name="T8" fmla="*/ 403 w 1004"/>
                <a:gd name="T9" fmla="*/ 151 h 538"/>
                <a:gd name="T10" fmla="*/ 475 w 1004"/>
                <a:gd name="T11" fmla="*/ 164 h 538"/>
                <a:gd name="T12" fmla="*/ 502 w 1004"/>
                <a:gd name="T13" fmla="*/ 269 h 538"/>
                <a:gd name="T14" fmla="*/ 140 w 1004"/>
                <a:gd name="T15" fmla="*/ 113 h 538"/>
                <a:gd name="T16" fmla="*/ 0 w 1004"/>
                <a:gd name="T17" fmla="*/ 30 h 538"/>
                <a:gd name="T18" fmla="*/ 0 w 1004"/>
                <a:gd name="T19" fmla="*/ 30 h 5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04"/>
                <a:gd name="T31" fmla="*/ 0 h 538"/>
                <a:gd name="T32" fmla="*/ 1004 w 1004"/>
                <a:gd name="T33" fmla="*/ 538 h 5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04" h="538">
                  <a:moveTo>
                    <a:pt x="0" y="61"/>
                  </a:moveTo>
                  <a:lnTo>
                    <a:pt x="329" y="0"/>
                  </a:lnTo>
                  <a:lnTo>
                    <a:pt x="443" y="67"/>
                  </a:lnTo>
                  <a:lnTo>
                    <a:pt x="690" y="35"/>
                  </a:lnTo>
                  <a:lnTo>
                    <a:pt x="806" y="303"/>
                  </a:lnTo>
                  <a:lnTo>
                    <a:pt x="949" y="329"/>
                  </a:lnTo>
                  <a:lnTo>
                    <a:pt x="1004" y="538"/>
                  </a:lnTo>
                  <a:lnTo>
                    <a:pt x="280" y="227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0CA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Freeform 182"/>
            <p:cNvSpPr>
              <a:spLocks/>
            </p:cNvSpPr>
            <p:nvPr/>
          </p:nvSpPr>
          <p:spPr bwMode="auto">
            <a:xfrm>
              <a:off x="3960" y="1915"/>
              <a:ext cx="293" cy="206"/>
            </a:xfrm>
            <a:custGeom>
              <a:avLst/>
              <a:gdLst>
                <a:gd name="T0" fmla="*/ 0 w 585"/>
                <a:gd name="T1" fmla="*/ 80 h 413"/>
                <a:gd name="T2" fmla="*/ 8 w 585"/>
                <a:gd name="T3" fmla="*/ 154 h 413"/>
                <a:gd name="T4" fmla="*/ 128 w 585"/>
                <a:gd name="T5" fmla="*/ 206 h 413"/>
                <a:gd name="T6" fmla="*/ 277 w 585"/>
                <a:gd name="T7" fmla="*/ 179 h 413"/>
                <a:gd name="T8" fmla="*/ 293 w 585"/>
                <a:gd name="T9" fmla="*/ 105 h 413"/>
                <a:gd name="T10" fmla="*/ 150 w 585"/>
                <a:gd name="T11" fmla="*/ 0 h 413"/>
                <a:gd name="T12" fmla="*/ 0 w 585"/>
                <a:gd name="T13" fmla="*/ 80 h 413"/>
                <a:gd name="T14" fmla="*/ 0 w 585"/>
                <a:gd name="T15" fmla="*/ 80 h 4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85"/>
                <a:gd name="T25" fmla="*/ 0 h 413"/>
                <a:gd name="T26" fmla="*/ 585 w 585"/>
                <a:gd name="T27" fmla="*/ 413 h 4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85" h="413">
                  <a:moveTo>
                    <a:pt x="0" y="160"/>
                  </a:moveTo>
                  <a:lnTo>
                    <a:pt x="15" y="308"/>
                  </a:lnTo>
                  <a:lnTo>
                    <a:pt x="256" y="413"/>
                  </a:lnTo>
                  <a:lnTo>
                    <a:pt x="553" y="358"/>
                  </a:lnTo>
                  <a:lnTo>
                    <a:pt x="585" y="210"/>
                  </a:lnTo>
                  <a:lnTo>
                    <a:pt x="300" y="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F0CA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Freeform 183"/>
            <p:cNvSpPr>
              <a:spLocks/>
            </p:cNvSpPr>
            <p:nvPr/>
          </p:nvSpPr>
          <p:spPr bwMode="auto">
            <a:xfrm>
              <a:off x="3663" y="2722"/>
              <a:ext cx="703" cy="464"/>
            </a:xfrm>
            <a:custGeom>
              <a:avLst/>
              <a:gdLst>
                <a:gd name="T0" fmla="*/ 703 w 1405"/>
                <a:gd name="T1" fmla="*/ 223 h 928"/>
                <a:gd name="T2" fmla="*/ 464 w 1405"/>
                <a:gd name="T3" fmla="*/ 102 h 928"/>
                <a:gd name="T4" fmla="*/ 368 w 1405"/>
                <a:gd name="T5" fmla="*/ 116 h 928"/>
                <a:gd name="T6" fmla="*/ 365 w 1405"/>
                <a:gd name="T7" fmla="*/ 64 h 928"/>
                <a:gd name="T8" fmla="*/ 228 w 1405"/>
                <a:gd name="T9" fmla="*/ 0 h 928"/>
                <a:gd name="T10" fmla="*/ 77 w 1405"/>
                <a:gd name="T11" fmla="*/ 75 h 928"/>
                <a:gd name="T12" fmla="*/ 58 w 1405"/>
                <a:gd name="T13" fmla="*/ 207 h 928"/>
                <a:gd name="T14" fmla="*/ 0 w 1405"/>
                <a:gd name="T15" fmla="*/ 234 h 928"/>
                <a:gd name="T16" fmla="*/ 6 w 1405"/>
                <a:gd name="T17" fmla="*/ 365 h 928"/>
                <a:gd name="T18" fmla="*/ 121 w 1405"/>
                <a:gd name="T19" fmla="*/ 371 h 928"/>
                <a:gd name="T20" fmla="*/ 124 w 1405"/>
                <a:gd name="T21" fmla="*/ 415 h 928"/>
                <a:gd name="T22" fmla="*/ 486 w 1405"/>
                <a:gd name="T23" fmla="*/ 464 h 928"/>
                <a:gd name="T24" fmla="*/ 688 w 1405"/>
                <a:gd name="T25" fmla="*/ 412 h 928"/>
                <a:gd name="T26" fmla="*/ 703 w 1405"/>
                <a:gd name="T27" fmla="*/ 223 h 928"/>
                <a:gd name="T28" fmla="*/ 703 w 1405"/>
                <a:gd name="T29" fmla="*/ 223 h 9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05"/>
                <a:gd name="T46" fmla="*/ 0 h 928"/>
                <a:gd name="T47" fmla="*/ 1405 w 1405"/>
                <a:gd name="T48" fmla="*/ 928 h 9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05" h="928">
                  <a:moveTo>
                    <a:pt x="1405" y="445"/>
                  </a:moveTo>
                  <a:lnTo>
                    <a:pt x="927" y="204"/>
                  </a:lnTo>
                  <a:lnTo>
                    <a:pt x="735" y="232"/>
                  </a:lnTo>
                  <a:lnTo>
                    <a:pt x="730" y="128"/>
                  </a:lnTo>
                  <a:lnTo>
                    <a:pt x="456" y="0"/>
                  </a:lnTo>
                  <a:lnTo>
                    <a:pt x="154" y="149"/>
                  </a:lnTo>
                  <a:lnTo>
                    <a:pt x="116" y="413"/>
                  </a:lnTo>
                  <a:lnTo>
                    <a:pt x="0" y="468"/>
                  </a:lnTo>
                  <a:lnTo>
                    <a:pt x="11" y="730"/>
                  </a:lnTo>
                  <a:lnTo>
                    <a:pt x="241" y="742"/>
                  </a:lnTo>
                  <a:lnTo>
                    <a:pt x="247" y="829"/>
                  </a:lnTo>
                  <a:lnTo>
                    <a:pt x="971" y="928"/>
                  </a:lnTo>
                  <a:lnTo>
                    <a:pt x="1376" y="824"/>
                  </a:lnTo>
                  <a:lnTo>
                    <a:pt x="1405" y="445"/>
                  </a:lnTo>
                  <a:close/>
                </a:path>
              </a:pathLst>
            </a:custGeom>
            <a:solidFill>
              <a:srgbClr val="F0CA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Freeform 184"/>
            <p:cNvSpPr>
              <a:spLocks/>
            </p:cNvSpPr>
            <p:nvPr/>
          </p:nvSpPr>
          <p:spPr bwMode="auto">
            <a:xfrm>
              <a:off x="3226" y="1938"/>
              <a:ext cx="1377" cy="1056"/>
            </a:xfrm>
            <a:custGeom>
              <a:avLst/>
              <a:gdLst>
                <a:gd name="T0" fmla="*/ 121 w 2755"/>
                <a:gd name="T1" fmla="*/ 1056 h 2112"/>
                <a:gd name="T2" fmla="*/ 42 w 2755"/>
                <a:gd name="T3" fmla="*/ 734 h 2112"/>
                <a:gd name="T4" fmla="*/ 0 w 2755"/>
                <a:gd name="T5" fmla="*/ 402 h 2112"/>
                <a:gd name="T6" fmla="*/ 58 w 2755"/>
                <a:gd name="T7" fmla="*/ 273 h 2112"/>
                <a:gd name="T8" fmla="*/ 71 w 2755"/>
                <a:gd name="T9" fmla="*/ 205 h 2112"/>
                <a:gd name="T10" fmla="*/ 183 w 2755"/>
                <a:gd name="T11" fmla="*/ 17 h 2112"/>
                <a:gd name="T12" fmla="*/ 217 w 2755"/>
                <a:gd name="T13" fmla="*/ 0 h 2112"/>
                <a:gd name="T14" fmla="*/ 439 w 2755"/>
                <a:gd name="T15" fmla="*/ 83 h 2112"/>
                <a:gd name="T16" fmla="*/ 623 w 2755"/>
                <a:gd name="T17" fmla="*/ 205 h 2112"/>
                <a:gd name="T18" fmla="*/ 660 w 2755"/>
                <a:gd name="T19" fmla="*/ 302 h 2112"/>
                <a:gd name="T20" fmla="*/ 883 w 2755"/>
                <a:gd name="T21" fmla="*/ 423 h 2112"/>
                <a:gd name="T22" fmla="*/ 1176 w 2755"/>
                <a:gd name="T23" fmla="*/ 557 h 2112"/>
                <a:gd name="T24" fmla="*/ 1377 w 2755"/>
                <a:gd name="T25" fmla="*/ 645 h 2112"/>
                <a:gd name="T26" fmla="*/ 1364 w 2755"/>
                <a:gd name="T27" fmla="*/ 750 h 2112"/>
                <a:gd name="T28" fmla="*/ 1282 w 2755"/>
                <a:gd name="T29" fmla="*/ 680 h 2112"/>
                <a:gd name="T30" fmla="*/ 1026 w 2755"/>
                <a:gd name="T31" fmla="*/ 830 h 2112"/>
                <a:gd name="T32" fmla="*/ 787 w 2755"/>
                <a:gd name="T33" fmla="*/ 565 h 2112"/>
                <a:gd name="T34" fmla="*/ 460 w 2755"/>
                <a:gd name="T35" fmla="*/ 536 h 2112"/>
                <a:gd name="T36" fmla="*/ 298 w 2755"/>
                <a:gd name="T37" fmla="*/ 270 h 2112"/>
                <a:gd name="T38" fmla="*/ 245 w 2755"/>
                <a:gd name="T39" fmla="*/ 538 h 2112"/>
                <a:gd name="T40" fmla="*/ 275 w 2755"/>
                <a:gd name="T41" fmla="*/ 821 h 2112"/>
                <a:gd name="T42" fmla="*/ 251 w 2755"/>
                <a:gd name="T43" fmla="*/ 1053 h 2112"/>
                <a:gd name="T44" fmla="*/ 200 w 2755"/>
                <a:gd name="T45" fmla="*/ 821 h 2112"/>
                <a:gd name="T46" fmla="*/ 150 w 2755"/>
                <a:gd name="T47" fmla="*/ 247 h 2112"/>
                <a:gd name="T48" fmla="*/ 63 w 2755"/>
                <a:gd name="T49" fmla="*/ 482 h 2112"/>
                <a:gd name="T50" fmla="*/ 92 w 2755"/>
                <a:gd name="T51" fmla="*/ 826 h 2112"/>
                <a:gd name="T52" fmla="*/ 121 w 2755"/>
                <a:gd name="T53" fmla="*/ 1056 h 2112"/>
                <a:gd name="T54" fmla="*/ 121 w 2755"/>
                <a:gd name="T55" fmla="*/ 1056 h 211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755"/>
                <a:gd name="T85" fmla="*/ 0 h 2112"/>
                <a:gd name="T86" fmla="*/ 2755 w 2755"/>
                <a:gd name="T87" fmla="*/ 2112 h 211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755" h="2112">
                  <a:moveTo>
                    <a:pt x="243" y="2112"/>
                  </a:moveTo>
                  <a:lnTo>
                    <a:pt x="84" y="1468"/>
                  </a:lnTo>
                  <a:lnTo>
                    <a:pt x="0" y="804"/>
                  </a:lnTo>
                  <a:lnTo>
                    <a:pt x="116" y="546"/>
                  </a:lnTo>
                  <a:lnTo>
                    <a:pt x="143" y="411"/>
                  </a:lnTo>
                  <a:lnTo>
                    <a:pt x="367" y="34"/>
                  </a:lnTo>
                  <a:lnTo>
                    <a:pt x="435" y="0"/>
                  </a:lnTo>
                  <a:lnTo>
                    <a:pt x="878" y="167"/>
                  </a:lnTo>
                  <a:lnTo>
                    <a:pt x="1247" y="411"/>
                  </a:lnTo>
                  <a:lnTo>
                    <a:pt x="1321" y="605"/>
                  </a:lnTo>
                  <a:lnTo>
                    <a:pt x="1766" y="846"/>
                  </a:lnTo>
                  <a:lnTo>
                    <a:pt x="2352" y="1114"/>
                  </a:lnTo>
                  <a:lnTo>
                    <a:pt x="2755" y="1291"/>
                  </a:lnTo>
                  <a:lnTo>
                    <a:pt x="2728" y="1500"/>
                  </a:lnTo>
                  <a:lnTo>
                    <a:pt x="2565" y="1361"/>
                  </a:lnTo>
                  <a:lnTo>
                    <a:pt x="2052" y="1660"/>
                  </a:lnTo>
                  <a:lnTo>
                    <a:pt x="1574" y="1131"/>
                  </a:lnTo>
                  <a:lnTo>
                    <a:pt x="920" y="1072"/>
                  </a:lnTo>
                  <a:lnTo>
                    <a:pt x="597" y="540"/>
                  </a:lnTo>
                  <a:lnTo>
                    <a:pt x="491" y="1076"/>
                  </a:lnTo>
                  <a:lnTo>
                    <a:pt x="551" y="1643"/>
                  </a:lnTo>
                  <a:lnTo>
                    <a:pt x="502" y="2105"/>
                  </a:lnTo>
                  <a:lnTo>
                    <a:pt x="401" y="1643"/>
                  </a:lnTo>
                  <a:lnTo>
                    <a:pt x="300" y="494"/>
                  </a:lnTo>
                  <a:lnTo>
                    <a:pt x="126" y="964"/>
                  </a:lnTo>
                  <a:lnTo>
                    <a:pt x="185" y="1652"/>
                  </a:lnTo>
                  <a:lnTo>
                    <a:pt x="243" y="21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0" name="Freeform 185"/>
            <p:cNvSpPr>
              <a:spLocks/>
            </p:cNvSpPr>
            <p:nvPr/>
          </p:nvSpPr>
          <p:spPr bwMode="auto">
            <a:xfrm>
              <a:off x="4585" y="1935"/>
              <a:ext cx="98" cy="1105"/>
            </a:xfrm>
            <a:custGeom>
              <a:avLst/>
              <a:gdLst>
                <a:gd name="T0" fmla="*/ 0 w 196"/>
                <a:gd name="T1" fmla="*/ 1105 h 2211"/>
                <a:gd name="T2" fmla="*/ 98 w 196"/>
                <a:gd name="T3" fmla="*/ 0 h 2211"/>
                <a:gd name="T4" fmla="*/ 31 w 196"/>
                <a:gd name="T5" fmla="*/ 1103 h 2211"/>
                <a:gd name="T6" fmla="*/ 0 w 196"/>
                <a:gd name="T7" fmla="*/ 1105 h 2211"/>
                <a:gd name="T8" fmla="*/ 0 w 196"/>
                <a:gd name="T9" fmla="*/ 1105 h 22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2211"/>
                <a:gd name="T17" fmla="*/ 196 w 196"/>
                <a:gd name="T18" fmla="*/ 2211 h 22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2211">
                  <a:moveTo>
                    <a:pt x="0" y="2211"/>
                  </a:moveTo>
                  <a:lnTo>
                    <a:pt x="196" y="0"/>
                  </a:lnTo>
                  <a:lnTo>
                    <a:pt x="63" y="2206"/>
                  </a:lnTo>
                  <a:lnTo>
                    <a:pt x="0" y="22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Freeform 186"/>
            <p:cNvSpPr>
              <a:spLocks/>
            </p:cNvSpPr>
            <p:nvPr/>
          </p:nvSpPr>
          <p:spPr bwMode="auto">
            <a:xfrm>
              <a:off x="4122" y="1597"/>
              <a:ext cx="558" cy="466"/>
            </a:xfrm>
            <a:custGeom>
              <a:avLst/>
              <a:gdLst>
                <a:gd name="T0" fmla="*/ 26 w 1118"/>
                <a:gd name="T1" fmla="*/ 0 h 931"/>
                <a:gd name="T2" fmla="*/ 0 w 1118"/>
                <a:gd name="T3" fmla="*/ 10 h 931"/>
                <a:gd name="T4" fmla="*/ 528 w 1118"/>
                <a:gd name="T5" fmla="*/ 466 h 931"/>
                <a:gd name="T6" fmla="*/ 534 w 1118"/>
                <a:gd name="T7" fmla="*/ 435 h 931"/>
                <a:gd name="T8" fmla="*/ 93 w 1118"/>
                <a:gd name="T9" fmla="*/ 73 h 931"/>
                <a:gd name="T10" fmla="*/ 558 w 1118"/>
                <a:gd name="T11" fmla="*/ 314 h 931"/>
                <a:gd name="T12" fmla="*/ 26 w 1118"/>
                <a:gd name="T13" fmla="*/ 0 h 931"/>
                <a:gd name="T14" fmla="*/ 26 w 1118"/>
                <a:gd name="T15" fmla="*/ 0 h 9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18"/>
                <a:gd name="T25" fmla="*/ 0 h 931"/>
                <a:gd name="T26" fmla="*/ 1118 w 1118"/>
                <a:gd name="T27" fmla="*/ 931 h 9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18" h="931">
                  <a:moveTo>
                    <a:pt x="53" y="0"/>
                  </a:moveTo>
                  <a:lnTo>
                    <a:pt x="0" y="20"/>
                  </a:lnTo>
                  <a:lnTo>
                    <a:pt x="1057" y="931"/>
                  </a:lnTo>
                  <a:lnTo>
                    <a:pt x="1069" y="870"/>
                  </a:lnTo>
                  <a:lnTo>
                    <a:pt x="186" y="146"/>
                  </a:lnTo>
                  <a:lnTo>
                    <a:pt x="1118" y="627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2" name="Freeform 187"/>
            <p:cNvSpPr>
              <a:spLocks/>
            </p:cNvSpPr>
            <p:nvPr/>
          </p:nvSpPr>
          <p:spPr bwMode="auto">
            <a:xfrm>
              <a:off x="4141" y="1594"/>
              <a:ext cx="715" cy="365"/>
            </a:xfrm>
            <a:custGeom>
              <a:avLst/>
              <a:gdLst>
                <a:gd name="T0" fmla="*/ 0 w 1430"/>
                <a:gd name="T1" fmla="*/ 0 h 730"/>
                <a:gd name="T2" fmla="*/ 685 w 1430"/>
                <a:gd name="T3" fmla="*/ 246 h 730"/>
                <a:gd name="T4" fmla="*/ 715 w 1430"/>
                <a:gd name="T5" fmla="*/ 286 h 730"/>
                <a:gd name="T6" fmla="*/ 672 w 1430"/>
                <a:gd name="T7" fmla="*/ 296 h 730"/>
                <a:gd name="T8" fmla="*/ 664 w 1430"/>
                <a:gd name="T9" fmla="*/ 365 h 730"/>
                <a:gd name="T10" fmla="*/ 642 w 1430"/>
                <a:gd name="T11" fmla="*/ 353 h 730"/>
                <a:gd name="T12" fmla="*/ 649 w 1430"/>
                <a:gd name="T13" fmla="*/ 289 h 730"/>
                <a:gd name="T14" fmla="*/ 563 w 1430"/>
                <a:gd name="T15" fmla="*/ 325 h 730"/>
                <a:gd name="T16" fmla="*/ 654 w 1430"/>
                <a:gd name="T17" fmla="*/ 255 h 730"/>
                <a:gd name="T18" fmla="*/ 286 w 1430"/>
                <a:gd name="T19" fmla="*/ 118 h 730"/>
                <a:gd name="T20" fmla="*/ 177 w 1430"/>
                <a:gd name="T21" fmla="*/ 118 h 730"/>
                <a:gd name="T22" fmla="*/ 235 w 1430"/>
                <a:gd name="T23" fmla="*/ 103 h 730"/>
                <a:gd name="T24" fmla="*/ 22 w 1430"/>
                <a:gd name="T25" fmla="*/ 23 h 730"/>
                <a:gd name="T26" fmla="*/ 0 w 1430"/>
                <a:gd name="T27" fmla="*/ 0 h 730"/>
                <a:gd name="T28" fmla="*/ 0 w 1430"/>
                <a:gd name="T29" fmla="*/ 0 h 7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30"/>
                <a:gd name="T46" fmla="*/ 0 h 730"/>
                <a:gd name="T47" fmla="*/ 1430 w 1430"/>
                <a:gd name="T48" fmla="*/ 730 h 7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30" h="730">
                  <a:moveTo>
                    <a:pt x="0" y="0"/>
                  </a:moveTo>
                  <a:lnTo>
                    <a:pt x="1369" y="492"/>
                  </a:lnTo>
                  <a:lnTo>
                    <a:pt x="1430" y="572"/>
                  </a:lnTo>
                  <a:lnTo>
                    <a:pt x="1344" y="591"/>
                  </a:lnTo>
                  <a:lnTo>
                    <a:pt x="1327" y="730"/>
                  </a:lnTo>
                  <a:lnTo>
                    <a:pt x="1283" y="705"/>
                  </a:lnTo>
                  <a:lnTo>
                    <a:pt x="1297" y="578"/>
                  </a:lnTo>
                  <a:lnTo>
                    <a:pt x="1125" y="650"/>
                  </a:lnTo>
                  <a:lnTo>
                    <a:pt x="1308" y="511"/>
                  </a:lnTo>
                  <a:lnTo>
                    <a:pt x="572" y="237"/>
                  </a:lnTo>
                  <a:lnTo>
                    <a:pt x="354" y="237"/>
                  </a:lnTo>
                  <a:lnTo>
                    <a:pt x="470" y="207"/>
                  </a:lnTo>
                  <a:lnTo>
                    <a:pt x="44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3" name="Freeform 188"/>
            <p:cNvSpPr>
              <a:spLocks/>
            </p:cNvSpPr>
            <p:nvPr/>
          </p:nvSpPr>
          <p:spPr bwMode="auto">
            <a:xfrm>
              <a:off x="4645" y="1957"/>
              <a:ext cx="111" cy="1083"/>
            </a:xfrm>
            <a:custGeom>
              <a:avLst/>
              <a:gdLst>
                <a:gd name="T0" fmla="*/ 57 w 220"/>
                <a:gd name="T1" fmla="*/ 0 h 2167"/>
                <a:gd name="T2" fmla="*/ 107 w 220"/>
                <a:gd name="T3" fmla="*/ 71 h 2167"/>
                <a:gd name="T4" fmla="*/ 49 w 220"/>
                <a:gd name="T5" fmla="*/ 148 h 2167"/>
                <a:gd name="T6" fmla="*/ 103 w 220"/>
                <a:gd name="T7" fmla="*/ 209 h 2167"/>
                <a:gd name="T8" fmla="*/ 105 w 220"/>
                <a:gd name="T9" fmla="*/ 257 h 2167"/>
                <a:gd name="T10" fmla="*/ 37 w 220"/>
                <a:gd name="T11" fmla="*/ 423 h 2167"/>
                <a:gd name="T12" fmla="*/ 105 w 220"/>
                <a:gd name="T13" fmla="*/ 557 h 2167"/>
                <a:gd name="T14" fmla="*/ 111 w 220"/>
                <a:gd name="T15" fmla="*/ 597 h 2167"/>
                <a:gd name="T16" fmla="*/ 21 w 220"/>
                <a:gd name="T17" fmla="*/ 792 h 2167"/>
                <a:gd name="T18" fmla="*/ 107 w 220"/>
                <a:gd name="T19" fmla="*/ 922 h 2167"/>
                <a:gd name="T20" fmla="*/ 107 w 220"/>
                <a:gd name="T21" fmla="*/ 976 h 2167"/>
                <a:gd name="T22" fmla="*/ 39 w 220"/>
                <a:gd name="T23" fmla="*/ 1083 h 2167"/>
                <a:gd name="T24" fmla="*/ 11 w 220"/>
                <a:gd name="T25" fmla="*/ 1083 h 2167"/>
                <a:gd name="T26" fmla="*/ 84 w 220"/>
                <a:gd name="T27" fmla="*/ 962 h 2167"/>
                <a:gd name="T28" fmla="*/ 0 w 220"/>
                <a:gd name="T29" fmla="*/ 821 h 2167"/>
                <a:gd name="T30" fmla="*/ 0 w 220"/>
                <a:gd name="T31" fmla="*/ 756 h 2167"/>
                <a:gd name="T32" fmla="*/ 90 w 220"/>
                <a:gd name="T33" fmla="*/ 578 h 2167"/>
                <a:gd name="T34" fmla="*/ 18 w 220"/>
                <a:gd name="T35" fmla="*/ 450 h 2167"/>
                <a:gd name="T36" fmla="*/ 21 w 220"/>
                <a:gd name="T37" fmla="*/ 398 h 2167"/>
                <a:gd name="T38" fmla="*/ 90 w 220"/>
                <a:gd name="T39" fmla="*/ 238 h 2167"/>
                <a:gd name="T40" fmla="*/ 37 w 220"/>
                <a:gd name="T41" fmla="*/ 161 h 2167"/>
                <a:gd name="T42" fmla="*/ 37 w 220"/>
                <a:gd name="T43" fmla="*/ 136 h 2167"/>
                <a:gd name="T44" fmla="*/ 88 w 220"/>
                <a:gd name="T45" fmla="*/ 71 h 2167"/>
                <a:gd name="T46" fmla="*/ 57 w 220"/>
                <a:gd name="T47" fmla="*/ 0 h 2167"/>
                <a:gd name="T48" fmla="*/ 57 w 220"/>
                <a:gd name="T49" fmla="*/ 0 h 2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0"/>
                <a:gd name="T76" fmla="*/ 0 h 2167"/>
                <a:gd name="T77" fmla="*/ 220 w 220"/>
                <a:gd name="T78" fmla="*/ 2167 h 2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0" h="2167">
                  <a:moveTo>
                    <a:pt x="112" y="0"/>
                  </a:moveTo>
                  <a:lnTo>
                    <a:pt x="213" y="143"/>
                  </a:lnTo>
                  <a:lnTo>
                    <a:pt x="98" y="297"/>
                  </a:lnTo>
                  <a:lnTo>
                    <a:pt x="205" y="418"/>
                  </a:lnTo>
                  <a:lnTo>
                    <a:pt x="209" y="515"/>
                  </a:lnTo>
                  <a:lnTo>
                    <a:pt x="74" y="846"/>
                  </a:lnTo>
                  <a:lnTo>
                    <a:pt x="209" y="1114"/>
                  </a:lnTo>
                  <a:lnTo>
                    <a:pt x="220" y="1194"/>
                  </a:lnTo>
                  <a:lnTo>
                    <a:pt x="41" y="1584"/>
                  </a:lnTo>
                  <a:lnTo>
                    <a:pt x="213" y="1844"/>
                  </a:lnTo>
                  <a:lnTo>
                    <a:pt x="213" y="1952"/>
                  </a:lnTo>
                  <a:lnTo>
                    <a:pt x="78" y="2167"/>
                  </a:lnTo>
                  <a:lnTo>
                    <a:pt x="21" y="2167"/>
                  </a:lnTo>
                  <a:lnTo>
                    <a:pt x="167" y="1924"/>
                  </a:lnTo>
                  <a:lnTo>
                    <a:pt x="0" y="1643"/>
                  </a:lnTo>
                  <a:lnTo>
                    <a:pt x="0" y="1513"/>
                  </a:lnTo>
                  <a:lnTo>
                    <a:pt x="178" y="1156"/>
                  </a:lnTo>
                  <a:lnTo>
                    <a:pt x="36" y="901"/>
                  </a:lnTo>
                  <a:lnTo>
                    <a:pt x="41" y="797"/>
                  </a:lnTo>
                  <a:lnTo>
                    <a:pt x="178" y="477"/>
                  </a:lnTo>
                  <a:lnTo>
                    <a:pt x="74" y="323"/>
                  </a:lnTo>
                  <a:lnTo>
                    <a:pt x="74" y="272"/>
                  </a:lnTo>
                  <a:lnTo>
                    <a:pt x="175" y="14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4" name="Freeform 189"/>
            <p:cNvSpPr>
              <a:spLocks/>
            </p:cNvSpPr>
            <p:nvPr/>
          </p:nvSpPr>
          <p:spPr bwMode="auto">
            <a:xfrm>
              <a:off x="4750" y="1900"/>
              <a:ext cx="31" cy="1137"/>
            </a:xfrm>
            <a:custGeom>
              <a:avLst/>
              <a:gdLst>
                <a:gd name="T0" fmla="*/ 2 w 62"/>
                <a:gd name="T1" fmla="*/ 21 h 2276"/>
                <a:gd name="T2" fmla="*/ 27 w 62"/>
                <a:gd name="T3" fmla="*/ 0 h 2276"/>
                <a:gd name="T4" fmla="*/ 31 w 62"/>
                <a:gd name="T5" fmla="*/ 1135 h 2276"/>
                <a:gd name="T6" fmla="*/ 0 w 62"/>
                <a:gd name="T7" fmla="*/ 1137 h 2276"/>
                <a:gd name="T8" fmla="*/ 2 w 62"/>
                <a:gd name="T9" fmla="*/ 21 h 2276"/>
                <a:gd name="T10" fmla="*/ 2 w 62"/>
                <a:gd name="T11" fmla="*/ 21 h 2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2276"/>
                <a:gd name="T20" fmla="*/ 62 w 62"/>
                <a:gd name="T21" fmla="*/ 2276 h 22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2276">
                  <a:moveTo>
                    <a:pt x="4" y="42"/>
                  </a:moveTo>
                  <a:lnTo>
                    <a:pt x="53" y="0"/>
                  </a:lnTo>
                  <a:lnTo>
                    <a:pt x="62" y="2272"/>
                  </a:lnTo>
                  <a:lnTo>
                    <a:pt x="0" y="2276"/>
                  </a:lnTo>
                  <a:lnTo>
                    <a:pt x="4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5" name="Freeform 190"/>
            <p:cNvSpPr>
              <a:spLocks/>
            </p:cNvSpPr>
            <p:nvPr/>
          </p:nvSpPr>
          <p:spPr bwMode="auto">
            <a:xfrm>
              <a:off x="4773" y="1977"/>
              <a:ext cx="62" cy="1056"/>
            </a:xfrm>
            <a:custGeom>
              <a:avLst/>
              <a:gdLst>
                <a:gd name="T0" fmla="*/ 43 w 126"/>
                <a:gd name="T1" fmla="*/ 0 h 2112"/>
                <a:gd name="T2" fmla="*/ 14 w 126"/>
                <a:gd name="T3" fmla="*/ 43 h 2112"/>
                <a:gd name="T4" fmla="*/ 35 w 126"/>
                <a:gd name="T5" fmla="*/ 115 h 2112"/>
                <a:gd name="T6" fmla="*/ 0 w 126"/>
                <a:gd name="T7" fmla="*/ 209 h 2112"/>
                <a:gd name="T8" fmla="*/ 31 w 126"/>
                <a:gd name="T9" fmla="*/ 423 h 2112"/>
                <a:gd name="T10" fmla="*/ 0 w 126"/>
                <a:gd name="T11" fmla="*/ 524 h 2112"/>
                <a:gd name="T12" fmla="*/ 39 w 126"/>
                <a:gd name="T13" fmla="*/ 739 h 2112"/>
                <a:gd name="T14" fmla="*/ 2 w 126"/>
                <a:gd name="T15" fmla="*/ 882 h 2112"/>
                <a:gd name="T16" fmla="*/ 2 w 126"/>
                <a:gd name="T17" fmla="*/ 920 h 2112"/>
                <a:gd name="T18" fmla="*/ 37 w 126"/>
                <a:gd name="T19" fmla="*/ 1054 h 2112"/>
                <a:gd name="T20" fmla="*/ 62 w 126"/>
                <a:gd name="T21" fmla="*/ 1056 h 2112"/>
                <a:gd name="T22" fmla="*/ 52 w 126"/>
                <a:gd name="T23" fmla="*/ 863 h 2112"/>
                <a:gd name="T24" fmla="*/ 39 w 126"/>
                <a:gd name="T25" fmla="*/ 993 h 2112"/>
                <a:gd name="T26" fmla="*/ 21 w 126"/>
                <a:gd name="T27" fmla="*/ 890 h 2112"/>
                <a:gd name="T28" fmla="*/ 47 w 126"/>
                <a:gd name="T29" fmla="*/ 809 h 2112"/>
                <a:gd name="T30" fmla="*/ 50 w 126"/>
                <a:gd name="T31" fmla="*/ 687 h 2112"/>
                <a:gd name="T32" fmla="*/ 14 w 126"/>
                <a:gd name="T33" fmla="*/ 541 h 2112"/>
                <a:gd name="T34" fmla="*/ 35 w 126"/>
                <a:gd name="T35" fmla="*/ 473 h 2112"/>
                <a:gd name="T36" fmla="*/ 50 w 126"/>
                <a:gd name="T37" fmla="*/ 614 h 2112"/>
                <a:gd name="T38" fmla="*/ 39 w 126"/>
                <a:gd name="T39" fmla="*/ 306 h 2112"/>
                <a:gd name="T40" fmla="*/ 21 w 126"/>
                <a:gd name="T41" fmla="*/ 219 h 2112"/>
                <a:gd name="T42" fmla="*/ 43 w 126"/>
                <a:gd name="T43" fmla="*/ 136 h 2112"/>
                <a:gd name="T44" fmla="*/ 39 w 126"/>
                <a:gd name="T45" fmla="*/ 73 h 2112"/>
                <a:gd name="T46" fmla="*/ 29 w 126"/>
                <a:gd name="T47" fmla="*/ 52 h 2112"/>
                <a:gd name="T48" fmla="*/ 43 w 126"/>
                <a:gd name="T49" fmla="*/ 0 h 2112"/>
                <a:gd name="T50" fmla="*/ 43 w 126"/>
                <a:gd name="T51" fmla="*/ 0 h 21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6"/>
                <a:gd name="T79" fmla="*/ 0 h 2112"/>
                <a:gd name="T80" fmla="*/ 126 w 126"/>
                <a:gd name="T81" fmla="*/ 2112 h 21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6" h="2112">
                  <a:moveTo>
                    <a:pt x="88" y="0"/>
                  </a:moveTo>
                  <a:lnTo>
                    <a:pt x="29" y="87"/>
                  </a:lnTo>
                  <a:lnTo>
                    <a:pt x="71" y="230"/>
                  </a:lnTo>
                  <a:lnTo>
                    <a:pt x="0" y="418"/>
                  </a:lnTo>
                  <a:lnTo>
                    <a:pt x="63" y="846"/>
                  </a:lnTo>
                  <a:lnTo>
                    <a:pt x="0" y="1047"/>
                  </a:lnTo>
                  <a:lnTo>
                    <a:pt x="80" y="1479"/>
                  </a:lnTo>
                  <a:lnTo>
                    <a:pt x="4" y="1764"/>
                  </a:lnTo>
                  <a:lnTo>
                    <a:pt x="4" y="1840"/>
                  </a:lnTo>
                  <a:lnTo>
                    <a:pt x="76" y="2108"/>
                  </a:lnTo>
                  <a:lnTo>
                    <a:pt x="126" y="2112"/>
                  </a:lnTo>
                  <a:lnTo>
                    <a:pt x="105" y="1726"/>
                  </a:lnTo>
                  <a:lnTo>
                    <a:pt x="80" y="1987"/>
                  </a:lnTo>
                  <a:lnTo>
                    <a:pt x="42" y="1781"/>
                  </a:lnTo>
                  <a:lnTo>
                    <a:pt x="95" y="1618"/>
                  </a:lnTo>
                  <a:lnTo>
                    <a:pt x="101" y="1374"/>
                  </a:lnTo>
                  <a:lnTo>
                    <a:pt x="29" y="1082"/>
                  </a:lnTo>
                  <a:lnTo>
                    <a:pt x="71" y="947"/>
                  </a:lnTo>
                  <a:lnTo>
                    <a:pt x="101" y="1228"/>
                  </a:lnTo>
                  <a:lnTo>
                    <a:pt x="80" y="612"/>
                  </a:lnTo>
                  <a:lnTo>
                    <a:pt x="42" y="439"/>
                  </a:lnTo>
                  <a:lnTo>
                    <a:pt x="88" y="272"/>
                  </a:lnTo>
                  <a:lnTo>
                    <a:pt x="80" y="146"/>
                  </a:lnTo>
                  <a:lnTo>
                    <a:pt x="59" y="105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Freeform 191"/>
            <p:cNvSpPr>
              <a:spLocks/>
            </p:cNvSpPr>
            <p:nvPr/>
          </p:nvSpPr>
          <p:spPr bwMode="auto">
            <a:xfrm>
              <a:off x="4889" y="2317"/>
              <a:ext cx="85" cy="153"/>
            </a:xfrm>
            <a:custGeom>
              <a:avLst/>
              <a:gdLst>
                <a:gd name="T0" fmla="*/ 5 w 171"/>
                <a:gd name="T1" fmla="*/ 132 h 306"/>
                <a:gd name="T2" fmla="*/ 0 w 171"/>
                <a:gd name="T3" fmla="*/ 17 h 306"/>
                <a:gd name="T4" fmla="*/ 33 w 171"/>
                <a:gd name="T5" fmla="*/ 0 h 306"/>
                <a:gd name="T6" fmla="*/ 85 w 171"/>
                <a:gd name="T7" fmla="*/ 39 h 306"/>
                <a:gd name="T8" fmla="*/ 85 w 171"/>
                <a:gd name="T9" fmla="*/ 151 h 306"/>
                <a:gd name="T10" fmla="*/ 46 w 171"/>
                <a:gd name="T11" fmla="*/ 153 h 306"/>
                <a:gd name="T12" fmla="*/ 38 w 171"/>
                <a:gd name="T13" fmla="*/ 22 h 306"/>
                <a:gd name="T14" fmla="*/ 17 w 171"/>
                <a:gd name="T15" fmla="*/ 29 h 306"/>
                <a:gd name="T16" fmla="*/ 5 w 171"/>
                <a:gd name="T17" fmla="*/ 132 h 306"/>
                <a:gd name="T18" fmla="*/ 5 w 171"/>
                <a:gd name="T19" fmla="*/ 132 h 3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1"/>
                <a:gd name="T31" fmla="*/ 0 h 306"/>
                <a:gd name="T32" fmla="*/ 171 w 171"/>
                <a:gd name="T33" fmla="*/ 306 h 3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1" h="306">
                  <a:moveTo>
                    <a:pt x="10" y="264"/>
                  </a:moveTo>
                  <a:lnTo>
                    <a:pt x="0" y="34"/>
                  </a:lnTo>
                  <a:lnTo>
                    <a:pt x="67" y="0"/>
                  </a:lnTo>
                  <a:lnTo>
                    <a:pt x="171" y="79"/>
                  </a:lnTo>
                  <a:lnTo>
                    <a:pt x="171" y="302"/>
                  </a:lnTo>
                  <a:lnTo>
                    <a:pt x="93" y="306"/>
                  </a:lnTo>
                  <a:lnTo>
                    <a:pt x="76" y="45"/>
                  </a:lnTo>
                  <a:lnTo>
                    <a:pt x="35" y="59"/>
                  </a:lnTo>
                  <a:lnTo>
                    <a:pt x="10" y="2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Freeform 192"/>
            <p:cNvSpPr>
              <a:spLocks/>
            </p:cNvSpPr>
            <p:nvPr/>
          </p:nvSpPr>
          <p:spPr bwMode="auto">
            <a:xfrm>
              <a:off x="4992" y="2366"/>
              <a:ext cx="78" cy="175"/>
            </a:xfrm>
            <a:custGeom>
              <a:avLst/>
              <a:gdLst>
                <a:gd name="T0" fmla="*/ 0 w 155"/>
                <a:gd name="T1" fmla="*/ 109 h 350"/>
                <a:gd name="T2" fmla="*/ 3 w 155"/>
                <a:gd name="T3" fmla="*/ 12 h 350"/>
                <a:gd name="T4" fmla="*/ 31 w 155"/>
                <a:gd name="T5" fmla="*/ 0 h 350"/>
                <a:gd name="T6" fmla="*/ 71 w 155"/>
                <a:gd name="T7" fmla="*/ 50 h 350"/>
                <a:gd name="T8" fmla="*/ 78 w 155"/>
                <a:gd name="T9" fmla="*/ 175 h 350"/>
                <a:gd name="T10" fmla="*/ 36 w 155"/>
                <a:gd name="T11" fmla="*/ 135 h 350"/>
                <a:gd name="T12" fmla="*/ 34 w 155"/>
                <a:gd name="T13" fmla="*/ 26 h 350"/>
                <a:gd name="T14" fmla="*/ 17 w 155"/>
                <a:gd name="T15" fmla="*/ 29 h 350"/>
                <a:gd name="T16" fmla="*/ 0 w 155"/>
                <a:gd name="T17" fmla="*/ 109 h 350"/>
                <a:gd name="T18" fmla="*/ 0 w 155"/>
                <a:gd name="T19" fmla="*/ 109 h 3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5"/>
                <a:gd name="T31" fmla="*/ 0 h 350"/>
                <a:gd name="T32" fmla="*/ 155 w 155"/>
                <a:gd name="T33" fmla="*/ 350 h 3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5" h="350">
                  <a:moveTo>
                    <a:pt x="0" y="219"/>
                  </a:moveTo>
                  <a:lnTo>
                    <a:pt x="5" y="25"/>
                  </a:lnTo>
                  <a:lnTo>
                    <a:pt x="62" y="0"/>
                  </a:lnTo>
                  <a:lnTo>
                    <a:pt x="142" y="101"/>
                  </a:lnTo>
                  <a:lnTo>
                    <a:pt x="155" y="350"/>
                  </a:lnTo>
                  <a:lnTo>
                    <a:pt x="72" y="269"/>
                  </a:lnTo>
                  <a:lnTo>
                    <a:pt x="68" y="52"/>
                  </a:lnTo>
                  <a:lnTo>
                    <a:pt x="34" y="59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8" name="Freeform 193"/>
            <p:cNvSpPr>
              <a:spLocks/>
            </p:cNvSpPr>
            <p:nvPr/>
          </p:nvSpPr>
          <p:spPr bwMode="auto">
            <a:xfrm>
              <a:off x="4834" y="2457"/>
              <a:ext cx="293" cy="212"/>
            </a:xfrm>
            <a:custGeom>
              <a:avLst/>
              <a:gdLst>
                <a:gd name="T0" fmla="*/ 0 w 588"/>
                <a:gd name="T1" fmla="*/ 31 h 426"/>
                <a:gd name="T2" fmla="*/ 147 w 588"/>
                <a:gd name="T3" fmla="*/ 0 h 426"/>
                <a:gd name="T4" fmla="*/ 283 w 588"/>
                <a:gd name="T5" fmla="*/ 123 h 426"/>
                <a:gd name="T6" fmla="*/ 293 w 588"/>
                <a:gd name="T7" fmla="*/ 212 h 426"/>
                <a:gd name="T8" fmla="*/ 144 w 588"/>
                <a:gd name="T9" fmla="*/ 138 h 426"/>
                <a:gd name="T10" fmla="*/ 6 w 588"/>
                <a:gd name="T11" fmla="*/ 134 h 426"/>
                <a:gd name="T12" fmla="*/ 135 w 588"/>
                <a:gd name="T13" fmla="*/ 125 h 426"/>
                <a:gd name="T14" fmla="*/ 135 w 588"/>
                <a:gd name="T15" fmla="*/ 88 h 426"/>
                <a:gd name="T16" fmla="*/ 264 w 588"/>
                <a:gd name="T17" fmla="*/ 167 h 426"/>
                <a:gd name="T18" fmla="*/ 262 w 588"/>
                <a:gd name="T19" fmla="*/ 133 h 426"/>
                <a:gd name="T20" fmla="*/ 154 w 588"/>
                <a:gd name="T21" fmla="*/ 55 h 426"/>
                <a:gd name="T22" fmla="*/ 132 w 588"/>
                <a:gd name="T23" fmla="*/ 25 h 426"/>
                <a:gd name="T24" fmla="*/ 0 w 588"/>
                <a:gd name="T25" fmla="*/ 31 h 426"/>
                <a:gd name="T26" fmla="*/ 0 w 588"/>
                <a:gd name="T27" fmla="*/ 31 h 4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88"/>
                <a:gd name="T43" fmla="*/ 0 h 426"/>
                <a:gd name="T44" fmla="*/ 588 w 588"/>
                <a:gd name="T45" fmla="*/ 426 h 4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88" h="426">
                  <a:moveTo>
                    <a:pt x="0" y="63"/>
                  </a:moveTo>
                  <a:lnTo>
                    <a:pt x="295" y="0"/>
                  </a:lnTo>
                  <a:lnTo>
                    <a:pt x="567" y="247"/>
                  </a:lnTo>
                  <a:lnTo>
                    <a:pt x="588" y="426"/>
                  </a:lnTo>
                  <a:lnTo>
                    <a:pt x="289" y="278"/>
                  </a:lnTo>
                  <a:lnTo>
                    <a:pt x="13" y="270"/>
                  </a:lnTo>
                  <a:lnTo>
                    <a:pt x="270" y="251"/>
                  </a:lnTo>
                  <a:lnTo>
                    <a:pt x="270" y="177"/>
                  </a:lnTo>
                  <a:lnTo>
                    <a:pt x="529" y="335"/>
                  </a:lnTo>
                  <a:lnTo>
                    <a:pt x="525" y="268"/>
                  </a:lnTo>
                  <a:lnTo>
                    <a:pt x="310" y="110"/>
                  </a:lnTo>
                  <a:lnTo>
                    <a:pt x="264" y="51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9" name="Freeform 194"/>
            <p:cNvSpPr>
              <a:spLocks/>
            </p:cNvSpPr>
            <p:nvPr/>
          </p:nvSpPr>
          <p:spPr bwMode="auto">
            <a:xfrm>
              <a:off x="4968" y="2468"/>
              <a:ext cx="94" cy="145"/>
            </a:xfrm>
            <a:custGeom>
              <a:avLst/>
              <a:gdLst>
                <a:gd name="T0" fmla="*/ 0 w 188"/>
                <a:gd name="T1" fmla="*/ 0 h 291"/>
                <a:gd name="T2" fmla="*/ 2 w 188"/>
                <a:gd name="T3" fmla="*/ 106 h 291"/>
                <a:gd name="T4" fmla="*/ 36 w 188"/>
                <a:gd name="T5" fmla="*/ 116 h 291"/>
                <a:gd name="T6" fmla="*/ 35 w 188"/>
                <a:gd name="T7" fmla="*/ 37 h 291"/>
                <a:gd name="T8" fmla="*/ 71 w 188"/>
                <a:gd name="T9" fmla="*/ 63 h 291"/>
                <a:gd name="T10" fmla="*/ 74 w 188"/>
                <a:gd name="T11" fmla="*/ 138 h 291"/>
                <a:gd name="T12" fmla="*/ 94 w 188"/>
                <a:gd name="T13" fmla="*/ 145 h 291"/>
                <a:gd name="T14" fmla="*/ 90 w 188"/>
                <a:gd name="T15" fmla="*/ 73 h 291"/>
                <a:gd name="T16" fmla="*/ 0 w 188"/>
                <a:gd name="T17" fmla="*/ 0 h 291"/>
                <a:gd name="T18" fmla="*/ 0 w 188"/>
                <a:gd name="T19" fmla="*/ 0 h 2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8"/>
                <a:gd name="T31" fmla="*/ 0 h 291"/>
                <a:gd name="T32" fmla="*/ 188 w 188"/>
                <a:gd name="T33" fmla="*/ 291 h 2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8" h="291">
                  <a:moveTo>
                    <a:pt x="0" y="0"/>
                  </a:moveTo>
                  <a:lnTo>
                    <a:pt x="4" y="213"/>
                  </a:lnTo>
                  <a:lnTo>
                    <a:pt x="72" y="232"/>
                  </a:lnTo>
                  <a:lnTo>
                    <a:pt x="70" y="74"/>
                  </a:lnTo>
                  <a:lnTo>
                    <a:pt x="141" y="127"/>
                  </a:lnTo>
                  <a:lnTo>
                    <a:pt x="148" y="276"/>
                  </a:lnTo>
                  <a:lnTo>
                    <a:pt x="188" y="291"/>
                  </a:lnTo>
                  <a:lnTo>
                    <a:pt x="179" y="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0" name="Freeform 195"/>
            <p:cNvSpPr>
              <a:spLocks/>
            </p:cNvSpPr>
            <p:nvPr/>
          </p:nvSpPr>
          <p:spPr bwMode="auto">
            <a:xfrm>
              <a:off x="4872" y="2631"/>
              <a:ext cx="377" cy="383"/>
            </a:xfrm>
            <a:custGeom>
              <a:avLst/>
              <a:gdLst>
                <a:gd name="T0" fmla="*/ 163 w 755"/>
                <a:gd name="T1" fmla="*/ 0 h 766"/>
                <a:gd name="T2" fmla="*/ 138 w 755"/>
                <a:gd name="T3" fmla="*/ 111 h 766"/>
                <a:gd name="T4" fmla="*/ 0 w 755"/>
                <a:gd name="T5" fmla="*/ 54 h 766"/>
                <a:gd name="T6" fmla="*/ 16 w 755"/>
                <a:gd name="T7" fmla="*/ 111 h 766"/>
                <a:gd name="T8" fmla="*/ 209 w 755"/>
                <a:gd name="T9" fmla="*/ 211 h 766"/>
                <a:gd name="T10" fmla="*/ 265 w 755"/>
                <a:gd name="T11" fmla="*/ 299 h 766"/>
                <a:gd name="T12" fmla="*/ 287 w 755"/>
                <a:gd name="T13" fmla="*/ 383 h 766"/>
                <a:gd name="T14" fmla="*/ 371 w 755"/>
                <a:gd name="T15" fmla="*/ 266 h 766"/>
                <a:gd name="T16" fmla="*/ 377 w 755"/>
                <a:gd name="T17" fmla="*/ 209 h 766"/>
                <a:gd name="T18" fmla="*/ 339 w 755"/>
                <a:gd name="T19" fmla="*/ 178 h 766"/>
                <a:gd name="T20" fmla="*/ 313 w 755"/>
                <a:gd name="T21" fmla="*/ 70 h 766"/>
                <a:gd name="T22" fmla="*/ 316 w 755"/>
                <a:gd name="T23" fmla="*/ 172 h 766"/>
                <a:gd name="T24" fmla="*/ 180 w 755"/>
                <a:gd name="T25" fmla="*/ 117 h 766"/>
                <a:gd name="T26" fmla="*/ 163 w 755"/>
                <a:gd name="T27" fmla="*/ 0 h 766"/>
                <a:gd name="T28" fmla="*/ 163 w 755"/>
                <a:gd name="T29" fmla="*/ 0 h 7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55"/>
                <a:gd name="T46" fmla="*/ 0 h 766"/>
                <a:gd name="T47" fmla="*/ 755 w 755"/>
                <a:gd name="T48" fmla="*/ 766 h 76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55" h="766">
                  <a:moveTo>
                    <a:pt x="327" y="0"/>
                  </a:moveTo>
                  <a:lnTo>
                    <a:pt x="276" y="222"/>
                  </a:lnTo>
                  <a:lnTo>
                    <a:pt x="0" y="108"/>
                  </a:lnTo>
                  <a:lnTo>
                    <a:pt x="32" y="222"/>
                  </a:lnTo>
                  <a:lnTo>
                    <a:pt x="418" y="422"/>
                  </a:lnTo>
                  <a:lnTo>
                    <a:pt x="531" y="597"/>
                  </a:lnTo>
                  <a:lnTo>
                    <a:pt x="574" y="766"/>
                  </a:lnTo>
                  <a:lnTo>
                    <a:pt x="743" y="532"/>
                  </a:lnTo>
                  <a:lnTo>
                    <a:pt x="755" y="418"/>
                  </a:lnTo>
                  <a:lnTo>
                    <a:pt x="679" y="355"/>
                  </a:lnTo>
                  <a:lnTo>
                    <a:pt x="626" y="139"/>
                  </a:lnTo>
                  <a:lnTo>
                    <a:pt x="633" y="344"/>
                  </a:lnTo>
                  <a:lnTo>
                    <a:pt x="361" y="234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1" name="Freeform 196"/>
            <p:cNvSpPr>
              <a:spLocks/>
            </p:cNvSpPr>
            <p:nvPr/>
          </p:nvSpPr>
          <p:spPr bwMode="auto">
            <a:xfrm>
              <a:off x="4668" y="2505"/>
              <a:ext cx="46" cy="85"/>
            </a:xfrm>
            <a:custGeom>
              <a:avLst/>
              <a:gdLst>
                <a:gd name="T0" fmla="*/ 32 w 91"/>
                <a:gd name="T1" fmla="*/ 0 h 169"/>
                <a:gd name="T2" fmla="*/ 0 w 91"/>
                <a:gd name="T3" fmla="*/ 9 h 169"/>
                <a:gd name="T4" fmla="*/ 0 w 91"/>
                <a:gd name="T5" fmla="*/ 85 h 169"/>
                <a:gd name="T6" fmla="*/ 21 w 91"/>
                <a:gd name="T7" fmla="*/ 26 h 169"/>
                <a:gd name="T8" fmla="*/ 46 w 91"/>
                <a:gd name="T9" fmla="*/ 22 h 169"/>
                <a:gd name="T10" fmla="*/ 32 w 91"/>
                <a:gd name="T11" fmla="*/ 0 h 169"/>
                <a:gd name="T12" fmla="*/ 32 w 91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"/>
                <a:gd name="T22" fmla="*/ 0 h 169"/>
                <a:gd name="T23" fmla="*/ 91 w 91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" h="169">
                  <a:moveTo>
                    <a:pt x="63" y="0"/>
                  </a:moveTo>
                  <a:lnTo>
                    <a:pt x="0" y="17"/>
                  </a:lnTo>
                  <a:lnTo>
                    <a:pt x="0" y="169"/>
                  </a:lnTo>
                  <a:lnTo>
                    <a:pt x="42" y="51"/>
                  </a:lnTo>
                  <a:lnTo>
                    <a:pt x="91" y="4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2" name="Freeform 197"/>
            <p:cNvSpPr>
              <a:spLocks/>
            </p:cNvSpPr>
            <p:nvPr/>
          </p:nvSpPr>
          <p:spPr bwMode="auto">
            <a:xfrm>
              <a:off x="3884" y="2726"/>
              <a:ext cx="98" cy="123"/>
            </a:xfrm>
            <a:custGeom>
              <a:avLst/>
              <a:gdLst>
                <a:gd name="T0" fmla="*/ 98 w 196"/>
                <a:gd name="T1" fmla="*/ 64 h 245"/>
                <a:gd name="T2" fmla="*/ 26 w 196"/>
                <a:gd name="T3" fmla="*/ 42 h 245"/>
                <a:gd name="T4" fmla="*/ 26 w 196"/>
                <a:gd name="T5" fmla="*/ 121 h 245"/>
                <a:gd name="T6" fmla="*/ 0 w 196"/>
                <a:gd name="T7" fmla="*/ 123 h 245"/>
                <a:gd name="T8" fmla="*/ 2 w 196"/>
                <a:gd name="T9" fmla="*/ 0 h 245"/>
                <a:gd name="T10" fmla="*/ 98 w 196"/>
                <a:gd name="T11" fmla="*/ 64 h 245"/>
                <a:gd name="T12" fmla="*/ 98 w 196"/>
                <a:gd name="T13" fmla="*/ 64 h 2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6"/>
                <a:gd name="T22" fmla="*/ 0 h 245"/>
                <a:gd name="T23" fmla="*/ 196 w 196"/>
                <a:gd name="T24" fmla="*/ 245 h 2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6" h="245">
                  <a:moveTo>
                    <a:pt x="196" y="127"/>
                  </a:moveTo>
                  <a:lnTo>
                    <a:pt x="53" y="84"/>
                  </a:lnTo>
                  <a:lnTo>
                    <a:pt x="53" y="241"/>
                  </a:lnTo>
                  <a:lnTo>
                    <a:pt x="0" y="245"/>
                  </a:lnTo>
                  <a:lnTo>
                    <a:pt x="4" y="0"/>
                  </a:lnTo>
                  <a:lnTo>
                    <a:pt x="196" y="1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3" name="Freeform 198"/>
            <p:cNvSpPr>
              <a:spLocks/>
            </p:cNvSpPr>
            <p:nvPr/>
          </p:nvSpPr>
          <p:spPr bwMode="auto">
            <a:xfrm>
              <a:off x="3741" y="2786"/>
              <a:ext cx="85" cy="96"/>
            </a:xfrm>
            <a:custGeom>
              <a:avLst/>
              <a:gdLst>
                <a:gd name="T0" fmla="*/ 85 w 169"/>
                <a:gd name="T1" fmla="*/ 0 h 192"/>
                <a:gd name="T2" fmla="*/ 0 w 169"/>
                <a:gd name="T3" fmla="*/ 34 h 192"/>
                <a:gd name="T4" fmla="*/ 2 w 169"/>
                <a:gd name="T5" fmla="*/ 96 h 192"/>
                <a:gd name="T6" fmla="*/ 85 w 169"/>
                <a:gd name="T7" fmla="*/ 0 h 192"/>
                <a:gd name="T8" fmla="*/ 85 w 169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92"/>
                <a:gd name="T17" fmla="*/ 169 w 169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92">
                  <a:moveTo>
                    <a:pt x="169" y="0"/>
                  </a:moveTo>
                  <a:lnTo>
                    <a:pt x="0" y="68"/>
                  </a:lnTo>
                  <a:lnTo>
                    <a:pt x="3" y="192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4" name="Freeform 199"/>
            <p:cNvSpPr>
              <a:spLocks/>
            </p:cNvSpPr>
            <p:nvPr/>
          </p:nvSpPr>
          <p:spPr bwMode="auto">
            <a:xfrm>
              <a:off x="3807" y="2815"/>
              <a:ext cx="54" cy="62"/>
            </a:xfrm>
            <a:custGeom>
              <a:avLst/>
              <a:gdLst>
                <a:gd name="T0" fmla="*/ 54 w 108"/>
                <a:gd name="T1" fmla="*/ 50 h 123"/>
                <a:gd name="T2" fmla="*/ 48 w 108"/>
                <a:gd name="T3" fmla="*/ 0 h 123"/>
                <a:gd name="T4" fmla="*/ 0 w 108"/>
                <a:gd name="T5" fmla="*/ 62 h 123"/>
                <a:gd name="T6" fmla="*/ 54 w 108"/>
                <a:gd name="T7" fmla="*/ 50 h 123"/>
                <a:gd name="T8" fmla="*/ 54 w 108"/>
                <a:gd name="T9" fmla="*/ 50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23"/>
                <a:gd name="T17" fmla="*/ 108 w 108"/>
                <a:gd name="T18" fmla="*/ 123 h 1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23">
                  <a:moveTo>
                    <a:pt x="108" y="99"/>
                  </a:moveTo>
                  <a:lnTo>
                    <a:pt x="95" y="0"/>
                  </a:lnTo>
                  <a:lnTo>
                    <a:pt x="0" y="123"/>
                  </a:lnTo>
                  <a:lnTo>
                    <a:pt x="108" y="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5" name="Freeform 200"/>
            <p:cNvSpPr>
              <a:spLocks/>
            </p:cNvSpPr>
            <p:nvPr/>
          </p:nvSpPr>
          <p:spPr bwMode="auto">
            <a:xfrm>
              <a:off x="3656" y="2907"/>
              <a:ext cx="138" cy="207"/>
            </a:xfrm>
            <a:custGeom>
              <a:avLst/>
              <a:gdLst>
                <a:gd name="T0" fmla="*/ 131 w 276"/>
                <a:gd name="T1" fmla="*/ 0 h 415"/>
                <a:gd name="T2" fmla="*/ 0 w 276"/>
                <a:gd name="T3" fmla="*/ 26 h 415"/>
                <a:gd name="T4" fmla="*/ 2 w 276"/>
                <a:gd name="T5" fmla="*/ 190 h 415"/>
                <a:gd name="T6" fmla="*/ 138 w 276"/>
                <a:gd name="T7" fmla="*/ 207 h 415"/>
                <a:gd name="T8" fmla="*/ 133 w 276"/>
                <a:gd name="T9" fmla="*/ 115 h 415"/>
                <a:gd name="T10" fmla="*/ 19 w 276"/>
                <a:gd name="T11" fmla="*/ 167 h 415"/>
                <a:gd name="T12" fmla="*/ 25 w 276"/>
                <a:gd name="T13" fmla="*/ 67 h 415"/>
                <a:gd name="T14" fmla="*/ 104 w 276"/>
                <a:gd name="T15" fmla="*/ 38 h 415"/>
                <a:gd name="T16" fmla="*/ 135 w 276"/>
                <a:gd name="T17" fmla="*/ 69 h 415"/>
                <a:gd name="T18" fmla="*/ 131 w 276"/>
                <a:gd name="T19" fmla="*/ 0 h 415"/>
                <a:gd name="T20" fmla="*/ 131 w 276"/>
                <a:gd name="T21" fmla="*/ 0 h 4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6"/>
                <a:gd name="T34" fmla="*/ 0 h 415"/>
                <a:gd name="T35" fmla="*/ 276 w 276"/>
                <a:gd name="T36" fmla="*/ 415 h 4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6" h="415">
                  <a:moveTo>
                    <a:pt x="261" y="0"/>
                  </a:moveTo>
                  <a:lnTo>
                    <a:pt x="0" y="53"/>
                  </a:lnTo>
                  <a:lnTo>
                    <a:pt x="4" y="380"/>
                  </a:lnTo>
                  <a:lnTo>
                    <a:pt x="276" y="415"/>
                  </a:lnTo>
                  <a:lnTo>
                    <a:pt x="265" y="230"/>
                  </a:lnTo>
                  <a:lnTo>
                    <a:pt x="38" y="335"/>
                  </a:lnTo>
                  <a:lnTo>
                    <a:pt x="50" y="135"/>
                  </a:lnTo>
                  <a:lnTo>
                    <a:pt x="208" y="76"/>
                  </a:lnTo>
                  <a:lnTo>
                    <a:pt x="269" y="139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6" name="Freeform 201"/>
            <p:cNvSpPr>
              <a:spLocks/>
            </p:cNvSpPr>
            <p:nvPr/>
          </p:nvSpPr>
          <p:spPr bwMode="auto">
            <a:xfrm>
              <a:off x="3826" y="2886"/>
              <a:ext cx="198" cy="200"/>
            </a:xfrm>
            <a:custGeom>
              <a:avLst/>
              <a:gdLst>
                <a:gd name="T0" fmla="*/ 198 w 395"/>
                <a:gd name="T1" fmla="*/ 0 h 400"/>
                <a:gd name="T2" fmla="*/ 6 w 395"/>
                <a:gd name="T3" fmla="*/ 37 h 400"/>
                <a:gd name="T4" fmla="*/ 0 w 395"/>
                <a:gd name="T5" fmla="*/ 200 h 400"/>
                <a:gd name="T6" fmla="*/ 108 w 395"/>
                <a:gd name="T7" fmla="*/ 105 h 400"/>
                <a:gd name="T8" fmla="*/ 31 w 395"/>
                <a:gd name="T9" fmla="*/ 140 h 400"/>
                <a:gd name="T10" fmla="*/ 37 w 395"/>
                <a:gd name="T11" fmla="*/ 63 h 400"/>
                <a:gd name="T12" fmla="*/ 152 w 395"/>
                <a:gd name="T13" fmla="*/ 50 h 400"/>
                <a:gd name="T14" fmla="*/ 198 w 395"/>
                <a:gd name="T15" fmla="*/ 0 h 400"/>
                <a:gd name="T16" fmla="*/ 198 w 395"/>
                <a:gd name="T17" fmla="*/ 0 h 4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5"/>
                <a:gd name="T28" fmla="*/ 0 h 400"/>
                <a:gd name="T29" fmla="*/ 395 w 395"/>
                <a:gd name="T30" fmla="*/ 400 h 4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5" h="400">
                  <a:moveTo>
                    <a:pt x="395" y="0"/>
                  </a:moveTo>
                  <a:lnTo>
                    <a:pt x="11" y="73"/>
                  </a:lnTo>
                  <a:lnTo>
                    <a:pt x="0" y="400"/>
                  </a:lnTo>
                  <a:lnTo>
                    <a:pt x="215" y="211"/>
                  </a:lnTo>
                  <a:lnTo>
                    <a:pt x="61" y="280"/>
                  </a:lnTo>
                  <a:lnTo>
                    <a:pt x="74" y="126"/>
                  </a:lnTo>
                  <a:lnTo>
                    <a:pt x="304" y="99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7" name="Freeform 202"/>
            <p:cNvSpPr>
              <a:spLocks/>
            </p:cNvSpPr>
            <p:nvPr/>
          </p:nvSpPr>
          <p:spPr bwMode="auto">
            <a:xfrm>
              <a:off x="3903" y="2934"/>
              <a:ext cx="158" cy="167"/>
            </a:xfrm>
            <a:custGeom>
              <a:avLst/>
              <a:gdLst>
                <a:gd name="T0" fmla="*/ 158 w 315"/>
                <a:gd name="T1" fmla="*/ 0 h 335"/>
                <a:gd name="T2" fmla="*/ 0 w 315"/>
                <a:gd name="T3" fmla="*/ 163 h 335"/>
                <a:gd name="T4" fmla="*/ 96 w 315"/>
                <a:gd name="T5" fmla="*/ 167 h 335"/>
                <a:gd name="T6" fmla="*/ 83 w 315"/>
                <a:gd name="T7" fmla="*/ 133 h 335"/>
                <a:gd name="T8" fmla="*/ 138 w 315"/>
                <a:gd name="T9" fmla="*/ 69 h 335"/>
                <a:gd name="T10" fmla="*/ 154 w 315"/>
                <a:gd name="T11" fmla="*/ 165 h 335"/>
                <a:gd name="T12" fmla="*/ 158 w 315"/>
                <a:gd name="T13" fmla="*/ 0 h 335"/>
                <a:gd name="T14" fmla="*/ 158 w 315"/>
                <a:gd name="T15" fmla="*/ 0 h 3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5"/>
                <a:gd name="T25" fmla="*/ 0 h 335"/>
                <a:gd name="T26" fmla="*/ 315 w 315"/>
                <a:gd name="T27" fmla="*/ 335 h 3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5" h="335">
                  <a:moveTo>
                    <a:pt x="315" y="0"/>
                  </a:moveTo>
                  <a:lnTo>
                    <a:pt x="0" y="327"/>
                  </a:lnTo>
                  <a:lnTo>
                    <a:pt x="192" y="335"/>
                  </a:lnTo>
                  <a:lnTo>
                    <a:pt x="165" y="267"/>
                  </a:lnTo>
                  <a:lnTo>
                    <a:pt x="275" y="139"/>
                  </a:lnTo>
                  <a:lnTo>
                    <a:pt x="308" y="331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8" name="Freeform 203"/>
            <p:cNvSpPr>
              <a:spLocks/>
            </p:cNvSpPr>
            <p:nvPr/>
          </p:nvSpPr>
          <p:spPr bwMode="auto">
            <a:xfrm>
              <a:off x="4804" y="1873"/>
              <a:ext cx="80" cy="1164"/>
            </a:xfrm>
            <a:custGeom>
              <a:avLst/>
              <a:gdLst>
                <a:gd name="T0" fmla="*/ 0 w 160"/>
                <a:gd name="T1" fmla="*/ 22 h 2329"/>
                <a:gd name="T2" fmla="*/ 10 w 160"/>
                <a:gd name="T3" fmla="*/ 0 h 2329"/>
                <a:gd name="T4" fmla="*/ 80 w 160"/>
                <a:gd name="T5" fmla="*/ 1164 h 2329"/>
                <a:gd name="T6" fmla="*/ 42 w 160"/>
                <a:gd name="T7" fmla="*/ 1162 h 2329"/>
                <a:gd name="T8" fmla="*/ 0 w 160"/>
                <a:gd name="T9" fmla="*/ 22 h 2329"/>
                <a:gd name="T10" fmla="*/ 0 w 160"/>
                <a:gd name="T11" fmla="*/ 22 h 23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0"/>
                <a:gd name="T19" fmla="*/ 0 h 2329"/>
                <a:gd name="T20" fmla="*/ 160 w 160"/>
                <a:gd name="T21" fmla="*/ 2329 h 23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0" h="2329">
                  <a:moveTo>
                    <a:pt x="0" y="45"/>
                  </a:moveTo>
                  <a:lnTo>
                    <a:pt x="21" y="0"/>
                  </a:lnTo>
                  <a:lnTo>
                    <a:pt x="160" y="2329"/>
                  </a:lnTo>
                  <a:lnTo>
                    <a:pt x="84" y="232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9" name="Freeform 204"/>
            <p:cNvSpPr>
              <a:spLocks/>
            </p:cNvSpPr>
            <p:nvPr/>
          </p:nvSpPr>
          <p:spPr bwMode="auto">
            <a:xfrm>
              <a:off x="5069" y="2668"/>
              <a:ext cx="37" cy="58"/>
            </a:xfrm>
            <a:custGeom>
              <a:avLst/>
              <a:gdLst>
                <a:gd name="T0" fmla="*/ 0 w 74"/>
                <a:gd name="T1" fmla="*/ 0 h 116"/>
                <a:gd name="T2" fmla="*/ 36 w 74"/>
                <a:gd name="T3" fmla="*/ 22 h 116"/>
                <a:gd name="T4" fmla="*/ 37 w 74"/>
                <a:gd name="T5" fmla="*/ 58 h 116"/>
                <a:gd name="T6" fmla="*/ 1 w 74"/>
                <a:gd name="T7" fmla="*/ 44 h 116"/>
                <a:gd name="T8" fmla="*/ 0 w 74"/>
                <a:gd name="T9" fmla="*/ 0 h 116"/>
                <a:gd name="T10" fmla="*/ 0 w 74"/>
                <a:gd name="T11" fmla="*/ 0 h 1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116"/>
                <a:gd name="T20" fmla="*/ 74 w 74"/>
                <a:gd name="T21" fmla="*/ 116 h 1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116">
                  <a:moveTo>
                    <a:pt x="0" y="0"/>
                  </a:moveTo>
                  <a:lnTo>
                    <a:pt x="72" y="44"/>
                  </a:lnTo>
                  <a:lnTo>
                    <a:pt x="74" y="116"/>
                  </a:lnTo>
                  <a:lnTo>
                    <a:pt x="1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0" name="Freeform 205"/>
            <p:cNvSpPr>
              <a:spLocks/>
            </p:cNvSpPr>
            <p:nvPr/>
          </p:nvSpPr>
          <p:spPr bwMode="auto">
            <a:xfrm>
              <a:off x="5136" y="2704"/>
              <a:ext cx="33" cy="50"/>
            </a:xfrm>
            <a:custGeom>
              <a:avLst/>
              <a:gdLst>
                <a:gd name="T0" fmla="*/ 0 w 66"/>
                <a:gd name="T1" fmla="*/ 0 h 101"/>
                <a:gd name="T2" fmla="*/ 1 w 66"/>
                <a:gd name="T3" fmla="*/ 34 h 101"/>
                <a:gd name="T4" fmla="*/ 33 w 66"/>
                <a:gd name="T5" fmla="*/ 50 h 101"/>
                <a:gd name="T6" fmla="*/ 32 w 66"/>
                <a:gd name="T7" fmla="*/ 18 h 101"/>
                <a:gd name="T8" fmla="*/ 0 w 66"/>
                <a:gd name="T9" fmla="*/ 0 h 101"/>
                <a:gd name="T10" fmla="*/ 0 w 66"/>
                <a:gd name="T11" fmla="*/ 0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101"/>
                <a:gd name="T20" fmla="*/ 66 w 66"/>
                <a:gd name="T21" fmla="*/ 101 h 1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101">
                  <a:moveTo>
                    <a:pt x="0" y="0"/>
                  </a:moveTo>
                  <a:lnTo>
                    <a:pt x="3" y="69"/>
                  </a:lnTo>
                  <a:lnTo>
                    <a:pt x="66" y="101"/>
                  </a:lnTo>
                  <a:lnTo>
                    <a:pt x="64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1" name="Freeform 206"/>
            <p:cNvSpPr>
              <a:spLocks/>
            </p:cNvSpPr>
            <p:nvPr/>
          </p:nvSpPr>
          <p:spPr bwMode="auto">
            <a:xfrm>
              <a:off x="4361" y="3034"/>
              <a:ext cx="1195" cy="58"/>
            </a:xfrm>
            <a:custGeom>
              <a:avLst/>
              <a:gdLst>
                <a:gd name="T0" fmla="*/ 9 w 2390"/>
                <a:gd name="T1" fmla="*/ 0 h 116"/>
                <a:gd name="T2" fmla="*/ 1027 w 2390"/>
                <a:gd name="T3" fmla="*/ 0 h 116"/>
                <a:gd name="T4" fmla="*/ 1195 w 2390"/>
                <a:gd name="T5" fmla="*/ 58 h 116"/>
                <a:gd name="T6" fmla="*/ 205 w 2390"/>
                <a:gd name="T7" fmla="*/ 29 h 116"/>
                <a:gd name="T8" fmla="*/ 0 w 2390"/>
                <a:gd name="T9" fmla="*/ 38 h 116"/>
                <a:gd name="T10" fmla="*/ 9 w 2390"/>
                <a:gd name="T11" fmla="*/ 0 h 116"/>
                <a:gd name="T12" fmla="*/ 9 w 2390"/>
                <a:gd name="T13" fmla="*/ 0 h 1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90"/>
                <a:gd name="T22" fmla="*/ 0 h 116"/>
                <a:gd name="T23" fmla="*/ 2390 w 2390"/>
                <a:gd name="T24" fmla="*/ 116 h 1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90" h="116">
                  <a:moveTo>
                    <a:pt x="17" y="0"/>
                  </a:moveTo>
                  <a:lnTo>
                    <a:pt x="2053" y="0"/>
                  </a:lnTo>
                  <a:lnTo>
                    <a:pt x="2390" y="116"/>
                  </a:lnTo>
                  <a:lnTo>
                    <a:pt x="411" y="57"/>
                  </a:lnTo>
                  <a:lnTo>
                    <a:pt x="0" y="7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2" name="Freeform 207"/>
            <p:cNvSpPr>
              <a:spLocks/>
            </p:cNvSpPr>
            <p:nvPr/>
          </p:nvSpPr>
          <p:spPr bwMode="auto">
            <a:xfrm>
              <a:off x="3010" y="3033"/>
              <a:ext cx="629" cy="39"/>
            </a:xfrm>
            <a:custGeom>
              <a:avLst/>
              <a:gdLst>
                <a:gd name="T0" fmla="*/ 629 w 1256"/>
                <a:gd name="T1" fmla="*/ 0 h 78"/>
                <a:gd name="T2" fmla="*/ 0 w 1256"/>
                <a:gd name="T3" fmla="*/ 0 h 78"/>
                <a:gd name="T4" fmla="*/ 567 w 1256"/>
                <a:gd name="T5" fmla="*/ 39 h 78"/>
                <a:gd name="T6" fmla="*/ 629 w 1256"/>
                <a:gd name="T7" fmla="*/ 0 h 78"/>
                <a:gd name="T8" fmla="*/ 629 w 1256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6"/>
                <a:gd name="T16" fmla="*/ 0 h 78"/>
                <a:gd name="T17" fmla="*/ 1256 w 1256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6" h="78">
                  <a:moveTo>
                    <a:pt x="1256" y="0"/>
                  </a:moveTo>
                  <a:lnTo>
                    <a:pt x="0" y="0"/>
                  </a:lnTo>
                  <a:lnTo>
                    <a:pt x="1133" y="78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3" name="Freeform 208"/>
            <p:cNvSpPr>
              <a:spLocks/>
            </p:cNvSpPr>
            <p:nvPr/>
          </p:nvSpPr>
          <p:spPr bwMode="auto">
            <a:xfrm>
              <a:off x="3899" y="2752"/>
              <a:ext cx="132" cy="110"/>
            </a:xfrm>
            <a:custGeom>
              <a:avLst/>
              <a:gdLst>
                <a:gd name="T0" fmla="*/ 0 w 264"/>
                <a:gd name="T1" fmla="*/ 0 h 221"/>
                <a:gd name="T2" fmla="*/ 3 w 264"/>
                <a:gd name="T3" fmla="*/ 110 h 221"/>
                <a:gd name="T4" fmla="*/ 132 w 264"/>
                <a:gd name="T5" fmla="*/ 83 h 221"/>
                <a:gd name="T6" fmla="*/ 126 w 264"/>
                <a:gd name="T7" fmla="*/ 44 h 221"/>
                <a:gd name="T8" fmla="*/ 0 w 264"/>
                <a:gd name="T9" fmla="*/ 0 h 221"/>
                <a:gd name="T10" fmla="*/ 0 w 264"/>
                <a:gd name="T11" fmla="*/ 0 h 2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4"/>
                <a:gd name="T19" fmla="*/ 0 h 221"/>
                <a:gd name="T20" fmla="*/ 264 w 264"/>
                <a:gd name="T21" fmla="*/ 221 h 2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4" h="221">
                  <a:moveTo>
                    <a:pt x="0" y="0"/>
                  </a:moveTo>
                  <a:lnTo>
                    <a:pt x="6" y="221"/>
                  </a:lnTo>
                  <a:lnTo>
                    <a:pt x="264" y="166"/>
                  </a:lnTo>
                  <a:lnTo>
                    <a:pt x="253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91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4" name="Freeform 209"/>
            <p:cNvSpPr>
              <a:spLocks/>
            </p:cNvSpPr>
            <p:nvPr/>
          </p:nvSpPr>
          <p:spPr bwMode="auto">
            <a:xfrm>
              <a:off x="4130" y="2860"/>
              <a:ext cx="233" cy="290"/>
            </a:xfrm>
            <a:custGeom>
              <a:avLst/>
              <a:gdLst>
                <a:gd name="T0" fmla="*/ 7 w 466"/>
                <a:gd name="T1" fmla="*/ 0 h 582"/>
                <a:gd name="T2" fmla="*/ 0 w 466"/>
                <a:gd name="T3" fmla="*/ 290 h 582"/>
                <a:gd name="T4" fmla="*/ 228 w 466"/>
                <a:gd name="T5" fmla="*/ 268 h 582"/>
                <a:gd name="T6" fmla="*/ 233 w 466"/>
                <a:gd name="T7" fmla="*/ 79 h 582"/>
                <a:gd name="T8" fmla="*/ 7 w 466"/>
                <a:gd name="T9" fmla="*/ 0 h 582"/>
                <a:gd name="T10" fmla="*/ 7 w 466"/>
                <a:gd name="T11" fmla="*/ 0 h 5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6"/>
                <a:gd name="T19" fmla="*/ 0 h 582"/>
                <a:gd name="T20" fmla="*/ 466 w 466"/>
                <a:gd name="T21" fmla="*/ 582 h 5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6" h="582">
                  <a:moveTo>
                    <a:pt x="15" y="0"/>
                  </a:moveTo>
                  <a:lnTo>
                    <a:pt x="0" y="582"/>
                  </a:lnTo>
                  <a:lnTo>
                    <a:pt x="455" y="538"/>
                  </a:lnTo>
                  <a:lnTo>
                    <a:pt x="466" y="15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191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5" name="Freeform 210"/>
            <p:cNvSpPr>
              <a:spLocks/>
            </p:cNvSpPr>
            <p:nvPr/>
          </p:nvSpPr>
          <p:spPr bwMode="auto">
            <a:xfrm>
              <a:off x="3713" y="2711"/>
              <a:ext cx="332" cy="202"/>
            </a:xfrm>
            <a:custGeom>
              <a:avLst/>
              <a:gdLst>
                <a:gd name="T0" fmla="*/ 0 w 663"/>
                <a:gd name="T1" fmla="*/ 202 h 403"/>
                <a:gd name="T2" fmla="*/ 0 w 663"/>
                <a:gd name="T3" fmla="*/ 75 h 403"/>
                <a:gd name="T4" fmla="*/ 181 w 663"/>
                <a:gd name="T5" fmla="*/ 0 h 403"/>
                <a:gd name="T6" fmla="*/ 332 w 663"/>
                <a:gd name="T7" fmla="*/ 69 h 403"/>
                <a:gd name="T8" fmla="*/ 330 w 663"/>
                <a:gd name="T9" fmla="*/ 125 h 403"/>
                <a:gd name="T10" fmla="*/ 288 w 663"/>
                <a:gd name="T11" fmla="*/ 130 h 403"/>
                <a:gd name="T12" fmla="*/ 292 w 663"/>
                <a:gd name="T13" fmla="*/ 88 h 403"/>
                <a:gd name="T14" fmla="*/ 207 w 663"/>
                <a:gd name="T15" fmla="*/ 151 h 403"/>
                <a:gd name="T16" fmla="*/ 167 w 663"/>
                <a:gd name="T17" fmla="*/ 155 h 403"/>
                <a:gd name="T18" fmla="*/ 171 w 663"/>
                <a:gd name="T19" fmla="*/ 126 h 403"/>
                <a:gd name="T20" fmla="*/ 242 w 663"/>
                <a:gd name="T21" fmla="*/ 75 h 403"/>
                <a:gd name="T22" fmla="*/ 181 w 663"/>
                <a:gd name="T23" fmla="*/ 25 h 403"/>
                <a:gd name="T24" fmla="*/ 15 w 663"/>
                <a:gd name="T25" fmla="*/ 92 h 403"/>
                <a:gd name="T26" fmla="*/ 0 w 663"/>
                <a:gd name="T27" fmla="*/ 202 h 403"/>
                <a:gd name="T28" fmla="*/ 0 w 663"/>
                <a:gd name="T29" fmla="*/ 202 h 40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63"/>
                <a:gd name="T46" fmla="*/ 0 h 403"/>
                <a:gd name="T47" fmla="*/ 663 w 663"/>
                <a:gd name="T48" fmla="*/ 403 h 40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63" h="403">
                  <a:moveTo>
                    <a:pt x="0" y="403"/>
                  </a:moveTo>
                  <a:lnTo>
                    <a:pt x="0" y="150"/>
                  </a:lnTo>
                  <a:lnTo>
                    <a:pt x="361" y="0"/>
                  </a:lnTo>
                  <a:lnTo>
                    <a:pt x="663" y="138"/>
                  </a:lnTo>
                  <a:lnTo>
                    <a:pt x="659" y="249"/>
                  </a:lnTo>
                  <a:lnTo>
                    <a:pt x="576" y="260"/>
                  </a:lnTo>
                  <a:lnTo>
                    <a:pt x="583" y="176"/>
                  </a:lnTo>
                  <a:lnTo>
                    <a:pt x="414" y="302"/>
                  </a:lnTo>
                  <a:lnTo>
                    <a:pt x="334" y="309"/>
                  </a:lnTo>
                  <a:lnTo>
                    <a:pt x="342" y="252"/>
                  </a:lnTo>
                  <a:lnTo>
                    <a:pt x="484" y="150"/>
                  </a:lnTo>
                  <a:lnTo>
                    <a:pt x="361" y="49"/>
                  </a:lnTo>
                  <a:lnTo>
                    <a:pt x="30" y="184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6" name="Freeform 211"/>
            <p:cNvSpPr>
              <a:spLocks/>
            </p:cNvSpPr>
            <p:nvPr/>
          </p:nvSpPr>
          <p:spPr bwMode="auto">
            <a:xfrm>
              <a:off x="3790" y="2811"/>
              <a:ext cx="591" cy="382"/>
            </a:xfrm>
            <a:custGeom>
              <a:avLst/>
              <a:gdLst>
                <a:gd name="T0" fmla="*/ 0 w 1182"/>
                <a:gd name="T1" fmla="*/ 331 h 764"/>
                <a:gd name="T2" fmla="*/ 324 w 1182"/>
                <a:gd name="T3" fmla="*/ 354 h 764"/>
                <a:gd name="T4" fmla="*/ 322 w 1182"/>
                <a:gd name="T5" fmla="*/ 26 h 764"/>
                <a:gd name="T6" fmla="*/ 184 w 1182"/>
                <a:gd name="T7" fmla="*/ 40 h 764"/>
                <a:gd name="T8" fmla="*/ 327 w 1182"/>
                <a:gd name="T9" fmla="*/ 0 h 764"/>
                <a:gd name="T10" fmla="*/ 591 w 1182"/>
                <a:gd name="T11" fmla="*/ 111 h 764"/>
                <a:gd name="T12" fmla="*/ 582 w 1182"/>
                <a:gd name="T13" fmla="*/ 318 h 764"/>
                <a:gd name="T14" fmla="*/ 387 w 1182"/>
                <a:gd name="T15" fmla="*/ 309 h 764"/>
                <a:gd name="T16" fmla="*/ 553 w 1182"/>
                <a:gd name="T17" fmla="*/ 285 h 764"/>
                <a:gd name="T18" fmla="*/ 557 w 1182"/>
                <a:gd name="T19" fmla="*/ 138 h 764"/>
                <a:gd name="T20" fmla="*/ 358 w 1182"/>
                <a:gd name="T21" fmla="*/ 79 h 764"/>
                <a:gd name="T22" fmla="*/ 366 w 1182"/>
                <a:gd name="T23" fmla="*/ 362 h 764"/>
                <a:gd name="T24" fmla="*/ 329 w 1182"/>
                <a:gd name="T25" fmla="*/ 382 h 764"/>
                <a:gd name="T26" fmla="*/ 0 w 1182"/>
                <a:gd name="T27" fmla="*/ 331 h 764"/>
                <a:gd name="T28" fmla="*/ 0 w 1182"/>
                <a:gd name="T29" fmla="*/ 331 h 7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82"/>
                <a:gd name="T46" fmla="*/ 0 h 764"/>
                <a:gd name="T47" fmla="*/ 1182 w 1182"/>
                <a:gd name="T48" fmla="*/ 764 h 7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82" h="764">
                  <a:moveTo>
                    <a:pt x="0" y="662"/>
                  </a:moveTo>
                  <a:lnTo>
                    <a:pt x="648" y="707"/>
                  </a:lnTo>
                  <a:lnTo>
                    <a:pt x="644" y="53"/>
                  </a:lnTo>
                  <a:lnTo>
                    <a:pt x="368" y="80"/>
                  </a:lnTo>
                  <a:lnTo>
                    <a:pt x="655" y="0"/>
                  </a:lnTo>
                  <a:lnTo>
                    <a:pt x="1182" y="223"/>
                  </a:lnTo>
                  <a:lnTo>
                    <a:pt x="1163" y="635"/>
                  </a:lnTo>
                  <a:lnTo>
                    <a:pt x="775" y="618"/>
                  </a:lnTo>
                  <a:lnTo>
                    <a:pt x="1106" y="569"/>
                  </a:lnTo>
                  <a:lnTo>
                    <a:pt x="1114" y="276"/>
                  </a:lnTo>
                  <a:lnTo>
                    <a:pt x="716" y="158"/>
                  </a:lnTo>
                  <a:lnTo>
                    <a:pt x="733" y="723"/>
                  </a:lnTo>
                  <a:lnTo>
                    <a:pt x="659" y="764"/>
                  </a:lnTo>
                  <a:lnTo>
                    <a:pt x="0" y="6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7" name="Freeform 212"/>
            <p:cNvSpPr>
              <a:spLocks/>
            </p:cNvSpPr>
            <p:nvPr/>
          </p:nvSpPr>
          <p:spPr bwMode="auto">
            <a:xfrm>
              <a:off x="4120" y="2934"/>
              <a:ext cx="466" cy="291"/>
            </a:xfrm>
            <a:custGeom>
              <a:avLst/>
              <a:gdLst>
                <a:gd name="T0" fmla="*/ 217 w 934"/>
                <a:gd name="T1" fmla="*/ 0 h 582"/>
                <a:gd name="T2" fmla="*/ 11 w 934"/>
                <a:gd name="T3" fmla="*/ 163 h 582"/>
                <a:gd name="T4" fmla="*/ 0 w 934"/>
                <a:gd name="T5" fmla="*/ 260 h 582"/>
                <a:gd name="T6" fmla="*/ 144 w 934"/>
                <a:gd name="T7" fmla="*/ 291 h 582"/>
                <a:gd name="T8" fmla="*/ 466 w 934"/>
                <a:gd name="T9" fmla="*/ 220 h 582"/>
                <a:gd name="T10" fmla="*/ 249 w 934"/>
                <a:gd name="T11" fmla="*/ 184 h 582"/>
                <a:gd name="T12" fmla="*/ 103 w 934"/>
                <a:gd name="T13" fmla="*/ 184 h 582"/>
                <a:gd name="T14" fmla="*/ 236 w 934"/>
                <a:gd name="T15" fmla="*/ 26 h 582"/>
                <a:gd name="T16" fmla="*/ 217 w 934"/>
                <a:gd name="T17" fmla="*/ 0 h 582"/>
                <a:gd name="T18" fmla="*/ 217 w 934"/>
                <a:gd name="T19" fmla="*/ 0 h 5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34"/>
                <a:gd name="T31" fmla="*/ 0 h 582"/>
                <a:gd name="T32" fmla="*/ 934 w 934"/>
                <a:gd name="T33" fmla="*/ 582 h 58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34" h="582">
                  <a:moveTo>
                    <a:pt x="434" y="0"/>
                  </a:moveTo>
                  <a:lnTo>
                    <a:pt x="23" y="327"/>
                  </a:lnTo>
                  <a:lnTo>
                    <a:pt x="0" y="519"/>
                  </a:lnTo>
                  <a:lnTo>
                    <a:pt x="289" y="582"/>
                  </a:lnTo>
                  <a:lnTo>
                    <a:pt x="934" y="440"/>
                  </a:lnTo>
                  <a:lnTo>
                    <a:pt x="500" y="369"/>
                  </a:lnTo>
                  <a:lnTo>
                    <a:pt x="207" y="369"/>
                  </a:lnTo>
                  <a:lnTo>
                    <a:pt x="474" y="52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8" name="Freeform 213"/>
            <p:cNvSpPr>
              <a:spLocks/>
            </p:cNvSpPr>
            <p:nvPr/>
          </p:nvSpPr>
          <p:spPr bwMode="auto">
            <a:xfrm>
              <a:off x="3969" y="1931"/>
              <a:ext cx="258" cy="137"/>
            </a:xfrm>
            <a:custGeom>
              <a:avLst/>
              <a:gdLst>
                <a:gd name="T0" fmla="*/ 6 w 515"/>
                <a:gd name="T1" fmla="*/ 122 h 274"/>
                <a:gd name="T2" fmla="*/ 0 w 515"/>
                <a:gd name="T3" fmla="*/ 72 h 274"/>
                <a:gd name="T4" fmla="*/ 142 w 515"/>
                <a:gd name="T5" fmla="*/ 0 h 274"/>
                <a:gd name="T6" fmla="*/ 258 w 515"/>
                <a:gd name="T7" fmla="*/ 65 h 274"/>
                <a:gd name="T8" fmla="*/ 251 w 515"/>
                <a:gd name="T9" fmla="*/ 137 h 274"/>
                <a:gd name="T10" fmla="*/ 139 w 515"/>
                <a:gd name="T11" fmla="*/ 75 h 274"/>
                <a:gd name="T12" fmla="*/ 6 w 515"/>
                <a:gd name="T13" fmla="*/ 122 h 274"/>
                <a:gd name="T14" fmla="*/ 6 w 515"/>
                <a:gd name="T15" fmla="*/ 122 h 2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15"/>
                <a:gd name="T25" fmla="*/ 0 h 274"/>
                <a:gd name="T26" fmla="*/ 515 w 515"/>
                <a:gd name="T27" fmla="*/ 274 h 2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15" h="274">
                  <a:moveTo>
                    <a:pt x="11" y="245"/>
                  </a:moveTo>
                  <a:lnTo>
                    <a:pt x="0" y="144"/>
                  </a:lnTo>
                  <a:lnTo>
                    <a:pt x="283" y="0"/>
                  </a:lnTo>
                  <a:lnTo>
                    <a:pt x="515" y="129"/>
                  </a:lnTo>
                  <a:lnTo>
                    <a:pt x="502" y="274"/>
                  </a:lnTo>
                  <a:lnTo>
                    <a:pt x="277" y="150"/>
                  </a:lnTo>
                  <a:lnTo>
                    <a:pt x="11" y="245"/>
                  </a:lnTo>
                  <a:close/>
                </a:path>
              </a:pathLst>
            </a:custGeom>
            <a:solidFill>
              <a:srgbClr val="D178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9" name="Freeform 214"/>
            <p:cNvSpPr>
              <a:spLocks/>
            </p:cNvSpPr>
            <p:nvPr/>
          </p:nvSpPr>
          <p:spPr bwMode="auto">
            <a:xfrm>
              <a:off x="3966" y="1607"/>
              <a:ext cx="291" cy="511"/>
            </a:xfrm>
            <a:custGeom>
              <a:avLst/>
              <a:gdLst>
                <a:gd name="T0" fmla="*/ 157 w 582"/>
                <a:gd name="T1" fmla="*/ 0 h 1022"/>
                <a:gd name="T2" fmla="*/ 163 w 582"/>
                <a:gd name="T3" fmla="*/ 37 h 1022"/>
                <a:gd name="T4" fmla="*/ 162 w 582"/>
                <a:gd name="T5" fmla="*/ 300 h 1022"/>
                <a:gd name="T6" fmla="*/ 231 w 582"/>
                <a:gd name="T7" fmla="*/ 362 h 1022"/>
                <a:gd name="T8" fmla="*/ 234 w 582"/>
                <a:gd name="T9" fmla="*/ 443 h 1022"/>
                <a:gd name="T10" fmla="*/ 254 w 582"/>
                <a:gd name="T11" fmla="*/ 377 h 1022"/>
                <a:gd name="T12" fmla="*/ 291 w 582"/>
                <a:gd name="T13" fmla="*/ 411 h 1022"/>
                <a:gd name="T14" fmla="*/ 275 w 582"/>
                <a:gd name="T15" fmla="*/ 481 h 1022"/>
                <a:gd name="T16" fmla="*/ 151 w 582"/>
                <a:gd name="T17" fmla="*/ 411 h 1022"/>
                <a:gd name="T18" fmla="*/ 48 w 582"/>
                <a:gd name="T19" fmla="*/ 458 h 1022"/>
                <a:gd name="T20" fmla="*/ 118 w 582"/>
                <a:gd name="T21" fmla="*/ 496 h 1022"/>
                <a:gd name="T22" fmla="*/ 239 w 582"/>
                <a:gd name="T23" fmla="*/ 493 h 1022"/>
                <a:gd name="T24" fmla="*/ 112 w 582"/>
                <a:gd name="T25" fmla="*/ 511 h 1022"/>
                <a:gd name="T26" fmla="*/ 0 w 582"/>
                <a:gd name="T27" fmla="*/ 458 h 1022"/>
                <a:gd name="T28" fmla="*/ 140 w 582"/>
                <a:gd name="T29" fmla="*/ 395 h 1022"/>
                <a:gd name="T30" fmla="*/ 140 w 582"/>
                <a:gd name="T31" fmla="*/ 324 h 1022"/>
                <a:gd name="T32" fmla="*/ 7 w 582"/>
                <a:gd name="T33" fmla="*/ 384 h 1022"/>
                <a:gd name="T34" fmla="*/ 146 w 582"/>
                <a:gd name="T35" fmla="*/ 295 h 1022"/>
                <a:gd name="T36" fmla="*/ 157 w 582"/>
                <a:gd name="T37" fmla="*/ 0 h 1022"/>
                <a:gd name="T38" fmla="*/ 157 w 582"/>
                <a:gd name="T39" fmla="*/ 0 h 10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82"/>
                <a:gd name="T61" fmla="*/ 0 h 1022"/>
                <a:gd name="T62" fmla="*/ 582 w 582"/>
                <a:gd name="T63" fmla="*/ 1022 h 102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82" h="1022">
                  <a:moveTo>
                    <a:pt x="314" y="0"/>
                  </a:moveTo>
                  <a:lnTo>
                    <a:pt x="327" y="74"/>
                  </a:lnTo>
                  <a:lnTo>
                    <a:pt x="325" y="600"/>
                  </a:lnTo>
                  <a:lnTo>
                    <a:pt x="462" y="724"/>
                  </a:lnTo>
                  <a:lnTo>
                    <a:pt x="468" y="885"/>
                  </a:lnTo>
                  <a:lnTo>
                    <a:pt x="508" y="754"/>
                  </a:lnTo>
                  <a:lnTo>
                    <a:pt x="582" y="821"/>
                  </a:lnTo>
                  <a:lnTo>
                    <a:pt x="550" y="961"/>
                  </a:lnTo>
                  <a:lnTo>
                    <a:pt x="303" y="821"/>
                  </a:lnTo>
                  <a:lnTo>
                    <a:pt x="97" y="916"/>
                  </a:lnTo>
                  <a:lnTo>
                    <a:pt x="236" y="992"/>
                  </a:lnTo>
                  <a:lnTo>
                    <a:pt x="479" y="986"/>
                  </a:lnTo>
                  <a:lnTo>
                    <a:pt x="225" y="1022"/>
                  </a:lnTo>
                  <a:lnTo>
                    <a:pt x="0" y="916"/>
                  </a:lnTo>
                  <a:lnTo>
                    <a:pt x="280" y="790"/>
                  </a:lnTo>
                  <a:lnTo>
                    <a:pt x="280" y="648"/>
                  </a:lnTo>
                  <a:lnTo>
                    <a:pt x="14" y="768"/>
                  </a:lnTo>
                  <a:lnTo>
                    <a:pt x="291" y="589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0" name="Freeform 215"/>
            <p:cNvSpPr>
              <a:spLocks/>
            </p:cNvSpPr>
            <p:nvPr/>
          </p:nvSpPr>
          <p:spPr bwMode="auto">
            <a:xfrm>
              <a:off x="4007" y="1796"/>
              <a:ext cx="210" cy="233"/>
            </a:xfrm>
            <a:custGeom>
              <a:avLst/>
              <a:gdLst>
                <a:gd name="T0" fmla="*/ 210 w 418"/>
                <a:gd name="T1" fmla="*/ 183 h 466"/>
                <a:gd name="T2" fmla="*/ 114 w 418"/>
                <a:gd name="T3" fmla="*/ 0 h 466"/>
                <a:gd name="T4" fmla="*/ 0 w 418"/>
                <a:gd name="T5" fmla="*/ 173 h 466"/>
                <a:gd name="T6" fmla="*/ 17 w 418"/>
                <a:gd name="T7" fmla="*/ 233 h 466"/>
                <a:gd name="T8" fmla="*/ 18 w 418"/>
                <a:gd name="T9" fmla="*/ 170 h 466"/>
                <a:gd name="T10" fmla="*/ 113 w 418"/>
                <a:gd name="T11" fmla="*/ 23 h 466"/>
                <a:gd name="T12" fmla="*/ 183 w 418"/>
                <a:gd name="T13" fmla="*/ 162 h 466"/>
                <a:gd name="T14" fmla="*/ 210 w 418"/>
                <a:gd name="T15" fmla="*/ 183 h 466"/>
                <a:gd name="T16" fmla="*/ 210 w 418"/>
                <a:gd name="T17" fmla="*/ 183 h 4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8"/>
                <a:gd name="T28" fmla="*/ 0 h 466"/>
                <a:gd name="T29" fmla="*/ 418 w 418"/>
                <a:gd name="T30" fmla="*/ 466 h 4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8" h="466">
                  <a:moveTo>
                    <a:pt x="418" y="365"/>
                  </a:moveTo>
                  <a:lnTo>
                    <a:pt x="226" y="0"/>
                  </a:lnTo>
                  <a:lnTo>
                    <a:pt x="0" y="346"/>
                  </a:lnTo>
                  <a:lnTo>
                    <a:pt x="34" y="466"/>
                  </a:lnTo>
                  <a:lnTo>
                    <a:pt x="36" y="340"/>
                  </a:lnTo>
                  <a:lnTo>
                    <a:pt x="224" y="45"/>
                  </a:lnTo>
                  <a:lnTo>
                    <a:pt x="365" y="323"/>
                  </a:lnTo>
                  <a:lnTo>
                    <a:pt x="418" y="3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1" name="Freeform 216"/>
            <p:cNvSpPr>
              <a:spLocks/>
            </p:cNvSpPr>
            <p:nvPr/>
          </p:nvSpPr>
          <p:spPr bwMode="auto">
            <a:xfrm>
              <a:off x="4365" y="2438"/>
              <a:ext cx="100" cy="60"/>
            </a:xfrm>
            <a:custGeom>
              <a:avLst/>
              <a:gdLst>
                <a:gd name="T0" fmla="*/ 0 w 199"/>
                <a:gd name="T1" fmla="*/ 23 h 122"/>
                <a:gd name="T2" fmla="*/ 75 w 199"/>
                <a:gd name="T3" fmla="*/ 0 h 122"/>
                <a:gd name="T4" fmla="*/ 100 w 199"/>
                <a:gd name="T5" fmla="*/ 60 h 122"/>
                <a:gd name="T6" fmla="*/ 0 w 199"/>
                <a:gd name="T7" fmla="*/ 23 h 122"/>
                <a:gd name="T8" fmla="*/ 0 w 199"/>
                <a:gd name="T9" fmla="*/ 23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"/>
                <a:gd name="T16" fmla="*/ 0 h 122"/>
                <a:gd name="T17" fmla="*/ 199 w 199"/>
                <a:gd name="T18" fmla="*/ 122 h 1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" h="122">
                  <a:moveTo>
                    <a:pt x="0" y="46"/>
                  </a:moveTo>
                  <a:lnTo>
                    <a:pt x="150" y="0"/>
                  </a:lnTo>
                  <a:lnTo>
                    <a:pt x="199" y="12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D178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2" name="Freeform 217"/>
            <p:cNvSpPr>
              <a:spLocks/>
            </p:cNvSpPr>
            <p:nvPr/>
          </p:nvSpPr>
          <p:spPr bwMode="auto">
            <a:xfrm>
              <a:off x="4265" y="2311"/>
              <a:ext cx="153" cy="128"/>
            </a:xfrm>
            <a:custGeom>
              <a:avLst/>
              <a:gdLst>
                <a:gd name="T0" fmla="*/ 0 w 306"/>
                <a:gd name="T1" fmla="*/ 51 h 257"/>
                <a:gd name="T2" fmla="*/ 26 w 306"/>
                <a:gd name="T3" fmla="*/ 0 h 257"/>
                <a:gd name="T4" fmla="*/ 60 w 306"/>
                <a:gd name="T5" fmla="*/ 64 h 257"/>
                <a:gd name="T6" fmla="*/ 153 w 306"/>
                <a:gd name="T7" fmla="*/ 96 h 257"/>
                <a:gd name="T8" fmla="*/ 45 w 306"/>
                <a:gd name="T9" fmla="*/ 128 h 257"/>
                <a:gd name="T10" fmla="*/ 6 w 306"/>
                <a:gd name="T11" fmla="*/ 106 h 257"/>
                <a:gd name="T12" fmla="*/ 0 w 306"/>
                <a:gd name="T13" fmla="*/ 51 h 257"/>
                <a:gd name="T14" fmla="*/ 0 w 306"/>
                <a:gd name="T15" fmla="*/ 51 h 2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6"/>
                <a:gd name="T25" fmla="*/ 0 h 257"/>
                <a:gd name="T26" fmla="*/ 306 w 306"/>
                <a:gd name="T27" fmla="*/ 257 h 2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6" h="257">
                  <a:moveTo>
                    <a:pt x="0" y="103"/>
                  </a:moveTo>
                  <a:lnTo>
                    <a:pt x="53" y="0"/>
                  </a:lnTo>
                  <a:lnTo>
                    <a:pt x="120" y="129"/>
                  </a:lnTo>
                  <a:lnTo>
                    <a:pt x="306" y="192"/>
                  </a:lnTo>
                  <a:lnTo>
                    <a:pt x="91" y="257"/>
                  </a:lnTo>
                  <a:lnTo>
                    <a:pt x="12" y="21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D178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3" name="Freeform 218"/>
            <p:cNvSpPr>
              <a:spLocks/>
            </p:cNvSpPr>
            <p:nvPr/>
          </p:nvSpPr>
          <p:spPr bwMode="auto">
            <a:xfrm>
              <a:off x="4050" y="2274"/>
              <a:ext cx="86" cy="62"/>
            </a:xfrm>
            <a:custGeom>
              <a:avLst/>
              <a:gdLst>
                <a:gd name="T0" fmla="*/ 0 w 172"/>
                <a:gd name="T1" fmla="*/ 33 h 124"/>
                <a:gd name="T2" fmla="*/ 44 w 172"/>
                <a:gd name="T3" fmla="*/ 4 h 124"/>
                <a:gd name="T4" fmla="*/ 86 w 172"/>
                <a:gd name="T5" fmla="*/ 0 h 124"/>
                <a:gd name="T6" fmla="*/ 53 w 172"/>
                <a:gd name="T7" fmla="*/ 62 h 124"/>
                <a:gd name="T8" fmla="*/ 0 w 172"/>
                <a:gd name="T9" fmla="*/ 33 h 124"/>
                <a:gd name="T10" fmla="*/ 0 w 172"/>
                <a:gd name="T11" fmla="*/ 33 h 1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2"/>
                <a:gd name="T19" fmla="*/ 0 h 124"/>
                <a:gd name="T20" fmla="*/ 172 w 172"/>
                <a:gd name="T21" fmla="*/ 124 h 1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2" h="124">
                  <a:moveTo>
                    <a:pt x="0" y="65"/>
                  </a:moveTo>
                  <a:lnTo>
                    <a:pt x="88" y="8"/>
                  </a:lnTo>
                  <a:lnTo>
                    <a:pt x="172" y="0"/>
                  </a:lnTo>
                  <a:lnTo>
                    <a:pt x="107" y="124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D178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4" name="Freeform 219"/>
            <p:cNvSpPr>
              <a:spLocks/>
            </p:cNvSpPr>
            <p:nvPr/>
          </p:nvSpPr>
          <p:spPr bwMode="auto">
            <a:xfrm>
              <a:off x="4222" y="2244"/>
              <a:ext cx="168" cy="149"/>
            </a:xfrm>
            <a:custGeom>
              <a:avLst/>
              <a:gdLst>
                <a:gd name="T0" fmla="*/ 0 w 334"/>
                <a:gd name="T1" fmla="*/ 29 h 299"/>
                <a:gd name="T2" fmla="*/ 112 w 334"/>
                <a:gd name="T3" fmla="*/ 0 h 299"/>
                <a:gd name="T4" fmla="*/ 166 w 334"/>
                <a:gd name="T5" fmla="*/ 66 h 299"/>
                <a:gd name="T6" fmla="*/ 168 w 334"/>
                <a:gd name="T7" fmla="*/ 149 h 299"/>
                <a:gd name="T8" fmla="*/ 109 w 334"/>
                <a:gd name="T9" fmla="*/ 125 h 299"/>
                <a:gd name="T10" fmla="*/ 101 w 334"/>
                <a:gd name="T11" fmla="*/ 25 h 299"/>
                <a:gd name="T12" fmla="*/ 0 w 334"/>
                <a:gd name="T13" fmla="*/ 29 h 299"/>
                <a:gd name="T14" fmla="*/ 0 w 334"/>
                <a:gd name="T15" fmla="*/ 29 h 2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4"/>
                <a:gd name="T25" fmla="*/ 0 h 299"/>
                <a:gd name="T26" fmla="*/ 334 w 334"/>
                <a:gd name="T27" fmla="*/ 299 h 2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4" h="299">
                  <a:moveTo>
                    <a:pt x="0" y="59"/>
                  </a:moveTo>
                  <a:lnTo>
                    <a:pt x="222" y="0"/>
                  </a:lnTo>
                  <a:lnTo>
                    <a:pt x="330" y="133"/>
                  </a:lnTo>
                  <a:lnTo>
                    <a:pt x="334" y="299"/>
                  </a:lnTo>
                  <a:lnTo>
                    <a:pt x="216" y="251"/>
                  </a:lnTo>
                  <a:lnTo>
                    <a:pt x="201" y="5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5" name="Freeform 220"/>
            <p:cNvSpPr>
              <a:spLocks/>
            </p:cNvSpPr>
            <p:nvPr/>
          </p:nvSpPr>
          <p:spPr bwMode="auto">
            <a:xfrm>
              <a:off x="4304" y="2399"/>
              <a:ext cx="205" cy="123"/>
            </a:xfrm>
            <a:custGeom>
              <a:avLst/>
              <a:gdLst>
                <a:gd name="T0" fmla="*/ 0 w 411"/>
                <a:gd name="T1" fmla="*/ 34 h 247"/>
                <a:gd name="T2" fmla="*/ 155 w 411"/>
                <a:gd name="T3" fmla="*/ 0 h 247"/>
                <a:gd name="T4" fmla="*/ 205 w 411"/>
                <a:gd name="T5" fmla="*/ 50 h 247"/>
                <a:gd name="T6" fmla="*/ 202 w 411"/>
                <a:gd name="T7" fmla="*/ 123 h 247"/>
                <a:gd name="T8" fmla="*/ 146 w 411"/>
                <a:gd name="T9" fmla="*/ 92 h 247"/>
                <a:gd name="T10" fmla="*/ 146 w 411"/>
                <a:gd name="T11" fmla="*/ 21 h 247"/>
                <a:gd name="T12" fmla="*/ 24 w 411"/>
                <a:gd name="T13" fmla="*/ 44 h 247"/>
                <a:gd name="T14" fmla="*/ 0 w 411"/>
                <a:gd name="T15" fmla="*/ 34 h 247"/>
                <a:gd name="T16" fmla="*/ 0 w 411"/>
                <a:gd name="T17" fmla="*/ 34 h 2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1"/>
                <a:gd name="T28" fmla="*/ 0 h 247"/>
                <a:gd name="T29" fmla="*/ 411 w 411"/>
                <a:gd name="T30" fmla="*/ 247 h 2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1" h="247">
                  <a:moveTo>
                    <a:pt x="0" y="69"/>
                  </a:moveTo>
                  <a:lnTo>
                    <a:pt x="310" y="0"/>
                  </a:lnTo>
                  <a:lnTo>
                    <a:pt x="411" y="101"/>
                  </a:lnTo>
                  <a:lnTo>
                    <a:pt x="405" y="247"/>
                  </a:lnTo>
                  <a:lnTo>
                    <a:pt x="293" y="185"/>
                  </a:lnTo>
                  <a:lnTo>
                    <a:pt x="293" y="42"/>
                  </a:lnTo>
                  <a:lnTo>
                    <a:pt x="48" y="8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6" name="Freeform 221"/>
            <p:cNvSpPr>
              <a:spLocks/>
            </p:cNvSpPr>
            <p:nvPr/>
          </p:nvSpPr>
          <p:spPr bwMode="auto">
            <a:xfrm>
              <a:off x="3977" y="2229"/>
              <a:ext cx="308" cy="201"/>
            </a:xfrm>
            <a:custGeom>
              <a:avLst/>
              <a:gdLst>
                <a:gd name="T0" fmla="*/ 0 w 616"/>
                <a:gd name="T1" fmla="*/ 44 h 401"/>
                <a:gd name="T2" fmla="*/ 174 w 616"/>
                <a:gd name="T3" fmla="*/ 0 h 401"/>
                <a:gd name="T4" fmla="*/ 308 w 616"/>
                <a:gd name="T5" fmla="*/ 112 h 401"/>
                <a:gd name="T6" fmla="*/ 308 w 616"/>
                <a:gd name="T7" fmla="*/ 201 h 401"/>
                <a:gd name="T8" fmla="*/ 176 w 616"/>
                <a:gd name="T9" fmla="*/ 134 h 401"/>
                <a:gd name="T10" fmla="*/ 174 w 616"/>
                <a:gd name="T11" fmla="*/ 25 h 401"/>
                <a:gd name="T12" fmla="*/ 0 w 616"/>
                <a:gd name="T13" fmla="*/ 44 h 401"/>
                <a:gd name="T14" fmla="*/ 0 w 616"/>
                <a:gd name="T15" fmla="*/ 44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6"/>
                <a:gd name="T25" fmla="*/ 0 h 401"/>
                <a:gd name="T26" fmla="*/ 616 w 616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6" h="401">
                  <a:moveTo>
                    <a:pt x="0" y="87"/>
                  </a:moveTo>
                  <a:lnTo>
                    <a:pt x="348" y="0"/>
                  </a:lnTo>
                  <a:lnTo>
                    <a:pt x="616" y="224"/>
                  </a:lnTo>
                  <a:lnTo>
                    <a:pt x="616" y="401"/>
                  </a:lnTo>
                  <a:lnTo>
                    <a:pt x="352" y="268"/>
                  </a:lnTo>
                  <a:lnTo>
                    <a:pt x="348" y="49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1231" name="Text Box 223"/>
          <p:cNvSpPr txBox="1">
            <a:spLocks noChangeArrowheads="1"/>
          </p:cNvSpPr>
          <p:nvPr/>
        </p:nvSpPr>
        <p:spPr bwMode="auto">
          <a:xfrm>
            <a:off x="1638300" y="685800"/>
            <a:ext cx="5867400" cy="7747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Tingkat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Agregasi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Chapter 1 -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8951A4-5DD3-4C79-94B5-0CB8ABBE6B39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8676" name="Footer Placeholder 2"/>
          <p:cNvSpPr txBox="1">
            <a:spLocks/>
          </p:cNvSpPr>
          <p:nvPr/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1000" b="1"/>
              <a:t>Chapter 1 -</a:t>
            </a:r>
          </a:p>
        </p:txBody>
      </p:sp>
      <p:sp>
        <p:nvSpPr>
          <p:cNvPr id="28677" name="Slide Number Placeholder 3"/>
          <p:cNvSpPr txBox="1">
            <a:spLocks/>
          </p:cNvSpPr>
          <p:nvPr/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5AAB7980-F50A-43E3-B08A-DE76716B5719}" type="slidenum">
              <a:rPr lang="en-US" sz="1000" b="1"/>
              <a:pPr algn="r" eaLnBrk="1" hangingPunct="1"/>
              <a:t>26</a:t>
            </a:fld>
            <a:endParaRPr lang="en-US" sz="1000" b="1"/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609600" y="304800"/>
            <a:ext cx="3505200" cy="533400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Management Accounting</a:t>
            </a: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5105400" y="304800"/>
            <a:ext cx="3276600" cy="5334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Financial Accounting</a:t>
            </a:r>
          </a:p>
        </p:txBody>
      </p:sp>
      <p:sp>
        <p:nvSpPr>
          <p:cNvPr id="286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35814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-449263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1.	Fokus Internal</a:t>
            </a:r>
          </a:p>
        </p:txBody>
      </p:sp>
      <p:sp>
        <p:nvSpPr>
          <p:cNvPr id="28681" name="Text Box 5"/>
          <p:cNvSpPr txBox="1">
            <a:spLocks noChangeArrowheads="1"/>
          </p:cNvSpPr>
          <p:nvPr/>
        </p:nvSpPr>
        <p:spPr bwMode="auto">
          <a:xfrm>
            <a:off x="4876800" y="1004888"/>
            <a:ext cx="358140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-449263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1.	Fokus Eksternal</a:t>
            </a:r>
          </a:p>
        </p:txBody>
      </p:sp>
      <p:sp>
        <p:nvSpPr>
          <p:cNvPr id="28682" name="AutoShape 6"/>
          <p:cNvSpPr>
            <a:spLocks noChangeArrowheads="1"/>
          </p:cNvSpPr>
          <p:nvPr/>
        </p:nvSpPr>
        <p:spPr bwMode="auto">
          <a:xfrm>
            <a:off x="4343400" y="304800"/>
            <a:ext cx="609600" cy="685800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Text Box 7"/>
          <p:cNvSpPr txBox="1">
            <a:spLocks noChangeArrowheads="1"/>
          </p:cNvSpPr>
          <p:nvPr/>
        </p:nvSpPr>
        <p:spPr bwMode="auto">
          <a:xfrm>
            <a:off x="304800" y="1524000"/>
            <a:ext cx="3733800" cy="954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-449263">
              <a:spcBef>
                <a:spcPct val="50000"/>
              </a:spcBef>
            </a:pPr>
            <a:r>
              <a:rPr lang="en-US" sz="2800">
                <a:solidFill>
                  <a:srgbClr val="FFDDDD"/>
                </a:solidFill>
                <a:latin typeface="Times New Roman" pitchFamily="18" charset="0"/>
              </a:rPr>
              <a:t>2.	Tidak ada aturan yang mengikat</a:t>
            </a:r>
          </a:p>
        </p:txBody>
      </p:sp>
      <p:sp>
        <p:nvSpPr>
          <p:cNvPr id="28684" name="Text Box 8"/>
          <p:cNvSpPr txBox="1">
            <a:spLocks noChangeArrowheads="1"/>
          </p:cNvSpPr>
          <p:nvPr/>
        </p:nvSpPr>
        <p:spPr bwMode="auto">
          <a:xfrm>
            <a:off x="4876800" y="1538288"/>
            <a:ext cx="4267200" cy="1255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-449263">
              <a:lnSpc>
                <a:spcPct val="90000"/>
              </a:lnSpc>
              <a:spcBef>
                <a:spcPct val="50000"/>
              </a:spcBef>
            </a:pPr>
            <a:r>
              <a:rPr lang="en-US" sz="2800">
                <a:solidFill>
                  <a:srgbClr val="FFDDDD"/>
                </a:solidFill>
                <a:latin typeface="Times New Roman" pitchFamily="18" charset="0"/>
              </a:rPr>
              <a:t>2.	Harus mengikuti aturan tertentu dari pihak eksternal</a:t>
            </a:r>
          </a:p>
        </p:txBody>
      </p:sp>
      <p:sp>
        <p:nvSpPr>
          <p:cNvPr id="28685" name="Text Box 9"/>
          <p:cNvSpPr txBox="1">
            <a:spLocks noChangeArrowheads="1"/>
          </p:cNvSpPr>
          <p:nvPr/>
        </p:nvSpPr>
        <p:spPr bwMode="auto">
          <a:xfrm>
            <a:off x="304800" y="2706688"/>
            <a:ext cx="4343400" cy="1255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-449263">
              <a:lnSpc>
                <a:spcPct val="90000"/>
              </a:lnSpc>
              <a:spcBef>
                <a:spcPct val="50000"/>
              </a:spcBef>
            </a:pPr>
            <a:r>
              <a:rPr lang="en-US" sz="2800">
                <a:solidFill>
                  <a:schemeClr val="hlink"/>
                </a:solidFill>
                <a:latin typeface="Times New Roman" pitchFamily="18" charset="0"/>
              </a:rPr>
              <a:t>3.	Berupa informasi keuangan dan keuangan; lebih subjektif</a:t>
            </a:r>
          </a:p>
        </p:txBody>
      </p:sp>
      <p:sp>
        <p:nvSpPr>
          <p:cNvPr id="28686" name="Text Box 10"/>
          <p:cNvSpPr txBox="1">
            <a:spLocks noChangeArrowheads="1"/>
          </p:cNvSpPr>
          <p:nvPr/>
        </p:nvSpPr>
        <p:spPr bwMode="auto">
          <a:xfrm>
            <a:off x="4876800" y="2720975"/>
            <a:ext cx="4267200" cy="860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-449263">
              <a:lnSpc>
                <a:spcPct val="90000"/>
              </a:lnSpc>
              <a:spcBef>
                <a:spcPct val="50000"/>
              </a:spcBef>
            </a:pPr>
            <a:r>
              <a:rPr lang="en-US" sz="2800">
                <a:solidFill>
                  <a:schemeClr val="hlink"/>
                </a:solidFill>
                <a:latin typeface="Times New Roman" pitchFamily="18" charset="0"/>
              </a:rPr>
              <a:t>3.	Informasi keuangan yg objektif</a:t>
            </a:r>
          </a:p>
        </p:txBody>
      </p:sp>
      <p:sp>
        <p:nvSpPr>
          <p:cNvPr id="28687" name="Text Box 11"/>
          <p:cNvSpPr txBox="1">
            <a:spLocks noChangeArrowheads="1"/>
          </p:cNvSpPr>
          <p:nvPr/>
        </p:nvSpPr>
        <p:spPr bwMode="auto">
          <a:xfrm>
            <a:off x="304800" y="3870325"/>
            <a:ext cx="43434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-449263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4.	Penekanan pd masa yad</a:t>
            </a:r>
          </a:p>
        </p:txBody>
      </p:sp>
      <p:sp>
        <p:nvSpPr>
          <p:cNvPr id="28688" name="Text Box 12"/>
          <p:cNvSpPr txBox="1">
            <a:spLocks noChangeArrowheads="1"/>
          </p:cNvSpPr>
          <p:nvPr/>
        </p:nvSpPr>
        <p:spPr bwMode="auto">
          <a:xfrm>
            <a:off x="4876800" y="3856038"/>
            <a:ext cx="426720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-449263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4.	Berorientasi historis</a:t>
            </a:r>
          </a:p>
        </p:txBody>
      </p:sp>
      <p:sp>
        <p:nvSpPr>
          <p:cNvPr id="28689" name="Text Box 13"/>
          <p:cNvSpPr txBox="1">
            <a:spLocks noChangeArrowheads="1"/>
          </p:cNvSpPr>
          <p:nvPr/>
        </p:nvSpPr>
        <p:spPr bwMode="auto">
          <a:xfrm>
            <a:off x="304800" y="4389438"/>
            <a:ext cx="4343400" cy="1643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-449263">
              <a:lnSpc>
                <a:spcPct val="90000"/>
              </a:lnSpc>
              <a:spcBef>
                <a:spcPct val="50000"/>
              </a:spcBef>
            </a:pPr>
            <a:r>
              <a:rPr lang="en-US" sz="2800">
                <a:solidFill>
                  <a:schemeClr val="hlink"/>
                </a:solidFill>
                <a:latin typeface="Times New Roman" pitchFamily="18" charset="0"/>
              </a:rPr>
              <a:t>5.	Evaluasi dan keputusan internal didasarkan atas informasi yang sangat terperinci</a:t>
            </a: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4876800" y="4389438"/>
            <a:ext cx="4267200" cy="1255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-449263">
              <a:lnSpc>
                <a:spcPct val="90000"/>
              </a:lnSpc>
              <a:spcBef>
                <a:spcPct val="50000"/>
              </a:spcBef>
            </a:pPr>
            <a:r>
              <a:rPr lang="en-US" sz="2800">
                <a:solidFill>
                  <a:schemeClr val="hlink"/>
                </a:solidFill>
                <a:latin typeface="Times New Roman" pitchFamily="18" charset="0"/>
              </a:rPr>
              <a:t>5.	Informasi mengenai perusahaan secara keseluruhan</a:t>
            </a:r>
          </a:p>
        </p:txBody>
      </p:sp>
      <p:sp>
        <p:nvSpPr>
          <p:cNvPr id="28691" name="Text Box 11"/>
          <p:cNvSpPr txBox="1">
            <a:spLocks noChangeArrowheads="1"/>
          </p:cNvSpPr>
          <p:nvPr/>
        </p:nvSpPr>
        <p:spPr bwMode="auto">
          <a:xfrm>
            <a:off x="304800" y="5881688"/>
            <a:ext cx="4343400" cy="954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-449263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6.	Sangat luas dan multi disiplin</a:t>
            </a:r>
          </a:p>
        </p:txBody>
      </p:sp>
      <p:sp>
        <p:nvSpPr>
          <p:cNvPr id="28692" name="Text Box 11"/>
          <p:cNvSpPr txBox="1">
            <a:spLocks noChangeArrowheads="1"/>
          </p:cNvSpPr>
          <p:nvPr/>
        </p:nvSpPr>
        <p:spPr bwMode="auto">
          <a:xfrm>
            <a:off x="4876800" y="5867400"/>
            <a:ext cx="4343400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-449263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6.	Lebih independen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Chapter 1 -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DED2B7-043E-4B6D-A3D3-590FC3FB0079}" type="slidenum">
              <a:rPr lang="en-US" smtClean="0"/>
              <a:pPr/>
              <a:t>27</a:t>
            </a:fld>
            <a:endParaRPr lang="en-US" smtClean="0"/>
          </a:p>
        </p:txBody>
      </p:sp>
      <p:grpSp>
        <p:nvGrpSpPr>
          <p:cNvPr id="29700" name="Group 155"/>
          <p:cNvGrpSpPr>
            <a:grpSpLocks/>
          </p:cNvGrpSpPr>
          <p:nvPr/>
        </p:nvGrpSpPr>
        <p:grpSpPr bwMode="auto">
          <a:xfrm>
            <a:off x="457200" y="3621088"/>
            <a:ext cx="2943225" cy="2932112"/>
            <a:chOff x="1775" y="1081"/>
            <a:chExt cx="2191" cy="2152"/>
          </a:xfrm>
        </p:grpSpPr>
        <p:sp>
          <p:nvSpPr>
            <p:cNvPr id="29703" name="Freeform 80"/>
            <p:cNvSpPr>
              <a:spLocks/>
            </p:cNvSpPr>
            <p:nvPr/>
          </p:nvSpPr>
          <p:spPr bwMode="auto">
            <a:xfrm>
              <a:off x="2734" y="1804"/>
              <a:ext cx="994" cy="1047"/>
            </a:xfrm>
            <a:custGeom>
              <a:avLst/>
              <a:gdLst>
                <a:gd name="T0" fmla="*/ 238 w 1989"/>
                <a:gd name="T1" fmla="*/ 0 h 2095"/>
                <a:gd name="T2" fmla="*/ 282 w 1989"/>
                <a:gd name="T3" fmla="*/ 5 h 2095"/>
                <a:gd name="T4" fmla="*/ 341 w 1989"/>
                <a:gd name="T5" fmla="*/ 37 h 2095"/>
                <a:gd name="T6" fmla="*/ 463 w 1989"/>
                <a:gd name="T7" fmla="*/ 49 h 2095"/>
                <a:gd name="T8" fmla="*/ 519 w 1989"/>
                <a:gd name="T9" fmla="*/ 75 h 2095"/>
                <a:gd name="T10" fmla="*/ 548 w 1989"/>
                <a:gd name="T11" fmla="*/ 71 h 2095"/>
                <a:gd name="T12" fmla="*/ 590 w 1989"/>
                <a:gd name="T13" fmla="*/ 156 h 2095"/>
                <a:gd name="T14" fmla="*/ 624 w 1989"/>
                <a:gd name="T15" fmla="*/ 360 h 2095"/>
                <a:gd name="T16" fmla="*/ 663 w 1989"/>
                <a:gd name="T17" fmla="*/ 463 h 2095"/>
                <a:gd name="T18" fmla="*/ 697 w 1989"/>
                <a:gd name="T19" fmla="*/ 502 h 2095"/>
                <a:gd name="T20" fmla="*/ 695 w 1989"/>
                <a:gd name="T21" fmla="*/ 555 h 2095"/>
                <a:gd name="T22" fmla="*/ 726 w 1989"/>
                <a:gd name="T23" fmla="*/ 578 h 2095"/>
                <a:gd name="T24" fmla="*/ 728 w 1989"/>
                <a:gd name="T25" fmla="*/ 626 h 2095"/>
                <a:gd name="T26" fmla="*/ 773 w 1989"/>
                <a:gd name="T27" fmla="*/ 648 h 2095"/>
                <a:gd name="T28" fmla="*/ 784 w 1989"/>
                <a:gd name="T29" fmla="*/ 676 h 2095"/>
                <a:gd name="T30" fmla="*/ 839 w 1989"/>
                <a:gd name="T31" fmla="*/ 720 h 2095"/>
                <a:gd name="T32" fmla="*/ 843 w 1989"/>
                <a:gd name="T33" fmla="*/ 742 h 2095"/>
                <a:gd name="T34" fmla="*/ 877 w 1989"/>
                <a:gd name="T35" fmla="*/ 777 h 2095"/>
                <a:gd name="T36" fmla="*/ 872 w 1989"/>
                <a:gd name="T37" fmla="*/ 821 h 2095"/>
                <a:gd name="T38" fmla="*/ 863 w 1989"/>
                <a:gd name="T39" fmla="*/ 849 h 2095"/>
                <a:gd name="T40" fmla="*/ 918 w 1989"/>
                <a:gd name="T41" fmla="*/ 870 h 2095"/>
                <a:gd name="T42" fmla="*/ 994 w 1989"/>
                <a:gd name="T43" fmla="*/ 1007 h 2095"/>
                <a:gd name="T44" fmla="*/ 987 w 1989"/>
                <a:gd name="T45" fmla="*/ 1035 h 2095"/>
                <a:gd name="T46" fmla="*/ 797 w 1989"/>
                <a:gd name="T47" fmla="*/ 1047 h 2095"/>
                <a:gd name="T48" fmla="*/ 565 w 1989"/>
                <a:gd name="T49" fmla="*/ 950 h 2095"/>
                <a:gd name="T50" fmla="*/ 341 w 1989"/>
                <a:gd name="T51" fmla="*/ 976 h 2095"/>
                <a:gd name="T52" fmla="*/ 220 w 1989"/>
                <a:gd name="T53" fmla="*/ 982 h 2095"/>
                <a:gd name="T54" fmla="*/ 0 w 1989"/>
                <a:gd name="T55" fmla="*/ 209 h 2095"/>
                <a:gd name="T56" fmla="*/ 238 w 1989"/>
                <a:gd name="T57" fmla="*/ 0 h 2095"/>
                <a:gd name="T58" fmla="*/ 238 w 1989"/>
                <a:gd name="T59" fmla="*/ 0 h 209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989"/>
                <a:gd name="T91" fmla="*/ 0 h 2095"/>
                <a:gd name="T92" fmla="*/ 1989 w 1989"/>
                <a:gd name="T93" fmla="*/ 2095 h 209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989" h="2095">
                  <a:moveTo>
                    <a:pt x="477" y="0"/>
                  </a:moveTo>
                  <a:lnTo>
                    <a:pt x="565" y="10"/>
                  </a:lnTo>
                  <a:lnTo>
                    <a:pt x="683" y="74"/>
                  </a:lnTo>
                  <a:lnTo>
                    <a:pt x="926" y="99"/>
                  </a:lnTo>
                  <a:lnTo>
                    <a:pt x="1038" y="150"/>
                  </a:lnTo>
                  <a:lnTo>
                    <a:pt x="1097" y="143"/>
                  </a:lnTo>
                  <a:lnTo>
                    <a:pt x="1181" y="312"/>
                  </a:lnTo>
                  <a:lnTo>
                    <a:pt x="1249" y="721"/>
                  </a:lnTo>
                  <a:lnTo>
                    <a:pt x="1327" y="926"/>
                  </a:lnTo>
                  <a:lnTo>
                    <a:pt x="1394" y="1004"/>
                  </a:lnTo>
                  <a:lnTo>
                    <a:pt x="1390" y="1110"/>
                  </a:lnTo>
                  <a:lnTo>
                    <a:pt x="1453" y="1156"/>
                  </a:lnTo>
                  <a:lnTo>
                    <a:pt x="1456" y="1253"/>
                  </a:lnTo>
                  <a:lnTo>
                    <a:pt x="1546" y="1297"/>
                  </a:lnTo>
                  <a:lnTo>
                    <a:pt x="1569" y="1352"/>
                  </a:lnTo>
                  <a:lnTo>
                    <a:pt x="1679" y="1441"/>
                  </a:lnTo>
                  <a:lnTo>
                    <a:pt x="1686" y="1485"/>
                  </a:lnTo>
                  <a:lnTo>
                    <a:pt x="1755" y="1555"/>
                  </a:lnTo>
                  <a:lnTo>
                    <a:pt x="1745" y="1642"/>
                  </a:lnTo>
                  <a:lnTo>
                    <a:pt x="1726" y="1698"/>
                  </a:lnTo>
                  <a:lnTo>
                    <a:pt x="1837" y="1741"/>
                  </a:lnTo>
                  <a:lnTo>
                    <a:pt x="1989" y="2015"/>
                  </a:lnTo>
                  <a:lnTo>
                    <a:pt x="1975" y="2070"/>
                  </a:lnTo>
                  <a:lnTo>
                    <a:pt x="1595" y="2095"/>
                  </a:lnTo>
                  <a:lnTo>
                    <a:pt x="1131" y="1901"/>
                  </a:lnTo>
                  <a:lnTo>
                    <a:pt x="683" y="1952"/>
                  </a:lnTo>
                  <a:lnTo>
                    <a:pt x="441" y="1964"/>
                  </a:lnTo>
                  <a:lnTo>
                    <a:pt x="0" y="418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FF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4" name="Freeform 81"/>
            <p:cNvSpPr>
              <a:spLocks/>
            </p:cNvSpPr>
            <p:nvPr/>
          </p:nvSpPr>
          <p:spPr bwMode="auto">
            <a:xfrm>
              <a:off x="2015" y="1853"/>
              <a:ext cx="695" cy="1297"/>
            </a:xfrm>
            <a:custGeom>
              <a:avLst/>
              <a:gdLst>
                <a:gd name="T0" fmla="*/ 389 w 1390"/>
                <a:gd name="T1" fmla="*/ 0 h 2595"/>
                <a:gd name="T2" fmla="*/ 303 w 1390"/>
                <a:gd name="T3" fmla="*/ 13 h 2595"/>
                <a:gd name="T4" fmla="*/ 192 w 1390"/>
                <a:gd name="T5" fmla="*/ 53 h 2595"/>
                <a:gd name="T6" fmla="*/ 152 w 1390"/>
                <a:gd name="T7" fmla="*/ 53 h 2595"/>
                <a:gd name="T8" fmla="*/ 127 w 1390"/>
                <a:gd name="T9" fmla="*/ 93 h 2595"/>
                <a:gd name="T10" fmla="*/ 124 w 1390"/>
                <a:gd name="T11" fmla="*/ 150 h 2595"/>
                <a:gd name="T12" fmla="*/ 83 w 1390"/>
                <a:gd name="T13" fmla="*/ 217 h 2595"/>
                <a:gd name="T14" fmla="*/ 113 w 1390"/>
                <a:gd name="T15" fmla="*/ 364 h 2595"/>
                <a:gd name="T16" fmla="*/ 38 w 1390"/>
                <a:gd name="T17" fmla="*/ 839 h 2595"/>
                <a:gd name="T18" fmla="*/ 5 w 1390"/>
                <a:gd name="T19" fmla="*/ 967 h 2595"/>
                <a:gd name="T20" fmla="*/ 0 w 1390"/>
                <a:gd name="T21" fmla="*/ 1026 h 2595"/>
                <a:gd name="T22" fmla="*/ 17 w 1390"/>
                <a:gd name="T23" fmla="*/ 1082 h 2595"/>
                <a:gd name="T24" fmla="*/ 52 w 1390"/>
                <a:gd name="T25" fmla="*/ 1141 h 2595"/>
                <a:gd name="T26" fmla="*/ 117 w 1390"/>
                <a:gd name="T27" fmla="*/ 1212 h 2595"/>
                <a:gd name="T28" fmla="*/ 216 w 1390"/>
                <a:gd name="T29" fmla="*/ 1297 h 2595"/>
                <a:gd name="T30" fmla="*/ 293 w 1390"/>
                <a:gd name="T31" fmla="*/ 1212 h 2595"/>
                <a:gd name="T32" fmla="*/ 598 w 1390"/>
                <a:gd name="T33" fmla="*/ 998 h 2595"/>
                <a:gd name="T34" fmla="*/ 667 w 1390"/>
                <a:gd name="T35" fmla="*/ 763 h 2595"/>
                <a:gd name="T36" fmla="*/ 690 w 1390"/>
                <a:gd name="T37" fmla="*/ 620 h 2595"/>
                <a:gd name="T38" fmla="*/ 695 w 1390"/>
                <a:gd name="T39" fmla="*/ 430 h 2595"/>
                <a:gd name="T40" fmla="*/ 661 w 1390"/>
                <a:gd name="T41" fmla="*/ 307 h 2595"/>
                <a:gd name="T42" fmla="*/ 539 w 1390"/>
                <a:gd name="T43" fmla="*/ 83 h 2595"/>
                <a:gd name="T44" fmla="*/ 389 w 1390"/>
                <a:gd name="T45" fmla="*/ 0 h 2595"/>
                <a:gd name="T46" fmla="*/ 389 w 1390"/>
                <a:gd name="T47" fmla="*/ 0 h 259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90"/>
                <a:gd name="T73" fmla="*/ 0 h 2595"/>
                <a:gd name="T74" fmla="*/ 1390 w 1390"/>
                <a:gd name="T75" fmla="*/ 2595 h 259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90" h="2595">
                  <a:moveTo>
                    <a:pt x="779" y="0"/>
                  </a:moveTo>
                  <a:lnTo>
                    <a:pt x="606" y="27"/>
                  </a:lnTo>
                  <a:lnTo>
                    <a:pt x="384" y="106"/>
                  </a:lnTo>
                  <a:lnTo>
                    <a:pt x="304" y="106"/>
                  </a:lnTo>
                  <a:lnTo>
                    <a:pt x="255" y="186"/>
                  </a:lnTo>
                  <a:lnTo>
                    <a:pt x="249" y="300"/>
                  </a:lnTo>
                  <a:lnTo>
                    <a:pt x="165" y="435"/>
                  </a:lnTo>
                  <a:lnTo>
                    <a:pt x="226" y="728"/>
                  </a:lnTo>
                  <a:lnTo>
                    <a:pt x="76" y="1678"/>
                  </a:lnTo>
                  <a:lnTo>
                    <a:pt x="11" y="1935"/>
                  </a:lnTo>
                  <a:lnTo>
                    <a:pt x="0" y="2053"/>
                  </a:lnTo>
                  <a:lnTo>
                    <a:pt x="34" y="2165"/>
                  </a:lnTo>
                  <a:lnTo>
                    <a:pt x="105" y="2283"/>
                  </a:lnTo>
                  <a:lnTo>
                    <a:pt x="234" y="2424"/>
                  </a:lnTo>
                  <a:lnTo>
                    <a:pt x="433" y="2595"/>
                  </a:lnTo>
                  <a:lnTo>
                    <a:pt x="586" y="2424"/>
                  </a:lnTo>
                  <a:lnTo>
                    <a:pt x="1196" y="1996"/>
                  </a:lnTo>
                  <a:lnTo>
                    <a:pt x="1333" y="1526"/>
                  </a:lnTo>
                  <a:lnTo>
                    <a:pt x="1380" y="1241"/>
                  </a:lnTo>
                  <a:lnTo>
                    <a:pt x="1390" y="861"/>
                  </a:lnTo>
                  <a:lnTo>
                    <a:pt x="1321" y="614"/>
                  </a:lnTo>
                  <a:lnTo>
                    <a:pt x="1078" y="167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rgbClr val="FF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Freeform 82"/>
            <p:cNvSpPr>
              <a:spLocks/>
            </p:cNvSpPr>
            <p:nvPr/>
          </p:nvSpPr>
          <p:spPr bwMode="auto">
            <a:xfrm>
              <a:off x="2304" y="1936"/>
              <a:ext cx="1599" cy="1289"/>
            </a:xfrm>
            <a:custGeom>
              <a:avLst/>
              <a:gdLst>
                <a:gd name="T0" fmla="*/ 350 w 3198"/>
                <a:gd name="T1" fmla="*/ 0 h 2580"/>
                <a:gd name="T2" fmla="*/ 318 w 3198"/>
                <a:gd name="T3" fmla="*/ 138 h 2580"/>
                <a:gd name="T4" fmla="*/ 385 w 3198"/>
                <a:gd name="T5" fmla="*/ 238 h 2580"/>
                <a:gd name="T6" fmla="*/ 401 w 3198"/>
                <a:gd name="T7" fmla="*/ 399 h 2580"/>
                <a:gd name="T8" fmla="*/ 389 w 3198"/>
                <a:gd name="T9" fmla="*/ 554 h 2580"/>
                <a:gd name="T10" fmla="*/ 357 w 3198"/>
                <a:gd name="T11" fmla="*/ 736 h 2580"/>
                <a:gd name="T12" fmla="*/ 247 w 3198"/>
                <a:gd name="T13" fmla="*/ 937 h 2580"/>
                <a:gd name="T14" fmla="*/ 117 w 3198"/>
                <a:gd name="T15" fmla="*/ 1032 h 2580"/>
                <a:gd name="T16" fmla="*/ 0 w 3198"/>
                <a:gd name="T17" fmla="*/ 1132 h 2580"/>
                <a:gd name="T18" fmla="*/ 75 w 3198"/>
                <a:gd name="T19" fmla="*/ 1161 h 2580"/>
                <a:gd name="T20" fmla="*/ 100 w 3198"/>
                <a:gd name="T21" fmla="*/ 1161 h 2580"/>
                <a:gd name="T22" fmla="*/ 140 w 3198"/>
                <a:gd name="T23" fmla="*/ 1190 h 2580"/>
                <a:gd name="T24" fmla="*/ 176 w 3198"/>
                <a:gd name="T25" fmla="*/ 1240 h 2580"/>
                <a:gd name="T26" fmla="*/ 214 w 3198"/>
                <a:gd name="T27" fmla="*/ 1157 h 2580"/>
                <a:gd name="T28" fmla="*/ 422 w 3198"/>
                <a:gd name="T29" fmla="*/ 1289 h 2580"/>
                <a:gd name="T30" fmla="*/ 1397 w 3198"/>
                <a:gd name="T31" fmla="*/ 1289 h 2580"/>
                <a:gd name="T32" fmla="*/ 1474 w 3198"/>
                <a:gd name="T33" fmla="*/ 1194 h 2580"/>
                <a:gd name="T34" fmla="*/ 1546 w 3198"/>
                <a:gd name="T35" fmla="*/ 1083 h 2580"/>
                <a:gd name="T36" fmla="*/ 1599 w 3198"/>
                <a:gd name="T37" fmla="*/ 920 h 2580"/>
                <a:gd name="T38" fmla="*/ 1389 w 3198"/>
                <a:gd name="T39" fmla="*/ 1020 h 2580"/>
                <a:gd name="T40" fmla="*/ 1309 w 3198"/>
                <a:gd name="T41" fmla="*/ 1020 h 2580"/>
                <a:gd name="T42" fmla="*/ 1192 w 3198"/>
                <a:gd name="T43" fmla="*/ 982 h 2580"/>
                <a:gd name="T44" fmla="*/ 1136 w 3198"/>
                <a:gd name="T45" fmla="*/ 1011 h 2580"/>
                <a:gd name="T46" fmla="*/ 728 w 3198"/>
                <a:gd name="T47" fmla="*/ 828 h 2580"/>
                <a:gd name="T48" fmla="*/ 665 w 3198"/>
                <a:gd name="T49" fmla="*/ 849 h 2580"/>
                <a:gd name="T50" fmla="*/ 668 w 3198"/>
                <a:gd name="T51" fmla="*/ 762 h 2580"/>
                <a:gd name="T52" fmla="*/ 665 w 3198"/>
                <a:gd name="T53" fmla="*/ 682 h 2580"/>
                <a:gd name="T54" fmla="*/ 629 w 3198"/>
                <a:gd name="T55" fmla="*/ 587 h 2580"/>
                <a:gd name="T56" fmla="*/ 600 w 3198"/>
                <a:gd name="T57" fmla="*/ 378 h 2580"/>
                <a:gd name="T58" fmla="*/ 609 w 3198"/>
                <a:gd name="T59" fmla="*/ 196 h 2580"/>
                <a:gd name="T60" fmla="*/ 632 w 3198"/>
                <a:gd name="T61" fmla="*/ 113 h 2580"/>
                <a:gd name="T62" fmla="*/ 622 w 3198"/>
                <a:gd name="T63" fmla="*/ 50 h 2580"/>
                <a:gd name="T64" fmla="*/ 590 w 3198"/>
                <a:gd name="T65" fmla="*/ 13 h 2580"/>
                <a:gd name="T66" fmla="*/ 350 w 3198"/>
                <a:gd name="T67" fmla="*/ 0 h 2580"/>
                <a:gd name="T68" fmla="*/ 350 w 3198"/>
                <a:gd name="T69" fmla="*/ 0 h 258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198"/>
                <a:gd name="T106" fmla="*/ 0 h 2580"/>
                <a:gd name="T107" fmla="*/ 3198 w 3198"/>
                <a:gd name="T108" fmla="*/ 2580 h 258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198" h="2580">
                  <a:moveTo>
                    <a:pt x="699" y="0"/>
                  </a:moveTo>
                  <a:lnTo>
                    <a:pt x="635" y="276"/>
                  </a:lnTo>
                  <a:lnTo>
                    <a:pt x="770" y="476"/>
                  </a:lnTo>
                  <a:lnTo>
                    <a:pt x="802" y="799"/>
                  </a:lnTo>
                  <a:lnTo>
                    <a:pt x="777" y="1109"/>
                  </a:lnTo>
                  <a:lnTo>
                    <a:pt x="713" y="1473"/>
                  </a:lnTo>
                  <a:lnTo>
                    <a:pt x="494" y="1875"/>
                  </a:lnTo>
                  <a:lnTo>
                    <a:pt x="234" y="2065"/>
                  </a:lnTo>
                  <a:lnTo>
                    <a:pt x="0" y="2266"/>
                  </a:lnTo>
                  <a:lnTo>
                    <a:pt x="150" y="2323"/>
                  </a:lnTo>
                  <a:lnTo>
                    <a:pt x="200" y="2323"/>
                  </a:lnTo>
                  <a:lnTo>
                    <a:pt x="279" y="2382"/>
                  </a:lnTo>
                  <a:lnTo>
                    <a:pt x="352" y="2481"/>
                  </a:lnTo>
                  <a:lnTo>
                    <a:pt x="428" y="2316"/>
                  </a:lnTo>
                  <a:lnTo>
                    <a:pt x="844" y="2580"/>
                  </a:lnTo>
                  <a:lnTo>
                    <a:pt x="2794" y="2580"/>
                  </a:lnTo>
                  <a:lnTo>
                    <a:pt x="2947" y="2390"/>
                  </a:lnTo>
                  <a:lnTo>
                    <a:pt x="3091" y="2167"/>
                  </a:lnTo>
                  <a:lnTo>
                    <a:pt x="3198" y="1842"/>
                  </a:lnTo>
                  <a:lnTo>
                    <a:pt x="2777" y="2042"/>
                  </a:lnTo>
                  <a:lnTo>
                    <a:pt x="2618" y="2042"/>
                  </a:lnTo>
                  <a:lnTo>
                    <a:pt x="2384" y="1966"/>
                  </a:lnTo>
                  <a:lnTo>
                    <a:pt x="2272" y="2023"/>
                  </a:lnTo>
                  <a:lnTo>
                    <a:pt x="1456" y="1658"/>
                  </a:lnTo>
                  <a:lnTo>
                    <a:pt x="1329" y="1700"/>
                  </a:lnTo>
                  <a:lnTo>
                    <a:pt x="1336" y="1525"/>
                  </a:lnTo>
                  <a:lnTo>
                    <a:pt x="1329" y="1365"/>
                  </a:lnTo>
                  <a:lnTo>
                    <a:pt x="1257" y="1175"/>
                  </a:lnTo>
                  <a:lnTo>
                    <a:pt x="1199" y="757"/>
                  </a:lnTo>
                  <a:lnTo>
                    <a:pt x="1217" y="392"/>
                  </a:lnTo>
                  <a:lnTo>
                    <a:pt x="1264" y="227"/>
                  </a:lnTo>
                  <a:lnTo>
                    <a:pt x="1243" y="101"/>
                  </a:lnTo>
                  <a:lnTo>
                    <a:pt x="1180" y="27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6" name="Freeform 83"/>
            <p:cNvSpPr>
              <a:spLocks/>
            </p:cNvSpPr>
            <p:nvPr/>
          </p:nvSpPr>
          <p:spPr bwMode="auto">
            <a:xfrm>
              <a:off x="3506" y="2818"/>
              <a:ext cx="328" cy="194"/>
            </a:xfrm>
            <a:custGeom>
              <a:avLst/>
              <a:gdLst>
                <a:gd name="T0" fmla="*/ 0 w 656"/>
                <a:gd name="T1" fmla="*/ 81 h 390"/>
                <a:gd name="T2" fmla="*/ 22 w 656"/>
                <a:gd name="T3" fmla="*/ 114 h 390"/>
                <a:gd name="T4" fmla="*/ 82 w 656"/>
                <a:gd name="T5" fmla="*/ 139 h 390"/>
                <a:gd name="T6" fmla="*/ 161 w 656"/>
                <a:gd name="T7" fmla="*/ 139 h 390"/>
                <a:gd name="T8" fmla="*/ 191 w 656"/>
                <a:gd name="T9" fmla="*/ 169 h 390"/>
                <a:gd name="T10" fmla="*/ 240 w 656"/>
                <a:gd name="T11" fmla="*/ 194 h 390"/>
                <a:gd name="T12" fmla="*/ 282 w 656"/>
                <a:gd name="T13" fmla="*/ 177 h 390"/>
                <a:gd name="T14" fmla="*/ 248 w 656"/>
                <a:gd name="T15" fmla="*/ 138 h 390"/>
                <a:gd name="T16" fmla="*/ 238 w 656"/>
                <a:gd name="T17" fmla="*/ 115 h 390"/>
                <a:gd name="T18" fmla="*/ 328 w 656"/>
                <a:gd name="T19" fmla="*/ 74 h 390"/>
                <a:gd name="T20" fmla="*/ 311 w 656"/>
                <a:gd name="T21" fmla="*/ 46 h 390"/>
                <a:gd name="T22" fmla="*/ 196 w 656"/>
                <a:gd name="T23" fmla="*/ 10 h 390"/>
                <a:gd name="T24" fmla="*/ 124 w 656"/>
                <a:gd name="T25" fmla="*/ 5 h 390"/>
                <a:gd name="T26" fmla="*/ 63 w 656"/>
                <a:gd name="T27" fmla="*/ 0 h 390"/>
                <a:gd name="T28" fmla="*/ 9 w 656"/>
                <a:gd name="T29" fmla="*/ 30 h 390"/>
                <a:gd name="T30" fmla="*/ 0 w 656"/>
                <a:gd name="T31" fmla="*/ 81 h 390"/>
                <a:gd name="T32" fmla="*/ 0 w 656"/>
                <a:gd name="T33" fmla="*/ 81 h 3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6"/>
                <a:gd name="T52" fmla="*/ 0 h 390"/>
                <a:gd name="T53" fmla="*/ 656 w 656"/>
                <a:gd name="T54" fmla="*/ 390 h 3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6" h="390">
                  <a:moveTo>
                    <a:pt x="0" y="162"/>
                  </a:moveTo>
                  <a:lnTo>
                    <a:pt x="44" y="230"/>
                  </a:lnTo>
                  <a:lnTo>
                    <a:pt x="163" y="280"/>
                  </a:lnTo>
                  <a:lnTo>
                    <a:pt x="321" y="280"/>
                  </a:lnTo>
                  <a:lnTo>
                    <a:pt x="382" y="339"/>
                  </a:lnTo>
                  <a:lnTo>
                    <a:pt x="481" y="390"/>
                  </a:lnTo>
                  <a:lnTo>
                    <a:pt x="563" y="356"/>
                  </a:lnTo>
                  <a:lnTo>
                    <a:pt x="496" y="278"/>
                  </a:lnTo>
                  <a:lnTo>
                    <a:pt x="477" y="232"/>
                  </a:lnTo>
                  <a:lnTo>
                    <a:pt x="656" y="149"/>
                  </a:lnTo>
                  <a:lnTo>
                    <a:pt x="622" y="93"/>
                  </a:lnTo>
                  <a:lnTo>
                    <a:pt x="393" y="21"/>
                  </a:lnTo>
                  <a:lnTo>
                    <a:pt x="249" y="10"/>
                  </a:lnTo>
                  <a:lnTo>
                    <a:pt x="127" y="0"/>
                  </a:lnTo>
                  <a:lnTo>
                    <a:pt x="17" y="61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7" name="Freeform 84"/>
            <p:cNvSpPr>
              <a:spLocks/>
            </p:cNvSpPr>
            <p:nvPr/>
          </p:nvSpPr>
          <p:spPr bwMode="auto">
            <a:xfrm>
              <a:off x="2548" y="2900"/>
              <a:ext cx="303" cy="322"/>
            </a:xfrm>
            <a:custGeom>
              <a:avLst/>
              <a:gdLst>
                <a:gd name="T0" fmla="*/ 173 w 606"/>
                <a:gd name="T1" fmla="*/ 2 h 642"/>
                <a:gd name="T2" fmla="*/ 74 w 606"/>
                <a:gd name="T3" fmla="*/ 0 h 642"/>
                <a:gd name="T4" fmla="*/ 0 w 606"/>
                <a:gd name="T5" fmla="*/ 197 h 642"/>
                <a:gd name="T6" fmla="*/ 48 w 606"/>
                <a:gd name="T7" fmla="*/ 301 h 642"/>
                <a:gd name="T8" fmla="*/ 77 w 606"/>
                <a:gd name="T9" fmla="*/ 313 h 642"/>
                <a:gd name="T10" fmla="*/ 189 w 606"/>
                <a:gd name="T11" fmla="*/ 322 h 642"/>
                <a:gd name="T12" fmla="*/ 237 w 606"/>
                <a:gd name="T13" fmla="*/ 308 h 642"/>
                <a:gd name="T14" fmla="*/ 253 w 606"/>
                <a:gd name="T15" fmla="*/ 290 h 642"/>
                <a:gd name="T16" fmla="*/ 288 w 606"/>
                <a:gd name="T17" fmla="*/ 281 h 642"/>
                <a:gd name="T18" fmla="*/ 297 w 606"/>
                <a:gd name="T19" fmla="*/ 257 h 642"/>
                <a:gd name="T20" fmla="*/ 288 w 606"/>
                <a:gd name="T21" fmla="*/ 245 h 642"/>
                <a:gd name="T22" fmla="*/ 214 w 606"/>
                <a:gd name="T23" fmla="*/ 238 h 642"/>
                <a:gd name="T24" fmla="*/ 274 w 606"/>
                <a:gd name="T25" fmla="*/ 218 h 642"/>
                <a:gd name="T26" fmla="*/ 288 w 606"/>
                <a:gd name="T27" fmla="*/ 199 h 642"/>
                <a:gd name="T28" fmla="*/ 303 w 606"/>
                <a:gd name="T29" fmla="*/ 167 h 642"/>
                <a:gd name="T30" fmla="*/ 298 w 606"/>
                <a:gd name="T31" fmla="*/ 133 h 642"/>
                <a:gd name="T32" fmla="*/ 277 w 606"/>
                <a:gd name="T33" fmla="*/ 88 h 642"/>
                <a:gd name="T34" fmla="*/ 269 w 606"/>
                <a:gd name="T35" fmla="*/ 45 h 642"/>
                <a:gd name="T36" fmla="*/ 258 w 606"/>
                <a:gd name="T37" fmla="*/ 38 h 642"/>
                <a:gd name="T38" fmla="*/ 228 w 606"/>
                <a:gd name="T39" fmla="*/ 32 h 642"/>
                <a:gd name="T40" fmla="*/ 173 w 606"/>
                <a:gd name="T41" fmla="*/ 2 h 642"/>
                <a:gd name="T42" fmla="*/ 173 w 606"/>
                <a:gd name="T43" fmla="*/ 2 h 6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06"/>
                <a:gd name="T67" fmla="*/ 0 h 642"/>
                <a:gd name="T68" fmla="*/ 606 w 606"/>
                <a:gd name="T69" fmla="*/ 642 h 64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06" h="642">
                  <a:moveTo>
                    <a:pt x="347" y="3"/>
                  </a:moveTo>
                  <a:lnTo>
                    <a:pt x="148" y="0"/>
                  </a:lnTo>
                  <a:lnTo>
                    <a:pt x="0" y="393"/>
                  </a:lnTo>
                  <a:lnTo>
                    <a:pt x="97" y="600"/>
                  </a:lnTo>
                  <a:lnTo>
                    <a:pt x="155" y="625"/>
                  </a:lnTo>
                  <a:lnTo>
                    <a:pt x="378" y="642"/>
                  </a:lnTo>
                  <a:lnTo>
                    <a:pt x="475" y="614"/>
                  </a:lnTo>
                  <a:lnTo>
                    <a:pt x="507" y="578"/>
                  </a:lnTo>
                  <a:lnTo>
                    <a:pt x="576" y="560"/>
                  </a:lnTo>
                  <a:lnTo>
                    <a:pt x="593" y="513"/>
                  </a:lnTo>
                  <a:lnTo>
                    <a:pt x="576" y="488"/>
                  </a:lnTo>
                  <a:lnTo>
                    <a:pt x="429" y="475"/>
                  </a:lnTo>
                  <a:lnTo>
                    <a:pt x="547" y="435"/>
                  </a:lnTo>
                  <a:lnTo>
                    <a:pt x="576" y="397"/>
                  </a:lnTo>
                  <a:lnTo>
                    <a:pt x="606" y="332"/>
                  </a:lnTo>
                  <a:lnTo>
                    <a:pt x="595" y="266"/>
                  </a:lnTo>
                  <a:lnTo>
                    <a:pt x="553" y="175"/>
                  </a:lnTo>
                  <a:lnTo>
                    <a:pt x="538" y="89"/>
                  </a:lnTo>
                  <a:lnTo>
                    <a:pt x="515" y="76"/>
                  </a:lnTo>
                  <a:lnTo>
                    <a:pt x="456" y="64"/>
                  </a:lnTo>
                  <a:lnTo>
                    <a:pt x="347" y="3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8" name="Freeform 85"/>
            <p:cNvSpPr>
              <a:spLocks/>
            </p:cNvSpPr>
            <p:nvPr/>
          </p:nvSpPr>
          <p:spPr bwMode="auto">
            <a:xfrm>
              <a:off x="2829" y="3083"/>
              <a:ext cx="41" cy="51"/>
            </a:xfrm>
            <a:custGeom>
              <a:avLst/>
              <a:gdLst>
                <a:gd name="T0" fmla="*/ 15 w 82"/>
                <a:gd name="T1" fmla="*/ 0 h 102"/>
                <a:gd name="T2" fmla="*/ 4 w 82"/>
                <a:gd name="T3" fmla="*/ 12 h 102"/>
                <a:gd name="T4" fmla="*/ 0 w 82"/>
                <a:gd name="T5" fmla="*/ 29 h 102"/>
                <a:gd name="T6" fmla="*/ 18 w 82"/>
                <a:gd name="T7" fmla="*/ 51 h 102"/>
                <a:gd name="T8" fmla="*/ 41 w 82"/>
                <a:gd name="T9" fmla="*/ 29 h 102"/>
                <a:gd name="T10" fmla="*/ 15 w 82"/>
                <a:gd name="T11" fmla="*/ 0 h 102"/>
                <a:gd name="T12" fmla="*/ 15 w 82"/>
                <a:gd name="T13" fmla="*/ 0 h 1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"/>
                <a:gd name="T22" fmla="*/ 0 h 102"/>
                <a:gd name="T23" fmla="*/ 82 w 82"/>
                <a:gd name="T24" fmla="*/ 102 h 1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" h="102">
                  <a:moveTo>
                    <a:pt x="31" y="0"/>
                  </a:moveTo>
                  <a:lnTo>
                    <a:pt x="8" y="24"/>
                  </a:lnTo>
                  <a:lnTo>
                    <a:pt x="0" y="59"/>
                  </a:lnTo>
                  <a:lnTo>
                    <a:pt x="36" y="102"/>
                  </a:lnTo>
                  <a:lnTo>
                    <a:pt x="82" y="59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9" name="Freeform 86"/>
            <p:cNvSpPr>
              <a:spLocks/>
            </p:cNvSpPr>
            <p:nvPr/>
          </p:nvSpPr>
          <p:spPr bwMode="auto">
            <a:xfrm>
              <a:off x="2585" y="2802"/>
              <a:ext cx="199" cy="204"/>
            </a:xfrm>
            <a:custGeom>
              <a:avLst/>
              <a:gdLst>
                <a:gd name="T0" fmla="*/ 0 w 399"/>
                <a:gd name="T1" fmla="*/ 8 h 409"/>
                <a:gd name="T2" fmla="*/ 42 w 399"/>
                <a:gd name="T3" fmla="*/ 56 h 409"/>
                <a:gd name="T4" fmla="*/ 119 w 399"/>
                <a:gd name="T5" fmla="*/ 159 h 409"/>
                <a:gd name="T6" fmla="*/ 199 w 399"/>
                <a:gd name="T7" fmla="*/ 204 h 409"/>
                <a:gd name="T8" fmla="*/ 116 w 399"/>
                <a:gd name="T9" fmla="*/ 97 h 409"/>
                <a:gd name="T10" fmla="*/ 30 w 399"/>
                <a:gd name="T11" fmla="*/ 0 h 409"/>
                <a:gd name="T12" fmla="*/ 0 w 399"/>
                <a:gd name="T13" fmla="*/ 8 h 409"/>
                <a:gd name="T14" fmla="*/ 0 w 399"/>
                <a:gd name="T15" fmla="*/ 8 h 4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9"/>
                <a:gd name="T25" fmla="*/ 0 h 409"/>
                <a:gd name="T26" fmla="*/ 399 w 399"/>
                <a:gd name="T27" fmla="*/ 409 h 40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9" h="409">
                  <a:moveTo>
                    <a:pt x="0" y="17"/>
                  </a:moveTo>
                  <a:lnTo>
                    <a:pt x="85" y="112"/>
                  </a:lnTo>
                  <a:lnTo>
                    <a:pt x="239" y="319"/>
                  </a:lnTo>
                  <a:lnTo>
                    <a:pt x="399" y="409"/>
                  </a:lnTo>
                  <a:lnTo>
                    <a:pt x="232" y="194"/>
                  </a:lnTo>
                  <a:lnTo>
                    <a:pt x="61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0" name="Freeform 87"/>
            <p:cNvSpPr>
              <a:spLocks/>
            </p:cNvSpPr>
            <p:nvPr/>
          </p:nvSpPr>
          <p:spPr bwMode="auto">
            <a:xfrm>
              <a:off x="2530" y="2159"/>
              <a:ext cx="75" cy="82"/>
            </a:xfrm>
            <a:custGeom>
              <a:avLst/>
              <a:gdLst>
                <a:gd name="T0" fmla="*/ 9 w 151"/>
                <a:gd name="T1" fmla="*/ 22 h 164"/>
                <a:gd name="T2" fmla="*/ 0 w 151"/>
                <a:gd name="T3" fmla="*/ 58 h 164"/>
                <a:gd name="T4" fmla="*/ 2 w 151"/>
                <a:gd name="T5" fmla="*/ 70 h 164"/>
                <a:gd name="T6" fmla="*/ 20 w 151"/>
                <a:gd name="T7" fmla="*/ 81 h 164"/>
                <a:gd name="T8" fmla="*/ 40 w 151"/>
                <a:gd name="T9" fmla="*/ 82 h 164"/>
                <a:gd name="T10" fmla="*/ 73 w 151"/>
                <a:gd name="T11" fmla="*/ 69 h 164"/>
                <a:gd name="T12" fmla="*/ 75 w 151"/>
                <a:gd name="T13" fmla="*/ 61 h 164"/>
                <a:gd name="T14" fmla="*/ 53 w 151"/>
                <a:gd name="T15" fmla="*/ 0 h 164"/>
                <a:gd name="T16" fmla="*/ 28 w 151"/>
                <a:gd name="T17" fmla="*/ 18 h 164"/>
                <a:gd name="T18" fmla="*/ 9 w 151"/>
                <a:gd name="T19" fmla="*/ 22 h 164"/>
                <a:gd name="T20" fmla="*/ 9 w 151"/>
                <a:gd name="T21" fmla="*/ 22 h 1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1"/>
                <a:gd name="T34" fmla="*/ 0 h 164"/>
                <a:gd name="T35" fmla="*/ 151 w 151"/>
                <a:gd name="T36" fmla="*/ 164 h 16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1" h="164">
                  <a:moveTo>
                    <a:pt x="19" y="44"/>
                  </a:moveTo>
                  <a:lnTo>
                    <a:pt x="0" y="116"/>
                  </a:lnTo>
                  <a:lnTo>
                    <a:pt x="4" y="139"/>
                  </a:lnTo>
                  <a:lnTo>
                    <a:pt x="40" y="162"/>
                  </a:lnTo>
                  <a:lnTo>
                    <a:pt x="80" y="164"/>
                  </a:lnTo>
                  <a:lnTo>
                    <a:pt x="147" y="137"/>
                  </a:lnTo>
                  <a:lnTo>
                    <a:pt x="151" y="122"/>
                  </a:lnTo>
                  <a:lnTo>
                    <a:pt x="107" y="0"/>
                  </a:lnTo>
                  <a:lnTo>
                    <a:pt x="57" y="36"/>
                  </a:lnTo>
                  <a:lnTo>
                    <a:pt x="19" y="44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1" name="Freeform 88"/>
            <p:cNvSpPr>
              <a:spLocks/>
            </p:cNvSpPr>
            <p:nvPr/>
          </p:nvSpPr>
          <p:spPr bwMode="auto">
            <a:xfrm>
              <a:off x="2550" y="1314"/>
              <a:ext cx="449" cy="754"/>
            </a:xfrm>
            <a:custGeom>
              <a:avLst/>
              <a:gdLst>
                <a:gd name="T0" fmla="*/ 267 w 900"/>
                <a:gd name="T1" fmla="*/ 754 h 1508"/>
                <a:gd name="T2" fmla="*/ 286 w 900"/>
                <a:gd name="T3" fmla="*/ 754 h 1508"/>
                <a:gd name="T4" fmla="*/ 322 w 900"/>
                <a:gd name="T5" fmla="*/ 728 h 1508"/>
                <a:gd name="T6" fmla="*/ 343 w 900"/>
                <a:gd name="T7" fmla="*/ 653 h 1508"/>
                <a:gd name="T8" fmla="*/ 402 w 900"/>
                <a:gd name="T9" fmla="*/ 588 h 1508"/>
                <a:gd name="T10" fmla="*/ 426 w 900"/>
                <a:gd name="T11" fmla="*/ 548 h 1508"/>
                <a:gd name="T12" fmla="*/ 439 w 900"/>
                <a:gd name="T13" fmla="*/ 513 h 1508"/>
                <a:gd name="T14" fmla="*/ 438 w 900"/>
                <a:gd name="T15" fmla="*/ 409 h 1508"/>
                <a:gd name="T16" fmla="*/ 432 w 900"/>
                <a:gd name="T17" fmla="*/ 380 h 1508"/>
                <a:gd name="T18" fmla="*/ 449 w 900"/>
                <a:gd name="T19" fmla="*/ 334 h 1508"/>
                <a:gd name="T20" fmla="*/ 398 w 900"/>
                <a:gd name="T21" fmla="*/ 124 h 1508"/>
                <a:gd name="T22" fmla="*/ 317 w 900"/>
                <a:gd name="T23" fmla="*/ 0 h 1508"/>
                <a:gd name="T24" fmla="*/ 178 w 900"/>
                <a:gd name="T25" fmla="*/ 6 h 1508"/>
                <a:gd name="T26" fmla="*/ 0 w 900"/>
                <a:gd name="T27" fmla="*/ 97 h 1508"/>
                <a:gd name="T28" fmla="*/ 13 w 900"/>
                <a:gd name="T29" fmla="*/ 399 h 1508"/>
                <a:gd name="T30" fmla="*/ 70 w 900"/>
                <a:gd name="T31" fmla="*/ 582 h 1508"/>
                <a:gd name="T32" fmla="*/ 267 w 900"/>
                <a:gd name="T33" fmla="*/ 754 h 1508"/>
                <a:gd name="T34" fmla="*/ 267 w 900"/>
                <a:gd name="T35" fmla="*/ 754 h 15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00"/>
                <a:gd name="T55" fmla="*/ 0 h 1508"/>
                <a:gd name="T56" fmla="*/ 900 w 900"/>
                <a:gd name="T57" fmla="*/ 1508 h 15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00" h="1508">
                  <a:moveTo>
                    <a:pt x="536" y="1508"/>
                  </a:moveTo>
                  <a:lnTo>
                    <a:pt x="573" y="1508"/>
                  </a:lnTo>
                  <a:lnTo>
                    <a:pt x="645" y="1456"/>
                  </a:lnTo>
                  <a:lnTo>
                    <a:pt x="687" y="1306"/>
                  </a:lnTo>
                  <a:lnTo>
                    <a:pt x="805" y="1175"/>
                  </a:lnTo>
                  <a:lnTo>
                    <a:pt x="854" y="1095"/>
                  </a:lnTo>
                  <a:lnTo>
                    <a:pt x="879" y="1025"/>
                  </a:lnTo>
                  <a:lnTo>
                    <a:pt x="877" y="818"/>
                  </a:lnTo>
                  <a:lnTo>
                    <a:pt x="865" y="761"/>
                  </a:lnTo>
                  <a:lnTo>
                    <a:pt x="900" y="667"/>
                  </a:lnTo>
                  <a:lnTo>
                    <a:pt x="797" y="249"/>
                  </a:lnTo>
                  <a:lnTo>
                    <a:pt x="635" y="0"/>
                  </a:lnTo>
                  <a:lnTo>
                    <a:pt x="356" y="12"/>
                  </a:lnTo>
                  <a:lnTo>
                    <a:pt x="0" y="194"/>
                  </a:lnTo>
                  <a:lnTo>
                    <a:pt x="27" y="799"/>
                  </a:lnTo>
                  <a:lnTo>
                    <a:pt x="141" y="1164"/>
                  </a:lnTo>
                  <a:lnTo>
                    <a:pt x="536" y="1508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2" name="Freeform 89"/>
            <p:cNvSpPr>
              <a:spLocks/>
            </p:cNvSpPr>
            <p:nvPr/>
          </p:nvSpPr>
          <p:spPr bwMode="auto">
            <a:xfrm>
              <a:off x="2707" y="1824"/>
              <a:ext cx="167" cy="49"/>
            </a:xfrm>
            <a:custGeom>
              <a:avLst/>
              <a:gdLst>
                <a:gd name="T0" fmla="*/ 0 w 333"/>
                <a:gd name="T1" fmla="*/ 0 h 97"/>
                <a:gd name="T2" fmla="*/ 19 w 333"/>
                <a:gd name="T3" fmla="*/ 24 h 97"/>
                <a:gd name="T4" fmla="*/ 41 w 333"/>
                <a:gd name="T5" fmla="*/ 47 h 97"/>
                <a:gd name="T6" fmla="*/ 60 w 333"/>
                <a:gd name="T7" fmla="*/ 49 h 97"/>
                <a:gd name="T8" fmla="*/ 126 w 333"/>
                <a:gd name="T9" fmla="*/ 47 h 97"/>
                <a:gd name="T10" fmla="*/ 149 w 333"/>
                <a:gd name="T11" fmla="*/ 37 h 97"/>
                <a:gd name="T12" fmla="*/ 167 w 333"/>
                <a:gd name="T13" fmla="*/ 7 h 97"/>
                <a:gd name="T14" fmla="*/ 126 w 333"/>
                <a:gd name="T15" fmla="*/ 29 h 97"/>
                <a:gd name="T16" fmla="*/ 53 w 333"/>
                <a:gd name="T17" fmla="*/ 29 h 97"/>
                <a:gd name="T18" fmla="*/ 14 w 333"/>
                <a:gd name="T19" fmla="*/ 3 h 97"/>
                <a:gd name="T20" fmla="*/ 0 w 333"/>
                <a:gd name="T21" fmla="*/ 0 h 97"/>
                <a:gd name="T22" fmla="*/ 0 w 333"/>
                <a:gd name="T23" fmla="*/ 0 h 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3"/>
                <a:gd name="T37" fmla="*/ 0 h 97"/>
                <a:gd name="T38" fmla="*/ 333 w 333"/>
                <a:gd name="T39" fmla="*/ 97 h 9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3" h="97">
                  <a:moveTo>
                    <a:pt x="0" y="0"/>
                  </a:moveTo>
                  <a:lnTo>
                    <a:pt x="38" y="47"/>
                  </a:lnTo>
                  <a:lnTo>
                    <a:pt x="82" y="93"/>
                  </a:lnTo>
                  <a:lnTo>
                    <a:pt x="120" y="97"/>
                  </a:lnTo>
                  <a:lnTo>
                    <a:pt x="251" y="93"/>
                  </a:lnTo>
                  <a:lnTo>
                    <a:pt x="297" y="74"/>
                  </a:lnTo>
                  <a:lnTo>
                    <a:pt x="333" y="13"/>
                  </a:lnTo>
                  <a:lnTo>
                    <a:pt x="251" y="57"/>
                  </a:lnTo>
                  <a:lnTo>
                    <a:pt x="106" y="57"/>
                  </a:lnTo>
                  <a:lnTo>
                    <a:pt x="28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3" name="Freeform 90"/>
            <p:cNvSpPr>
              <a:spLocks/>
            </p:cNvSpPr>
            <p:nvPr/>
          </p:nvSpPr>
          <p:spPr bwMode="auto">
            <a:xfrm>
              <a:off x="2770" y="1857"/>
              <a:ext cx="68" cy="11"/>
            </a:xfrm>
            <a:custGeom>
              <a:avLst/>
              <a:gdLst>
                <a:gd name="T0" fmla="*/ 37 w 135"/>
                <a:gd name="T1" fmla="*/ 3 h 22"/>
                <a:gd name="T2" fmla="*/ 0 w 135"/>
                <a:gd name="T3" fmla="*/ 1 h 22"/>
                <a:gd name="T4" fmla="*/ 13 w 135"/>
                <a:gd name="T5" fmla="*/ 11 h 22"/>
                <a:gd name="T6" fmla="*/ 35 w 135"/>
                <a:gd name="T7" fmla="*/ 7 h 22"/>
                <a:gd name="T8" fmla="*/ 57 w 135"/>
                <a:gd name="T9" fmla="*/ 11 h 22"/>
                <a:gd name="T10" fmla="*/ 68 w 135"/>
                <a:gd name="T11" fmla="*/ 0 h 22"/>
                <a:gd name="T12" fmla="*/ 37 w 135"/>
                <a:gd name="T13" fmla="*/ 3 h 22"/>
                <a:gd name="T14" fmla="*/ 37 w 135"/>
                <a:gd name="T15" fmla="*/ 3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5"/>
                <a:gd name="T25" fmla="*/ 0 h 22"/>
                <a:gd name="T26" fmla="*/ 135 w 135"/>
                <a:gd name="T27" fmla="*/ 22 h 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5" h="22">
                  <a:moveTo>
                    <a:pt x="73" y="5"/>
                  </a:moveTo>
                  <a:lnTo>
                    <a:pt x="0" y="1"/>
                  </a:lnTo>
                  <a:lnTo>
                    <a:pt x="25" y="22"/>
                  </a:lnTo>
                  <a:lnTo>
                    <a:pt x="69" y="15"/>
                  </a:lnTo>
                  <a:lnTo>
                    <a:pt x="113" y="22"/>
                  </a:lnTo>
                  <a:lnTo>
                    <a:pt x="135" y="0"/>
                  </a:lnTo>
                  <a:lnTo>
                    <a:pt x="73" y="5"/>
                  </a:lnTo>
                  <a:close/>
                </a:path>
              </a:pathLst>
            </a:custGeom>
            <a:solidFill>
              <a:srgbClr val="FFD6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4" name="Freeform 91"/>
            <p:cNvSpPr>
              <a:spLocks/>
            </p:cNvSpPr>
            <p:nvPr/>
          </p:nvSpPr>
          <p:spPr bwMode="auto">
            <a:xfrm>
              <a:off x="2737" y="1813"/>
              <a:ext cx="137" cy="40"/>
            </a:xfrm>
            <a:custGeom>
              <a:avLst/>
              <a:gdLst>
                <a:gd name="T0" fmla="*/ 3 w 274"/>
                <a:gd name="T1" fmla="*/ 28 h 80"/>
                <a:gd name="T2" fmla="*/ 23 w 274"/>
                <a:gd name="T3" fmla="*/ 40 h 80"/>
                <a:gd name="T4" fmla="*/ 96 w 274"/>
                <a:gd name="T5" fmla="*/ 40 h 80"/>
                <a:gd name="T6" fmla="*/ 126 w 274"/>
                <a:gd name="T7" fmla="*/ 22 h 80"/>
                <a:gd name="T8" fmla="*/ 137 w 274"/>
                <a:gd name="T9" fmla="*/ 0 h 80"/>
                <a:gd name="T10" fmla="*/ 114 w 274"/>
                <a:gd name="T11" fmla="*/ 2 h 80"/>
                <a:gd name="T12" fmla="*/ 73 w 274"/>
                <a:gd name="T13" fmla="*/ 16 h 80"/>
                <a:gd name="T14" fmla="*/ 0 w 274"/>
                <a:gd name="T15" fmla="*/ 14 h 80"/>
                <a:gd name="T16" fmla="*/ 3 w 274"/>
                <a:gd name="T17" fmla="*/ 28 h 80"/>
                <a:gd name="T18" fmla="*/ 3 w 274"/>
                <a:gd name="T19" fmla="*/ 28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4"/>
                <a:gd name="T31" fmla="*/ 0 h 80"/>
                <a:gd name="T32" fmla="*/ 274 w 274"/>
                <a:gd name="T33" fmla="*/ 80 h 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4" h="80">
                  <a:moveTo>
                    <a:pt x="6" y="57"/>
                  </a:moveTo>
                  <a:lnTo>
                    <a:pt x="47" y="80"/>
                  </a:lnTo>
                  <a:lnTo>
                    <a:pt x="192" y="80"/>
                  </a:lnTo>
                  <a:lnTo>
                    <a:pt x="253" y="44"/>
                  </a:lnTo>
                  <a:lnTo>
                    <a:pt x="274" y="0"/>
                  </a:lnTo>
                  <a:lnTo>
                    <a:pt x="228" y="4"/>
                  </a:lnTo>
                  <a:lnTo>
                    <a:pt x="146" y="32"/>
                  </a:lnTo>
                  <a:lnTo>
                    <a:pt x="0" y="29"/>
                  </a:lnTo>
                  <a:lnTo>
                    <a:pt x="6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5" name="Freeform 92"/>
            <p:cNvSpPr>
              <a:spLocks/>
            </p:cNvSpPr>
            <p:nvPr/>
          </p:nvSpPr>
          <p:spPr bwMode="auto">
            <a:xfrm>
              <a:off x="2842" y="1585"/>
              <a:ext cx="97" cy="28"/>
            </a:xfrm>
            <a:custGeom>
              <a:avLst/>
              <a:gdLst>
                <a:gd name="T0" fmla="*/ 0 w 194"/>
                <a:gd name="T1" fmla="*/ 22 h 57"/>
                <a:gd name="T2" fmla="*/ 12 w 194"/>
                <a:gd name="T3" fmla="*/ 26 h 57"/>
                <a:gd name="T4" fmla="*/ 54 w 194"/>
                <a:gd name="T5" fmla="*/ 28 h 57"/>
                <a:gd name="T6" fmla="*/ 85 w 194"/>
                <a:gd name="T7" fmla="*/ 23 h 57"/>
                <a:gd name="T8" fmla="*/ 97 w 194"/>
                <a:gd name="T9" fmla="*/ 16 h 57"/>
                <a:gd name="T10" fmla="*/ 62 w 194"/>
                <a:gd name="T11" fmla="*/ 0 h 57"/>
                <a:gd name="T12" fmla="*/ 38 w 194"/>
                <a:gd name="T13" fmla="*/ 0 h 57"/>
                <a:gd name="T14" fmla="*/ 16 w 194"/>
                <a:gd name="T15" fmla="*/ 6 h 57"/>
                <a:gd name="T16" fmla="*/ 0 w 194"/>
                <a:gd name="T17" fmla="*/ 22 h 57"/>
                <a:gd name="T18" fmla="*/ 0 w 194"/>
                <a:gd name="T19" fmla="*/ 22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4"/>
                <a:gd name="T31" fmla="*/ 0 h 57"/>
                <a:gd name="T32" fmla="*/ 194 w 194"/>
                <a:gd name="T33" fmla="*/ 57 h 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4" h="57">
                  <a:moveTo>
                    <a:pt x="0" y="44"/>
                  </a:moveTo>
                  <a:lnTo>
                    <a:pt x="25" y="53"/>
                  </a:lnTo>
                  <a:lnTo>
                    <a:pt x="108" y="57"/>
                  </a:lnTo>
                  <a:lnTo>
                    <a:pt x="169" y="47"/>
                  </a:lnTo>
                  <a:lnTo>
                    <a:pt x="194" y="32"/>
                  </a:lnTo>
                  <a:lnTo>
                    <a:pt x="125" y="0"/>
                  </a:lnTo>
                  <a:lnTo>
                    <a:pt x="76" y="0"/>
                  </a:lnTo>
                  <a:lnTo>
                    <a:pt x="32" y="13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6" name="Freeform 93"/>
            <p:cNvSpPr>
              <a:spLocks/>
            </p:cNvSpPr>
            <p:nvPr/>
          </p:nvSpPr>
          <p:spPr bwMode="auto">
            <a:xfrm>
              <a:off x="2632" y="1612"/>
              <a:ext cx="82" cy="24"/>
            </a:xfrm>
            <a:custGeom>
              <a:avLst/>
              <a:gdLst>
                <a:gd name="T0" fmla="*/ 0 w 163"/>
                <a:gd name="T1" fmla="*/ 13 h 50"/>
                <a:gd name="T2" fmla="*/ 12 w 163"/>
                <a:gd name="T3" fmla="*/ 24 h 50"/>
                <a:gd name="T4" fmla="*/ 40 w 163"/>
                <a:gd name="T5" fmla="*/ 24 h 50"/>
                <a:gd name="T6" fmla="*/ 63 w 163"/>
                <a:gd name="T7" fmla="*/ 22 h 50"/>
                <a:gd name="T8" fmla="*/ 82 w 163"/>
                <a:gd name="T9" fmla="*/ 22 h 50"/>
                <a:gd name="T10" fmla="*/ 72 w 163"/>
                <a:gd name="T11" fmla="*/ 6 h 50"/>
                <a:gd name="T12" fmla="*/ 54 w 163"/>
                <a:gd name="T13" fmla="*/ 0 h 50"/>
                <a:gd name="T14" fmla="*/ 38 w 163"/>
                <a:gd name="T15" fmla="*/ 0 h 50"/>
                <a:gd name="T16" fmla="*/ 11 w 163"/>
                <a:gd name="T17" fmla="*/ 4 h 50"/>
                <a:gd name="T18" fmla="*/ 0 w 163"/>
                <a:gd name="T19" fmla="*/ 13 h 50"/>
                <a:gd name="T20" fmla="*/ 0 w 163"/>
                <a:gd name="T21" fmla="*/ 13 h 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3"/>
                <a:gd name="T34" fmla="*/ 0 h 50"/>
                <a:gd name="T35" fmla="*/ 163 w 163"/>
                <a:gd name="T36" fmla="*/ 50 h 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3" h="50">
                  <a:moveTo>
                    <a:pt x="0" y="27"/>
                  </a:moveTo>
                  <a:lnTo>
                    <a:pt x="24" y="50"/>
                  </a:lnTo>
                  <a:lnTo>
                    <a:pt x="80" y="50"/>
                  </a:lnTo>
                  <a:lnTo>
                    <a:pt x="125" y="46"/>
                  </a:lnTo>
                  <a:lnTo>
                    <a:pt x="163" y="46"/>
                  </a:lnTo>
                  <a:lnTo>
                    <a:pt x="144" y="12"/>
                  </a:lnTo>
                  <a:lnTo>
                    <a:pt x="108" y="0"/>
                  </a:lnTo>
                  <a:lnTo>
                    <a:pt x="76" y="0"/>
                  </a:lnTo>
                  <a:lnTo>
                    <a:pt x="21" y="8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Freeform 94"/>
            <p:cNvSpPr>
              <a:spLocks/>
            </p:cNvSpPr>
            <p:nvPr/>
          </p:nvSpPr>
          <p:spPr bwMode="auto">
            <a:xfrm>
              <a:off x="2438" y="1089"/>
              <a:ext cx="653" cy="582"/>
            </a:xfrm>
            <a:custGeom>
              <a:avLst/>
              <a:gdLst>
                <a:gd name="T0" fmla="*/ 554 w 1304"/>
                <a:gd name="T1" fmla="*/ 533 h 1163"/>
                <a:gd name="T2" fmla="*/ 539 w 1304"/>
                <a:gd name="T3" fmla="*/ 479 h 1163"/>
                <a:gd name="T4" fmla="*/ 522 w 1304"/>
                <a:gd name="T5" fmla="*/ 442 h 1163"/>
                <a:gd name="T6" fmla="*/ 510 w 1304"/>
                <a:gd name="T7" fmla="*/ 375 h 1163"/>
                <a:gd name="T8" fmla="*/ 441 w 1304"/>
                <a:gd name="T9" fmla="*/ 265 h 1163"/>
                <a:gd name="T10" fmla="*/ 423 w 1304"/>
                <a:gd name="T11" fmla="*/ 242 h 1163"/>
                <a:gd name="T12" fmla="*/ 407 w 1304"/>
                <a:gd name="T13" fmla="*/ 240 h 1163"/>
                <a:gd name="T14" fmla="*/ 335 w 1304"/>
                <a:gd name="T15" fmla="*/ 242 h 1163"/>
                <a:gd name="T16" fmla="*/ 283 w 1304"/>
                <a:gd name="T17" fmla="*/ 250 h 1163"/>
                <a:gd name="T18" fmla="*/ 251 w 1304"/>
                <a:gd name="T19" fmla="*/ 263 h 1163"/>
                <a:gd name="T20" fmla="*/ 245 w 1304"/>
                <a:gd name="T21" fmla="*/ 288 h 1163"/>
                <a:gd name="T22" fmla="*/ 223 w 1304"/>
                <a:gd name="T23" fmla="*/ 272 h 1163"/>
                <a:gd name="T24" fmla="*/ 182 w 1304"/>
                <a:gd name="T25" fmla="*/ 280 h 1163"/>
                <a:gd name="T26" fmla="*/ 187 w 1304"/>
                <a:gd name="T27" fmla="*/ 392 h 1163"/>
                <a:gd name="T28" fmla="*/ 92 w 1304"/>
                <a:gd name="T29" fmla="*/ 582 h 1163"/>
                <a:gd name="T30" fmla="*/ 25 w 1304"/>
                <a:gd name="T31" fmla="*/ 517 h 1163"/>
                <a:gd name="T32" fmla="*/ 5 w 1304"/>
                <a:gd name="T33" fmla="*/ 439 h 1163"/>
                <a:gd name="T34" fmla="*/ 0 w 1304"/>
                <a:gd name="T35" fmla="*/ 385 h 1163"/>
                <a:gd name="T36" fmla="*/ 65 w 1304"/>
                <a:gd name="T37" fmla="*/ 124 h 1163"/>
                <a:gd name="T38" fmla="*/ 103 w 1304"/>
                <a:gd name="T39" fmla="*/ 94 h 1163"/>
                <a:gd name="T40" fmla="*/ 145 w 1304"/>
                <a:gd name="T41" fmla="*/ 60 h 1163"/>
                <a:gd name="T42" fmla="*/ 248 w 1304"/>
                <a:gd name="T43" fmla="*/ 9 h 1163"/>
                <a:gd name="T44" fmla="*/ 299 w 1304"/>
                <a:gd name="T45" fmla="*/ 0 h 1163"/>
                <a:gd name="T46" fmla="*/ 529 w 1304"/>
                <a:gd name="T47" fmla="*/ 58 h 1163"/>
                <a:gd name="T48" fmla="*/ 548 w 1304"/>
                <a:gd name="T49" fmla="*/ 78 h 1163"/>
                <a:gd name="T50" fmla="*/ 564 w 1304"/>
                <a:gd name="T51" fmla="*/ 108 h 1163"/>
                <a:gd name="T52" fmla="*/ 579 w 1304"/>
                <a:gd name="T53" fmla="*/ 144 h 1163"/>
                <a:gd name="T54" fmla="*/ 589 w 1304"/>
                <a:gd name="T55" fmla="*/ 212 h 1163"/>
                <a:gd name="T56" fmla="*/ 626 w 1304"/>
                <a:gd name="T57" fmla="*/ 242 h 1163"/>
                <a:gd name="T58" fmla="*/ 646 w 1304"/>
                <a:gd name="T59" fmla="*/ 296 h 1163"/>
                <a:gd name="T60" fmla="*/ 643 w 1304"/>
                <a:gd name="T61" fmla="*/ 374 h 1163"/>
                <a:gd name="T62" fmla="*/ 653 w 1304"/>
                <a:gd name="T63" fmla="*/ 414 h 1163"/>
                <a:gd name="T64" fmla="*/ 632 w 1304"/>
                <a:gd name="T65" fmla="*/ 447 h 1163"/>
                <a:gd name="T66" fmla="*/ 636 w 1304"/>
                <a:gd name="T67" fmla="*/ 470 h 1163"/>
                <a:gd name="T68" fmla="*/ 589 w 1304"/>
                <a:gd name="T69" fmla="*/ 496 h 1163"/>
                <a:gd name="T70" fmla="*/ 554 w 1304"/>
                <a:gd name="T71" fmla="*/ 533 h 1163"/>
                <a:gd name="T72" fmla="*/ 554 w 1304"/>
                <a:gd name="T73" fmla="*/ 533 h 11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04"/>
                <a:gd name="T112" fmla="*/ 0 h 1163"/>
                <a:gd name="T113" fmla="*/ 1304 w 1304"/>
                <a:gd name="T114" fmla="*/ 1163 h 116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04" h="1163">
                  <a:moveTo>
                    <a:pt x="1106" y="1066"/>
                  </a:moveTo>
                  <a:lnTo>
                    <a:pt x="1076" y="958"/>
                  </a:lnTo>
                  <a:lnTo>
                    <a:pt x="1042" y="884"/>
                  </a:lnTo>
                  <a:lnTo>
                    <a:pt x="1019" y="749"/>
                  </a:lnTo>
                  <a:lnTo>
                    <a:pt x="880" y="530"/>
                  </a:lnTo>
                  <a:lnTo>
                    <a:pt x="844" y="483"/>
                  </a:lnTo>
                  <a:lnTo>
                    <a:pt x="812" y="479"/>
                  </a:lnTo>
                  <a:lnTo>
                    <a:pt x="669" y="483"/>
                  </a:lnTo>
                  <a:lnTo>
                    <a:pt x="566" y="500"/>
                  </a:lnTo>
                  <a:lnTo>
                    <a:pt x="502" y="526"/>
                  </a:lnTo>
                  <a:lnTo>
                    <a:pt x="490" y="576"/>
                  </a:lnTo>
                  <a:lnTo>
                    <a:pt x="445" y="543"/>
                  </a:lnTo>
                  <a:lnTo>
                    <a:pt x="363" y="560"/>
                  </a:lnTo>
                  <a:lnTo>
                    <a:pt x="374" y="783"/>
                  </a:lnTo>
                  <a:lnTo>
                    <a:pt x="184" y="1163"/>
                  </a:lnTo>
                  <a:lnTo>
                    <a:pt x="49" y="1034"/>
                  </a:lnTo>
                  <a:lnTo>
                    <a:pt x="9" y="878"/>
                  </a:lnTo>
                  <a:lnTo>
                    <a:pt x="0" y="770"/>
                  </a:lnTo>
                  <a:lnTo>
                    <a:pt x="129" y="247"/>
                  </a:lnTo>
                  <a:lnTo>
                    <a:pt x="205" y="188"/>
                  </a:lnTo>
                  <a:lnTo>
                    <a:pt x="289" y="119"/>
                  </a:lnTo>
                  <a:lnTo>
                    <a:pt x="496" y="17"/>
                  </a:lnTo>
                  <a:lnTo>
                    <a:pt x="597" y="0"/>
                  </a:lnTo>
                  <a:lnTo>
                    <a:pt x="1057" y="116"/>
                  </a:lnTo>
                  <a:lnTo>
                    <a:pt x="1095" y="156"/>
                  </a:lnTo>
                  <a:lnTo>
                    <a:pt x="1127" y="216"/>
                  </a:lnTo>
                  <a:lnTo>
                    <a:pt x="1156" y="287"/>
                  </a:lnTo>
                  <a:lnTo>
                    <a:pt x="1177" y="424"/>
                  </a:lnTo>
                  <a:lnTo>
                    <a:pt x="1251" y="483"/>
                  </a:lnTo>
                  <a:lnTo>
                    <a:pt x="1291" y="591"/>
                  </a:lnTo>
                  <a:lnTo>
                    <a:pt x="1285" y="747"/>
                  </a:lnTo>
                  <a:lnTo>
                    <a:pt x="1304" y="827"/>
                  </a:lnTo>
                  <a:lnTo>
                    <a:pt x="1262" y="893"/>
                  </a:lnTo>
                  <a:lnTo>
                    <a:pt x="1270" y="939"/>
                  </a:lnTo>
                  <a:lnTo>
                    <a:pt x="1177" y="992"/>
                  </a:lnTo>
                  <a:lnTo>
                    <a:pt x="1106" y="1066"/>
                  </a:lnTo>
                  <a:close/>
                </a:path>
              </a:pathLst>
            </a:custGeom>
            <a:solidFill>
              <a:srgbClr val="EAEA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8" name="Freeform 95"/>
            <p:cNvSpPr>
              <a:spLocks/>
            </p:cNvSpPr>
            <p:nvPr/>
          </p:nvSpPr>
          <p:spPr bwMode="auto">
            <a:xfrm>
              <a:off x="2847" y="3112"/>
              <a:ext cx="39" cy="45"/>
            </a:xfrm>
            <a:custGeom>
              <a:avLst/>
              <a:gdLst>
                <a:gd name="T0" fmla="*/ 0 w 78"/>
                <a:gd name="T1" fmla="*/ 22 h 89"/>
                <a:gd name="T2" fmla="*/ 0 w 78"/>
                <a:gd name="T3" fmla="*/ 10 h 89"/>
                <a:gd name="T4" fmla="*/ 8 w 78"/>
                <a:gd name="T5" fmla="*/ 2 h 89"/>
                <a:gd name="T6" fmla="*/ 23 w 78"/>
                <a:gd name="T7" fmla="*/ 0 h 89"/>
                <a:gd name="T8" fmla="*/ 39 w 78"/>
                <a:gd name="T9" fmla="*/ 45 h 89"/>
                <a:gd name="T10" fmla="*/ 0 w 78"/>
                <a:gd name="T11" fmla="*/ 22 h 89"/>
                <a:gd name="T12" fmla="*/ 0 w 78"/>
                <a:gd name="T13" fmla="*/ 22 h 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"/>
                <a:gd name="T22" fmla="*/ 0 h 89"/>
                <a:gd name="T23" fmla="*/ 78 w 78"/>
                <a:gd name="T24" fmla="*/ 89 h 8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" h="89">
                  <a:moveTo>
                    <a:pt x="0" y="43"/>
                  </a:moveTo>
                  <a:lnTo>
                    <a:pt x="0" y="20"/>
                  </a:lnTo>
                  <a:lnTo>
                    <a:pt x="16" y="3"/>
                  </a:lnTo>
                  <a:lnTo>
                    <a:pt x="46" y="0"/>
                  </a:lnTo>
                  <a:lnTo>
                    <a:pt x="78" y="89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C9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Freeform 96"/>
            <p:cNvSpPr>
              <a:spLocks/>
            </p:cNvSpPr>
            <p:nvPr/>
          </p:nvSpPr>
          <p:spPr bwMode="auto">
            <a:xfrm>
              <a:off x="2696" y="1786"/>
              <a:ext cx="199" cy="85"/>
            </a:xfrm>
            <a:custGeom>
              <a:avLst/>
              <a:gdLst>
                <a:gd name="T0" fmla="*/ 199 w 397"/>
                <a:gd name="T1" fmla="*/ 25 h 169"/>
                <a:gd name="T2" fmla="*/ 183 w 397"/>
                <a:gd name="T3" fmla="*/ 22 h 169"/>
                <a:gd name="T4" fmla="*/ 175 w 397"/>
                <a:gd name="T5" fmla="*/ 22 h 169"/>
                <a:gd name="T6" fmla="*/ 155 w 397"/>
                <a:gd name="T7" fmla="*/ 25 h 169"/>
                <a:gd name="T8" fmla="*/ 116 w 397"/>
                <a:gd name="T9" fmla="*/ 33 h 169"/>
                <a:gd name="T10" fmla="*/ 107 w 397"/>
                <a:gd name="T11" fmla="*/ 34 h 169"/>
                <a:gd name="T12" fmla="*/ 90 w 397"/>
                <a:gd name="T13" fmla="*/ 33 h 169"/>
                <a:gd name="T14" fmla="*/ 57 w 397"/>
                <a:gd name="T15" fmla="*/ 33 h 169"/>
                <a:gd name="T16" fmla="*/ 35 w 397"/>
                <a:gd name="T17" fmla="*/ 34 h 169"/>
                <a:gd name="T18" fmla="*/ 23 w 397"/>
                <a:gd name="T19" fmla="*/ 33 h 169"/>
                <a:gd name="T20" fmla="*/ 17 w 397"/>
                <a:gd name="T21" fmla="*/ 28 h 169"/>
                <a:gd name="T22" fmla="*/ 17 w 397"/>
                <a:gd name="T23" fmla="*/ 0 h 169"/>
                <a:gd name="T24" fmla="*/ 0 w 397"/>
                <a:gd name="T25" fmla="*/ 28 h 169"/>
                <a:gd name="T26" fmla="*/ 2 w 397"/>
                <a:gd name="T27" fmla="*/ 58 h 169"/>
                <a:gd name="T28" fmla="*/ 10 w 397"/>
                <a:gd name="T29" fmla="*/ 41 h 169"/>
                <a:gd name="T30" fmla="*/ 25 w 397"/>
                <a:gd name="T31" fmla="*/ 41 h 169"/>
                <a:gd name="T32" fmla="*/ 48 w 397"/>
                <a:gd name="T33" fmla="*/ 58 h 169"/>
                <a:gd name="T34" fmla="*/ 42 w 397"/>
                <a:gd name="T35" fmla="*/ 43 h 169"/>
                <a:gd name="T36" fmla="*/ 80 w 397"/>
                <a:gd name="T37" fmla="*/ 48 h 169"/>
                <a:gd name="T38" fmla="*/ 111 w 397"/>
                <a:gd name="T39" fmla="*/ 48 h 169"/>
                <a:gd name="T40" fmla="*/ 140 w 397"/>
                <a:gd name="T41" fmla="*/ 39 h 169"/>
                <a:gd name="T42" fmla="*/ 159 w 397"/>
                <a:gd name="T43" fmla="*/ 33 h 169"/>
                <a:gd name="T44" fmla="*/ 173 w 397"/>
                <a:gd name="T45" fmla="*/ 28 h 169"/>
                <a:gd name="T46" fmla="*/ 160 w 397"/>
                <a:gd name="T47" fmla="*/ 51 h 169"/>
                <a:gd name="T48" fmla="*/ 137 w 397"/>
                <a:gd name="T49" fmla="*/ 67 h 169"/>
                <a:gd name="T50" fmla="*/ 170 w 397"/>
                <a:gd name="T51" fmla="*/ 51 h 169"/>
                <a:gd name="T52" fmla="*/ 170 w 397"/>
                <a:gd name="T53" fmla="*/ 58 h 169"/>
                <a:gd name="T54" fmla="*/ 155 w 397"/>
                <a:gd name="T55" fmla="*/ 76 h 169"/>
                <a:gd name="T56" fmla="*/ 137 w 397"/>
                <a:gd name="T57" fmla="*/ 85 h 169"/>
                <a:gd name="T58" fmla="*/ 163 w 397"/>
                <a:gd name="T59" fmla="*/ 76 h 169"/>
                <a:gd name="T60" fmla="*/ 179 w 397"/>
                <a:gd name="T61" fmla="*/ 58 h 169"/>
                <a:gd name="T62" fmla="*/ 189 w 397"/>
                <a:gd name="T63" fmla="*/ 34 h 169"/>
                <a:gd name="T64" fmla="*/ 199 w 397"/>
                <a:gd name="T65" fmla="*/ 25 h 169"/>
                <a:gd name="T66" fmla="*/ 199 w 397"/>
                <a:gd name="T67" fmla="*/ 25 h 16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97"/>
                <a:gd name="T103" fmla="*/ 0 h 169"/>
                <a:gd name="T104" fmla="*/ 397 w 397"/>
                <a:gd name="T105" fmla="*/ 169 h 16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97" h="169">
                  <a:moveTo>
                    <a:pt x="397" y="49"/>
                  </a:moveTo>
                  <a:lnTo>
                    <a:pt x="365" y="44"/>
                  </a:lnTo>
                  <a:lnTo>
                    <a:pt x="350" y="44"/>
                  </a:lnTo>
                  <a:lnTo>
                    <a:pt x="310" y="49"/>
                  </a:lnTo>
                  <a:lnTo>
                    <a:pt x="232" y="65"/>
                  </a:lnTo>
                  <a:lnTo>
                    <a:pt x="213" y="68"/>
                  </a:lnTo>
                  <a:lnTo>
                    <a:pt x="179" y="65"/>
                  </a:lnTo>
                  <a:lnTo>
                    <a:pt x="114" y="65"/>
                  </a:lnTo>
                  <a:lnTo>
                    <a:pt x="69" y="68"/>
                  </a:lnTo>
                  <a:lnTo>
                    <a:pt x="46" y="65"/>
                  </a:lnTo>
                  <a:lnTo>
                    <a:pt x="34" y="55"/>
                  </a:lnTo>
                  <a:lnTo>
                    <a:pt x="34" y="0"/>
                  </a:lnTo>
                  <a:lnTo>
                    <a:pt x="0" y="55"/>
                  </a:lnTo>
                  <a:lnTo>
                    <a:pt x="4" y="116"/>
                  </a:lnTo>
                  <a:lnTo>
                    <a:pt x="19" y="82"/>
                  </a:lnTo>
                  <a:lnTo>
                    <a:pt x="50" y="82"/>
                  </a:lnTo>
                  <a:lnTo>
                    <a:pt x="95" y="116"/>
                  </a:lnTo>
                  <a:lnTo>
                    <a:pt x="84" y="85"/>
                  </a:lnTo>
                  <a:lnTo>
                    <a:pt x="160" y="95"/>
                  </a:lnTo>
                  <a:lnTo>
                    <a:pt x="221" y="95"/>
                  </a:lnTo>
                  <a:lnTo>
                    <a:pt x="280" y="78"/>
                  </a:lnTo>
                  <a:lnTo>
                    <a:pt x="318" y="65"/>
                  </a:lnTo>
                  <a:lnTo>
                    <a:pt x="346" y="55"/>
                  </a:lnTo>
                  <a:lnTo>
                    <a:pt x="320" y="101"/>
                  </a:lnTo>
                  <a:lnTo>
                    <a:pt x="274" y="133"/>
                  </a:lnTo>
                  <a:lnTo>
                    <a:pt x="340" y="101"/>
                  </a:lnTo>
                  <a:lnTo>
                    <a:pt x="339" y="116"/>
                  </a:lnTo>
                  <a:lnTo>
                    <a:pt x="310" y="152"/>
                  </a:lnTo>
                  <a:lnTo>
                    <a:pt x="274" y="169"/>
                  </a:lnTo>
                  <a:lnTo>
                    <a:pt x="325" y="152"/>
                  </a:lnTo>
                  <a:lnTo>
                    <a:pt x="358" y="116"/>
                  </a:lnTo>
                  <a:lnTo>
                    <a:pt x="377" y="68"/>
                  </a:lnTo>
                  <a:lnTo>
                    <a:pt x="397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0" name="Freeform 97"/>
            <p:cNvSpPr>
              <a:spLocks/>
            </p:cNvSpPr>
            <p:nvPr/>
          </p:nvSpPr>
          <p:spPr bwMode="auto">
            <a:xfrm>
              <a:off x="2859" y="1716"/>
              <a:ext cx="69" cy="169"/>
            </a:xfrm>
            <a:custGeom>
              <a:avLst/>
              <a:gdLst>
                <a:gd name="T0" fmla="*/ 0 w 139"/>
                <a:gd name="T1" fmla="*/ 0 h 339"/>
                <a:gd name="T2" fmla="*/ 36 w 139"/>
                <a:gd name="T3" fmla="*/ 80 h 339"/>
                <a:gd name="T4" fmla="*/ 33 w 139"/>
                <a:gd name="T5" fmla="*/ 95 h 339"/>
                <a:gd name="T6" fmla="*/ 50 w 139"/>
                <a:gd name="T7" fmla="*/ 118 h 339"/>
                <a:gd name="T8" fmla="*/ 50 w 139"/>
                <a:gd name="T9" fmla="*/ 143 h 339"/>
                <a:gd name="T10" fmla="*/ 69 w 139"/>
                <a:gd name="T11" fmla="*/ 169 h 339"/>
                <a:gd name="T12" fmla="*/ 58 w 139"/>
                <a:gd name="T13" fmla="*/ 143 h 339"/>
                <a:gd name="T14" fmla="*/ 58 w 139"/>
                <a:gd name="T15" fmla="*/ 118 h 339"/>
                <a:gd name="T16" fmla="*/ 69 w 139"/>
                <a:gd name="T17" fmla="*/ 86 h 339"/>
                <a:gd name="T18" fmla="*/ 26 w 139"/>
                <a:gd name="T19" fmla="*/ 20 h 339"/>
                <a:gd name="T20" fmla="*/ 0 w 139"/>
                <a:gd name="T21" fmla="*/ 0 h 339"/>
                <a:gd name="T22" fmla="*/ 0 w 139"/>
                <a:gd name="T23" fmla="*/ 0 h 3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9"/>
                <a:gd name="T37" fmla="*/ 0 h 339"/>
                <a:gd name="T38" fmla="*/ 139 w 139"/>
                <a:gd name="T39" fmla="*/ 339 h 3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9" h="339">
                  <a:moveTo>
                    <a:pt x="0" y="0"/>
                  </a:moveTo>
                  <a:lnTo>
                    <a:pt x="72" y="160"/>
                  </a:lnTo>
                  <a:lnTo>
                    <a:pt x="67" y="190"/>
                  </a:lnTo>
                  <a:lnTo>
                    <a:pt x="101" y="236"/>
                  </a:lnTo>
                  <a:lnTo>
                    <a:pt x="101" y="287"/>
                  </a:lnTo>
                  <a:lnTo>
                    <a:pt x="139" y="339"/>
                  </a:lnTo>
                  <a:lnTo>
                    <a:pt x="116" y="287"/>
                  </a:lnTo>
                  <a:lnTo>
                    <a:pt x="116" y="236"/>
                  </a:lnTo>
                  <a:lnTo>
                    <a:pt x="139" y="173"/>
                  </a:lnTo>
                  <a:lnTo>
                    <a:pt x="52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1" name="Freeform 98"/>
            <p:cNvSpPr>
              <a:spLocks/>
            </p:cNvSpPr>
            <p:nvPr/>
          </p:nvSpPr>
          <p:spPr bwMode="auto">
            <a:xfrm>
              <a:off x="2715" y="1709"/>
              <a:ext cx="65" cy="68"/>
            </a:xfrm>
            <a:custGeom>
              <a:avLst/>
              <a:gdLst>
                <a:gd name="T0" fmla="*/ 48 w 129"/>
                <a:gd name="T1" fmla="*/ 55 h 137"/>
                <a:gd name="T2" fmla="*/ 31 w 129"/>
                <a:gd name="T3" fmla="*/ 55 h 137"/>
                <a:gd name="T4" fmla="*/ 21 w 129"/>
                <a:gd name="T5" fmla="*/ 39 h 137"/>
                <a:gd name="T6" fmla="*/ 21 w 129"/>
                <a:gd name="T7" fmla="*/ 30 h 137"/>
                <a:gd name="T8" fmla="*/ 38 w 129"/>
                <a:gd name="T9" fmla="*/ 21 h 137"/>
                <a:gd name="T10" fmla="*/ 23 w 129"/>
                <a:gd name="T11" fmla="*/ 0 h 137"/>
                <a:gd name="T12" fmla="*/ 6 w 129"/>
                <a:gd name="T13" fmla="*/ 39 h 137"/>
                <a:gd name="T14" fmla="*/ 0 w 129"/>
                <a:gd name="T15" fmla="*/ 68 h 137"/>
                <a:gd name="T16" fmla="*/ 14 w 129"/>
                <a:gd name="T17" fmla="*/ 59 h 137"/>
                <a:gd name="T18" fmla="*/ 33 w 129"/>
                <a:gd name="T19" fmla="*/ 64 h 137"/>
                <a:gd name="T20" fmla="*/ 65 w 129"/>
                <a:gd name="T21" fmla="*/ 64 h 137"/>
                <a:gd name="T22" fmla="*/ 55 w 129"/>
                <a:gd name="T23" fmla="*/ 59 h 137"/>
                <a:gd name="T24" fmla="*/ 48 w 129"/>
                <a:gd name="T25" fmla="*/ 55 h 137"/>
                <a:gd name="T26" fmla="*/ 48 w 129"/>
                <a:gd name="T27" fmla="*/ 55 h 1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9"/>
                <a:gd name="T43" fmla="*/ 0 h 137"/>
                <a:gd name="T44" fmla="*/ 129 w 129"/>
                <a:gd name="T45" fmla="*/ 137 h 13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9" h="137">
                  <a:moveTo>
                    <a:pt x="95" y="110"/>
                  </a:moveTo>
                  <a:lnTo>
                    <a:pt x="61" y="110"/>
                  </a:lnTo>
                  <a:lnTo>
                    <a:pt x="42" y="78"/>
                  </a:lnTo>
                  <a:lnTo>
                    <a:pt x="42" y="61"/>
                  </a:lnTo>
                  <a:lnTo>
                    <a:pt x="76" y="42"/>
                  </a:lnTo>
                  <a:lnTo>
                    <a:pt x="46" y="0"/>
                  </a:lnTo>
                  <a:lnTo>
                    <a:pt x="12" y="78"/>
                  </a:lnTo>
                  <a:lnTo>
                    <a:pt x="0" y="137"/>
                  </a:lnTo>
                  <a:lnTo>
                    <a:pt x="27" y="118"/>
                  </a:lnTo>
                  <a:lnTo>
                    <a:pt x="65" y="129"/>
                  </a:lnTo>
                  <a:lnTo>
                    <a:pt x="129" y="129"/>
                  </a:lnTo>
                  <a:lnTo>
                    <a:pt x="110" y="118"/>
                  </a:lnTo>
                  <a:lnTo>
                    <a:pt x="95" y="1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2" name="Freeform 99"/>
            <p:cNvSpPr>
              <a:spLocks/>
            </p:cNvSpPr>
            <p:nvPr/>
          </p:nvSpPr>
          <p:spPr bwMode="auto">
            <a:xfrm>
              <a:off x="2842" y="1532"/>
              <a:ext cx="86" cy="19"/>
            </a:xfrm>
            <a:custGeom>
              <a:avLst/>
              <a:gdLst>
                <a:gd name="T0" fmla="*/ 0 w 173"/>
                <a:gd name="T1" fmla="*/ 19 h 38"/>
                <a:gd name="T2" fmla="*/ 9 w 173"/>
                <a:gd name="T3" fmla="*/ 12 h 38"/>
                <a:gd name="T4" fmla="*/ 17 w 173"/>
                <a:gd name="T5" fmla="*/ 12 h 38"/>
                <a:gd name="T6" fmla="*/ 13 w 173"/>
                <a:gd name="T7" fmla="*/ 19 h 38"/>
                <a:gd name="T8" fmla="*/ 20 w 173"/>
                <a:gd name="T9" fmla="*/ 19 h 38"/>
                <a:gd name="T10" fmla="*/ 33 w 173"/>
                <a:gd name="T11" fmla="*/ 10 h 38"/>
                <a:gd name="T12" fmla="*/ 37 w 173"/>
                <a:gd name="T13" fmla="*/ 12 h 38"/>
                <a:gd name="T14" fmla="*/ 48 w 173"/>
                <a:gd name="T15" fmla="*/ 6 h 38"/>
                <a:gd name="T16" fmla="*/ 86 w 173"/>
                <a:gd name="T17" fmla="*/ 6 h 38"/>
                <a:gd name="T18" fmla="*/ 62 w 173"/>
                <a:gd name="T19" fmla="*/ 0 h 38"/>
                <a:gd name="T20" fmla="*/ 37 w 173"/>
                <a:gd name="T21" fmla="*/ 0 h 38"/>
                <a:gd name="T22" fmla="*/ 24 w 173"/>
                <a:gd name="T23" fmla="*/ 6 h 38"/>
                <a:gd name="T24" fmla="*/ 9 w 173"/>
                <a:gd name="T25" fmla="*/ 6 h 38"/>
                <a:gd name="T26" fmla="*/ 0 w 173"/>
                <a:gd name="T27" fmla="*/ 16 h 38"/>
                <a:gd name="T28" fmla="*/ 0 w 173"/>
                <a:gd name="T29" fmla="*/ 19 h 38"/>
                <a:gd name="T30" fmla="*/ 0 w 173"/>
                <a:gd name="T31" fmla="*/ 19 h 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3"/>
                <a:gd name="T49" fmla="*/ 0 h 38"/>
                <a:gd name="T50" fmla="*/ 173 w 173"/>
                <a:gd name="T51" fmla="*/ 38 h 3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3" h="38">
                  <a:moveTo>
                    <a:pt x="0" y="38"/>
                  </a:moveTo>
                  <a:lnTo>
                    <a:pt x="19" y="24"/>
                  </a:lnTo>
                  <a:lnTo>
                    <a:pt x="34" y="24"/>
                  </a:lnTo>
                  <a:lnTo>
                    <a:pt x="27" y="38"/>
                  </a:lnTo>
                  <a:lnTo>
                    <a:pt x="40" y="38"/>
                  </a:lnTo>
                  <a:lnTo>
                    <a:pt x="67" y="19"/>
                  </a:lnTo>
                  <a:lnTo>
                    <a:pt x="74" y="24"/>
                  </a:lnTo>
                  <a:lnTo>
                    <a:pt x="97" y="13"/>
                  </a:lnTo>
                  <a:lnTo>
                    <a:pt x="173" y="13"/>
                  </a:lnTo>
                  <a:lnTo>
                    <a:pt x="125" y="0"/>
                  </a:lnTo>
                  <a:lnTo>
                    <a:pt x="74" y="0"/>
                  </a:lnTo>
                  <a:lnTo>
                    <a:pt x="49" y="13"/>
                  </a:lnTo>
                  <a:lnTo>
                    <a:pt x="19" y="13"/>
                  </a:lnTo>
                  <a:lnTo>
                    <a:pt x="0" y="32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3" name="Freeform 100"/>
            <p:cNvSpPr>
              <a:spLocks/>
            </p:cNvSpPr>
            <p:nvPr/>
          </p:nvSpPr>
          <p:spPr bwMode="auto">
            <a:xfrm>
              <a:off x="2842" y="1579"/>
              <a:ext cx="104" cy="27"/>
            </a:xfrm>
            <a:custGeom>
              <a:avLst/>
              <a:gdLst>
                <a:gd name="T0" fmla="*/ 0 w 209"/>
                <a:gd name="T1" fmla="*/ 27 h 53"/>
                <a:gd name="T2" fmla="*/ 24 w 209"/>
                <a:gd name="T3" fmla="*/ 6 h 53"/>
                <a:gd name="T4" fmla="*/ 43 w 209"/>
                <a:gd name="T5" fmla="*/ 0 h 53"/>
                <a:gd name="T6" fmla="*/ 57 w 209"/>
                <a:gd name="T7" fmla="*/ 0 h 53"/>
                <a:gd name="T8" fmla="*/ 77 w 209"/>
                <a:gd name="T9" fmla="*/ 6 h 53"/>
                <a:gd name="T10" fmla="*/ 98 w 209"/>
                <a:gd name="T11" fmla="*/ 20 h 53"/>
                <a:gd name="T12" fmla="*/ 104 w 209"/>
                <a:gd name="T13" fmla="*/ 23 h 53"/>
                <a:gd name="T14" fmla="*/ 92 w 209"/>
                <a:gd name="T15" fmla="*/ 27 h 53"/>
                <a:gd name="T16" fmla="*/ 77 w 209"/>
                <a:gd name="T17" fmla="*/ 23 h 53"/>
                <a:gd name="T18" fmla="*/ 54 w 209"/>
                <a:gd name="T19" fmla="*/ 6 h 53"/>
                <a:gd name="T20" fmla="*/ 43 w 209"/>
                <a:gd name="T21" fmla="*/ 6 h 53"/>
                <a:gd name="T22" fmla="*/ 3 w 209"/>
                <a:gd name="T23" fmla="*/ 23 h 53"/>
                <a:gd name="T24" fmla="*/ 0 w 209"/>
                <a:gd name="T25" fmla="*/ 27 h 53"/>
                <a:gd name="T26" fmla="*/ 0 w 209"/>
                <a:gd name="T27" fmla="*/ 27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9"/>
                <a:gd name="T43" fmla="*/ 0 h 53"/>
                <a:gd name="T44" fmla="*/ 209 w 209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9" h="53">
                  <a:moveTo>
                    <a:pt x="0" y="53"/>
                  </a:moveTo>
                  <a:lnTo>
                    <a:pt x="49" y="11"/>
                  </a:lnTo>
                  <a:lnTo>
                    <a:pt x="86" y="0"/>
                  </a:lnTo>
                  <a:lnTo>
                    <a:pt x="114" y="0"/>
                  </a:lnTo>
                  <a:lnTo>
                    <a:pt x="154" y="11"/>
                  </a:lnTo>
                  <a:lnTo>
                    <a:pt x="196" y="39"/>
                  </a:lnTo>
                  <a:lnTo>
                    <a:pt x="209" y="45"/>
                  </a:lnTo>
                  <a:lnTo>
                    <a:pt x="184" y="53"/>
                  </a:lnTo>
                  <a:lnTo>
                    <a:pt x="154" y="45"/>
                  </a:lnTo>
                  <a:lnTo>
                    <a:pt x="108" y="11"/>
                  </a:lnTo>
                  <a:lnTo>
                    <a:pt x="86" y="11"/>
                  </a:lnTo>
                  <a:lnTo>
                    <a:pt x="6" y="45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4" name="Freeform 101"/>
            <p:cNvSpPr>
              <a:spLocks/>
            </p:cNvSpPr>
            <p:nvPr/>
          </p:nvSpPr>
          <p:spPr bwMode="auto">
            <a:xfrm>
              <a:off x="2869" y="1583"/>
              <a:ext cx="35" cy="30"/>
            </a:xfrm>
            <a:custGeom>
              <a:avLst/>
              <a:gdLst>
                <a:gd name="T0" fmla="*/ 0 w 70"/>
                <a:gd name="T1" fmla="*/ 7 h 59"/>
                <a:gd name="T2" fmla="*/ 0 w 70"/>
                <a:gd name="T3" fmla="*/ 23 h 59"/>
                <a:gd name="T4" fmla="*/ 9 w 70"/>
                <a:gd name="T5" fmla="*/ 30 h 59"/>
                <a:gd name="T6" fmla="*/ 26 w 70"/>
                <a:gd name="T7" fmla="*/ 30 h 59"/>
                <a:gd name="T8" fmla="*/ 35 w 70"/>
                <a:gd name="T9" fmla="*/ 23 h 59"/>
                <a:gd name="T10" fmla="*/ 35 w 70"/>
                <a:gd name="T11" fmla="*/ 2 h 59"/>
                <a:gd name="T12" fmla="*/ 26 w 70"/>
                <a:gd name="T13" fmla="*/ 2 h 59"/>
                <a:gd name="T14" fmla="*/ 26 w 70"/>
                <a:gd name="T15" fmla="*/ 14 h 59"/>
                <a:gd name="T16" fmla="*/ 23 w 70"/>
                <a:gd name="T17" fmla="*/ 16 h 59"/>
                <a:gd name="T18" fmla="*/ 11 w 70"/>
                <a:gd name="T19" fmla="*/ 16 h 59"/>
                <a:gd name="T20" fmla="*/ 9 w 70"/>
                <a:gd name="T21" fmla="*/ 14 h 59"/>
                <a:gd name="T22" fmla="*/ 9 w 70"/>
                <a:gd name="T23" fmla="*/ 0 h 59"/>
                <a:gd name="T24" fmla="*/ 0 w 70"/>
                <a:gd name="T25" fmla="*/ 7 h 59"/>
                <a:gd name="T26" fmla="*/ 0 w 70"/>
                <a:gd name="T27" fmla="*/ 7 h 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"/>
                <a:gd name="T43" fmla="*/ 0 h 59"/>
                <a:gd name="T44" fmla="*/ 70 w 70"/>
                <a:gd name="T45" fmla="*/ 59 h 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" h="59">
                  <a:moveTo>
                    <a:pt x="0" y="13"/>
                  </a:moveTo>
                  <a:lnTo>
                    <a:pt x="0" y="46"/>
                  </a:lnTo>
                  <a:lnTo>
                    <a:pt x="19" y="59"/>
                  </a:lnTo>
                  <a:lnTo>
                    <a:pt x="53" y="59"/>
                  </a:lnTo>
                  <a:lnTo>
                    <a:pt x="70" y="46"/>
                  </a:lnTo>
                  <a:lnTo>
                    <a:pt x="70" y="4"/>
                  </a:lnTo>
                  <a:lnTo>
                    <a:pt x="53" y="4"/>
                  </a:lnTo>
                  <a:lnTo>
                    <a:pt x="53" y="27"/>
                  </a:lnTo>
                  <a:lnTo>
                    <a:pt x="46" y="32"/>
                  </a:lnTo>
                  <a:lnTo>
                    <a:pt x="23" y="32"/>
                  </a:lnTo>
                  <a:lnTo>
                    <a:pt x="19" y="27"/>
                  </a:lnTo>
                  <a:lnTo>
                    <a:pt x="19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5" name="Freeform 102"/>
            <p:cNvSpPr>
              <a:spLocks/>
            </p:cNvSpPr>
            <p:nvPr/>
          </p:nvSpPr>
          <p:spPr bwMode="auto">
            <a:xfrm>
              <a:off x="2836" y="1626"/>
              <a:ext cx="39" cy="27"/>
            </a:xfrm>
            <a:custGeom>
              <a:avLst/>
              <a:gdLst>
                <a:gd name="T0" fmla="*/ 0 w 78"/>
                <a:gd name="T1" fmla="*/ 0 h 55"/>
                <a:gd name="T2" fmla="*/ 9 w 78"/>
                <a:gd name="T3" fmla="*/ 14 h 55"/>
                <a:gd name="T4" fmla="*/ 39 w 78"/>
                <a:gd name="T5" fmla="*/ 27 h 55"/>
                <a:gd name="T6" fmla="*/ 0 w 78"/>
                <a:gd name="T7" fmla="*/ 0 h 55"/>
                <a:gd name="T8" fmla="*/ 0 w 78"/>
                <a:gd name="T9" fmla="*/ 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55"/>
                <a:gd name="T17" fmla="*/ 78 w 78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55">
                  <a:moveTo>
                    <a:pt x="0" y="0"/>
                  </a:moveTo>
                  <a:lnTo>
                    <a:pt x="17" y="28"/>
                  </a:lnTo>
                  <a:lnTo>
                    <a:pt x="78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6" name="Freeform 103"/>
            <p:cNvSpPr>
              <a:spLocks/>
            </p:cNvSpPr>
            <p:nvPr/>
          </p:nvSpPr>
          <p:spPr bwMode="auto">
            <a:xfrm>
              <a:off x="2610" y="1599"/>
              <a:ext cx="134" cy="75"/>
            </a:xfrm>
            <a:custGeom>
              <a:avLst/>
              <a:gdLst>
                <a:gd name="T0" fmla="*/ 0 w 268"/>
                <a:gd name="T1" fmla="*/ 38 h 151"/>
                <a:gd name="T2" fmla="*/ 17 w 268"/>
                <a:gd name="T3" fmla="*/ 22 h 151"/>
                <a:gd name="T4" fmla="*/ 39 w 268"/>
                <a:gd name="T5" fmla="*/ 13 h 151"/>
                <a:gd name="T6" fmla="*/ 63 w 268"/>
                <a:gd name="T7" fmla="*/ 9 h 151"/>
                <a:gd name="T8" fmla="*/ 79 w 268"/>
                <a:gd name="T9" fmla="*/ 9 h 151"/>
                <a:gd name="T10" fmla="*/ 91 w 268"/>
                <a:gd name="T11" fmla="*/ 13 h 151"/>
                <a:gd name="T12" fmla="*/ 111 w 268"/>
                <a:gd name="T13" fmla="*/ 22 h 151"/>
                <a:gd name="T14" fmla="*/ 119 w 268"/>
                <a:gd name="T15" fmla="*/ 22 h 151"/>
                <a:gd name="T16" fmla="*/ 123 w 268"/>
                <a:gd name="T17" fmla="*/ 18 h 151"/>
                <a:gd name="T18" fmla="*/ 123 w 268"/>
                <a:gd name="T19" fmla="*/ 13 h 151"/>
                <a:gd name="T20" fmla="*/ 119 w 268"/>
                <a:gd name="T21" fmla="*/ 0 h 151"/>
                <a:gd name="T22" fmla="*/ 129 w 268"/>
                <a:gd name="T23" fmla="*/ 18 h 151"/>
                <a:gd name="T24" fmla="*/ 134 w 268"/>
                <a:gd name="T25" fmla="*/ 38 h 151"/>
                <a:gd name="T26" fmla="*/ 134 w 268"/>
                <a:gd name="T27" fmla="*/ 48 h 151"/>
                <a:gd name="T28" fmla="*/ 126 w 268"/>
                <a:gd name="T29" fmla="*/ 48 h 151"/>
                <a:gd name="T30" fmla="*/ 126 w 268"/>
                <a:gd name="T31" fmla="*/ 54 h 151"/>
                <a:gd name="T32" fmla="*/ 121 w 268"/>
                <a:gd name="T33" fmla="*/ 63 h 151"/>
                <a:gd name="T34" fmla="*/ 111 w 268"/>
                <a:gd name="T35" fmla="*/ 75 h 151"/>
                <a:gd name="T36" fmla="*/ 121 w 268"/>
                <a:gd name="T37" fmla="*/ 56 h 151"/>
                <a:gd name="T38" fmla="*/ 121 w 268"/>
                <a:gd name="T39" fmla="*/ 38 h 151"/>
                <a:gd name="T40" fmla="*/ 99 w 268"/>
                <a:gd name="T41" fmla="*/ 32 h 151"/>
                <a:gd name="T42" fmla="*/ 88 w 268"/>
                <a:gd name="T43" fmla="*/ 18 h 151"/>
                <a:gd name="T44" fmla="*/ 80 w 268"/>
                <a:gd name="T45" fmla="*/ 18 h 151"/>
                <a:gd name="T46" fmla="*/ 80 w 268"/>
                <a:gd name="T47" fmla="*/ 13 h 151"/>
                <a:gd name="T48" fmla="*/ 67 w 268"/>
                <a:gd name="T49" fmla="*/ 13 h 151"/>
                <a:gd name="T50" fmla="*/ 50 w 268"/>
                <a:gd name="T51" fmla="*/ 15 h 151"/>
                <a:gd name="T52" fmla="*/ 31 w 268"/>
                <a:gd name="T53" fmla="*/ 22 h 151"/>
                <a:gd name="T54" fmla="*/ 22 w 268"/>
                <a:gd name="T55" fmla="*/ 32 h 151"/>
                <a:gd name="T56" fmla="*/ 14 w 268"/>
                <a:gd name="T57" fmla="*/ 38 h 151"/>
                <a:gd name="T58" fmla="*/ 0 w 268"/>
                <a:gd name="T59" fmla="*/ 38 h 151"/>
                <a:gd name="T60" fmla="*/ 0 w 268"/>
                <a:gd name="T61" fmla="*/ 38 h 15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8"/>
                <a:gd name="T94" fmla="*/ 0 h 151"/>
                <a:gd name="T95" fmla="*/ 268 w 268"/>
                <a:gd name="T96" fmla="*/ 151 h 15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8" h="151">
                  <a:moveTo>
                    <a:pt x="0" y="76"/>
                  </a:moveTo>
                  <a:lnTo>
                    <a:pt x="34" y="44"/>
                  </a:lnTo>
                  <a:lnTo>
                    <a:pt x="78" y="27"/>
                  </a:lnTo>
                  <a:lnTo>
                    <a:pt x="126" y="18"/>
                  </a:lnTo>
                  <a:lnTo>
                    <a:pt x="158" y="18"/>
                  </a:lnTo>
                  <a:lnTo>
                    <a:pt x="183" y="27"/>
                  </a:lnTo>
                  <a:lnTo>
                    <a:pt x="223" y="44"/>
                  </a:lnTo>
                  <a:lnTo>
                    <a:pt x="238" y="44"/>
                  </a:lnTo>
                  <a:lnTo>
                    <a:pt x="247" y="37"/>
                  </a:lnTo>
                  <a:lnTo>
                    <a:pt x="247" y="27"/>
                  </a:lnTo>
                  <a:lnTo>
                    <a:pt x="238" y="0"/>
                  </a:lnTo>
                  <a:lnTo>
                    <a:pt x="257" y="37"/>
                  </a:lnTo>
                  <a:lnTo>
                    <a:pt x="268" y="76"/>
                  </a:lnTo>
                  <a:lnTo>
                    <a:pt x="268" y="96"/>
                  </a:lnTo>
                  <a:lnTo>
                    <a:pt x="253" y="96"/>
                  </a:lnTo>
                  <a:lnTo>
                    <a:pt x="253" y="109"/>
                  </a:lnTo>
                  <a:lnTo>
                    <a:pt x="242" y="126"/>
                  </a:lnTo>
                  <a:lnTo>
                    <a:pt x="223" y="151"/>
                  </a:lnTo>
                  <a:lnTo>
                    <a:pt x="242" y="113"/>
                  </a:lnTo>
                  <a:lnTo>
                    <a:pt x="242" y="76"/>
                  </a:lnTo>
                  <a:lnTo>
                    <a:pt x="198" y="65"/>
                  </a:lnTo>
                  <a:lnTo>
                    <a:pt x="177" y="37"/>
                  </a:lnTo>
                  <a:lnTo>
                    <a:pt x="160" y="37"/>
                  </a:lnTo>
                  <a:lnTo>
                    <a:pt x="160" y="27"/>
                  </a:lnTo>
                  <a:lnTo>
                    <a:pt x="133" y="27"/>
                  </a:lnTo>
                  <a:lnTo>
                    <a:pt x="101" y="31"/>
                  </a:lnTo>
                  <a:lnTo>
                    <a:pt x="63" y="44"/>
                  </a:lnTo>
                  <a:lnTo>
                    <a:pt x="44" y="65"/>
                  </a:lnTo>
                  <a:lnTo>
                    <a:pt x="29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7" name="Freeform 104"/>
            <p:cNvSpPr>
              <a:spLocks/>
            </p:cNvSpPr>
            <p:nvPr/>
          </p:nvSpPr>
          <p:spPr bwMode="auto">
            <a:xfrm>
              <a:off x="2656" y="1613"/>
              <a:ext cx="33" cy="19"/>
            </a:xfrm>
            <a:custGeom>
              <a:avLst/>
              <a:gdLst>
                <a:gd name="T0" fmla="*/ 0 w 67"/>
                <a:gd name="T1" fmla="*/ 2 h 40"/>
                <a:gd name="T2" fmla="*/ 0 w 67"/>
                <a:gd name="T3" fmla="*/ 10 h 40"/>
                <a:gd name="T4" fmla="*/ 11 w 67"/>
                <a:gd name="T5" fmla="*/ 19 h 40"/>
                <a:gd name="T6" fmla="*/ 28 w 67"/>
                <a:gd name="T7" fmla="*/ 19 h 40"/>
                <a:gd name="T8" fmla="*/ 33 w 67"/>
                <a:gd name="T9" fmla="*/ 13 h 40"/>
                <a:gd name="T10" fmla="*/ 33 w 67"/>
                <a:gd name="T11" fmla="*/ 10 h 40"/>
                <a:gd name="T12" fmla="*/ 20 w 67"/>
                <a:gd name="T13" fmla="*/ 10 h 40"/>
                <a:gd name="T14" fmla="*/ 20 w 67"/>
                <a:gd name="T15" fmla="*/ 0 h 40"/>
                <a:gd name="T16" fmla="*/ 0 w 67"/>
                <a:gd name="T17" fmla="*/ 2 h 40"/>
                <a:gd name="T18" fmla="*/ 0 w 67"/>
                <a:gd name="T19" fmla="*/ 2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7"/>
                <a:gd name="T31" fmla="*/ 0 h 40"/>
                <a:gd name="T32" fmla="*/ 67 w 67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7" h="40">
                  <a:moveTo>
                    <a:pt x="0" y="4"/>
                  </a:moveTo>
                  <a:lnTo>
                    <a:pt x="0" y="21"/>
                  </a:lnTo>
                  <a:lnTo>
                    <a:pt x="23" y="40"/>
                  </a:lnTo>
                  <a:lnTo>
                    <a:pt x="57" y="40"/>
                  </a:lnTo>
                  <a:lnTo>
                    <a:pt x="67" y="27"/>
                  </a:lnTo>
                  <a:lnTo>
                    <a:pt x="67" y="21"/>
                  </a:lnTo>
                  <a:lnTo>
                    <a:pt x="40" y="21"/>
                  </a:lnTo>
                  <a:lnTo>
                    <a:pt x="4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8" name="Freeform 105"/>
            <p:cNvSpPr>
              <a:spLocks/>
            </p:cNvSpPr>
            <p:nvPr/>
          </p:nvSpPr>
          <p:spPr bwMode="auto">
            <a:xfrm>
              <a:off x="2684" y="1303"/>
              <a:ext cx="165" cy="62"/>
            </a:xfrm>
            <a:custGeom>
              <a:avLst/>
              <a:gdLst>
                <a:gd name="T0" fmla="*/ 165 w 331"/>
                <a:gd name="T1" fmla="*/ 26 h 126"/>
                <a:gd name="T2" fmla="*/ 100 w 331"/>
                <a:gd name="T3" fmla="*/ 29 h 126"/>
                <a:gd name="T4" fmla="*/ 56 w 331"/>
                <a:gd name="T5" fmla="*/ 32 h 126"/>
                <a:gd name="T6" fmla="*/ 28 w 331"/>
                <a:gd name="T7" fmla="*/ 41 h 126"/>
                <a:gd name="T8" fmla="*/ 0 w 331"/>
                <a:gd name="T9" fmla="*/ 62 h 126"/>
                <a:gd name="T10" fmla="*/ 5 w 331"/>
                <a:gd name="T11" fmla="*/ 26 h 126"/>
                <a:gd name="T12" fmla="*/ 17 w 331"/>
                <a:gd name="T13" fmla="*/ 36 h 126"/>
                <a:gd name="T14" fmla="*/ 12 w 331"/>
                <a:gd name="T15" fmla="*/ 0 h 126"/>
                <a:gd name="T16" fmla="*/ 25 w 331"/>
                <a:gd name="T17" fmla="*/ 26 h 126"/>
                <a:gd name="T18" fmla="*/ 28 w 331"/>
                <a:gd name="T19" fmla="*/ 4 h 126"/>
                <a:gd name="T20" fmla="*/ 45 w 331"/>
                <a:gd name="T21" fmla="*/ 28 h 126"/>
                <a:gd name="T22" fmla="*/ 47 w 331"/>
                <a:gd name="T23" fmla="*/ 4 h 126"/>
                <a:gd name="T24" fmla="*/ 67 w 331"/>
                <a:gd name="T25" fmla="*/ 20 h 126"/>
                <a:gd name="T26" fmla="*/ 72 w 331"/>
                <a:gd name="T27" fmla="*/ 7 h 126"/>
                <a:gd name="T28" fmla="*/ 106 w 331"/>
                <a:gd name="T29" fmla="*/ 19 h 126"/>
                <a:gd name="T30" fmla="*/ 129 w 331"/>
                <a:gd name="T31" fmla="*/ 14 h 126"/>
                <a:gd name="T32" fmla="*/ 165 w 331"/>
                <a:gd name="T33" fmla="*/ 26 h 126"/>
                <a:gd name="T34" fmla="*/ 165 w 331"/>
                <a:gd name="T35" fmla="*/ 26 h 1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31"/>
                <a:gd name="T55" fmla="*/ 0 h 126"/>
                <a:gd name="T56" fmla="*/ 331 w 331"/>
                <a:gd name="T57" fmla="*/ 126 h 12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31" h="126">
                  <a:moveTo>
                    <a:pt x="331" y="52"/>
                  </a:moveTo>
                  <a:lnTo>
                    <a:pt x="200" y="59"/>
                  </a:lnTo>
                  <a:lnTo>
                    <a:pt x="113" y="65"/>
                  </a:lnTo>
                  <a:lnTo>
                    <a:pt x="56" y="84"/>
                  </a:lnTo>
                  <a:lnTo>
                    <a:pt x="0" y="126"/>
                  </a:lnTo>
                  <a:lnTo>
                    <a:pt x="10" y="52"/>
                  </a:lnTo>
                  <a:lnTo>
                    <a:pt x="35" y="73"/>
                  </a:lnTo>
                  <a:lnTo>
                    <a:pt x="25" y="0"/>
                  </a:lnTo>
                  <a:lnTo>
                    <a:pt x="50" y="52"/>
                  </a:lnTo>
                  <a:lnTo>
                    <a:pt x="56" y="8"/>
                  </a:lnTo>
                  <a:lnTo>
                    <a:pt x="90" y="56"/>
                  </a:lnTo>
                  <a:lnTo>
                    <a:pt x="94" y="8"/>
                  </a:lnTo>
                  <a:lnTo>
                    <a:pt x="134" y="40"/>
                  </a:lnTo>
                  <a:lnTo>
                    <a:pt x="145" y="14"/>
                  </a:lnTo>
                  <a:lnTo>
                    <a:pt x="213" y="38"/>
                  </a:lnTo>
                  <a:lnTo>
                    <a:pt x="259" y="29"/>
                  </a:lnTo>
                  <a:lnTo>
                    <a:pt x="331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9" name="Freeform 106"/>
            <p:cNvSpPr>
              <a:spLocks/>
            </p:cNvSpPr>
            <p:nvPr/>
          </p:nvSpPr>
          <p:spPr bwMode="auto">
            <a:xfrm>
              <a:off x="2412" y="1186"/>
              <a:ext cx="410" cy="881"/>
            </a:xfrm>
            <a:custGeom>
              <a:avLst/>
              <a:gdLst>
                <a:gd name="T0" fmla="*/ 256 w 819"/>
                <a:gd name="T1" fmla="*/ 165 h 1762"/>
                <a:gd name="T2" fmla="*/ 198 w 819"/>
                <a:gd name="T3" fmla="*/ 149 h 1762"/>
                <a:gd name="T4" fmla="*/ 166 w 819"/>
                <a:gd name="T5" fmla="*/ 193 h 1762"/>
                <a:gd name="T6" fmla="*/ 151 w 819"/>
                <a:gd name="T7" fmla="*/ 228 h 1762"/>
                <a:gd name="T8" fmla="*/ 141 w 819"/>
                <a:gd name="T9" fmla="*/ 252 h 1762"/>
                <a:gd name="T10" fmla="*/ 130 w 819"/>
                <a:gd name="T11" fmla="*/ 116 h 1762"/>
                <a:gd name="T12" fmla="*/ 194 w 819"/>
                <a:gd name="T13" fmla="*/ 69 h 1762"/>
                <a:gd name="T14" fmla="*/ 192 w 819"/>
                <a:gd name="T15" fmla="*/ 44 h 1762"/>
                <a:gd name="T16" fmla="*/ 94 w 819"/>
                <a:gd name="T17" fmla="*/ 47 h 1762"/>
                <a:gd name="T18" fmla="*/ 127 w 819"/>
                <a:gd name="T19" fmla="*/ 0 h 1762"/>
                <a:gd name="T20" fmla="*/ 0 w 819"/>
                <a:gd name="T21" fmla="*/ 196 h 1762"/>
                <a:gd name="T22" fmla="*/ 61 w 819"/>
                <a:gd name="T23" fmla="*/ 320 h 1762"/>
                <a:gd name="T24" fmla="*/ 96 w 819"/>
                <a:gd name="T25" fmla="*/ 356 h 1762"/>
                <a:gd name="T26" fmla="*/ 99 w 819"/>
                <a:gd name="T27" fmla="*/ 369 h 1762"/>
                <a:gd name="T28" fmla="*/ 130 w 819"/>
                <a:gd name="T29" fmla="*/ 387 h 1762"/>
                <a:gd name="T30" fmla="*/ 118 w 819"/>
                <a:gd name="T31" fmla="*/ 411 h 1762"/>
                <a:gd name="T32" fmla="*/ 76 w 819"/>
                <a:gd name="T33" fmla="*/ 440 h 1762"/>
                <a:gd name="T34" fmla="*/ 124 w 819"/>
                <a:gd name="T35" fmla="*/ 575 h 1762"/>
                <a:gd name="T36" fmla="*/ 215 w 819"/>
                <a:gd name="T37" fmla="*/ 734 h 1762"/>
                <a:gd name="T38" fmla="*/ 358 w 819"/>
                <a:gd name="T39" fmla="*/ 861 h 1762"/>
                <a:gd name="T40" fmla="*/ 395 w 819"/>
                <a:gd name="T41" fmla="*/ 846 h 1762"/>
                <a:gd name="T42" fmla="*/ 395 w 819"/>
                <a:gd name="T43" fmla="*/ 814 h 1762"/>
                <a:gd name="T44" fmla="*/ 334 w 819"/>
                <a:gd name="T45" fmla="*/ 752 h 1762"/>
                <a:gd name="T46" fmla="*/ 361 w 819"/>
                <a:gd name="T47" fmla="*/ 734 h 1762"/>
                <a:gd name="T48" fmla="*/ 347 w 819"/>
                <a:gd name="T49" fmla="*/ 700 h 1762"/>
                <a:gd name="T50" fmla="*/ 336 w 819"/>
                <a:gd name="T51" fmla="*/ 681 h 1762"/>
                <a:gd name="T52" fmla="*/ 301 w 819"/>
                <a:gd name="T53" fmla="*/ 671 h 1762"/>
                <a:gd name="T54" fmla="*/ 301 w 819"/>
                <a:gd name="T55" fmla="*/ 747 h 1762"/>
                <a:gd name="T56" fmla="*/ 278 w 819"/>
                <a:gd name="T57" fmla="*/ 752 h 1762"/>
                <a:gd name="T58" fmla="*/ 218 w 819"/>
                <a:gd name="T59" fmla="*/ 674 h 1762"/>
                <a:gd name="T60" fmla="*/ 242 w 819"/>
                <a:gd name="T61" fmla="*/ 640 h 1762"/>
                <a:gd name="T62" fmla="*/ 190 w 819"/>
                <a:gd name="T63" fmla="*/ 497 h 1762"/>
                <a:gd name="T64" fmla="*/ 204 w 819"/>
                <a:gd name="T65" fmla="*/ 462 h 1762"/>
                <a:gd name="T66" fmla="*/ 194 w 819"/>
                <a:gd name="T67" fmla="*/ 432 h 1762"/>
                <a:gd name="T68" fmla="*/ 194 w 819"/>
                <a:gd name="T69" fmla="*/ 394 h 1762"/>
                <a:gd name="T70" fmla="*/ 256 w 819"/>
                <a:gd name="T71" fmla="*/ 346 h 1762"/>
                <a:gd name="T72" fmla="*/ 226 w 819"/>
                <a:gd name="T73" fmla="*/ 317 h 1762"/>
                <a:gd name="T74" fmla="*/ 303 w 819"/>
                <a:gd name="T75" fmla="*/ 276 h 1762"/>
                <a:gd name="T76" fmla="*/ 233 w 819"/>
                <a:gd name="T77" fmla="*/ 193 h 1762"/>
                <a:gd name="T78" fmla="*/ 261 w 819"/>
                <a:gd name="T79" fmla="*/ 190 h 1762"/>
                <a:gd name="T80" fmla="*/ 273 w 819"/>
                <a:gd name="T81" fmla="*/ 193 h 17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19"/>
                <a:gd name="T124" fmla="*/ 0 h 1762"/>
                <a:gd name="T125" fmla="*/ 819 w 819"/>
                <a:gd name="T126" fmla="*/ 1762 h 176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19" h="1762">
                  <a:moveTo>
                    <a:pt x="545" y="385"/>
                  </a:moveTo>
                  <a:lnTo>
                    <a:pt x="511" y="330"/>
                  </a:lnTo>
                  <a:lnTo>
                    <a:pt x="458" y="298"/>
                  </a:lnTo>
                  <a:lnTo>
                    <a:pt x="395" y="298"/>
                  </a:lnTo>
                  <a:lnTo>
                    <a:pt x="334" y="342"/>
                  </a:lnTo>
                  <a:lnTo>
                    <a:pt x="331" y="385"/>
                  </a:lnTo>
                  <a:lnTo>
                    <a:pt x="408" y="547"/>
                  </a:lnTo>
                  <a:lnTo>
                    <a:pt x="302" y="456"/>
                  </a:lnTo>
                  <a:lnTo>
                    <a:pt x="331" y="585"/>
                  </a:lnTo>
                  <a:lnTo>
                    <a:pt x="281" y="505"/>
                  </a:lnTo>
                  <a:lnTo>
                    <a:pt x="234" y="366"/>
                  </a:lnTo>
                  <a:lnTo>
                    <a:pt x="260" y="233"/>
                  </a:lnTo>
                  <a:lnTo>
                    <a:pt x="374" y="169"/>
                  </a:lnTo>
                  <a:lnTo>
                    <a:pt x="388" y="138"/>
                  </a:lnTo>
                  <a:lnTo>
                    <a:pt x="313" y="138"/>
                  </a:lnTo>
                  <a:lnTo>
                    <a:pt x="384" y="87"/>
                  </a:lnTo>
                  <a:lnTo>
                    <a:pt x="361" y="76"/>
                  </a:lnTo>
                  <a:lnTo>
                    <a:pt x="188" y="93"/>
                  </a:lnTo>
                  <a:lnTo>
                    <a:pt x="361" y="3"/>
                  </a:lnTo>
                  <a:lnTo>
                    <a:pt x="254" y="0"/>
                  </a:lnTo>
                  <a:lnTo>
                    <a:pt x="121" y="93"/>
                  </a:lnTo>
                  <a:lnTo>
                    <a:pt x="0" y="391"/>
                  </a:lnTo>
                  <a:lnTo>
                    <a:pt x="53" y="577"/>
                  </a:lnTo>
                  <a:lnTo>
                    <a:pt x="121" y="640"/>
                  </a:lnTo>
                  <a:lnTo>
                    <a:pt x="235" y="648"/>
                  </a:lnTo>
                  <a:lnTo>
                    <a:pt x="192" y="711"/>
                  </a:lnTo>
                  <a:lnTo>
                    <a:pt x="148" y="711"/>
                  </a:lnTo>
                  <a:lnTo>
                    <a:pt x="197" y="737"/>
                  </a:lnTo>
                  <a:lnTo>
                    <a:pt x="182" y="768"/>
                  </a:lnTo>
                  <a:lnTo>
                    <a:pt x="260" y="773"/>
                  </a:lnTo>
                  <a:lnTo>
                    <a:pt x="173" y="832"/>
                  </a:lnTo>
                  <a:lnTo>
                    <a:pt x="235" y="821"/>
                  </a:lnTo>
                  <a:lnTo>
                    <a:pt x="188" y="874"/>
                  </a:lnTo>
                  <a:lnTo>
                    <a:pt x="152" y="880"/>
                  </a:lnTo>
                  <a:lnTo>
                    <a:pt x="216" y="1043"/>
                  </a:lnTo>
                  <a:lnTo>
                    <a:pt x="247" y="1150"/>
                  </a:lnTo>
                  <a:lnTo>
                    <a:pt x="260" y="1188"/>
                  </a:lnTo>
                  <a:lnTo>
                    <a:pt x="429" y="1467"/>
                  </a:lnTo>
                  <a:lnTo>
                    <a:pt x="606" y="1621"/>
                  </a:lnTo>
                  <a:lnTo>
                    <a:pt x="716" y="1722"/>
                  </a:lnTo>
                  <a:lnTo>
                    <a:pt x="815" y="1762"/>
                  </a:lnTo>
                  <a:lnTo>
                    <a:pt x="789" y="1691"/>
                  </a:lnTo>
                  <a:lnTo>
                    <a:pt x="819" y="1627"/>
                  </a:lnTo>
                  <a:lnTo>
                    <a:pt x="789" y="1627"/>
                  </a:lnTo>
                  <a:lnTo>
                    <a:pt x="709" y="1594"/>
                  </a:lnTo>
                  <a:lnTo>
                    <a:pt x="667" y="1503"/>
                  </a:lnTo>
                  <a:lnTo>
                    <a:pt x="667" y="1467"/>
                  </a:lnTo>
                  <a:lnTo>
                    <a:pt x="722" y="1467"/>
                  </a:lnTo>
                  <a:lnTo>
                    <a:pt x="732" y="1458"/>
                  </a:lnTo>
                  <a:lnTo>
                    <a:pt x="694" y="1399"/>
                  </a:lnTo>
                  <a:lnTo>
                    <a:pt x="694" y="1370"/>
                  </a:lnTo>
                  <a:lnTo>
                    <a:pt x="671" y="1361"/>
                  </a:lnTo>
                  <a:lnTo>
                    <a:pt x="629" y="1321"/>
                  </a:lnTo>
                  <a:lnTo>
                    <a:pt x="602" y="1342"/>
                  </a:lnTo>
                  <a:lnTo>
                    <a:pt x="633" y="1461"/>
                  </a:lnTo>
                  <a:lnTo>
                    <a:pt x="602" y="1494"/>
                  </a:lnTo>
                  <a:lnTo>
                    <a:pt x="545" y="1437"/>
                  </a:lnTo>
                  <a:lnTo>
                    <a:pt x="555" y="1503"/>
                  </a:lnTo>
                  <a:lnTo>
                    <a:pt x="513" y="1461"/>
                  </a:lnTo>
                  <a:lnTo>
                    <a:pt x="435" y="1347"/>
                  </a:lnTo>
                  <a:lnTo>
                    <a:pt x="435" y="1256"/>
                  </a:lnTo>
                  <a:lnTo>
                    <a:pt x="484" y="1279"/>
                  </a:lnTo>
                  <a:lnTo>
                    <a:pt x="405" y="1106"/>
                  </a:lnTo>
                  <a:lnTo>
                    <a:pt x="380" y="994"/>
                  </a:lnTo>
                  <a:lnTo>
                    <a:pt x="374" y="914"/>
                  </a:lnTo>
                  <a:lnTo>
                    <a:pt x="408" y="925"/>
                  </a:lnTo>
                  <a:lnTo>
                    <a:pt x="414" y="902"/>
                  </a:lnTo>
                  <a:lnTo>
                    <a:pt x="388" y="863"/>
                  </a:lnTo>
                  <a:lnTo>
                    <a:pt x="405" y="826"/>
                  </a:lnTo>
                  <a:lnTo>
                    <a:pt x="388" y="787"/>
                  </a:lnTo>
                  <a:lnTo>
                    <a:pt x="399" y="749"/>
                  </a:lnTo>
                  <a:lnTo>
                    <a:pt x="511" y="692"/>
                  </a:lnTo>
                  <a:lnTo>
                    <a:pt x="513" y="665"/>
                  </a:lnTo>
                  <a:lnTo>
                    <a:pt x="452" y="633"/>
                  </a:lnTo>
                  <a:lnTo>
                    <a:pt x="511" y="572"/>
                  </a:lnTo>
                  <a:lnTo>
                    <a:pt x="606" y="551"/>
                  </a:lnTo>
                  <a:lnTo>
                    <a:pt x="513" y="541"/>
                  </a:lnTo>
                  <a:lnTo>
                    <a:pt x="465" y="385"/>
                  </a:lnTo>
                  <a:lnTo>
                    <a:pt x="484" y="372"/>
                  </a:lnTo>
                  <a:lnTo>
                    <a:pt x="521" y="380"/>
                  </a:lnTo>
                  <a:lnTo>
                    <a:pt x="545" y="3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0" name="Freeform 107"/>
            <p:cNvSpPr>
              <a:spLocks/>
            </p:cNvSpPr>
            <p:nvPr/>
          </p:nvSpPr>
          <p:spPr bwMode="auto">
            <a:xfrm>
              <a:off x="2602" y="1551"/>
              <a:ext cx="148" cy="48"/>
            </a:xfrm>
            <a:custGeom>
              <a:avLst/>
              <a:gdLst>
                <a:gd name="T0" fmla="*/ 27 w 297"/>
                <a:gd name="T1" fmla="*/ 0 h 96"/>
                <a:gd name="T2" fmla="*/ 52 w 297"/>
                <a:gd name="T3" fmla="*/ 0 h 96"/>
                <a:gd name="T4" fmla="*/ 96 w 297"/>
                <a:gd name="T5" fmla="*/ 22 h 96"/>
                <a:gd name="T6" fmla="*/ 126 w 297"/>
                <a:gd name="T7" fmla="*/ 28 h 96"/>
                <a:gd name="T8" fmla="*/ 148 w 297"/>
                <a:gd name="T9" fmla="*/ 48 h 96"/>
                <a:gd name="T10" fmla="*/ 119 w 297"/>
                <a:gd name="T11" fmla="*/ 34 h 96"/>
                <a:gd name="T12" fmla="*/ 91 w 297"/>
                <a:gd name="T13" fmla="*/ 25 h 96"/>
                <a:gd name="T14" fmla="*/ 59 w 297"/>
                <a:gd name="T15" fmla="*/ 10 h 96"/>
                <a:gd name="T16" fmla="*/ 35 w 297"/>
                <a:gd name="T17" fmla="*/ 6 h 96"/>
                <a:gd name="T18" fmla="*/ 0 w 297"/>
                <a:gd name="T19" fmla="*/ 6 h 96"/>
                <a:gd name="T20" fmla="*/ 27 w 297"/>
                <a:gd name="T21" fmla="*/ 0 h 96"/>
                <a:gd name="T22" fmla="*/ 27 w 297"/>
                <a:gd name="T23" fmla="*/ 0 h 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7"/>
                <a:gd name="T37" fmla="*/ 0 h 96"/>
                <a:gd name="T38" fmla="*/ 297 w 297"/>
                <a:gd name="T39" fmla="*/ 96 h 9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7" h="96">
                  <a:moveTo>
                    <a:pt x="55" y="0"/>
                  </a:moveTo>
                  <a:lnTo>
                    <a:pt x="104" y="0"/>
                  </a:lnTo>
                  <a:lnTo>
                    <a:pt x="192" y="43"/>
                  </a:lnTo>
                  <a:lnTo>
                    <a:pt x="253" y="57"/>
                  </a:lnTo>
                  <a:lnTo>
                    <a:pt x="297" y="96"/>
                  </a:lnTo>
                  <a:lnTo>
                    <a:pt x="238" y="68"/>
                  </a:lnTo>
                  <a:lnTo>
                    <a:pt x="182" y="51"/>
                  </a:lnTo>
                  <a:lnTo>
                    <a:pt x="118" y="19"/>
                  </a:lnTo>
                  <a:lnTo>
                    <a:pt x="70" y="13"/>
                  </a:lnTo>
                  <a:lnTo>
                    <a:pt x="0" y="13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1" name="Freeform 108"/>
            <p:cNvSpPr>
              <a:spLocks/>
            </p:cNvSpPr>
            <p:nvPr/>
          </p:nvSpPr>
          <p:spPr bwMode="auto">
            <a:xfrm>
              <a:off x="2638" y="1086"/>
              <a:ext cx="363" cy="446"/>
            </a:xfrm>
            <a:custGeom>
              <a:avLst/>
              <a:gdLst>
                <a:gd name="T0" fmla="*/ 92 w 726"/>
                <a:gd name="T1" fmla="*/ 118 h 892"/>
                <a:gd name="T2" fmla="*/ 118 w 726"/>
                <a:gd name="T3" fmla="*/ 109 h 892"/>
                <a:gd name="T4" fmla="*/ 92 w 726"/>
                <a:gd name="T5" fmla="*/ 71 h 892"/>
                <a:gd name="T6" fmla="*/ 118 w 726"/>
                <a:gd name="T7" fmla="*/ 73 h 892"/>
                <a:gd name="T8" fmla="*/ 183 w 726"/>
                <a:gd name="T9" fmla="*/ 93 h 892"/>
                <a:gd name="T10" fmla="*/ 179 w 726"/>
                <a:gd name="T11" fmla="*/ 68 h 892"/>
                <a:gd name="T12" fmla="*/ 172 w 726"/>
                <a:gd name="T13" fmla="*/ 43 h 892"/>
                <a:gd name="T14" fmla="*/ 246 w 726"/>
                <a:gd name="T15" fmla="*/ 115 h 892"/>
                <a:gd name="T16" fmla="*/ 271 w 726"/>
                <a:gd name="T17" fmla="*/ 109 h 892"/>
                <a:gd name="T18" fmla="*/ 286 w 726"/>
                <a:gd name="T19" fmla="*/ 160 h 892"/>
                <a:gd name="T20" fmla="*/ 290 w 726"/>
                <a:gd name="T21" fmla="*/ 207 h 892"/>
                <a:gd name="T22" fmla="*/ 283 w 726"/>
                <a:gd name="T23" fmla="*/ 262 h 892"/>
                <a:gd name="T24" fmla="*/ 266 w 726"/>
                <a:gd name="T25" fmla="*/ 281 h 892"/>
                <a:gd name="T26" fmla="*/ 271 w 726"/>
                <a:gd name="T27" fmla="*/ 319 h 892"/>
                <a:gd name="T28" fmla="*/ 323 w 726"/>
                <a:gd name="T29" fmla="*/ 446 h 892"/>
                <a:gd name="T30" fmla="*/ 347 w 726"/>
                <a:gd name="T31" fmla="*/ 408 h 892"/>
                <a:gd name="T32" fmla="*/ 363 w 726"/>
                <a:gd name="T33" fmla="*/ 397 h 892"/>
                <a:gd name="T34" fmla="*/ 362 w 726"/>
                <a:gd name="T35" fmla="*/ 353 h 892"/>
                <a:gd name="T36" fmla="*/ 298 w 726"/>
                <a:gd name="T37" fmla="*/ 311 h 892"/>
                <a:gd name="T38" fmla="*/ 279 w 726"/>
                <a:gd name="T39" fmla="*/ 316 h 892"/>
                <a:gd name="T40" fmla="*/ 291 w 726"/>
                <a:gd name="T41" fmla="*/ 285 h 892"/>
                <a:gd name="T42" fmla="*/ 302 w 726"/>
                <a:gd name="T43" fmla="*/ 275 h 892"/>
                <a:gd name="T44" fmla="*/ 326 w 726"/>
                <a:gd name="T45" fmla="*/ 236 h 892"/>
                <a:gd name="T46" fmla="*/ 313 w 726"/>
                <a:gd name="T47" fmla="*/ 210 h 892"/>
                <a:gd name="T48" fmla="*/ 350 w 726"/>
                <a:gd name="T49" fmla="*/ 150 h 892"/>
                <a:gd name="T50" fmla="*/ 332 w 726"/>
                <a:gd name="T51" fmla="*/ 90 h 892"/>
                <a:gd name="T52" fmla="*/ 319 w 726"/>
                <a:gd name="T53" fmla="*/ 78 h 892"/>
                <a:gd name="T54" fmla="*/ 279 w 726"/>
                <a:gd name="T55" fmla="*/ 207 h 892"/>
                <a:gd name="T56" fmla="*/ 304 w 726"/>
                <a:gd name="T57" fmla="*/ 62 h 892"/>
                <a:gd name="T58" fmla="*/ 220 w 726"/>
                <a:gd name="T59" fmla="*/ 10 h 892"/>
                <a:gd name="T60" fmla="*/ 129 w 726"/>
                <a:gd name="T61" fmla="*/ 0 h 892"/>
                <a:gd name="T62" fmla="*/ 130 w 726"/>
                <a:gd name="T63" fmla="*/ 14 h 892"/>
                <a:gd name="T64" fmla="*/ 142 w 726"/>
                <a:gd name="T65" fmla="*/ 65 h 892"/>
                <a:gd name="T66" fmla="*/ 46 w 726"/>
                <a:gd name="T67" fmla="*/ 78 h 892"/>
                <a:gd name="T68" fmla="*/ 42 w 726"/>
                <a:gd name="T69" fmla="*/ 100 h 892"/>
                <a:gd name="T70" fmla="*/ 0 w 726"/>
                <a:gd name="T71" fmla="*/ 102 h 8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26"/>
                <a:gd name="T109" fmla="*/ 0 h 892"/>
                <a:gd name="T110" fmla="*/ 726 w 726"/>
                <a:gd name="T111" fmla="*/ 892 h 89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26" h="892">
                  <a:moveTo>
                    <a:pt x="0" y="203"/>
                  </a:moveTo>
                  <a:lnTo>
                    <a:pt x="185" y="236"/>
                  </a:lnTo>
                  <a:lnTo>
                    <a:pt x="61" y="165"/>
                  </a:lnTo>
                  <a:lnTo>
                    <a:pt x="236" y="217"/>
                  </a:lnTo>
                  <a:lnTo>
                    <a:pt x="162" y="165"/>
                  </a:lnTo>
                  <a:lnTo>
                    <a:pt x="185" y="141"/>
                  </a:lnTo>
                  <a:lnTo>
                    <a:pt x="306" y="236"/>
                  </a:lnTo>
                  <a:lnTo>
                    <a:pt x="236" y="146"/>
                  </a:lnTo>
                  <a:lnTo>
                    <a:pt x="344" y="203"/>
                  </a:lnTo>
                  <a:lnTo>
                    <a:pt x="367" y="186"/>
                  </a:lnTo>
                  <a:lnTo>
                    <a:pt x="276" y="91"/>
                  </a:lnTo>
                  <a:lnTo>
                    <a:pt x="358" y="135"/>
                  </a:lnTo>
                  <a:lnTo>
                    <a:pt x="378" y="129"/>
                  </a:lnTo>
                  <a:lnTo>
                    <a:pt x="344" y="86"/>
                  </a:lnTo>
                  <a:lnTo>
                    <a:pt x="378" y="86"/>
                  </a:lnTo>
                  <a:lnTo>
                    <a:pt x="493" y="230"/>
                  </a:lnTo>
                  <a:lnTo>
                    <a:pt x="462" y="95"/>
                  </a:lnTo>
                  <a:lnTo>
                    <a:pt x="542" y="217"/>
                  </a:lnTo>
                  <a:lnTo>
                    <a:pt x="572" y="129"/>
                  </a:lnTo>
                  <a:lnTo>
                    <a:pt x="572" y="319"/>
                  </a:lnTo>
                  <a:lnTo>
                    <a:pt x="496" y="473"/>
                  </a:lnTo>
                  <a:lnTo>
                    <a:pt x="580" y="414"/>
                  </a:lnTo>
                  <a:lnTo>
                    <a:pt x="521" y="498"/>
                  </a:lnTo>
                  <a:lnTo>
                    <a:pt x="565" y="523"/>
                  </a:lnTo>
                  <a:lnTo>
                    <a:pt x="508" y="523"/>
                  </a:lnTo>
                  <a:lnTo>
                    <a:pt x="532" y="561"/>
                  </a:lnTo>
                  <a:lnTo>
                    <a:pt x="464" y="521"/>
                  </a:lnTo>
                  <a:lnTo>
                    <a:pt x="542" y="637"/>
                  </a:lnTo>
                  <a:lnTo>
                    <a:pt x="616" y="785"/>
                  </a:lnTo>
                  <a:lnTo>
                    <a:pt x="645" y="892"/>
                  </a:lnTo>
                  <a:lnTo>
                    <a:pt x="652" y="810"/>
                  </a:lnTo>
                  <a:lnTo>
                    <a:pt x="694" y="815"/>
                  </a:lnTo>
                  <a:lnTo>
                    <a:pt x="656" y="764"/>
                  </a:lnTo>
                  <a:lnTo>
                    <a:pt x="726" y="793"/>
                  </a:lnTo>
                  <a:lnTo>
                    <a:pt x="610" y="656"/>
                  </a:lnTo>
                  <a:lnTo>
                    <a:pt x="724" y="705"/>
                  </a:lnTo>
                  <a:lnTo>
                    <a:pt x="597" y="591"/>
                  </a:lnTo>
                  <a:lnTo>
                    <a:pt x="595" y="622"/>
                  </a:lnTo>
                  <a:lnTo>
                    <a:pt x="561" y="599"/>
                  </a:lnTo>
                  <a:lnTo>
                    <a:pt x="557" y="631"/>
                  </a:lnTo>
                  <a:lnTo>
                    <a:pt x="521" y="572"/>
                  </a:lnTo>
                  <a:lnTo>
                    <a:pt x="582" y="570"/>
                  </a:lnTo>
                  <a:lnTo>
                    <a:pt x="542" y="542"/>
                  </a:lnTo>
                  <a:lnTo>
                    <a:pt x="603" y="549"/>
                  </a:lnTo>
                  <a:lnTo>
                    <a:pt x="580" y="517"/>
                  </a:lnTo>
                  <a:lnTo>
                    <a:pt x="652" y="473"/>
                  </a:lnTo>
                  <a:lnTo>
                    <a:pt x="565" y="473"/>
                  </a:lnTo>
                  <a:lnTo>
                    <a:pt x="626" y="420"/>
                  </a:lnTo>
                  <a:lnTo>
                    <a:pt x="580" y="426"/>
                  </a:lnTo>
                  <a:lnTo>
                    <a:pt x="700" y="300"/>
                  </a:lnTo>
                  <a:lnTo>
                    <a:pt x="700" y="222"/>
                  </a:lnTo>
                  <a:lnTo>
                    <a:pt x="664" y="179"/>
                  </a:lnTo>
                  <a:lnTo>
                    <a:pt x="648" y="302"/>
                  </a:lnTo>
                  <a:lnTo>
                    <a:pt x="637" y="156"/>
                  </a:lnTo>
                  <a:lnTo>
                    <a:pt x="616" y="319"/>
                  </a:lnTo>
                  <a:lnTo>
                    <a:pt x="557" y="414"/>
                  </a:lnTo>
                  <a:lnTo>
                    <a:pt x="603" y="293"/>
                  </a:lnTo>
                  <a:lnTo>
                    <a:pt x="607" y="124"/>
                  </a:lnTo>
                  <a:lnTo>
                    <a:pt x="572" y="76"/>
                  </a:lnTo>
                  <a:lnTo>
                    <a:pt x="441" y="19"/>
                  </a:lnTo>
                  <a:lnTo>
                    <a:pt x="329" y="19"/>
                  </a:lnTo>
                  <a:lnTo>
                    <a:pt x="257" y="0"/>
                  </a:lnTo>
                  <a:lnTo>
                    <a:pt x="196" y="0"/>
                  </a:lnTo>
                  <a:lnTo>
                    <a:pt x="259" y="27"/>
                  </a:lnTo>
                  <a:lnTo>
                    <a:pt x="76" y="76"/>
                  </a:lnTo>
                  <a:lnTo>
                    <a:pt x="283" y="129"/>
                  </a:lnTo>
                  <a:lnTo>
                    <a:pt x="126" y="114"/>
                  </a:lnTo>
                  <a:lnTo>
                    <a:pt x="93" y="156"/>
                  </a:lnTo>
                  <a:lnTo>
                    <a:pt x="0" y="141"/>
                  </a:lnTo>
                  <a:lnTo>
                    <a:pt x="84" y="200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2" name="Freeform 109"/>
            <p:cNvSpPr>
              <a:spLocks/>
            </p:cNvSpPr>
            <p:nvPr/>
          </p:nvSpPr>
          <p:spPr bwMode="auto">
            <a:xfrm>
              <a:off x="2962" y="1224"/>
              <a:ext cx="80" cy="184"/>
            </a:xfrm>
            <a:custGeom>
              <a:avLst/>
              <a:gdLst>
                <a:gd name="T0" fmla="*/ 20 w 160"/>
                <a:gd name="T1" fmla="*/ 17 h 368"/>
                <a:gd name="T2" fmla="*/ 0 w 160"/>
                <a:gd name="T3" fmla="*/ 50 h 368"/>
                <a:gd name="T4" fmla="*/ 25 w 160"/>
                <a:gd name="T5" fmla="*/ 43 h 368"/>
                <a:gd name="T6" fmla="*/ 44 w 160"/>
                <a:gd name="T7" fmla="*/ 58 h 368"/>
                <a:gd name="T8" fmla="*/ 14 w 160"/>
                <a:gd name="T9" fmla="*/ 72 h 368"/>
                <a:gd name="T10" fmla="*/ 54 w 160"/>
                <a:gd name="T11" fmla="*/ 72 h 368"/>
                <a:gd name="T12" fmla="*/ 19 w 160"/>
                <a:gd name="T13" fmla="*/ 91 h 368"/>
                <a:gd name="T14" fmla="*/ 47 w 160"/>
                <a:gd name="T15" fmla="*/ 87 h 368"/>
                <a:gd name="T16" fmla="*/ 22 w 160"/>
                <a:gd name="T17" fmla="*/ 104 h 368"/>
                <a:gd name="T18" fmla="*/ 61 w 160"/>
                <a:gd name="T19" fmla="*/ 105 h 368"/>
                <a:gd name="T20" fmla="*/ 49 w 160"/>
                <a:gd name="T21" fmla="*/ 119 h 368"/>
                <a:gd name="T22" fmla="*/ 23 w 160"/>
                <a:gd name="T23" fmla="*/ 115 h 368"/>
                <a:gd name="T24" fmla="*/ 54 w 160"/>
                <a:gd name="T25" fmla="*/ 164 h 368"/>
                <a:gd name="T26" fmla="*/ 54 w 160"/>
                <a:gd name="T27" fmla="*/ 184 h 368"/>
                <a:gd name="T28" fmla="*/ 78 w 160"/>
                <a:gd name="T29" fmla="*/ 142 h 368"/>
                <a:gd name="T30" fmla="*/ 80 w 160"/>
                <a:gd name="T31" fmla="*/ 91 h 368"/>
                <a:gd name="T32" fmla="*/ 63 w 160"/>
                <a:gd name="T33" fmla="*/ 77 h 368"/>
                <a:gd name="T34" fmla="*/ 66 w 160"/>
                <a:gd name="T35" fmla="*/ 43 h 368"/>
                <a:gd name="T36" fmla="*/ 61 w 160"/>
                <a:gd name="T37" fmla="*/ 21 h 368"/>
                <a:gd name="T38" fmla="*/ 52 w 160"/>
                <a:gd name="T39" fmla="*/ 0 h 368"/>
                <a:gd name="T40" fmla="*/ 20 w 160"/>
                <a:gd name="T41" fmla="*/ 17 h 368"/>
                <a:gd name="T42" fmla="*/ 20 w 160"/>
                <a:gd name="T43" fmla="*/ 17 h 3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0"/>
                <a:gd name="T67" fmla="*/ 0 h 368"/>
                <a:gd name="T68" fmla="*/ 160 w 160"/>
                <a:gd name="T69" fmla="*/ 368 h 3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0" h="368">
                  <a:moveTo>
                    <a:pt x="40" y="34"/>
                  </a:moveTo>
                  <a:lnTo>
                    <a:pt x="0" y="100"/>
                  </a:lnTo>
                  <a:lnTo>
                    <a:pt x="50" y="85"/>
                  </a:lnTo>
                  <a:lnTo>
                    <a:pt x="88" y="116"/>
                  </a:lnTo>
                  <a:lnTo>
                    <a:pt x="29" y="144"/>
                  </a:lnTo>
                  <a:lnTo>
                    <a:pt x="109" y="144"/>
                  </a:lnTo>
                  <a:lnTo>
                    <a:pt x="38" y="182"/>
                  </a:lnTo>
                  <a:lnTo>
                    <a:pt x="95" y="173"/>
                  </a:lnTo>
                  <a:lnTo>
                    <a:pt x="44" y="209"/>
                  </a:lnTo>
                  <a:lnTo>
                    <a:pt x="122" y="211"/>
                  </a:lnTo>
                  <a:lnTo>
                    <a:pt x="99" y="239"/>
                  </a:lnTo>
                  <a:lnTo>
                    <a:pt x="46" y="230"/>
                  </a:lnTo>
                  <a:lnTo>
                    <a:pt x="109" y="328"/>
                  </a:lnTo>
                  <a:lnTo>
                    <a:pt x="109" y="368"/>
                  </a:lnTo>
                  <a:lnTo>
                    <a:pt x="156" y="283"/>
                  </a:lnTo>
                  <a:lnTo>
                    <a:pt x="160" y="182"/>
                  </a:lnTo>
                  <a:lnTo>
                    <a:pt x="126" y="154"/>
                  </a:lnTo>
                  <a:lnTo>
                    <a:pt x="132" y="85"/>
                  </a:lnTo>
                  <a:lnTo>
                    <a:pt x="122" y="41"/>
                  </a:lnTo>
                  <a:lnTo>
                    <a:pt x="105" y="0"/>
                  </a:lnTo>
                  <a:lnTo>
                    <a:pt x="4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Freeform 110"/>
            <p:cNvSpPr>
              <a:spLocks/>
            </p:cNvSpPr>
            <p:nvPr/>
          </p:nvSpPr>
          <p:spPr bwMode="auto">
            <a:xfrm>
              <a:off x="2913" y="1528"/>
              <a:ext cx="162" cy="206"/>
            </a:xfrm>
            <a:custGeom>
              <a:avLst/>
              <a:gdLst>
                <a:gd name="T0" fmla="*/ 0 w 325"/>
                <a:gd name="T1" fmla="*/ 181 h 412"/>
                <a:gd name="T2" fmla="*/ 24 w 325"/>
                <a:gd name="T3" fmla="*/ 175 h 412"/>
                <a:gd name="T4" fmla="*/ 52 w 325"/>
                <a:gd name="T5" fmla="*/ 162 h 412"/>
                <a:gd name="T6" fmla="*/ 69 w 325"/>
                <a:gd name="T7" fmla="*/ 149 h 412"/>
                <a:gd name="T8" fmla="*/ 68 w 325"/>
                <a:gd name="T9" fmla="*/ 134 h 412"/>
                <a:gd name="T10" fmla="*/ 82 w 325"/>
                <a:gd name="T11" fmla="*/ 126 h 412"/>
                <a:gd name="T12" fmla="*/ 77 w 325"/>
                <a:gd name="T13" fmla="*/ 106 h 412"/>
                <a:gd name="T14" fmla="*/ 85 w 325"/>
                <a:gd name="T15" fmla="*/ 74 h 412"/>
                <a:gd name="T16" fmla="*/ 77 w 325"/>
                <a:gd name="T17" fmla="*/ 39 h 412"/>
                <a:gd name="T18" fmla="*/ 85 w 325"/>
                <a:gd name="T19" fmla="*/ 27 h 412"/>
                <a:gd name="T20" fmla="*/ 77 w 325"/>
                <a:gd name="T21" fmla="*/ 0 h 412"/>
                <a:gd name="T22" fmla="*/ 95 w 325"/>
                <a:gd name="T23" fmla="*/ 22 h 412"/>
                <a:gd name="T24" fmla="*/ 139 w 325"/>
                <a:gd name="T25" fmla="*/ 39 h 412"/>
                <a:gd name="T26" fmla="*/ 162 w 325"/>
                <a:gd name="T27" fmla="*/ 27 h 412"/>
                <a:gd name="T28" fmla="*/ 143 w 325"/>
                <a:gd name="T29" fmla="*/ 50 h 412"/>
                <a:gd name="T30" fmla="*/ 123 w 325"/>
                <a:gd name="T31" fmla="*/ 57 h 412"/>
                <a:gd name="T32" fmla="*/ 103 w 325"/>
                <a:gd name="T33" fmla="*/ 138 h 412"/>
                <a:gd name="T34" fmla="*/ 90 w 325"/>
                <a:gd name="T35" fmla="*/ 146 h 412"/>
                <a:gd name="T36" fmla="*/ 90 w 325"/>
                <a:gd name="T37" fmla="*/ 162 h 412"/>
                <a:gd name="T38" fmla="*/ 74 w 325"/>
                <a:gd name="T39" fmla="*/ 176 h 412"/>
                <a:gd name="T40" fmla="*/ 78 w 325"/>
                <a:gd name="T41" fmla="*/ 190 h 412"/>
                <a:gd name="T42" fmla="*/ 75 w 325"/>
                <a:gd name="T43" fmla="*/ 206 h 412"/>
                <a:gd name="T44" fmla="*/ 69 w 325"/>
                <a:gd name="T45" fmla="*/ 180 h 412"/>
                <a:gd name="T46" fmla="*/ 58 w 325"/>
                <a:gd name="T47" fmla="*/ 170 h 412"/>
                <a:gd name="T48" fmla="*/ 30 w 325"/>
                <a:gd name="T49" fmla="*/ 177 h 412"/>
                <a:gd name="T50" fmla="*/ 0 w 325"/>
                <a:gd name="T51" fmla="*/ 181 h 412"/>
                <a:gd name="T52" fmla="*/ 0 w 325"/>
                <a:gd name="T53" fmla="*/ 181 h 412"/>
                <a:gd name="T54" fmla="*/ 0 w 325"/>
                <a:gd name="T55" fmla="*/ 181 h 41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25"/>
                <a:gd name="T85" fmla="*/ 0 h 412"/>
                <a:gd name="T86" fmla="*/ 325 w 325"/>
                <a:gd name="T87" fmla="*/ 412 h 41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25" h="412">
                  <a:moveTo>
                    <a:pt x="0" y="361"/>
                  </a:moveTo>
                  <a:lnTo>
                    <a:pt x="49" y="350"/>
                  </a:lnTo>
                  <a:lnTo>
                    <a:pt x="104" y="323"/>
                  </a:lnTo>
                  <a:lnTo>
                    <a:pt x="138" y="298"/>
                  </a:lnTo>
                  <a:lnTo>
                    <a:pt x="136" y="268"/>
                  </a:lnTo>
                  <a:lnTo>
                    <a:pt x="165" y="253"/>
                  </a:lnTo>
                  <a:lnTo>
                    <a:pt x="155" y="213"/>
                  </a:lnTo>
                  <a:lnTo>
                    <a:pt x="171" y="148"/>
                  </a:lnTo>
                  <a:lnTo>
                    <a:pt x="154" y="78"/>
                  </a:lnTo>
                  <a:lnTo>
                    <a:pt x="171" y="55"/>
                  </a:lnTo>
                  <a:lnTo>
                    <a:pt x="154" y="0"/>
                  </a:lnTo>
                  <a:lnTo>
                    <a:pt x="190" y="44"/>
                  </a:lnTo>
                  <a:lnTo>
                    <a:pt x="279" y="78"/>
                  </a:lnTo>
                  <a:lnTo>
                    <a:pt x="325" y="55"/>
                  </a:lnTo>
                  <a:lnTo>
                    <a:pt x="287" y="99"/>
                  </a:lnTo>
                  <a:lnTo>
                    <a:pt x="247" y="114"/>
                  </a:lnTo>
                  <a:lnTo>
                    <a:pt x="207" y="276"/>
                  </a:lnTo>
                  <a:lnTo>
                    <a:pt x="180" y="291"/>
                  </a:lnTo>
                  <a:lnTo>
                    <a:pt x="180" y="323"/>
                  </a:lnTo>
                  <a:lnTo>
                    <a:pt x="148" y="352"/>
                  </a:lnTo>
                  <a:lnTo>
                    <a:pt x="157" y="380"/>
                  </a:lnTo>
                  <a:lnTo>
                    <a:pt x="150" y="412"/>
                  </a:lnTo>
                  <a:lnTo>
                    <a:pt x="138" y="359"/>
                  </a:lnTo>
                  <a:lnTo>
                    <a:pt x="116" y="340"/>
                  </a:lnTo>
                  <a:lnTo>
                    <a:pt x="60" y="353"/>
                  </a:lnTo>
                  <a:lnTo>
                    <a:pt x="0" y="3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4" name="Freeform 111"/>
            <p:cNvSpPr>
              <a:spLocks/>
            </p:cNvSpPr>
            <p:nvPr/>
          </p:nvSpPr>
          <p:spPr bwMode="auto">
            <a:xfrm>
              <a:off x="2605" y="1557"/>
              <a:ext cx="285" cy="47"/>
            </a:xfrm>
            <a:custGeom>
              <a:avLst/>
              <a:gdLst>
                <a:gd name="T0" fmla="*/ 0 w 570"/>
                <a:gd name="T1" fmla="*/ 27 h 93"/>
                <a:gd name="T2" fmla="*/ 35 w 570"/>
                <a:gd name="T3" fmla="*/ 20 h 93"/>
                <a:gd name="T4" fmla="*/ 79 w 570"/>
                <a:gd name="T5" fmla="*/ 23 h 93"/>
                <a:gd name="T6" fmla="*/ 135 w 570"/>
                <a:gd name="T7" fmla="*/ 31 h 93"/>
                <a:gd name="T8" fmla="*/ 155 w 570"/>
                <a:gd name="T9" fmla="*/ 40 h 93"/>
                <a:gd name="T10" fmla="*/ 187 w 570"/>
                <a:gd name="T11" fmla="*/ 40 h 93"/>
                <a:gd name="T12" fmla="*/ 200 w 570"/>
                <a:gd name="T13" fmla="*/ 19 h 93"/>
                <a:gd name="T14" fmla="*/ 228 w 570"/>
                <a:gd name="T15" fmla="*/ 4 h 93"/>
                <a:gd name="T16" fmla="*/ 248 w 570"/>
                <a:gd name="T17" fmla="*/ 0 h 93"/>
                <a:gd name="T18" fmla="*/ 285 w 570"/>
                <a:gd name="T19" fmla="*/ 0 h 93"/>
                <a:gd name="T20" fmla="*/ 250 w 570"/>
                <a:gd name="T21" fmla="*/ 6 h 93"/>
                <a:gd name="T22" fmla="*/ 214 w 570"/>
                <a:gd name="T23" fmla="*/ 24 h 93"/>
                <a:gd name="T24" fmla="*/ 194 w 570"/>
                <a:gd name="T25" fmla="*/ 40 h 93"/>
                <a:gd name="T26" fmla="*/ 188 w 570"/>
                <a:gd name="T27" fmla="*/ 43 h 93"/>
                <a:gd name="T28" fmla="*/ 156 w 570"/>
                <a:gd name="T29" fmla="*/ 47 h 93"/>
                <a:gd name="T30" fmla="*/ 147 w 570"/>
                <a:gd name="T31" fmla="*/ 43 h 93"/>
                <a:gd name="T32" fmla="*/ 122 w 570"/>
                <a:gd name="T33" fmla="*/ 32 h 93"/>
                <a:gd name="T34" fmla="*/ 89 w 570"/>
                <a:gd name="T35" fmla="*/ 32 h 93"/>
                <a:gd name="T36" fmla="*/ 52 w 570"/>
                <a:gd name="T37" fmla="*/ 25 h 93"/>
                <a:gd name="T38" fmla="*/ 1 w 570"/>
                <a:gd name="T39" fmla="*/ 28 h 93"/>
                <a:gd name="T40" fmla="*/ 0 w 570"/>
                <a:gd name="T41" fmla="*/ 27 h 93"/>
                <a:gd name="T42" fmla="*/ 0 w 570"/>
                <a:gd name="T43" fmla="*/ 27 h 9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70"/>
                <a:gd name="T67" fmla="*/ 0 h 93"/>
                <a:gd name="T68" fmla="*/ 570 w 570"/>
                <a:gd name="T69" fmla="*/ 93 h 9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70" h="93">
                  <a:moveTo>
                    <a:pt x="0" y="53"/>
                  </a:moveTo>
                  <a:lnTo>
                    <a:pt x="70" y="40"/>
                  </a:lnTo>
                  <a:lnTo>
                    <a:pt x="159" y="45"/>
                  </a:lnTo>
                  <a:lnTo>
                    <a:pt x="270" y="61"/>
                  </a:lnTo>
                  <a:lnTo>
                    <a:pt x="310" y="80"/>
                  </a:lnTo>
                  <a:lnTo>
                    <a:pt x="374" y="80"/>
                  </a:lnTo>
                  <a:lnTo>
                    <a:pt x="401" y="38"/>
                  </a:lnTo>
                  <a:lnTo>
                    <a:pt x="456" y="7"/>
                  </a:lnTo>
                  <a:lnTo>
                    <a:pt x="496" y="0"/>
                  </a:lnTo>
                  <a:lnTo>
                    <a:pt x="570" y="0"/>
                  </a:lnTo>
                  <a:lnTo>
                    <a:pt x="500" y="11"/>
                  </a:lnTo>
                  <a:lnTo>
                    <a:pt x="429" y="47"/>
                  </a:lnTo>
                  <a:lnTo>
                    <a:pt x="389" y="80"/>
                  </a:lnTo>
                  <a:lnTo>
                    <a:pt x="376" y="85"/>
                  </a:lnTo>
                  <a:lnTo>
                    <a:pt x="313" y="93"/>
                  </a:lnTo>
                  <a:lnTo>
                    <a:pt x="294" y="85"/>
                  </a:lnTo>
                  <a:lnTo>
                    <a:pt x="245" y="64"/>
                  </a:lnTo>
                  <a:lnTo>
                    <a:pt x="178" y="64"/>
                  </a:lnTo>
                  <a:lnTo>
                    <a:pt x="104" y="49"/>
                  </a:lnTo>
                  <a:lnTo>
                    <a:pt x="3" y="55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5" name="Freeform 112"/>
            <p:cNvSpPr>
              <a:spLocks/>
            </p:cNvSpPr>
            <p:nvPr/>
          </p:nvSpPr>
          <p:spPr bwMode="auto">
            <a:xfrm>
              <a:off x="2624" y="1576"/>
              <a:ext cx="241" cy="156"/>
            </a:xfrm>
            <a:custGeom>
              <a:avLst/>
              <a:gdLst>
                <a:gd name="T0" fmla="*/ 0 w 483"/>
                <a:gd name="T1" fmla="*/ 153 h 312"/>
                <a:gd name="T2" fmla="*/ 40 w 483"/>
                <a:gd name="T3" fmla="*/ 152 h 312"/>
                <a:gd name="T4" fmla="*/ 71 w 483"/>
                <a:gd name="T5" fmla="*/ 142 h 312"/>
                <a:gd name="T6" fmla="*/ 97 w 483"/>
                <a:gd name="T7" fmla="*/ 128 h 312"/>
                <a:gd name="T8" fmla="*/ 114 w 483"/>
                <a:gd name="T9" fmla="*/ 111 h 312"/>
                <a:gd name="T10" fmla="*/ 126 w 483"/>
                <a:gd name="T11" fmla="*/ 83 h 312"/>
                <a:gd name="T12" fmla="*/ 130 w 483"/>
                <a:gd name="T13" fmla="*/ 61 h 312"/>
                <a:gd name="T14" fmla="*/ 130 w 483"/>
                <a:gd name="T15" fmla="*/ 29 h 312"/>
                <a:gd name="T16" fmla="*/ 123 w 483"/>
                <a:gd name="T17" fmla="*/ 17 h 312"/>
                <a:gd name="T18" fmla="*/ 136 w 483"/>
                <a:gd name="T19" fmla="*/ 23 h 312"/>
                <a:gd name="T20" fmla="*/ 142 w 483"/>
                <a:gd name="T21" fmla="*/ 40 h 312"/>
                <a:gd name="T22" fmla="*/ 142 w 483"/>
                <a:gd name="T23" fmla="*/ 67 h 312"/>
                <a:gd name="T24" fmla="*/ 152 w 483"/>
                <a:gd name="T25" fmla="*/ 56 h 312"/>
                <a:gd name="T26" fmla="*/ 162 w 483"/>
                <a:gd name="T27" fmla="*/ 55 h 312"/>
                <a:gd name="T28" fmla="*/ 176 w 483"/>
                <a:gd name="T29" fmla="*/ 56 h 312"/>
                <a:gd name="T30" fmla="*/ 192 w 483"/>
                <a:gd name="T31" fmla="*/ 67 h 312"/>
                <a:gd name="T32" fmla="*/ 177 w 483"/>
                <a:gd name="T33" fmla="*/ 36 h 312"/>
                <a:gd name="T34" fmla="*/ 177 w 483"/>
                <a:gd name="T35" fmla="*/ 14 h 312"/>
                <a:gd name="T36" fmla="*/ 196 w 483"/>
                <a:gd name="T37" fmla="*/ 0 h 312"/>
                <a:gd name="T38" fmla="*/ 193 w 483"/>
                <a:gd name="T39" fmla="*/ 17 h 312"/>
                <a:gd name="T40" fmla="*/ 195 w 483"/>
                <a:gd name="T41" fmla="*/ 48 h 312"/>
                <a:gd name="T42" fmla="*/ 206 w 483"/>
                <a:gd name="T43" fmla="*/ 93 h 312"/>
                <a:gd name="T44" fmla="*/ 222 w 483"/>
                <a:gd name="T45" fmla="*/ 118 h 312"/>
                <a:gd name="T46" fmla="*/ 241 w 483"/>
                <a:gd name="T47" fmla="*/ 132 h 312"/>
                <a:gd name="T48" fmla="*/ 220 w 483"/>
                <a:gd name="T49" fmla="*/ 126 h 312"/>
                <a:gd name="T50" fmla="*/ 203 w 483"/>
                <a:gd name="T51" fmla="*/ 106 h 312"/>
                <a:gd name="T52" fmla="*/ 192 w 483"/>
                <a:gd name="T53" fmla="*/ 73 h 312"/>
                <a:gd name="T54" fmla="*/ 175 w 483"/>
                <a:gd name="T55" fmla="*/ 63 h 312"/>
                <a:gd name="T56" fmla="*/ 167 w 483"/>
                <a:gd name="T57" fmla="*/ 62 h 312"/>
                <a:gd name="T58" fmla="*/ 155 w 483"/>
                <a:gd name="T59" fmla="*/ 62 h 312"/>
                <a:gd name="T60" fmla="*/ 146 w 483"/>
                <a:gd name="T61" fmla="*/ 69 h 312"/>
                <a:gd name="T62" fmla="*/ 137 w 483"/>
                <a:gd name="T63" fmla="*/ 79 h 312"/>
                <a:gd name="T64" fmla="*/ 123 w 483"/>
                <a:gd name="T65" fmla="*/ 107 h 312"/>
                <a:gd name="T66" fmla="*/ 110 w 483"/>
                <a:gd name="T67" fmla="*/ 127 h 312"/>
                <a:gd name="T68" fmla="*/ 87 w 483"/>
                <a:gd name="T69" fmla="*/ 142 h 312"/>
                <a:gd name="T70" fmla="*/ 55 w 483"/>
                <a:gd name="T71" fmla="*/ 153 h 312"/>
                <a:gd name="T72" fmla="*/ 38 w 483"/>
                <a:gd name="T73" fmla="*/ 156 h 312"/>
                <a:gd name="T74" fmla="*/ 0 w 483"/>
                <a:gd name="T75" fmla="*/ 153 h 312"/>
                <a:gd name="T76" fmla="*/ 0 w 483"/>
                <a:gd name="T77" fmla="*/ 153 h 3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83"/>
                <a:gd name="T118" fmla="*/ 0 h 312"/>
                <a:gd name="T119" fmla="*/ 483 w 483"/>
                <a:gd name="T120" fmla="*/ 312 h 31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83" h="312">
                  <a:moveTo>
                    <a:pt x="0" y="306"/>
                  </a:moveTo>
                  <a:lnTo>
                    <a:pt x="81" y="304"/>
                  </a:lnTo>
                  <a:lnTo>
                    <a:pt x="142" y="283"/>
                  </a:lnTo>
                  <a:lnTo>
                    <a:pt x="194" y="256"/>
                  </a:lnTo>
                  <a:lnTo>
                    <a:pt x="228" y="222"/>
                  </a:lnTo>
                  <a:lnTo>
                    <a:pt x="253" y="167"/>
                  </a:lnTo>
                  <a:lnTo>
                    <a:pt x="260" y="123"/>
                  </a:lnTo>
                  <a:lnTo>
                    <a:pt x="260" y="59"/>
                  </a:lnTo>
                  <a:lnTo>
                    <a:pt x="247" y="34"/>
                  </a:lnTo>
                  <a:lnTo>
                    <a:pt x="273" y="47"/>
                  </a:lnTo>
                  <a:lnTo>
                    <a:pt x="285" y="80"/>
                  </a:lnTo>
                  <a:lnTo>
                    <a:pt x="285" y="133"/>
                  </a:lnTo>
                  <a:lnTo>
                    <a:pt x="304" y="112"/>
                  </a:lnTo>
                  <a:lnTo>
                    <a:pt x="325" y="110"/>
                  </a:lnTo>
                  <a:lnTo>
                    <a:pt x="353" y="112"/>
                  </a:lnTo>
                  <a:lnTo>
                    <a:pt x="384" y="133"/>
                  </a:lnTo>
                  <a:lnTo>
                    <a:pt x="355" y="72"/>
                  </a:lnTo>
                  <a:lnTo>
                    <a:pt x="355" y="28"/>
                  </a:lnTo>
                  <a:lnTo>
                    <a:pt x="393" y="0"/>
                  </a:lnTo>
                  <a:lnTo>
                    <a:pt x="386" y="34"/>
                  </a:lnTo>
                  <a:lnTo>
                    <a:pt x="391" y="97"/>
                  </a:lnTo>
                  <a:lnTo>
                    <a:pt x="412" y="186"/>
                  </a:lnTo>
                  <a:lnTo>
                    <a:pt x="445" y="237"/>
                  </a:lnTo>
                  <a:lnTo>
                    <a:pt x="483" y="264"/>
                  </a:lnTo>
                  <a:lnTo>
                    <a:pt x="441" y="253"/>
                  </a:lnTo>
                  <a:lnTo>
                    <a:pt x="406" y="213"/>
                  </a:lnTo>
                  <a:lnTo>
                    <a:pt x="384" y="146"/>
                  </a:lnTo>
                  <a:lnTo>
                    <a:pt x="351" y="127"/>
                  </a:lnTo>
                  <a:lnTo>
                    <a:pt x="334" y="125"/>
                  </a:lnTo>
                  <a:lnTo>
                    <a:pt x="311" y="125"/>
                  </a:lnTo>
                  <a:lnTo>
                    <a:pt x="292" y="137"/>
                  </a:lnTo>
                  <a:lnTo>
                    <a:pt x="275" y="158"/>
                  </a:lnTo>
                  <a:lnTo>
                    <a:pt x="247" y="215"/>
                  </a:lnTo>
                  <a:lnTo>
                    <a:pt x="220" y="255"/>
                  </a:lnTo>
                  <a:lnTo>
                    <a:pt x="175" y="283"/>
                  </a:lnTo>
                  <a:lnTo>
                    <a:pt x="110" y="306"/>
                  </a:lnTo>
                  <a:lnTo>
                    <a:pt x="76" y="312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6" name="Freeform 113"/>
            <p:cNvSpPr>
              <a:spLocks/>
            </p:cNvSpPr>
            <p:nvPr/>
          </p:nvSpPr>
          <p:spPr bwMode="auto">
            <a:xfrm>
              <a:off x="2773" y="1516"/>
              <a:ext cx="37" cy="60"/>
            </a:xfrm>
            <a:custGeom>
              <a:avLst/>
              <a:gdLst>
                <a:gd name="T0" fmla="*/ 5 w 74"/>
                <a:gd name="T1" fmla="*/ 0 h 122"/>
                <a:gd name="T2" fmla="*/ 22 w 74"/>
                <a:gd name="T3" fmla="*/ 54 h 122"/>
                <a:gd name="T4" fmla="*/ 37 w 74"/>
                <a:gd name="T5" fmla="*/ 60 h 122"/>
                <a:gd name="T6" fmla="*/ 20 w 74"/>
                <a:gd name="T7" fmla="*/ 60 h 122"/>
                <a:gd name="T8" fmla="*/ 0 w 74"/>
                <a:gd name="T9" fmla="*/ 26 h 122"/>
                <a:gd name="T10" fmla="*/ 5 w 74"/>
                <a:gd name="T11" fmla="*/ 0 h 122"/>
                <a:gd name="T12" fmla="*/ 5 w 74"/>
                <a:gd name="T13" fmla="*/ 0 h 1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122"/>
                <a:gd name="T23" fmla="*/ 74 w 74"/>
                <a:gd name="T24" fmla="*/ 122 h 1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122">
                  <a:moveTo>
                    <a:pt x="10" y="0"/>
                  </a:moveTo>
                  <a:lnTo>
                    <a:pt x="44" y="109"/>
                  </a:lnTo>
                  <a:lnTo>
                    <a:pt x="74" y="122"/>
                  </a:lnTo>
                  <a:lnTo>
                    <a:pt x="40" y="122"/>
                  </a:lnTo>
                  <a:lnTo>
                    <a:pt x="0" y="5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7" name="Freeform 114"/>
            <p:cNvSpPr>
              <a:spLocks/>
            </p:cNvSpPr>
            <p:nvPr/>
          </p:nvSpPr>
          <p:spPr bwMode="auto">
            <a:xfrm>
              <a:off x="2839" y="1776"/>
              <a:ext cx="152" cy="291"/>
            </a:xfrm>
            <a:custGeom>
              <a:avLst/>
              <a:gdLst>
                <a:gd name="T0" fmla="*/ 150 w 304"/>
                <a:gd name="T1" fmla="*/ 0 h 582"/>
                <a:gd name="T2" fmla="*/ 152 w 304"/>
                <a:gd name="T3" fmla="*/ 49 h 582"/>
                <a:gd name="T4" fmla="*/ 140 w 304"/>
                <a:gd name="T5" fmla="*/ 90 h 582"/>
                <a:gd name="T6" fmla="*/ 109 w 304"/>
                <a:gd name="T7" fmla="*/ 134 h 582"/>
                <a:gd name="T8" fmla="*/ 68 w 304"/>
                <a:gd name="T9" fmla="*/ 187 h 582"/>
                <a:gd name="T10" fmla="*/ 64 w 304"/>
                <a:gd name="T11" fmla="*/ 205 h 582"/>
                <a:gd name="T12" fmla="*/ 60 w 304"/>
                <a:gd name="T13" fmla="*/ 236 h 582"/>
                <a:gd name="T14" fmla="*/ 40 w 304"/>
                <a:gd name="T15" fmla="*/ 269 h 582"/>
                <a:gd name="T16" fmla="*/ 0 w 304"/>
                <a:gd name="T17" fmla="*/ 291 h 582"/>
                <a:gd name="T18" fmla="*/ 29 w 304"/>
                <a:gd name="T19" fmla="*/ 262 h 582"/>
                <a:gd name="T20" fmla="*/ 28 w 304"/>
                <a:gd name="T21" fmla="*/ 242 h 582"/>
                <a:gd name="T22" fmla="*/ 40 w 304"/>
                <a:gd name="T23" fmla="*/ 227 h 582"/>
                <a:gd name="T24" fmla="*/ 37 w 304"/>
                <a:gd name="T25" fmla="*/ 216 h 582"/>
                <a:gd name="T26" fmla="*/ 5 w 304"/>
                <a:gd name="T27" fmla="*/ 218 h 582"/>
                <a:gd name="T28" fmla="*/ 45 w 304"/>
                <a:gd name="T29" fmla="*/ 196 h 582"/>
                <a:gd name="T30" fmla="*/ 73 w 304"/>
                <a:gd name="T31" fmla="*/ 169 h 582"/>
                <a:gd name="T32" fmla="*/ 104 w 304"/>
                <a:gd name="T33" fmla="*/ 123 h 582"/>
                <a:gd name="T34" fmla="*/ 133 w 304"/>
                <a:gd name="T35" fmla="*/ 94 h 582"/>
                <a:gd name="T36" fmla="*/ 146 w 304"/>
                <a:gd name="T37" fmla="*/ 59 h 582"/>
                <a:gd name="T38" fmla="*/ 144 w 304"/>
                <a:gd name="T39" fmla="*/ 28 h 582"/>
                <a:gd name="T40" fmla="*/ 150 w 304"/>
                <a:gd name="T41" fmla="*/ 0 h 582"/>
                <a:gd name="T42" fmla="*/ 150 w 304"/>
                <a:gd name="T43" fmla="*/ 0 h 5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4"/>
                <a:gd name="T67" fmla="*/ 0 h 582"/>
                <a:gd name="T68" fmla="*/ 304 w 304"/>
                <a:gd name="T69" fmla="*/ 582 h 5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4" h="582">
                  <a:moveTo>
                    <a:pt x="299" y="0"/>
                  </a:moveTo>
                  <a:lnTo>
                    <a:pt x="304" y="99"/>
                  </a:lnTo>
                  <a:lnTo>
                    <a:pt x="280" y="181"/>
                  </a:lnTo>
                  <a:lnTo>
                    <a:pt x="219" y="268"/>
                  </a:lnTo>
                  <a:lnTo>
                    <a:pt x="135" y="374"/>
                  </a:lnTo>
                  <a:lnTo>
                    <a:pt x="128" y="411"/>
                  </a:lnTo>
                  <a:lnTo>
                    <a:pt x="120" y="473"/>
                  </a:lnTo>
                  <a:lnTo>
                    <a:pt x="80" y="538"/>
                  </a:lnTo>
                  <a:lnTo>
                    <a:pt x="0" y="582"/>
                  </a:lnTo>
                  <a:lnTo>
                    <a:pt x="59" y="523"/>
                  </a:lnTo>
                  <a:lnTo>
                    <a:pt x="57" y="485"/>
                  </a:lnTo>
                  <a:lnTo>
                    <a:pt x="80" y="454"/>
                  </a:lnTo>
                  <a:lnTo>
                    <a:pt x="73" y="433"/>
                  </a:lnTo>
                  <a:lnTo>
                    <a:pt x="10" y="437"/>
                  </a:lnTo>
                  <a:lnTo>
                    <a:pt x="90" y="392"/>
                  </a:lnTo>
                  <a:lnTo>
                    <a:pt x="145" y="338"/>
                  </a:lnTo>
                  <a:lnTo>
                    <a:pt x="209" y="247"/>
                  </a:lnTo>
                  <a:lnTo>
                    <a:pt x="265" y="188"/>
                  </a:lnTo>
                  <a:lnTo>
                    <a:pt x="291" y="118"/>
                  </a:lnTo>
                  <a:lnTo>
                    <a:pt x="287" y="57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8" name="Freeform 115"/>
            <p:cNvSpPr>
              <a:spLocks/>
            </p:cNvSpPr>
            <p:nvPr/>
          </p:nvSpPr>
          <p:spPr bwMode="auto">
            <a:xfrm>
              <a:off x="2632" y="1626"/>
              <a:ext cx="57" cy="10"/>
            </a:xfrm>
            <a:custGeom>
              <a:avLst/>
              <a:gdLst>
                <a:gd name="T0" fmla="*/ 0 w 114"/>
                <a:gd name="T1" fmla="*/ 2 h 21"/>
                <a:gd name="T2" fmla="*/ 19 w 114"/>
                <a:gd name="T3" fmla="*/ 6 h 21"/>
                <a:gd name="T4" fmla="*/ 51 w 114"/>
                <a:gd name="T5" fmla="*/ 6 h 21"/>
                <a:gd name="T6" fmla="*/ 57 w 114"/>
                <a:gd name="T7" fmla="*/ 0 h 21"/>
                <a:gd name="T8" fmla="*/ 51 w 114"/>
                <a:gd name="T9" fmla="*/ 10 h 21"/>
                <a:gd name="T10" fmla="*/ 19 w 114"/>
                <a:gd name="T11" fmla="*/ 10 h 21"/>
                <a:gd name="T12" fmla="*/ 6 w 114"/>
                <a:gd name="T13" fmla="*/ 6 h 21"/>
                <a:gd name="T14" fmla="*/ 0 w 114"/>
                <a:gd name="T15" fmla="*/ 2 h 21"/>
                <a:gd name="T16" fmla="*/ 0 w 114"/>
                <a:gd name="T17" fmla="*/ 2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4"/>
                <a:gd name="T28" fmla="*/ 0 h 21"/>
                <a:gd name="T29" fmla="*/ 114 w 114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4" h="21">
                  <a:moveTo>
                    <a:pt x="0" y="5"/>
                  </a:moveTo>
                  <a:lnTo>
                    <a:pt x="38" y="13"/>
                  </a:lnTo>
                  <a:lnTo>
                    <a:pt x="102" y="13"/>
                  </a:lnTo>
                  <a:lnTo>
                    <a:pt x="114" y="0"/>
                  </a:lnTo>
                  <a:lnTo>
                    <a:pt x="102" y="21"/>
                  </a:lnTo>
                  <a:lnTo>
                    <a:pt x="38" y="21"/>
                  </a:lnTo>
                  <a:lnTo>
                    <a:pt x="11" y="1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9" name="Freeform 116"/>
            <p:cNvSpPr>
              <a:spLocks/>
            </p:cNvSpPr>
            <p:nvPr/>
          </p:nvSpPr>
          <p:spPr bwMode="auto">
            <a:xfrm>
              <a:off x="2035" y="1911"/>
              <a:ext cx="178" cy="850"/>
            </a:xfrm>
            <a:custGeom>
              <a:avLst/>
              <a:gdLst>
                <a:gd name="T0" fmla="*/ 129 w 355"/>
                <a:gd name="T1" fmla="*/ 0 h 1699"/>
                <a:gd name="T2" fmla="*/ 106 w 355"/>
                <a:gd name="T3" fmla="*/ 34 h 1699"/>
                <a:gd name="T4" fmla="*/ 96 w 355"/>
                <a:gd name="T5" fmla="*/ 82 h 1699"/>
                <a:gd name="T6" fmla="*/ 49 w 355"/>
                <a:gd name="T7" fmla="*/ 138 h 1699"/>
                <a:gd name="T8" fmla="*/ 47 w 355"/>
                <a:gd name="T9" fmla="*/ 172 h 1699"/>
                <a:gd name="T10" fmla="*/ 81 w 355"/>
                <a:gd name="T11" fmla="*/ 244 h 1699"/>
                <a:gd name="T12" fmla="*/ 71 w 355"/>
                <a:gd name="T13" fmla="*/ 306 h 1699"/>
                <a:gd name="T14" fmla="*/ 27 w 355"/>
                <a:gd name="T15" fmla="*/ 582 h 1699"/>
                <a:gd name="T16" fmla="*/ 19 w 355"/>
                <a:gd name="T17" fmla="*/ 741 h 1699"/>
                <a:gd name="T18" fmla="*/ 0 w 355"/>
                <a:gd name="T19" fmla="*/ 850 h 1699"/>
                <a:gd name="T20" fmla="*/ 34 w 355"/>
                <a:gd name="T21" fmla="*/ 734 h 1699"/>
                <a:gd name="T22" fmla="*/ 81 w 355"/>
                <a:gd name="T23" fmla="*/ 551 h 1699"/>
                <a:gd name="T24" fmla="*/ 83 w 355"/>
                <a:gd name="T25" fmla="*/ 416 h 1699"/>
                <a:gd name="T26" fmla="*/ 106 w 355"/>
                <a:gd name="T27" fmla="*/ 437 h 1699"/>
                <a:gd name="T28" fmla="*/ 106 w 355"/>
                <a:gd name="T29" fmla="*/ 365 h 1699"/>
                <a:gd name="T30" fmla="*/ 115 w 355"/>
                <a:gd name="T31" fmla="*/ 353 h 1699"/>
                <a:gd name="T32" fmla="*/ 156 w 355"/>
                <a:gd name="T33" fmla="*/ 381 h 1699"/>
                <a:gd name="T34" fmla="*/ 129 w 355"/>
                <a:gd name="T35" fmla="*/ 309 h 1699"/>
                <a:gd name="T36" fmla="*/ 142 w 355"/>
                <a:gd name="T37" fmla="*/ 284 h 1699"/>
                <a:gd name="T38" fmla="*/ 178 w 355"/>
                <a:gd name="T39" fmla="*/ 334 h 1699"/>
                <a:gd name="T40" fmla="*/ 169 w 355"/>
                <a:gd name="T41" fmla="*/ 255 h 1699"/>
                <a:gd name="T42" fmla="*/ 117 w 355"/>
                <a:gd name="T43" fmla="*/ 136 h 1699"/>
                <a:gd name="T44" fmla="*/ 124 w 355"/>
                <a:gd name="T45" fmla="*/ 82 h 1699"/>
                <a:gd name="T46" fmla="*/ 117 w 355"/>
                <a:gd name="T47" fmla="*/ 56 h 1699"/>
                <a:gd name="T48" fmla="*/ 132 w 355"/>
                <a:gd name="T49" fmla="*/ 10 h 1699"/>
                <a:gd name="T50" fmla="*/ 129 w 355"/>
                <a:gd name="T51" fmla="*/ 0 h 1699"/>
                <a:gd name="T52" fmla="*/ 129 w 355"/>
                <a:gd name="T53" fmla="*/ 0 h 169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55"/>
                <a:gd name="T82" fmla="*/ 0 h 1699"/>
                <a:gd name="T83" fmla="*/ 355 w 355"/>
                <a:gd name="T84" fmla="*/ 1699 h 169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55" h="1699">
                  <a:moveTo>
                    <a:pt x="258" y="0"/>
                  </a:moveTo>
                  <a:lnTo>
                    <a:pt x="211" y="68"/>
                  </a:lnTo>
                  <a:lnTo>
                    <a:pt x="192" y="163"/>
                  </a:lnTo>
                  <a:lnTo>
                    <a:pt x="97" y="276"/>
                  </a:lnTo>
                  <a:lnTo>
                    <a:pt x="93" y="344"/>
                  </a:lnTo>
                  <a:lnTo>
                    <a:pt x="161" y="487"/>
                  </a:lnTo>
                  <a:lnTo>
                    <a:pt x="141" y="612"/>
                  </a:lnTo>
                  <a:lnTo>
                    <a:pt x="53" y="1163"/>
                  </a:lnTo>
                  <a:lnTo>
                    <a:pt x="38" y="1481"/>
                  </a:lnTo>
                  <a:lnTo>
                    <a:pt x="0" y="1699"/>
                  </a:lnTo>
                  <a:lnTo>
                    <a:pt x="68" y="1467"/>
                  </a:lnTo>
                  <a:lnTo>
                    <a:pt x="161" y="1101"/>
                  </a:lnTo>
                  <a:lnTo>
                    <a:pt x="165" y="831"/>
                  </a:lnTo>
                  <a:lnTo>
                    <a:pt x="211" y="874"/>
                  </a:lnTo>
                  <a:lnTo>
                    <a:pt x="211" y="730"/>
                  </a:lnTo>
                  <a:lnTo>
                    <a:pt x="230" y="705"/>
                  </a:lnTo>
                  <a:lnTo>
                    <a:pt x="312" y="762"/>
                  </a:lnTo>
                  <a:lnTo>
                    <a:pt x="258" y="618"/>
                  </a:lnTo>
                  <a:lnTo>
                    <a:pt x="283" y="568"/>
                  </a:lnTo>
                  <a:lnTo>
                    <a:pt x="355" y="667"/>
                  </a:lnTo>
                  <a:lnTo>
                    <a:pt x="338" y="509"/>
                  </a:lnTo>
                  <a:lnTo>
                    <a:pt x="234" y="272"/>
                  </a:lnTo>
                  <a:lnTo>
                    <a:pt x="247" y="163"/>
                  </a:lnTo>
                  <a:lnTo>
                    <a:pt x="234" y="112"/>
                  </a:lnTo>
                  <a:lnTo>
                    <a:pt x="264" y="19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0" name="Freeform 117"/>
            <p:cNvSpPr>
              <a:spLocks/>
            </p:cNvSpPr>
            <p:nvPr/>
          </p:nvSpPr>
          <p:spPr bwMode="auto">
            <a:xfrm>
              <a:off x="2128" y="2081"/>
              <a:ext cx="237" cy="755"/>
            </a:xfrm>
            <a:custGeom>
              <a:avLst/>
              <a:gdLst>
                <a:gd name="T0" fmla="*/ 134 w 476"/>
                <a:gd name="T1" fmla="*/ 0 h 1509"/>
                <a:gd name="T2" fmla="*/ 155 w 476"/>
                <a:gd name="T3" fmla="*/ 55 h 1509"/>
                <a:gd name="T4" fmla="*/ 179 w 476"/>
                <a:gd name="T5" fmla="*/ 136 h 1509"/>
                <a:gd name="T6" fmla="*/ 188 w 476"/>
                <a:gd name="T7" fmla="*/ 223 h 1509"/>
                <a:gd name="T8" fmla="*/ 184 w 476"/>
                <a:gd name="T9" fmla="*/ 286 h 1509"/>
                <a:gd name="T10" fmla="*/ 162 w 476"/>
                <a:gd name="T11" fmla="*/ 355 h 1509"/>
                <a:gd name="T12" fmla="*/ 149 w 476"/>
                <a:gd name="T13" fmla="*/ 425 h 1509"/>
                <a:gd name="T14" fmla="*/ 151 w 476"/>
                <a:gd name="T15" fmla="*/ 489 h 1509"/>
                <a:gd name="T16" fmla="*/ 167 w 476"/>
                <a:gd name="T17" fmla="*/ 548 h 1509"/>
                <a:gd name="T18" fmla="*/ 194 w 476"/>
                <a:gd name="T19" fmla="*/ 476 h 1509"/>
                <a:gd name="T20" fmla="*/ 181 w 476"/>
                <a:gd name="T21" fmla="*/ 589 h 1509"/>
                <a:gd name="T22" fmla="*/ 169 w 476"/>
                <a:gd name="T23" fmla="*/ 648 h 1509"/>
                <a:gd name="T24" fmla="*/ 179 w 476"/>
                <a:gd name="T25" fmla="*/ 692 h 1509"/>
                <a:gd name="T26" fmla="*/ 218 w 476"/>
                <a:gd name="T27" fmla="*/ 718 h 1509"/>
                <a:gd name="T28" fmla="*/ 237 w 476"/>
                <a:gd name="T29" fmla="*/ 751 h 1509"/>
                <a:gd name="T30" fmla="*/ 176 w 476"/>
                <a:gd name="T31" fmla="*/ 734 h 1509"/>
                <a:gd name="T32" fmla="*/ 122 w 476"/>
                <a:gd name="T33" fmla="*/ 711 h 1509"/>
                <a:gd name="T34" fmla="*/ 47 w 476"/>
                <a:gd name="T35" fmla="*/ 723 h 1509"/>
                <a:gd name="T36" fmla="*/ 0 w 476"/>
                <a:gd name="T37" fmla="*/ 755 h 1509"/>
                <a:gd name="T38" fmla="*/ 54 w 476"/>
                <a:gd name="T39" fmla="*/ 711 h 1509"/>
                <a:gd name="T40" fmla="*/ 96 w 476"/>
                <a:gd name="T41" fmla="*/ 702 h 1509"/>
                <a:gd name="T42" fmla="*/ 36 w 476"/>
                <a:gd name="T43" fmla="*/ 648 h 1509"/>
                <a:gd name="T44" fmla="*/ 83 w 476"/>
                <a:gd name="T45" fmla="*/ 650 h 1509"/>
                <a:gd name="T46" fmla="*/ 85 w 476"/>
                <a:gd name="T47" fmla="*/ 383 h 1509"/>
                <a:gd name="T48" fmla="*/ 133 w 476"/>
                <a:gd name="T49" fmla="*/ 149 h 1509"/>
                <a:gd name="T50" fmla="*/ 142 w 476"/>
                <a:gd name="T51" fmla="*/ 85 h 1509"/>
                <a:gd name="T52" fmla="*/ 137 w 476"/>
                <a:gd name="T53" fmla="*/ 41 h 1509"/>
                <a:gd name="T54" fmla="*/ 134 w 476"/>
                <a:gd name="T55" fmla="*/ 0 h 1509"/>
                <a:gd name="T56" fmla="*/ 134 w 476"/>
                <a:gd name="T57" fmla="*/ 0 h 15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76"/>
                <a:gd name="T88" fmla="*/ 0 h 1509"/>
                <a:gd name="T89" fmla="*/ 476 w 476"/>
                <a:gd name="T90" fmla="*/ 1509 h 150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76" h="1509">
                  <a:moveTo>
                    <a:pt x="270" y="0"/>
                  </a:moveTo>
                  <a:lnTo>
                    <a:pt x="312" y="109"/>
                  </a:lnTo>
                  <a:lnTo>
                    <a:pt x="360" y="272"/>
                  </a:lnTo>
                  <a:lnTo>
                    <a:pt x="377" y="445"/>
                  </a:lnTo>
                  <a:lnTo>
                    <a:pt x="369" y="572"/>
                  </a:lnTo>
                  <a:lnTo>
                    <a:pt x="325" y="709"/>
                  </a:lnTo>
                  <a:lnTo>
                    <a:pt x="299" y="850"/>
                  </a:lnTo>
                  <a:lnTo>
                    <a:pt x="304" y="977"/>
                  </a:lnTo>
                  <a:lnTo>
                    <a:pt x="335" y="1095"/>
                  </a:lnTo>
                  <a:lnTo>
                    <a:pt x="390" y="951"/>
                  </a:lnTo>
                  <a:lnTo>
                    <a:pt x="363" y="1177"/>
                  </a:lnTo>
                  <a:lnTo>
                    <a:pt x="339" y="1295"/>
                  </a:lnTo>
                  <a:lnTo>
                    <a:pt x="360" y="1384"/>
                  </a:lnTo>
                  <a:lnTo>
                    <a:pt x="438" y="1435"/>
                  </a:lnTo>
                  <a:lnTo>
                    <a:pt x="476" y="1502"/>
                  </a:lnTo>
                  <a:lnTo>
                    <a:pt x="354" y="1468"/>
                  </a:lnTo>
                  <a:lnTo>
                    <a:pt x="246" y="1422"/>
                  </a:lnTo>
                  <a:lnTo>
                    <a:pt x="95" y="1445"/>
                  </a:lnTo>
                  <a:lnTo>
                    <a:pt x="0" y="1509"/>
                  </a:lnTo>
                  <a:lnTo>
                    <a:pt x="109" y="1422"/>
                  </a:lnTo>
                  <a:lnTo>
                    <a:pt x="192" y="1403"/>
                  </a:lnTo>
                  <a:lnTo>
                    <a:pt x="73" y="1295"/>
                  </a:lnTo>
                  <a:lnTo>
                    <a:pt x="166" y="1300"/>
                  </a:lnTo>
                  <a:lnTo>
                    <a:pt x="171" y="766"/>
                  </a:lnTo>
                  <a:lnTo>
                    <a:pt x="268" y="297"/>
                  </a:lnTo>
                  <a:lnTo>
                    <a:pt x="285" y="169"/>
                  </a:lnTo>
                  <a:lnTo>
                    <a:pt x="276" y="82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1" name="Freeform 118"/>
            <p:cNvSpPr>
              <a:spLocks/>
            </p:cNvSpPr>
            <p:nvPr/>
          </p:nvSpPr>
          <p:spPr bwMode="auto">
            <a:xfrm>
              <a:off x="2191" y="1865"/>
              <a:ext cx="135" cy="314"/>
            </a:xfrm>
            <a:custGeom>
              <a:avLst/>
              <a:gdLst>
                <a:gd name="T0" fmla="*/ 135 w 270"/>
                <a:gd name="T1" fmla="*/ 0 h 627"/>
                <a:gd name="T2" fmla="*/ 95 w 270"/>
                <a:gd name="T3" fmla="*/ 26 h 627"/>
                <a:gd name="T4" fmla="*/ 59 w 270"/>
                <a:gd name="T5" fmla="*/ 81 h 627"/>
                <a:gd name="T6" fmla="*/ 55 w 270"/>
                <a:gd name="T7" fmla="*/ 154 h 627"/>
                <a:gd name="T8" fmla="*/ 42 w 270"/>
                <a:gd name="T9" fmla="*/ 212 h 627"/>
                <a:gd name="T10" fmla="*/ 58 w 270"/>
                <a:gd name="T11" fmla="*/ 314 h 627"/>
                <a:gd name="T12" fmla="*/ 39 w 270"/>
                <a:gd name="T13" fmla="*/ 280 h 627"/>
                <a:gd name="T14" fmla="*/ 20 w 270"/>
                <a:gd name="T15" fmla="*/ 199 h 627"/>
                <a:gd name="T16" fmla="*/ 15 w 270"/>
                <a:gd name="T17" fmla="*/ 125 h 627"/>
                <a:gd name="T18" fmla="*/ 0 w 270"/>
                <a:gd name="T19" fmla="*/ 85 h 627"/>
                <a:gd name="T20" fmla="*/ 9 w 270"/>
                <a:gd name="T21" fmla="*/ 49 h 627"/>
                <a:gd name="T22" fmla="*/ 58 w 270"/>
                <a:gd name="T23" fmla="*/ 22 h 627"/>
                <a:gd name="T24" fmla="*/ 135 w 270"/>
                <a:gd name="T25" fmla="*/ 0 h 627"/>
                <a:gd name="T26" fmla="*/ 135 w 270"/>
                <a:gd name="T27" fmla="*/ 0 h 6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0"/>
                <a:gd name="T43" fmla="*/ 0 h 627"/>
                <a:gd name="T44" fmla="*/ 270 w 270"/>
                <a:gd name="T45" fmla="*/ 627 h 62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0" h="627">
                  <a:moveTo>
                    <a:pt x="270" y="0"/>
                  </a:moveTo>
                  <a:lnTo>
                    <a:pt x="190" y="51"/>
                  </a:lnTo>
                  <a:lnTo>
                    <a:pt x="119" y="161"/>
                  </a:lnTo>
                  <a:lnTo>
                    <a:pt x="110" y="308"/>
                  </a:lnTo>
                  <a:lnTo>
                    <a:pt x="85" y="424"/>
                  </a:lnTo>
                  <a:lnTo>
                    <a:pt x="116" y="627"/>
                  </a:lnTo>
                  <a:lnTo>
                    <a:pt x="78" y="560"/>
                  </a:lnTo>
                  <a:lnTo>
                    <a:pt x="40" y="397"/>
                  </a:lnTo>
                  <a:lnTo>
                    <a:pt x="30" y="249"/>
                  </a:lnTo>
                  <a:lnTo>
                    <a:pt x="0" y="169"/>
                  </a:lnTo>
                  <a:lnTo>
                    <a:pt x="19" y="97"/>
                  </a:lnTo>
                  <a:lnTo>
                    <a:pt x="116" y="43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2" name="Freeform 119"/>
            <p:cNvSpPr>
              <a:spLocks/>
            </p:cNvSpPr>
            <p:nvPr/>
          </p:nvSpPr>
          <p:spPr bwMode="auto">
            <a:xfrm>
              <a:off x="2347" y="1772"/>
              <a:ext cx="467" cy="1120"/>
            </a:xfrm>
            <a:custGeom>
              <a:avLst/>
              <a:gdLst>
                <a:gd name="T0" fmla="*/ 0 w 934"/>
                <a:gd name="T1" fmla="*/ 89 h 2240"/>
                <a:gd name="T2" fmla="*/ 50 w 934"/>
                <a:gd name="T3" fmla="*/ 74 h 2240"/>
                <a:gd name="T4" fmla="*/ 90 w 934"/>
                <a:gd name="T5" fmla="*/ 57 h 2240"/>
                <a:gd name="T6" fmla="*/ 167 w 934"/>
                <a:gd name="T7" fmla="*/ 33 h 2240"/>
                <a:gd name="T8" fmla="*/ 206 w 934"/>
                <a:gd name="T9" fmla="*/ 0 h 2240"/>
                <a:gd name="T10" fmla="*/ 316 w 934"/>
                <a:gd name="T11" fmla="*/ 174 h 2240"/>
                <a:gd name="T12" fmla="*/ 294 w 934"/>
                <a:gd name="T13" fmla="*/ 276 h 2240"/>
                <a:gd name="T14" fmla="*/ 345 w 934"/>
                <a:gd name="T15" fmla="*/ 329 h 2240"/>
                <a:gd name="T16" fmla="*/ 467 w 934"/>
                <a:gd name="T17" fmla="*/ 354 h 2240"/>
                <a:gd name="T18" fmla="*/ 372 w 934"/>
                <a:gd name="T19" fmla="*/ 373 h 2240"/>
                <a:gd name="T20" fmla="*/ 343 w 934"/>
                <a:gd name="T21" fmla="*/ 401 h 2240"/>
                <a:gd name="T22" fmla="*/ 367 w 934"/>
                <a:gd name="T23" fmla="*/ 514 h 2240"/>
                <a:gd name="T24" fmla="*/ 365 w 934"/>
                <a:gd name="T25" fmla="*/ 699 h 2240"/>
                <a:gd name="T26" fmla="*/ 344 w 934"/>
                <a:gd name="T27" fmla="*/ 852 h 2240"/>
                <a:gd name="T28" fmla="*/ 290 w 934"/>
                <a:gd name="T29" fmla="*/ 1055 h 2240"/>
                <a:gd name="T30" fmla="*/ 269 w 934"/>
                <a:gd name="T31" fmla="*/ 1031 h 2240"/>
                <a:gd name="T32" fmla="*/ 252 w 934"/>
                <a:gd name="T33" fmla="*/ 1045 h 2240"/>
                <a:gd name="T34" fmla="*/ 292 w 934"/>
                <a:gd name="T35" fmla="*/ 1108 h 2240"/>
                <a:gd name="T36" fmla="*/ 264 w 934"/>
                <a:gd name="T37" fmla="*/ 1120 h 2240"/>
                <a:gd name="T38" fmla="*/ 240 w 934"/>
                <a:gd name="T39" fmla="*/ 1091 h 2240"/>
                <a:gd name="T40" fmla="*/ 200 w 934"/>
                <a:gd name="T41" fmla="*/ 1104 h 2240"/>
                <a:gd name="T42" fmla="*/ 167 w 934"/>
                <a:gd name="T43" fmla="*/ 1092 h 2240"/>
                <a:gd name="T44" fmla="*/ 51 w 934"/>
                <a:gd name="T45" fmla="*/ 1063 h 2240"/>
                <a:gd name="T46" fmla="*/ 83 w 934"/>
                <a:gd name="T47" fmla="*/ 1063 h 2240"/>
                <a:gd name="T48" fmla="*/ 95 w 934"/>
                <a:gd name="T49" fmla="*/ 993 h 2240"/>
                <a:gd name="T50" fmla="*/ 134 w 934"/>
                <a:gd name="T51" fmla="*/ 993 h 2240"/>
                <a:gd name="T52" fmla="*/ 178 w 934"/>
                <a:gd name="T53" fmla="*/ 967 h 2240"/>
                <a:gd name="T54" fmla="*/ 206 w 934"/>
                <a:gd name="T55" fmla="*/ 885 h 2240"/>
                <a:gd name="T56" fmla="*/ 205 w 934"/>
                <a:gd name="T57" fmla="*/ 1014 h 2240"/>
                <a:gd name="T58" fmla="*/ 269 w 934"/>
                <a:gd name="T59" fmla="*/ 956 h 2240"/>
                <a:gd name="T60" fmla="*/ 318 w 934"/>
                <a:gd name="T61" fmla="*/ 852 h 2240"/>
                <a:gd name="T62" fmla="*/ 344 w 934"/>
                <a:gd name="T63" fmla="*/ 709 h 2240"/>
                <a:gd name="T64" fmla="*/ 344 w 934"/>
                <a:gd name="T65" fmla="*/ 509 h 2240"/>
                <a:gd name="T66" fmla="*/ 318 w 934"/>
                <a:gd name="T67" fmla="*/ 399 h 2240"/>
                <a:gd name="T68" fmla="*/ 276 w 934"/>
                <a:gd name="T69" fmla="*/ 351 h 2240"/>
                <a:gd name="T70" fmla="*/ 235 w 934"/>
                <a:gd name="T71" fmla="*/ 267 h 2240"/>
                <a:gd name="T72" fmla="*/ 229 w 934"/>
                <a:gd name="T73" fmla="*/ 326 h 2240"/>
                <a:gd name="T74" fmla="*/ 256 w 934"/>
                <a:gd name="T75" fmla="*/ 435 h 2240"/>
                <a:gd name="T76" fmla="*/ 234 w 934"/>
                <a:gd name="T77" fmla="*/ 401 h 2240"/>
                <a:gd name="T78" fmla="*/ 211 w 934"/>
                <a:gd name="T79" fmla="*/ 406 h 2240"/>
                <a:gd name="T80" fmla="*/ 192 w 934"/>
                <a:gd name="T81" fmla="*/ 410 h 2240"/>
                <a:gd name="T82" fmla="*/ 184 w 934"/>
                <a:gd name="T83" fmla="*/ 445 h 2240"/>
                <a:gd name="T84" fmla="*/ 169 w 934"/>
                <a:gd name="T85" fmla="*/ 384 h 2240"/>
                <a:gd name="T86" fmla="*/ 96 w 934"/>
                <a:gd name="T87" fmla="*/ 677 h 2240"/>
                <a:gd name="T88" fmla="*/ 122 w 934"/>
                <a:gd name="T89" fmla="*/ 475 h 2240"/>
                <a:gd name="T90" fmla="*/ 164 w 934"/>
                <a:gd name="T91" fmla="*/ 280 h 2240"/>
                <a:gd name="T92" fmla="*/ 149 w 934"/>
                <a:gd name="T93" fmla="*/ 211 h 2240"/>
                <a:gd name="T94" fmla="*/ 133 w 934"/>
                <a:gd name="T95" fmla="*/ 178 h 2240"/>
                <a:gd name="T96" fmla="*/ 109 w 934"/>
                <a:gd name="T97" fmla="*/ 189 h 2240"/>
                <a:gd name="T98" fmla="*/ 107 w 934"/>
                <a:gd name="T99" fmla="*/ 292 h 2240"/>
                <a:gd name="T100" fmla="*/ 73 w 934"/>
                <a:gd name="T101" fmla="*/ 480 h 2240"/>
                <a:gd name="T102" fmla="*/ 31 w 934"/>
                <a:gd name="T103" fmla="*/ 655 h 2240"/>
                <a:gd name="T104" fmla="*/ 83 w 934"/>
                <a:gd name="T105" fmla="*/ 296 h 2240"/>
                <a:gd name="T106" fmla="*/ 83 w 934"/>
                <a:gd name="T107" fmla="*/ 144 h 2240"/>
                <a:gd name="T108" fmla="*/ 66 w 934"/>
                <a:gd name="T109" fmla="*/ 106 h 2240"/>
                <a:gd name="T110" fmla="*/ 29 w 934"/>
                <a:gd name="T111" fmla="*/ 93 h 2240"/>
                <a:gd name="T112" fmla="*/ 0 w 934"/>
                <a:gd name="T113" fmla="*/ 89 h 2240"/>
                <a:gd name="T114" fmla="*/ 0 w 934"/>
                <a:gd name="T115" fmla="*/ 89 h 224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34"/>
                <a:gd name="T175" fmla="*/ 0 h 2240"/>
                <a:gd name="T176" fmla="*/ 934 w 934"/>
                <a:gd name="T177" fmla="*/ 2240 h 224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34" h="2240">
                  <a:moveTo>
                    <a:pt x="0" y="179"/>
                  </a:moveTo>
                  <a:lnTo>
                    <a:pt x="99" y="149"/>
                  </a:lnTo>
                  <a:lnTo>
                    <a:pt x="179" y="114"/>
                  </a:lnTo>
                  <a:lnTo>
                    <a:pt x="333" y="65"/>
                  </a:lnTo>
                  <a:lnTo>
                    <a:pt x="411" y="0"/>
                  </a:lnTo>
                  <a:lnTo>
                    <a:pt x="632" y="348"/>
                  </a:lnTo>
                  <a:lnTo>
                    <a:pt x="588" y="552"/>
                  </a:lnTo>
                  <a:lnTo>
                    <a:pt x="689" y="658"/>
                  </a:lnTo>
                  <a:lnTo>
                    <a:pt x="934" y="708"/>
                  </a:lnTo>
                  <a:lnTo>
                    <a:pt x="744" y="747"/>
                  </a:lnTo>
                  <a:lnTo>
                    <a:pt x="685" y="803"/>
                  </a:lnTo>
                  <a:lnTo>
                    <a:pt x="734" y="1027"/>
                  </a:lnTo>
                  <a:lnTo>
                    <a:pt x="729" y="1398"/>
                  </a:lnTo>
                  <a:lnTo>
                    <a:pt x="687" y="1705"/>
                  </a:lnTo>
                  <a:lnTo>
                    <a:pt x="580" y="2110"/>
                  </a:lnTo>
                  <a:lnTo>
                    <a:pt x="538" y="2061"/>
                  </a:lnTo>
                  <a:lnTo>
                    <a:pt x="504" y="2089"/>
                  </a:lnTo>
                  <a:lnTo>
                    <a:pt x="584" y="2215"/>
                  </a:lnTo>
                  <a:lnTo>
                    <a:pt x="527" y="2240"/>
                  </a:lnTo>
                  <a:lnTo>
                    <a:pt x="480" y="2181"/>
                  </a:lnTo>
                  <a:lnTo>
                    <a:pt x="400" y="2207"/>
                  </a:lnTo>
                  <a:lnTo>
                    <a:pt x="333" y="2183"/>
                  </a:lnTo>
                  <a:lnTo>
                    <a:pt x="101" y="2126"/>
                  </a:lnTo>
                  <a:lnTo>
                    <a:pt x="166" y="2126"/>
                  </a:lnTo>
                  <a:lnTo>
                    <a:pt x="189" y="1987"/>
                  </a:lnTo>
                  <a:lnTo>
                    <a:pt x="268" y="1987"/>
                  </a:lnTo>
                  <a:lnTo>
                    <a:pt x="356" y="1934"/>
                  </a:lnTo>
                  <a:lnTo>
                    <a:pt x="411" y="1770"/>
                  </a:lnTo>
                  <a:lnTo>
                    <a:pt x="409" y="2029"/>
                  </a:lnTo>
                  <a:lnTo>
                    <a:pt x="538" y="1913"/>
                  </a:lnTo>
                  <a:lnTo>
                    <a:pt x="635" y="1705"/>
                  </a:lnTo>
                  <a:lnTo>
                    <a:pt x="687" y="1418"/>
                  </a:lnTo>
                  <a:lnTo>
                    <a:pt x="687" y="1019"/>
                  </a:lnTo>
                  <a:lnTo>
                    <a:pt x="635" y="799"/>
                  </a:lnTo>
                  <a:lnTo>
                    <a:pt x="552" y="702"/>
                  </a:lnTo>
                  <a:lnTo>
                    <a:pt x="470" y="533"/>
                  </a:lnTo>
                  <a:lnTo>
                    <a:pt x="457" y="652"/>
                  </a:lnTo>
                  <a:lnTo>
                    <a:pt x="512" y="871"/>
                  </a:lnTo>
                  <a:lnTo>
                    <a:pt x="468" y="803"/>
                  </a:lnTo>
                  <a:lnTo>
                    <a:pt x="422" y="812"/>
                  </a:lnTo>
                  <a:lnTo>
                    <a:pt x="384" y="820"/>
                  </a:lnTo>
                  <a:lnTo>
                    <a:pt x="367" y="890"/>
                  </a:lnTo>
                  <a:lnTo>
                    <a:pt x="337" y="768"/>
                  </a:lnTo>
                  <a:lnTo>
                    <a:pt x="192" y="1354"/>
                  </a:lnTo>
                  <a:lnTo>
                    <a:pt x="244" y="951"/>
                  </a:lnTo>
                  <a:lnTo>
                    <a:pt x="327" y="561"/>
                  </a:lnTo>
                  <a:lnTo>
                    <a:pt x="297" y="422"/>
                  </a:lnTo>
                  <a:lnTo>
                    <a:pt x="265" y="356"/>
                  </a:lnTo>
                  <a:lnTo>
                    <a:pt x="217" y="379"/>
                  </a:lnTo>
                  <a:lnTo>
                    <a:pt x="213" y="584"/>
                  </a:lnTo>
                  <a:lnTo>
                    <a:pt x="145" y="960"/>
                  </a:lnTo>
                  <a:lnTo>
                    <a:pt x="63" y="1310"/>
                  </a:lnTo>
                  <a:lnTo>
                    <a:pt x="166" y="592"/>
                  </a:lnTo>
                  <a:lnTo>
                    <a:pt x="166" y="289"/>
                  </a:lnTo>
                  <a:lnTo>
                    <a:pt x="132" y="213"/>
                  </a:lnTo>
                  <a:lnTo>
                    <a:pt x="57" y="187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3" name="Freeform 120"/>
            <p:cNvSpPr>
              <a:spLocks/>
            </p:cNvSpPr>
            <p:nvPr/>
          </p:nvSpPr>
          <p:spPr bwMode="auto">
            <a:xfrm>
              <a:off x="2539" y="2227"/>
              <a:ext cx="64" cy="412"/>
            </a:xfrm>
            <a:custGeom>
              <a:avLst/>
              <a:gdLst>
                <a:gd name="T0" fmla="*/ 0 w 128"/>
                <a:gd name="T1" fmla="*/ 7 h 823"/>
                <a:gd name="T2" fmla="*/ 12 w 128"/>
                <a:gd name="T3" fmla="*/ 14 h 823"/>
                <a:gd name="T4" fmla="*/ 31 w 128"/>
                <a:gd name="T5" fmla="*/ 14 h 823"/>
                <a:gd name="T6" fmla="*/ 64 w 128"/>
                <a:gd name="T7" fmla="*/ 0 h 823"/>
                <a:gd name="T8" fmla="*/ 57 w 128"/>
                <a:gd name="T9" fmla="*/ 25 h 823"/>
                <a:gd name="T10" fmla="*/ 17 w 128"/>
                <a:gd name="T11" fmla="*/ 412 h 823"/>
                <a:gd name="T12" fmla="*/ 9 w 128"/>
                <a:gd name="T13" fmla="*/ 40 h 823"/>
                <a:gd name="T14" fmla="*/ 0 w 128"/>
                <a:gd name="T15" fmla="*/ 7 h 823"/>
                <a:gd name="T16" fmla="*/ 0 w 128"/>
                <a:gd name="T17" fmla="*/ 7 h 8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8"/>
                <a:gd name="T28" fmla="*/ 0 h 823"/>
                <a:gd name="T29" fmla="*/ 128 w 128"/>
                <a:gd name="T30" fmla="*/ 823 h 8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8" h="823">
                  <a:moveTo>
                    <a:pt x="0" y="13"/>
                  </a:moveTo>
                  <a:lnTo>
                    <a:pt x="25" y="27"/>
                  </a:lnTo>
                  <a:lnTo>
                    <a:pt x="63" y="27"/>
                  </a:lnTo>
                  <a:lnTo>
                    <a:pt x="128" y="0"/>
                  </a:lnTo>
                  <a:lnTo>
                    <a:pt x="115" y="49"/>
                  </a:lnTo>
                  <a:lnTo>
                    <a:pt x="35" y="823"/>
                  </a:lnTo>
                  <a:lnTo>
                    <a:pt x="18" y="8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4" name="Freeform 121"/>
            <p:cNvSpPr>
              <a:spLocks/>
            </p:cNvSpPr>
            <p:nvPr/>
          </p:nvSpPr>
          <p:spPr bwMode="auto">
            <a:xfrm>
              <a:off x="2893" y="1983"/>
              <a:ext cx="95" cy="797"/>
            </a:xfrm>
            <a:custGeom>
              <a:avLst/>
              <a:gdLst>
                <a:gd name="T0" fmla="*/ 34 w 190"/>
                <a:gd name="T1" fmla="*/ 11 h 1593"/>
                <a:gd name="T2" fmla="*/ 53 w 190"/>
                <a:gd name="T3" fmla="*/ 49 h 1593"/>
                <a:gd name="T4" fmla="*/ 50 w 190"/>
                <a:gd name="T5" fmla="*/ 81 h 1593"/>
                <a:gd name="T6" fmla="*/ 27 w 190"/>
                <a:gd name="T7" fmla="*/ 148 h 1593"/>
                <a:gd name="T8" fmla="*/ 23 w 190"/>
                <a:gd name="T9" fmla="*/ 354 h 1593"/>
                <a:gd name="T10" fmla="*/ 53 w 190"/>
                <a:gd name="T11" fmla="*/ 543 h 1593"/>
                <a:gd name="T12" fmla="*/ 83 w 190"/>
                <a:gd name="T13" fmla="*/ 638 h 1593"/>
                <a:gd name="T14" fmla="*/ 95 w 190"/>
                <a:gd name="T15" fmla="*/ 725 h 1593"/>
                <a:gd name="T16" fmla="*/ 83 w 190"/>
                <a:gd name="T17" fmla="*/ 797 h 1593"/>
                <a:gd name="T18" fmla="*/ 37 w 190"/>
                <a:gd name="T19" fmla="*/ 797 h 1593"/>
                <a:gd name="T20" fmla="*/ 59 w 190"/>
                <a:gd name="T21" fmla="*/ 695 h 1593"/>
                <a:gd name="T22" fmla="*/ 48 w 190"/>
                <a:gd name="T23" fmla="*/ 580 h 1593"/>
                <a:gd name="T24" fmla="*/ 16 w 190"/>
                <a:gd name="T25" fmla="*/ 458 h 1593"/>
                <a:gd name="T26" fmla="*/ 0 w 190"/>
                <a:gd name="T27" fmla="*/ 325 h 1593"/>
                <a:gd name="T28" fmla="*/ 3 w 190"/>
                <a:gd name="T29" fmla="*/ 207 h 1593"/>
                <a:gd name="T30" fmla="*/ 20 w 190"/>
                <a:gd name="T31" fmla="*/ 115 h 1593"/>
                <a:gd name="T32" fmla="*/ 36 w 190"/>
                <a:gd name="T33" fmla="*/ 52 h 1593"/>
                <a:gd name="T34" fmla="*/ 31 w 190"/>
                <a:gd name="T35" fmla="*/ 30 h 1593"/>
                <a:gd name="T36" fmla="*/ 31 w 190"/>
                <a:gd name="T37" fmla="*/ 0 h 1593"/>
                <a:gd name="T38" fmla="*/ 34 w 190"/>
                <a:gd name="T39" fmla="*/ 11 h 1593"/>
                <a:gd name="T40" fmla="*/ 34 w 190"/>
                <a:gd name="T41" fmla="*/ 11 h 15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0"/>
                <a:gd name="T64" fmla="*/ 0 h 1593"/>
                <a:gd name="T65" fmla="*/ 190 w 190"/>
                <a:gd name="T66" fmla="*/ 1593 h 159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0" h="1593">
                  <a:moveTo>
                    <a:pt x="68" y="21"/>
                  </a:moveTo>
                  <a:lnTo>
                    <a:pt x="106" y="97"/>
                  </a:lnTo>
                  <a:lnTo>
                    <a:pt x="100" y="162"/>
                  </a:lnTo>
                  <a:lnTo>
                    <a:pt x="55" y="295"/>
                  </a:lnTo>
                  <a:lnTo>
                    <a:pt x="45" y="708"/>
                  </a:lnTo>
                  <a:lnTo>
                    <a:pt x="106" y="1086"/>
                  </a:lnTo>
                  <a:lnTo>
                    <a:pt x="165" y="1276"/>
                  </a:lnTo>
                  <a:lnTo>
                    <a:pt x="190" y="1449"/>
                  </a:lnTo>
                  <a:lnTo>
                    <a:pt x="165" y="1593"/>
                  </a:lnTo>
                  <a:lnTo>
                    <a:pt x="74" y="1593"/>
                  </a:lnTo>
                  <a:lnTo>
                    <a:pt x="118" y="1390"/>
                  </a:lnTo>
                  <a:lnTo>
                    <a:pt x="97" y="1160"/>
                  </a:lnTo>
                  <a:lnTo>
                    <a:pt x="32" y="915"/>
                  </a:lnTo>
                  <a:lnTo>
                    <a:pt x="0" y="650"/>
                  </a:lnTo>
                  <a:lnTo>
                    <a:pt x="5" y="413"/>
                  </a:lnTo>
                  <a:lnTo>
                    <a:pt x="40" y="230"/>
                  </a:lnTo>
                  <a:lnTo>
                    <a:pt x="72" y="103"/>
                  </a:lnTo>
                  <a:lnTo>
                    <a:pt x="62" y="59"/>
                  </a:lnTo>
                  <a:lnTo>
                    <a:pt x="62" y="0"/>
                  </a:lnTo>
                  <a:lnTo>
                    <a:pt x="68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5" name="Freeform 122"/>
            <p:cNvSpPr>
              <a:spLocks/>
            </p:cNvSpPr>
            <p:nvPr/>
          </p:nvSpPr>
          <p:spPr bwMode="auto">
            <a:xfrm>
              <a:off x="3163" y="1955"/>
              <a:ext cx="143" cy="677"/>
            </a:xfrm>
            <a:custGeom>
              <a:avLst/>
              <a:gdLst>
                <a:gd name="T0" fmla="*/ 0 w 287"/>
                <a:gd name="T1" fmla="*/ 0 h 1356"/>
                <a:gd name="T2" fmla="*/ 47 w 287"/>
                <a:gd name="T3" fmla="*/ 186 h 1356"/>
                <a:gd name="T4" fmla="*/ 53 w 287"/>
                <a:gd name="T5" fmla="*/ 341 h 1356"/>
                <a:gd name="T6" fmla="*/ 82 w 287"/>
                <a:gd name="T7" fmla="*/ 444 h 1356"/>
                <a:gd name="T8" fmla="*/ 94 w 287"/>
                <a:gd name="T9" fmla="*/ 521 h 1356"/>
                <a:gd name="T10" fmla="*/ 125 w 287"/>
                <a:gd name="T11" fmla="*/ 456 h 1356"/>
                <a:gd name="T12" fmla="*/ 143 w 287"/>
                <a:gd name="T13" fmla="*/ 334 h 1356"/>
                <a:gd name="T14" fmla="*/ 134 w 287"/>
                <a:gd name="T15" fmla="*/ 567 h 1356"/>
                <a:gd name="T16" fmla="*/ 113 w 287"/>
                <a:gd name="T17" fmla="*/ 677 h 1356"/>
                <a:gd name="T18" fmla="*/ 61 w 287"/>
                <a:gd name="T19" fmla="*/ 478 h 1356"/>
                <a:gd name="T20" fmla="*/ 44 w 287"/>
                <a:gd name="T21" fmla="*/ 382 h 1356"/>
                <a:gd name="T22" fmla="*/ 17 w 287"/>
                <a:gd name="T23" fmla="*/ 273 h 1356"/>
                <a:gd name="T24" fmla="*/ 10 w 287"/>
                <a:gd name="T25" fmla="*/ 118 h 1356"/>
                <a:gd name="T26" fmla="*/ 0 w 287"/>
                <a:gd name="T27" fmla="*/ 0 h 1356"/>
                <a:gd name="T28" fmla="*/ 0 w 287"/>
                <a:gd name="T29" fmla="*/ 0 h 13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7"/>
                <a:gd name="T46" fmla="*/ 0 h 1356"/>
                <a:gd name="T47" fmla="*/ 287 w 287"/>
                <a:gd name="T48" fmla="*/ 1356 h 13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7" h="1356">
                  <a:moveTo>
                    <a:pt x="0" y="0"/>
                  </a:moveTo>
                  <a:lnTo>
                    <a:pt x="95" y="373"/>
                  </a:lnTo>
                  <a:lnTo>
                    <a:pt x="106" y="683"/>
                  </a:lnTo>
                  <a:lnTo>
                    <a:pt x="165" y="890"/>
                  </a:lnTo>
                  <a:lnTo>
                    <a:pt x="188" y="1044"/>
                  </a:lnTo>
                  <a:lnTo>
                    <a:pt x="251" y="913"/>
                  </a:lnTo>
                  <a:lnTo>
                    <a:pt x="287" y="668"/>
                  </a:lnTo>
                  <a:lnTo>
                    <a:pt x="268" y="1135"/>
                  </a:lnTo>
                  <a:lnTo>
                    <a:pt x="226" y="1356"/>
                  </a:lnTo>
                  <a:lnTo>
                    <a:pt x="123" y="958"/>
                  </a:lnTo>
                  <a:lnTo>
                    <a:pt x="89" y="765"/>
                  </a:lnTo>
                  <a:lnTo>
                    <a:pt x="34" y="546"/>
                  </a:lnTo>
                  <a:lnTo>
                    <a:pt x="20" y="2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6" name="Freeform 123"/>
            <p:cNvSpPr>
              <a:spLocks/>
            </p:cNvSpPr>
            <p:nvPr/>
          </p:nvSpPr>
          <p:spPr bwMode="auto">
            <a:xfrm>
              <a:off x="1994" y="2794"/>
              <a:ext cx="252" cy="366"/>
            </a:xfrm>
            <a:custGeom>
              <a:avLst/>
              <a:gdLst>
                <a:gd name="T0" fmla="*/ 32 w 506"/>
                <a:gd name="T1" fmla="*/ 0 h 732"/>
                <a:gd name="T2" fmla="*/ 27 w 506"/>
                <a:gd name="T3" fmla="*/ 84 h 732"/>
                <a:gd name="T4" fmla="*/ 49 w 506"/>
                <a:gd name="T5" fmla="*/ 152 h 732"/>
                <a:gd name="T6" fmla="*/ 125 w 506"/>
                <a:gd name="T7" fmla="*/ 244 h 732"/>
                <a:gd name="T8" fmla="*/ 252 w 506"/>
                <a:gd name="T9" fmla="*/ 345 h 732"/>
                <a:gd name="T10" fmla="*/ 232 w 506"/>
                <a:gd name="T11" fmla="*/ 366 h 732"/>
                <a:gd name="T12" fmla="*/ 115 w 506"/>
                <a:gd name="T13" fmla="*/ 277 h 732"/>
                <a:gd name="T14" fmla="*/ 45 w 506"/>
                <a:gd name="T15" fmla="*/ 173 h 732"/>
                <a:gd name="T16" fmla="*/ 0 w 506"/>
                <a:gd name="T17" fmla="*/ 111 h 732"/>
                <a:gd name="T18" fmla="*/ 19 w 506"/>
                <a:gd name="T19" fmla="*/ 62 h 732"/>
                <a:gd name="T20" fmla="*/ 32 w 506"/>
                <a:gd name="T21" fmla="*/ 0 h 732"/>
                <a:gd name="T22" fmla="*/ 32 w 506"/>
                <a:gd name="T23" fmla="*/ 0 h 7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6"/>
                <a:gd name="T37" fmla="*/ 0 h 732"/>
                <a:gd name="T38" fmla="*/ 506 w 506"/>
                <a:gd name="T39" fmla="*/ 732 h 7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6" h="732">
                  <a:moveTo>
                    <a:pt x="65" y="0"/>
                  </a:moveTo>
                  <a:lnTo>
                    <a:pt x="55" y="167"/>
                  </a:lnTo>
                  <a:lnTo>
                    <a:pt x="99" y="304"/>
                  </a:lnTo>
                  <a:lnTo>
                    <a:pt x="251" y="488"/>
                  </a:lnTo>
                  <a:lnTo>
                    <a:pt x="506" y="690"/>
                  </a:lnTo>
                  <a:lnTo>
                    <a:pt x="466" y="732"/>
                  </a:lnTo>
                  <a:lnTo>
                    <a:pt x="230" y="553"/>
                  </a:lnTo>
                  <a:lnTo>
                    <a:pt x="91" y="346"/>
                  </a:lnTo>
                  <a:lnTo>
                    <a:pt x="0" y="222"/>
                  </a:lnTo>
                  <a:lnTo>
                    <a:pt x="38" y="12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7" name="Freeform 124"/>
            <p:cNvSpPr>
              <a:spLocks/>
            </p:cNvSpPr>
            <p:nvPr/>
          </p:nvSpPr>
          <p:spPr bwMode="auto">
            <a:xfrm>
              <a:off x="2135" y="2821"/>
              <a:ext cx="157" cy="64"/>
            </a:xfrm>
            <a:custGeom>
              <a:avLst/>
              <a:gdLst>
                <a:gd name="T0" fmla="*/ 0 w 313"/>
                <a:gd name="T1" fmla="*/ 64 h 129"/>
                <a:gd name="T2" fmla="*/ 115 w 313"/>
                <a:gd name="T3" fmla="*/ 3 h 129"/>
                <a:gd name="T4" fmla="*/ 157 w 313"/>
                <a:gd name="T5" fmla="*/ 0 h 129"/>
                <a:gd name="T6" fmla="*/ 0 w 313"/>
                <a:gd name="T7" fmla="*/ 64 h 129"/>
                <a:gd name="T8" fmla="*/ 0 w 313"/>
                <a:gd name="T9" fmla="*/ 64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3"/>
                <a:gd name="T16" fmla="*/ 0 h 129"/>
                <a:gd name="T17" fmla="*/ 313 w 313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3" h="129">
                  <a:moveTo>
                    <a:pt x="0" y="129"/>
                  </a:moveTo>
                  <a:lnTo>
                    <a:pt x="230" y="6"/>
                  </a:lnTo>
                  <a:lnTo>
                    <a:pt x="313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8" name="Freeform 125"/>
            <p:cNvSpPr>
              <a:spLocks/>
            </p:cNvSpPr>
            <p:nvPr/>
          </p:nvSpPr>
          <p:spPr bwMode="auto">
            <a:xfrm>
              <a:off x="2211" y="2876"/>
              <a:ext cx="336" cy="284"/>
            </a:xfrm>
            <a:custGeom>
              <a:avLst/>
              <a:gdLst>
                <a:gd name="T0" fmla="*/ 24 w 671"/>
                <a:gd name="T1" fmla="*/ 258 h 569"/>
                <a:gd name="T2" fmla="*/ 87 w 671"/>
                <a:gd name="T3" fmla="*/ 185 h 569"/>
                <a:gd name="T4" fmla="*/ 206 w 671"/>
                <a:gd name="T5" fmla="*/ 84 h 569"/>
                <a:gd name="T6" fmla="*/ 336 w 671"/>
                <a:gd name="T7" fmla="*/ 0 h 569"/>
                <a:gd name="T8" fmla="*/ 170 w 671"/>
                <a:gd name="T9" fmla="*/ 141 h 569"/>
                <a:gd name="T10" fmla="*/ 159 w 671"/>
                <a:gd name="T11" fmla="*/ 213 h 569"/>
                <a:gd name="T12" fmla="*/ 27 w 671"/>
                <a:gd name="T13" fmla="*/ 284 h 569"/>
                <a:gd name="T14" fmla="*/ 14 w 671"/>
                <a:gd name="T15" fmla="*/ 284 h 569"/>
                <a:gd name="T16" fmla="*/ 0 w 671"/>
                <a:gd name="T17" fmla="*/ 263 h 569"/>
                <a:gd name="T18" fmla="*/ 24 w 671"/>
                <a:gd name="T19" fmla="*/ 258 h 569"/>
                <a:gd name="T20" fmla="*/ 24 w 671"/>
                <a:gd name="T21" fmla="*/ 258 h 5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71"/>
                <a:gd name="T34" fmla="*/ 0 h 569"/>
                <a:gd name="T35" fmla="*/ 671 w 671"/>
                <a:gd name="T36" fmla="*/ 569 h 5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71" h="569">
                  <a:moveTo>
                    <a:pt x="47" y="517"/>
                  </a:moveTo>
                  <a:lnTo>
                    <a:pt x="174" y="371"/>
                  </a:lnTo>
                  <a:lnTo>
                    <a:pt x="412" y="168"/>
                  </a:lnTo>
                  <a:lnTo>
                    <a:pt x="671" y="0"/>
                  </a:lnTo>
                  <a:lnTo>
                    <a:pt x="340" y="283"/>
                  </a:lnTo>
                  <a:lnTo>
                    <a:pt x="317" y="426"/>
                  </a:lnTo>
                  <a:lnTo>
                    <a:pt x="53" y="569"/>
                  </a:lnTo>
                  <a:lnTo>
                    <a:pt x="28" y="569"/>
                  </a:lnTo>
                  <a:lnTo>
                    <a:pt x="0" y="527"/>
                  </a:lnTo>
                  <a:lnTo>
                    <a:pt x="47" y="5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9" name="Freeform 126"/>
            <p:cNvSpPr>
              <a:spLocks/>
            </p:cNvSpPr>
            <p:nvPr/>
          </p:nvSpPr>
          <p:spPr bwMode="auto">
            <a:xfrm>
              <a:off x="2475" y="2799"/>
              <a:ext cx="285" cy="417"/>
            </a:xfrm>
            <a:custGeom>
              <a:avLst/>
              <a:gdLst>
                <a:gd name="T0" fmla="*/ 108 w 571"/>
                <a:gd name="T1" fmla="*/ 0 h 835"/>
                <a:gd name="T2" fmla="*/ 219 w 571"/>
                <a:gd name="T3" fmla="*/ 140 h 835"/>
                <a:gd name="T4" fmla="*/ 285 w 571"/>
                <a:gd name="T5" fmla="*/ 198 h 835"/>
                <a:gd name="T6" fmla="*/ 237 w 571"/>
                <a:gd name="T7" fmla="*/ 170 h 835"/>
                <a:gd name="T8" fmla="*/ 186 w 571"/>
                <a:gd name="T9" fmla="*/ 130 h 835"/>
                <a:gd name="T10" fmla="*/ 158 w 571"/>
                <a:gd name="T11" fmla="*/ 144 h 835"/>
                <a:gd name="T12" fmla="*/ 158 w 571"/>
                <a:gd name="T13" fmla="*/ 172 h 835"/>
                <a:gd name="T14" fmla="*/ 136 w 571"/>
                <a:gd name="T15" fmla="*/ 188 h 835"/>
                <a:gd name="T16" fmla="*/ 136 w 571"/>
                <a:gd name="T17" fmla="*/ 229 h 835"/>
                <a:gd name="T18" fmla="*/ 119 w 571"/>
                <a:gd name="T19" fmla="*/ 256 h 835"/>
                <a:gd name="T20" fmla="*/ 99 w 571"/>
                <a:gd name="T21" fmla="*/ 283 h 835"/>
                <a:gd name="T22" fmla="*/ 105 w 571"/>
                <a:gd name="T23" fmla="*/ 305 h 835"/>
                <a:gd name="T24" fmla="*/ 116 w 571"/>
                <a:gd name="T25" fmla="*/ 319 h 835"/>
                <a:gd name="T26" fmla="*/ 108 w 571"/>
                <a:gd name="T27" fmla="*/ 346 h 835"/>
                <a:gd name="T28" fmla="*/ 114 w 571"/>
                <a:gd name="T29" fmla="*/ 370 h 835"/>
                <a:gd name="T30" fmla="*/ 126 w 571"/>
                <a:gd name="T31" fmla="*/ 386 h 835"/>
                <a:gd name="T32" fmla="*/ 127 w 571"/>
                <a:gd name="T33" fmla="*/ 396 h 835"/>
                <a:gd name="T34" fmla="*/ 151 w 571"/>
                <a:gd name="T35" fmla="*/ 417 h 835"/>
                <a:gd name="T36" fmla="*/ 110 w 571"/>
                <a:gd name="T37" fmla="*/ 396 h 835"/>
                <a:gd name="T38" fmla="*/ 75 w 571"/>
                <a:gd name="T39" fmla="*/ 361 h 835"/>
                <a:gd name="T40" fmla="*/ 20 w 571"/>
                <a:gd name="T41" fmla="*/ 321 h 835"/>
                <a:gd name="T42" fmla="*/ 15 w 571"/>
                <a:gd name="T43" fmla="*/ 311 h 835"/>
                <a:gd name="T44" fmla="*/ 0 w 571"/>
                <a:gd name="T45" fmla="*/ 296 h 835"/>
                <a:gd name="T46" fmla="*/ 26 w 571"/>
                <a:gd name="T47" fmla="*/ 275 h 835"/>
                <a:gd name="T48" fmla="*/ 17 w 571"/>
                <a:gd name="T49" fmla="*/ 258 h 835"/>
                <a:gd name="T50" fmla="*/ 46 w 571"/>
                <a:gd name="T51" fmla="*/ 238 h 835"/>
                <a:gd name="T52" fmla="*/ 46 w 571"/>
                <a:gd name="T53" fmla="*/ 221 h 835"/>
                <a:gd name="T54" fmla="*/ 31 w 571"/>
                <a:gd name="T55" fmla="*/ 214 h 835"/>
                <a:gd name="T56" fmla="*/ 54 w 571"/>
                <a:gd name="T57" fmla="*/ 177 h 835"/>
                <a:gd name="T58" fmla="*/ 39 w 571"/>
                <a:gd name="T59" fmla="*/ 163 h 835"/>
                <a:gd name="T60" fmla="*/ 77 w 571"/>
                <a:gd name="T61" fmla="*/ 140 h 835"/>
                <a:gd name="T62" fmla="*/ 82 w 571"/>
                <a:gd name="T63" fmla="*/ 112 h 835"/>
                <a:gd name="T64" fmla="*/ 108 w 571"/>
                <a:gd name="T65" fmla="*/ 112 h 835"/>
                <a:gd name="T66" fmla="*/ 101 w 571"/>
                <a:gd name="T67" fmla="*/ 84 h 835"/>
                <a:gd name="T68" fmla="*/ 136 w 571"/>
                <a:gd name="T69" fmla="*/ 99 h 835"/>
                <a:gd name="T70" fmla="*/ 179 w 571"/>
                <a:gd name="T71" fmla="*/ 105 h 835"/>
                <a:gd name="T72" fmla="*/ 108 w 571"/>
                <a:gd name="T73" fmla="*/ 0 h 835"/>
                <a:gd name="T74" fmla="*/ 108 w 571"/>
                <a:gd name="T75" fmla="*/ 0 h 83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71"/>
                <a:gd name="T115" fmla="*/ 0 h 835"/>
                <a:gd name="T116" fmla="*/ 571 w 571"/>
                <a:gd name="T117" fmla="*/ 835 h 83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71" h="835">
                  <a:moveTo>
                    <a:pt x="217" y="0"/>
                  </a:moveTo>
                  <a:lnTo>
                    <a:pt x="439" y="280"/>
                  </a:lnTo>
                  <a:lnTo>
                    <a:pt x="571" y="396"/>
                  </a:lnTo>
                  <a:lnTo>
                    <a:pt x="474" y="341"/>
                  </a:lnTo>
                  <a:lnTo>
                    <a:pt x="373" y="261"/>
                  </a:lnTo>
                  <a:lnTo>
                    <a:pt x="316" y="289"/>
                  </a:lnTo>
                  <a:lnTo>
                    <a:pt x="316" y="344"/>
                  </a:lnTo>
                  <a:lnTo>
                    <a:pt x="272" y="377"/>
                  </a:lnTo>
                  <a:lnTo>
                    <a:pt x="272" y="458"/>
                  </a:lnTo>
                  <a:lnTo>
                    <a:pt x="238" y="512"/>
                  </a:lnTo>
                  <a:lnTo>
                    <a:pt x="198" y="567"/>
                  </a:lnTo>
                  <a:lnTo>
                    <a:pt x="211" y="610"/>
                  </a:lnTo>
                  <a:lnTo>
                    <a:pt x="232" y="639"/>
                  </a:lnTo>
                  <a:lnTo>
                    <a:pt x="217" y="692"/>
                  </a:lnTo>
                  <a:lnTo>
                    <a:pt x="228" y="740"/>
                  </a:lnTo>
                  <a:lnTo>
                    <a:pt x="253" y="772"/>
                  </a:lnTo>
                  <a:lnTo>
                    <a:pt x="255" y="793"/>
                  </a:lnTo>
                  <a:lnTo>
                    <a:pt x="302" y="835"/>
                  </a:lnTo>
                  <a:lnTo>
                    <a:pt x="221" y="793"/>
                  </a:lnTo>
                  <a:lnTo>
                    <a:pt x="150" y="723"/>
                  </a:lnTo>
                  <a:lnTo>
                    <a:pt x="40" y="643"/>
                  </a:lnTo>
                  <a:lnTo>
                    <a:pt x="31" y="622"/>
                  </a:lnTo>
                  <a:lnTo>
                    <a:pt x="0" y="593"/>
                  </a:lnTo>
                  <a:lnTo>
                    <a:pt x="52" y="550"/>
                  </a:lnTo>
                  <a:lnTo>
                    <a:pt x="34" y="517"/>
                  </a:lnTo>
                  <a:lnTo>
                    <a:pt x="93" y="476"/>
                  </a:lnTo>
                  <a:lnTo>
                    <a:pt x="93" y="443"/>
                  </a:lnTo>
                  <a:lnTo>
                    <a:pt x="63" y="428"/>
                  </a:lnTo>
                  <a:lnTo>
                    <a:pt x="109" y="354"/>
                  </a:lnTo>
                  <a:lnTo>
                    <a:pt x="78" y="327"/>
                  </a:lnTo>
                  <a:lnTo>
                    <a:pt x="154" y="280"/>
                  </a:lnTo>
                  <a:lnTo>
                    <a:pt x="164" y="225"/>
                  </a:lnTo>
                  <a:lnTo>
                    <a:pt x="217" y="225"/>
                  </a:lnTo>
                  <a:lnTo>
                    <a:pt x="202" y="169"/>
                  </a:lnTo>
                  <a:lnTo>
                    <a:pt x="272" y="198"/>
                  </a:lnTo>
                  <a:lnTo>
                    <a:pt x="359" y="211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0" name="Freeform 127"/>
            <p:cNvSpPr>
              <a:spLocks/>
            </p:cNvSpPr>
            <p:nvPr/>
          </p:nvSpPr>
          <p:spPr bwMode="auto">
            <a:xfrm>
              <a:off x="2615" y="2786"/>
              <a:ext cx="201" cy="242"/>
            </a:xfrm>
            <a:custGeom>
              <a:avLst/>
              <a:gdLst>
                <a:gd name="T0" fmla="*/ 9 w 401"/>
                <a:gd name="T1" fmla="*/ 24 h 482"/>
                <a:gd name="T2" fmla="*/ 0 w 401"/>
                <a:gd name="T3" fmla="*/ 0 h 482"/>
                <a:gd name="T4" fmla="*/ 148 w 401"/>
                <a:gd name="T5" fmla="*/ 183 h 482"/>
                <a:gd name="T6" fmla="*/ 165 w 401"/>
                <a:gd name="T7" fmla="*/ 176 h 482"/>
                <a:gd name="T8" fmla="*/ 201 w 401"/>
                <a:gd name="T9" fmla="*/ 242 h 482"/>
                <a:gd name="T10" fmla="*/ 173 w 401"/>
                <a:gd name="T11" fmla="*/ 227 h 482"/>
                <a:gd name="T12" fmla="*/ 9 w 401"/>
                <a:gd name="T13" fmla="*/ 24 h 482"/>
                <a:gd name="T14" fmla="*/ 9 w 401"/>
                <a:gd name="T15" fmla="*/ 24 h 4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1"/>
                <a:gd name="T25" fmla="*/ 0 h 482"/>
                <a:gd name="T26" fmla="*/ 401 w 401"/>
                <a:gd name="T27" fmla="*/ 482 h 4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1" h="482">
                  <a:moveTo>
                    <a:pt x="17" y="47"/>
                  </a:moveTo>
                  <a:lnTo>
                    <a:pt x="0" y="0"/>
                  </a:lnTo>
                  <a:lnTo>
                    <a:pt x="296" y="365"/>
                  </a:lnTo>
                  <a:lnTo>
                    <a:pt x="330" y="351"/>
                  </a:lnTo>
                  <a:lnTo>
                    <a:pt x="401" y="482"/>
                  </a:lnTo>
                  <a:lnTo>
                    <a:pt x="346" y="452"/>
                  </a:lnTo>
                  <a:lnTo>
                    <a:pt x="17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1" name="Freeform 128"/>
            <p:cNvSpPr>
              <a:spLocks/>
            </p:cNvSpPr>
            <p:nvPr/>
          </p:nvSpPr>
          <p:spPr bwMode="auto">
            <a:xfrm>
              <a:off x="2722" y="2902"/>
              <a:ext cx="129" cy="145"/>
            </a:xfrm>
            <a:custGeom>
              <a:avLst/>
              <a:gdLst>
                <a:gd name="T0" fmla="*/ 0 w 259"/>
                <a:gd name="T1" fmla="*/ 0 h 289"/>
                <a:gd name="T2" fmla="*/ 61 w 259"/>
                <a:gd name="T3" fmla="*/ 30 h 289"/>
                <a:gd name="T4" fmla="*/ 94 w 259"/>
                <a:gd name="T5" fmla="*/ 34 h 289"/>
                <a:gd name="T6" fmla="*/ 104 w 259"/>
                <a:gd name="T7" fmla="*/ 46 h 289"/>
                <a:gd name="T8" fmla="*/ 104 w 259"/>
                <a:gd name="T9" fmla="*/ 82 h 289"/>
                <a:gd name="T10" fmla="*/ 129 w 259"/>
                <a:gd name="T11" fmla="*/ 145 h 289"/>
                <a:gd name="T12" fmla="*/ 98 w 259"/>
                <a:gd name="T13" fmla="*/ 87 h 289"/>
                <a:gd name="T14" fmla="*/ 94 w 259"/>
                <a:gd name="T15" fmla="*/ 53 h 289"/>
                <a:gd name="T16" fmla="*/ 85 w 259"/>
                <a:gd name="T17" fmla="*/ 39 h 289"/>
                <a:gd name="T18" fmla="*/ 56 w 259"/>
                <a:gd name="T19" fmla="*/ 34 h 289"/>
                <a:gd name="T20" fmla="*/ 0 w 259"/>
                <a:gd name="T21" fmla="*/ 0 h 289"/>
                <a:gd name="T22" fmla="*/ 0 w 259"/>
                <a:gd name="T23" fmla="*/ 0 h 2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9"/>
                <a:gd name="T37" fmla="*/ 0 h 289"/>
                <a:gd name="T38" fmla="*/ 259 w 259"/>
                <a:gd name="T39" fmla="*/ 289 h 28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9" h="289">
                  <a:moveTo>
                    <a:pt x="0" y="0"/>
                  </a:moveTo>
                  <a:lnTo>
                    <a:pt x="122" y="59"/>
                  </a:lnTo>
                  <a:lnTo>
                    <a:pt x="189" y="67"/>
                  </a:lnTo>
                  <a:lnTo>
                    <a:pt x="208" y="92"/>
                  </a:lnTo>
                  <a:lnTo>
                    <a:pt x="208" y="164"/>
                  </a:lnTo>
                  <a:lnTo>
                    <a:pt x="259" y="289"/>
                  </a:lnTo>
                  <a:lnTo>
                    <a:pt x="196" y="173"/>
                  </a:lnTo>
                  <a:lnTo>
                    <a:pt x="189" y="105"/>
                  </a:lnTo>
                  <a:lnTo>
                    <a:pt x="170" y="78"/>
                  </a:lnTo>
                  <a:lnTo>
                    <a:pt x="113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2" name="Freeform 129"/>
            <p:cNvSpPr>
              <a:spLocks/>
            </p:cNvSpPr>
            <p:nvPr/>
          </p:nvSpPr>
          <p:spPr bwMode="auto">
            <a:xfrm>
              <a:off x="2665" y="3014"/>
              <a:ext cx="190" cy="84"/>
            </a:xfrm>
            <a:custGeom>
              <a:avLst/>
              <a:gdLst>
                <a:gd name="T0" fmla="*/ 131 w 381"/>
                <a:gd name="T1" fmla="*/ 2 h 167"/>
                <a:gd name="T2" fmla="*/ 182 w 381"/>
                <a:gd name="T3" fmla="*/ 24 h 167"/>
                <a:gd name="T4" fmla="*/ 190 w 381"/>
                <a:gd name="T5" fmla="*/ 49 h 167"/>
                <a:gd name="T6" fmla="*/ 182 w 381"/>
                <a:gd name="T7" fmla="*/ 68 h 167"/>
                <a:gd name="T8" fmla="*/ 165 w 381"/>
                <a:gd name="T9" fmla="*/ 84 h 167"/>
                <a:gd name="T10" fmla="*/ 79 w 381"/>
                <a:gd name="T11" fmla="*/ 56 h 167"/>
                <a:gd name="T12" fmla="*/ 0 w 381"/>
                <a:gd name="T13" fmla="*/ 0 h 167"/>
                <a:gd name="T14" fmla="*/ 87 w 381"/>
                <a:gd name="T15" fmla="*/ 49 h 167"/>
                <a:gd name="T16" fmla="*/ 168 w 381"/>
                <a:gd name="T17" fmla="*/ 75 h 167"/>
                <a:gd name="T18" fmla="*/ 182 w 381"/>
                <a:gd name="T19" fmla="*/ 54 h 167"/>
                <a:gd name="T20" fmla="*/ 178 w 381"/>
                <a:gd name="T21" fmla="*/ 30 h 167"/>
                <a:gd name="T22" fmla="*/ 151 w 381"/>
                <a:gd name="T23" fmla="*/ 13 h 167"/>
                <a:gd name="T24" fmla="*/ 131 w 381"/>
                <a:gd name="T25" fmla="*/ 2 h 167"/>
                <a:gd name="T26" fmla="*/ 131 w 381"/>
                <a:gd name="T27" fmla="*/ 2 h 1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1"/>
                <a:gd name="T43" fmla="*/ 0 h 167"/>
                <a:gd name="T44" fmla="*/ 381 w 381"/>
                <a:gd name="T45" fmla="*/ 167 h 1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1" h="167">
                  <a:moveTo>
                    <a:pt x="263" y="4"/>
                  </a:moveTo>
                  <a:lnTo>
                    <a:pt x="365" y="47"/>
                  </a:lnTo>
                  <a:lnTo>
                    <a:pt x="381" y="97"/>
                  </a:lnTo>
                  <a:lnTo>
                    <a:pt x="365" y="135"/>
                  </a:lnTo>
                  <a:lnTo>
                    <a:pt x="331" y="167"/>
                  </a:lnTo>
                  <a:lnTo>
                    <a:pt x="158" y="112"/>
                  </a:lnTo>
                  <a:lnTo>
                    <a:pt x="0" y="0"/>
                  </a:lnTo>
                  <a:lnTo>
                    <a:pt x="175" y="97"/>
                  </a:lnTo>
                  <a:lnTo>
                    <a:pt x="337" y="150"/>
                  </a:lnTo>
                  <a:lnTo>
                    <a:pt x="365" y="108"/>
                  </a:lnTo>
                  <a:lnTo>
                    <a:pt x="356" y="59"/>
                  </a:lnTo>
                  <a:lnTo>
                    <a:pt x="303" y="26"/>
                  </a:lnTo>
                  <a:lnTo>
                    <a:pt x="263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3" name="Freeform 130"/>
            <p:cNvSpPr>
              <a:spLocks/>
            </p:cNvSpPr>
            <p:nvPr/>
          </p:nvSpPr>
          <p:spPr bwMode="auto">
            <a:xfrm>
              <a:off x="2628" y="3098"/>
              <a:ext cx="219" cy="87"/>
            </a:xfrm>
            <a:custGeom>
              <a:avLst/>
              <a:gdLst>
                <a:gd name="T0" fmla="*/ 0 w 439"/>
                <a:gd name="T1" fmla="*/ 28 h 173"/>
                <a:gd name="T2" fmla="*/ 19 w 439"/>
                <a:gd name="T3" fmla="*/ 9 h 173"/>
                <a:gd name="T4" fmla="*/ 74 w 439"/>
                <a:gd name="T5" fmla="*/ 9 h 173"/>
                <a:gd name="T6" fmla="*/ 143 w 439"/>
                <a:gd name="T7" fmla="*/ 25 h 173"/>
                <a:gd name="T8" fmla="*/ 192 w 439"/>
                <a:gd name="T9" fmla="*/ 20 h 173"/>
                <a:gd name="T10" fmla="*/ 208 w 439"/>
                <a:gd name="T11" fmla="*/ 0 h 173"/>
                <a:gd name="T12" fmla="*/ 198 w 439"/>
                <a:gd name="T13" fmla="*/ 28 h 173"/>
                <a:gd name="T14" fmla="*/ 163 w 439"/>
                <a:gd name="T15" fmla="*/ 41 h 173"/>
                <a:gd name="T16" fmla="*/ 211 w 439"/>
                <a:gd name="T17" fmla="*/ 41 h 173"/>
                <a:gd name="T18" fmla="*/ 219 w 439"/>
                <a:gd name="T19" fmla="*/ 57 h 173"/>
                <a:gd name="T20" fmla="*/ 211 w 439"/>
                <a:gd name="T21" fmla="*/ 82 h 173"/>
                <a:gd name="T22" fmla="*/ 192 w 439"/>
                <a:gd name="T23" fmla="*/ 87 h 173"/>
                <a:gd name="T24" fmla="*/ 211 w 439"/>
                <a:gd name="T25" fmla="*/ 69 h 173"/>
                <a:gd name="T26" fmla="*/ 207 w 439"/>
                <a:gd name="T27" fmla="*/ 49 h 173"/>
                <a:gd name="T28" fmla="*/ 175 w 439"/>
                <a:gd name="T29" fmla="*/ 47 h 173"/>
                <a:gd name="T30" fmla="*/ 123 w 439"/>
                <a:gd name="T31" fmla="*/ 41 h 173"/>
                <a:gd name="T32" fmla="*/ 68 w 439"/>
                <a:gd name="T33" fmla="*/ 16 h 173"/>
                <a:gd name="T34" fmla="*/ 24 w 439"/>
                <a:gd name="T35" fmla="*/ 15 h 173"/>
                <a:gd name="T36" fmla="*/ 0 w 439"/>
                <a:gd name="T37" fmla="*/ 28 h 173"/>
                <a:gd name="T38" fmla="*/ 0 w 439"/>
                <a:gd name="T39" fmla="*/ 28 h 17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39"/>
                <a:gd name="T61" fmla="*/ 0 h 173"/>
                <a:gd name="T62" fmla="*/ 439 w 439"/>
                <a:gd name="T63" fmla="*/ 173 h 17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39" h="173">
                  <a:moveTo>
                    <a:pt x="0" y="55"/>
                  </a:moveTo>
                  <a:lnTo>
                    <a:pt x="38" y="17"/>
                  </a:lnTo>
                  <a:lnTo>
                    <a:pt x="149" y="17"/>
                  </a:lnTo>
                  <a:lnTo>
                    <a:pt x="287" y="49"/>
                  </a:lnTo>
                  <a:lnTo>
                    <a:pt x="384" y="40"/>
                  </a:lnTo>
                  <a:lnTo>
                    <a:pt x="417" y="0"/>
                  </a:lnTo>
                  <a:lnTo>
                    <a:pt x="396" y="55"/>
                  </a:lnTo>
                  <a:lnTo>
                    <a:pt x="327" y="82"/>
                  </a:lnTo>
                  <a:lnTo>
                    <a:pt x="422" y="82"/>
                  </a:lnTo>
                  <a:lnTo>
                    <a:pt x="439" y="114"/>
                  </a:lnTo>
                  <a:lnTo>
                    <a:pt x="422" y="164"/>
                  </a:lnTo>
                  <a:lnTo>
                    <a:pt x="384" y="173"/>
                  </a:lnTo>
                  <a:lnTo>
                    <a:pt x="422" y="137"/>
                  </a:lnTo>
                  <a:lnTo>
                    <a:pt x="415" y="97"/>
                  </a:lnTo>
                  <a:lnTo>
                    <a:pt x="350" y="93"/>
                  </a:lnTo>
                  <a:lnTo>
                    <a:pt x="246" y="82"/>
                  </a:lnTo>
                  <a:lnTo>
                    <a:pt x="137" y="32"/>
                  </a:lnTo>
                  <a:lnTo>
                    <a:pt x="48" y="2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4" name="Freeform 131"/>
            <p:cNvSpPr>
              <a:spLocks/>
            </p:cNvSpPr>
            <p:nvPr/>
          </p:nvSpPr>
          <p:spPr bwMode="auto">
            <a:xfrm>
              <a:off x="2619" y="3176"/>
              <a:ext cx="206" cy="49"/>
            </a:xfrm>
            <a:custGeom>
              <a:avLst/>
              <a:gdLst>
                <a:gd name="T0" fmla="*/ 0 w 413"/>
                <a:gd name="T1" fmla="*/ 0 h 99"/>
                <a:gd name="T2" fmla="*/ 91 w 413"/>
                <a:gd name="T3" fmla="*/ 18 h 99"/>
                <a:gd name="T4" fmla="*/ 206 w 413"/>
                <a:gd name="T5" fmla="*/ 8 h 99"/>
                <a:gd name="T6" fmla="*/ 183 w 413"/>
                <a:gd name="T7" fmla="*/ 18 h 99"/>
                <a:gd name="T8" fmla="*/ 165 w 413"/>
                <a:gd name="T9" fmla="*/ 40 h 99"/>
                <a:gd name="T10" fmla="*/ 107 w 413"/>
                <a:gd name="T11" fmla="*/ 49 h 99"/>
                <a:gd name="T12" fmla="*/ 4 w 413"/>
                <a:gd name="T13" fmla="*/ 40 h 99"/>
                <a:gd name="T14" fmla="*/ 95 w 413"/>
                <a:gd name="T15" fmla="*/ 39 h 99"/>
                <a:gd name="T16" fmla="*/ 141 w 413"/>
                <a:gd name="T17" fmla="*/ 22 h 99"/>
                <a:gd name="T18" fmla="*/ 83 w 413"/>
                <a:gd name="T19" fmla="*/ 23 h 99"/>
                <a:gd name="T20" fmla="*/ 0 w 413"/>
                <a:gd name="T21" fmla="*/ 0 h 99"/>
                <a:gd name="T22" fmla="*/ 0 w 413"/>
                <a:gd name="T23" fmla="*/ 0 h 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3"/>
                <a:gd name="T37" fmla="*/ 0 h 99"/>
                <a:gd name="T38" fmla="*/ 413 w 413"/>
                <a:gd name="T39" fmla="*/ 99 h 9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3" h="99">
                  <a:moveTo>
                    <a:pt x="0" y="0"/>
                  </a:moveTo>
                  <a:lnTo>
                    <a:pt x="183" y="36"/>
                  </a:lnTo>
                  <a:lnTo>
                    <a:pt x="413" y="17"/>
                  </a:lnTo>
                  <a:lnTo>
                    <a:pt x="367" y="36"/>
                  </a:lnTo>
                  <a:lnTo>
                    <a:pt x="331" y="80"/>
                  </a:lnTo>
                  <a:lnTo>
                    <a:pt x="215" y="99"/>
                  </a:lnTo>
                  <a:lnTo>
                    <a:pt x="8" y="80"/>
                  </a:lnTo>
                  <a:lnTo>
                    <a:pt x="190" y="78"/>
                  </a:lnTo>
                  <a:lnTo>
                    <a:pt x="283" y="44"/>
                  </a:lnTo>
                  <a:lnTo>
                    <a:pt x="166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5" name="Freeform 132"/>
            <p:cNvSpPr>
              <a:spLocks/>
            </p:cNvSpPr>
            <p:nvPr/>
          </p:nvSpPr>
          <p:spPr bwMode="auto">
            <a:xfrm>
              <a:off x="2905" y="2917"/>
              <a:ext cx="607" cy="310"/>
            </a:xfrm>
            <a:custGeom>
              <a:avLst/>
              <a:gdLst>
                <a:gd name="T0" fmla="*/ 115 w 1213"/>
                <a:gd name="T1" fmla="*/ 253 h 620"/>
                <a:gd name="T2" fmla="*/ 607 w 1213"/>
                <a:gd name="T3" fmla="*/ 0 h 620"/>
                <a:gd name="T4" fmla="*/ 537 w 1213"/>
                <a:gd name="T5" fmla="*/ 20 h 620"/>
                <a:gd name="T6" fmla="*/ 502 w 1213"/>
                <a:gd name="T7" fmla="*/ 14 h 620"/>
                <a:gd name="T8" fmla="*/ 503 w 1213"/>
                <a:gd name="T9" fmla="*/ 38 h 620"/>
                <a:gd name="T10" fmla="*/ 60 w 1213"/>
                <a:gd name="T11" fmla="*/ 263 h 620"/>
                <a:gd name="T12" fmla="*/ 0 w 1213"/>
                <a:gd name="T13" fmla="*/ 304 h 620"/>
                <a:gd name="T14" fmla="*/ 271 w 1213"/>
                <a:gd name="T15" fmla="*/ 310 h 620"/>
                <a:gd name="T16" fmla="*/ 115 w 1213"/>
                <a:gd name="T17" fmla="*/ 253 h 620"/>
                <a:gd name="T18" fmla="*/ 115 w 1213"/>
                <a:gd name="T19" fmla="*/ 253 h 6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13"/>
                <a:gd name="T31" fmla="*/ 0 h 620"/>
                <a:gd name="T32" fmla="*/ 1213 w 1213"/>
                <a:gd name="T33" fmla="*/ 620 h 6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13" h="620">
                  <a:moveTo>
                    <a:pt x="230" y="507"/>
                  </a:moveTo>
                  <a:lnTo>
                    <a:pt x="1213" y="0"/>
                  </a:lnTo>
                  <a:lnTo>
                    <a:pt x="1074" y="40"/>
                  </a:lnTo>
                  <a:lnTo>
                    <a:pt x="1004" y="28"/>
                  </a:lnTo>
                  <a:lnTo>
                    <a:pt x="1006" y="76"/>
                  </a:lnTo>
                  <a:lnTo>
                    <a:pt x="120" y="525"/>
                  </a:lnTo>
                  <a:lnTo>
                    <a:pt x="0" y="608"/>
                  </a:lnTo>
                  <a:lnTo>
                    <a:pt x="542" y="620"/>
                  </a:lnTo>
                  <a:lnTo>
                    <a:pt x="230" y="5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6" name="Freeform 133"/>
            <p:cNvSpPr>
              <a:spLocks/>
            </p:cNvSpPr>
            <p:nvPr/>
          </p:nvSpPr>
          <p:spPr bwMode="auto">
            <a:xfrm>
              <a:off x="3073" y="2452"/>
              <a:ext cx="560" cy="507"/>
            </a:xfrm>
            <a:custGeom>
              <a:avLst/>
              <a:gdLst>
                <a:gd name="T0" fmla="*/ 0 w 1120"/>
                <a:gd name="T1" fmla="*/ 329 h 1015"/>
                <a:gd name="T2" fmla="*/ 228 w 1120"/>
                <a:gd name="T3" fmla="*/ 317 h 1015"/>
                <a:gd name="T4" fmla="*/ 345 w 1120"/>
                <a:gd name="T5" fmla="*/ 400 h 1015"/>
                <a:gd name="T6" fmla="*/ 393 w 1120"/>
                <a:gd name="T7" fmla="*/ 475 h 1015"/>
                <a:gd name="T8" fmla="*/ 447 w 1120"/>
                <a:gd name="T9" fmla="*/ 489 h 1015"/>
                <a:gd name="T10" fmla="*/ 516 w 1120"/>
                <a:gd name="T11" fmla="*/ 507 h 1015"/>
                <a:gd name="T12" fmla="*/ 454 w 1120"/>
                <a:gd name="T13" fmla="*/ 474 h 1015"/>
                <a:gd name="T14" fmla="*/ 438 w 1120"/>
                <a:gd name="T15" fmla="*/ 444 h 1015"/>
                <a:gd name="T16" fmla="*/ 464 w 1120"/>
                <a:gd name="T17" fmla="*/ 390 h 1015"/>
                <a:gd name="T18" fmla="*/ 503 w 1120"/>
                <a:gd name="T19" fmla="*/ 367 h 1015"/>
                <a:gd name="T20" fmla="*/ 560 w 1120"/>
                <a:gd name="T21" fmla="*/ 371 h 1015"/>
                <a:gd name="T22" fmla="*/ 516 w 1120"/>
                <a:gd name="T23" fmla="*/ 318 h 1015"/>
                <a:gd name="T24" fmla="*/ 520 w 1120"/>
                <a:gd name="T25" fmla="*/ 292 h 1015"/>
                <a:gd name="T26" fmla="*/ 540 w 1120"/>
                <a:gd name="T27" fmla="*/ 268 h 1015"/>
                <a:gd name="T28" fmla="*/ 533 w 1120"/>
                <a:gd name="T29" fmla="*/ 249 h 1015"/>
                <a:gd name="T30" fmla="*/ 466 w 1120"/>
                <a:gd name="T31" fmla="*/ 275 h 1015"/>
                <a:gd name="T32" fmla="*/ 423 w 1120"/>
                <a:gd name="T33" fmla="*/ 249 h 1015"/>
                <a:gd name="T34" fmla="*/ 362 w 1120"/>
                <a:gd name="T35" fmla="*/ 242 h 1015"/>
                <a:gd name="T36" fmla="*/ 424 w 1120"/>
                <a:gd name="T37" fmla="*/ 169 h 1015"/>
                <a:gd name="T38" fmla="*/ 481 w 1120"/>
                <a:gd name="T39" fmla="*/ 128 h 1015"/>
                <a:gd name="T40" fmla="*/ 449 w 1120"/>
                <a:gd name="T41" fmla="*/ 133 h 1015"/>
                <a:gd name="T42" fmla="*/ 412 w 1120"/>
                <a:gd name="T43" fmla="*/ 117 h 1015"/>
                <a:gd name="T44" fmla="*/ 438 w 1120"/>
                <a:gd name="T45" fmla="*/ 76 h 1015"/>
                <a:gd name="T46" fmla="*/ 291 w 1120"/>
                <a:gd name="T47" fmla="*/ 133 h 1015"/>
                <a:gd name="T48" fmla="*/ 267 w 1120"/>
                <a:gd name="T49" fmla="*/ 128 h 1015"/>
                <a:gd name="T50" fmla="*/ 253 w 1120"/>
                <a:gd name="T51" fmla="*/ 95 h 1015"/>
                <a:gd name="T52" fmla="*/ 276 w 1120"/>
                <a:gd name="T53" fmla="*/ 45 h 1015"/>
                <a:gd name="T54" fmla="*/ 300 w 1120"/>
                <a:gd name="T55" fmla="*/ 0 h 1015"/>
                <a:gd name="T56" fmla="*/ 247 w 1120"/>
                <a:gd name="T57" fmla="*/ 40 h 1015"/>
                <a:gd name="T58" fmla="*/ 215 w 1120"/>
                <a:gd name="T59" fmla="*/ 186 h 1015"/>
                <a:gd name="T60" fmla="*/ 201 w 1120"/>
                <a:gd name="T61" fmla="*/ 159 h 1015"/>
                <a:gd name="T62" fmla="*/ 192 w 1120"/>
                <a:gd name="T63" fmla="*/ 243 h 1015"/>
                <a:gd name="T64" fmla="*/ 146 w 1120"/>
                <a:gd name="T65" fmla="*/ 253 h 1015"/>
                <a:gd name="T66" fmla="*/ 126 w 1120"/>
                <a:gd name="T67" fmla="*/ 235 h 1015"/>
                <a:gd name="T68" fmla="*/ 21 w 1120"/>
                <a:gd name="T69" fmla="*/ 316 h 1015"/>
                <a:gd name="T70" fmla="*/ 0 w 1120"/>
                <a:gd name="T71" fmla="*/ 329 h 1015"/>
                <a:gd name="T72" fmla="*/ 0 w 1120"/>
                <a:gd name="T73" fmla="*/ 329 h 101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20"/>
                <a:gd name="T112" fmla="*/ 0 h 1015"/>
                <a:gd name="T113" fmla="*/ 1120 w 1120"/>
                <a:gd name="T114" fmla="*/ 1015 h 101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20" h="1015">
                  <a:moveTo>
                    <a:pt x="0" y="659"/>
                  </a:moveTo>
                  <a:lnTo>
                    <a:pt x="456" y="634"/>
                  </a:lnTo>
                  <a:lnTo>
                    <a:pt x="690" y="800"/>
                  </a:lnTo>
                  <a:lnTo>
                    <a:pt x="787" y="950"/>
                  </a:lnTo>
                  <a:lnTo>
                    <a:pt x="895" y="978"/>
                  </a:lnTo>
                  <a:lnTo>
                    <a:pt x="1032" y="1015"/>
                  </a:lnTo>
                  <a:lnTo>
                    <a:pt x="909" y="948"/>
                  </a:lnTo>
                  <a:lnTo>
                    <a:pt x="876" y="889"/>
                  </a:lnTo>
                  <a:lnTo>
                    <a:pt x="928" y="781"/>
                  </a:lnTo>
                  <a:lnTo>
                    <a:pt x="1007" y="735"/>
                  </a:lnTo>
                  <a:lnTo>
                    <a:pt x="1120" y="743"/>
                  </a:lnTo>
                  <a:lnTo>
                    <a:pt x="1032" y="636"/>
                  </a:lnTo>
                  <a:lnTo>
                    <a:pt x="1040" y="585"/>
                  </a:lnTo>
                  <a:lnTo>
                    <a:pt x="1080" y="536"/>
                  </a:lnTo>
                  <a:lnTo>
                    <a:pt x="1066" y="498"/>
                  </a:lnTo>
                  <a:lnTo>
                    <a:pt x="933" y="551"/>
                  </a:lnTo>
                  <a:lnTo>
                    <a:pt x="846" y="498"/>
                  </a:lnTo>
                  <a:lnTo>
                    <a:pt x="724" y="484"/>
                  </a:lnTo>
                  <a:lnTo>
                    <a:pt x="848" y="338"/>
                  </a:lnTo>
                  <a:lnTo>
                    <a:pt x="962" y="256"/>
                  </a:lnTo>
                  <a:lnTo>
                    <a:pt x="899" y="266"/>
                  </a:lnTo>
                  <a:lnTo>
                    <a:pt x="825" y="235"/>
                  </a:lnTo>
                  <a:lnTo>
                    <a:pt x="876" y="152"/>
                  </a:lnTo>
                  <a:lnTo>
                    <a:pt x="583" y="266"/>
                  </a:lnTo>
                  <a:lnTo>
                    <a:pt x="534" y="256"/>
                  </a:lnTo>
                  <a:lnTo>
                    <a:pt x="507" y="190"/>
                  </a:lnTo>
                  <a:lnTo>
                    <a:pt x="551" y="91"/>
                  </a:lnTo>
                  <a:lnTo>
                    <a:pt x="601" y="0"/>
                  </a:lnTo>
                  <a:lnTo>
                    <a:pt x="494" y="81"/>
                  </a:lnTo>
                  <a:lnTo>
                    <a:pt x="431" y="372"/>
                  </a:lnTo>
                  <a:lnTo>
                    <a:pt x="403" y="319"/>
                  </a:lnTo>
                  <a:lnTo>
                    <a:pt x="384" y="486"/>
                  </a:lnTo>
                  <a:lnTo>
                    <a:pt x="293" y="507"/>
                  </a:lnTo>
                  <a:lnTo>
                    <a:pt x="253" y="471"/>
                  </a:lnTo>
                  <a:lnTo>
                    <a:pt x="42" y="632"/>
                  </a:lnTo>
                  <a:lnTo>
                    <a:pt x="0" y="6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7" name="Freeform 134"/>
            <p:cNvSpPr>
              <a:spLocks/>
            </p:cNvSpPr>
            <p:nvPr/>
          </p:nvSpPr>
          <p:spPr bwMode="auto">
            <a:xfrm>
              <a:off x="3628" y="2901"/>
              <a:ext cx="166" cy="115"/>
            </a:xfrm>
            <a:custGeom>
              <a:avLst/>
              <a:gdLst>
                <a:gd name="T0" fmla="*/ 0 w 333"/>
                <a:gd name="T1" fmla="*/ 4 h 230"/>
                <a:gd name="T2" fmla="*/ 70 w 333"/>
                <a:gd name="T3" fmla="*/ 82 h 230"/>
                <a:gd name="T4" fmla="*/ 120 w 333"/>
                <a:gd name="T5" fmla="*/ 105 h 230"/>
                <a:gd name="T6" fmla="*/ 157 w 333"/>
                <a:gd name="T7" fmla="*/ 94 h 230"/>
                <a:gd name="T8" fmla="*/ 122 w 333"/>
                <a:gd name="T9" fmla="*/ 55 h 230"/>
                <a:gd name="T10" fmla="*/ 102 w 333"/>
                <a:gd name="T11" fmla="*/ 0 h 230"/>
                <a:gd name="T12" fmla="*/ 130 w 333"/>
                <a:gd name="T13" fmla="*/ 55 h 230"/>
                <a:gd name="T14" fmla="*/ 166 w 333"/>
                <a:gd name="T15" fmla="*/ 91 h 230"/>
                <a:gd name="T16" fmla="*/ 145 w 333"/>
                <a:gd name="T17" fmla="*/ 115 h 230"/>
                <a:gd name="T18" fmla="*/ 107 w 333"/>
                <a:gd name="T19" fmla="*/ 113 h 230"/>
                <a:gd name="T20" fmla="*/ 45 w 333"/>
                <a:gd name="T21" fmla="*/ 73 h 230"/>
                <a:gd name="T22" fmla="*/ 0 w 333"/>
                <a:gd name="T23" fmla="*/ 4 h 230"/>
                <a:gd name="T24" fmla="*/ 0 w 333"/>
                <a:gd name="T25" fmla="*/ 4 h 2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3"/>
                <a:gd name="T40" fmla="*/ 0 h 230"/>
                <a:gd name="T41" fmla="*/ 333 w 333"/>
                <a:gd name="T42" fmla="*/ 230 h 2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3" h="230">
                  <a:moveTo>
                    <a:pt x="0" y="7"/>
                  </a:moveTo>
                  <a:lnTo>
                    <a:pt x="141" y="163"/>
                  </a:lnTo>
                  <a:lnTo>
                    <a:pt x="240" y="209"/>
                  </a:lnTo>
                  <a:lnTo>
                    <a:pt x="314" y="188"/>
                  </a:lnTo>
                  <a:lnTo>
                    <a:pt x="245" y="110"/>
                  </a:lnTo>
                  <a:lnTo>
                    <a:pt x="204" y="0"/>
                  </a:lnTo>
                  <a:lnTo>
                    <a:pt x="261" y="110"/>
                  </a:lnTo>
                  <a:lnTo>
                    <a:pt x="333" y="182"/>
                  </a:lnTo>
                  <a:lnTo>
                    <a:pt x="291" y="230"/>
                  </a:lnTo>
                  <a:lnTo>
                    <a:pt x="215" y="226"/>
                  </a:lnTo>
                  <a:lnTo>
                    <a:pt x="90" y="14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8" name="Freeform 135"/>
            <p:cNvSpPr>
              <a:spLocks/>
            </p:cNvSpPr>
            <p:nvPr/>
          </p:nvSpPr>
          <p:spPr bwMode="auto">
            <a:xfrm>
              <a:off x="2680" y="1445"/>
              <a:ext cx="142" cy="19"/>
            </a:xfrm>
            <a:custGeom>
              <a:avLst/>
              <a:gdLst>
                <a:gd name="T0" fmla="*/ 0 w 285"/>
                <a:gd name="T1" fmla="*/ 13 h 38"/>
                <a:gd name="T2" fmla="*/ 60 w 285"/>
                <a:gd name="T3" fmla="*/ 12 h 38"/>
                <a:gd name="T4" fmla="*/ 107 w 285"/>
                <a:gd name="T5" fmla="*/ 7 h 38"/>
                <a:gd name="T6" fmla="*/ 142 w 285"/>
                <a:gd name="T7" fmla="*/ 0 h 38"/>
                <a:gd name="T8" fmla="*/ 112 w 285"/>
                <a:gd name="T9" fmla="*/ 13 h 38"/>
                <a:gd name="T10" fmla="*/ 56 w 285"/>
                <a:gd name="T11" fmla="*/ 19 h 38"/>
                <a:gd name="T12" fmla="*/ 0 w 285"/>
                <a:gd name="T13" fmla="*/ 13 h 38"/>
                <a:gd name="T14" fmla="*/ 0 w 285"/>
                <a:gd name="T15" fmla="*/ 13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5"/>
                <a:gd name="T25" fmla="*/ 0 h 38"/>
                <a:gd name="T26" fmla="*/ 285 w 285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5" h="38">
                  <a:moveTo>
                    <a:pt x="0" y="26"/>
                  </a:moveTo>
                  <a:lnTo>
                    <a:pt x="120" y="24"/>
                  </a:lnTo>
                  <a:lnTo>
                    <a:pt x="215" y="15"/>
                  </a:lnTo>
                  <a:lnTo>
                    <a:pt x="285" y="0"/>
                  </a:lnTo>
                  <a:lnTo>
                    <a:pt x="224" y="26"/>
                  </a:lnTo>
                  <a:lnTo>
                    <a:pt x="112" y="3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9" name="Freeform 136"/>
            <p:cNvSpPr>
              <a:spLocks/>
            </p:cNvSpPr>
            <p:nvPr/>
          </p:nvSpPr>
          <p:spPr bwMode="auto">
            <a:xfrm>
              <a:off x="2713" y="1417"/>
              <a:ext cx="139" cy="15"/>
            </a:xfrm>
            <a:custGeom>
              <a:avLst/>
              <a:gdLst>
                <a:gd name="T0" fmla="*/ 0 w 278"/>
                <a:gd name="T1" fmla="*/ 15 h 30"/>
                <a:gd name="T2" fmla="*/ 31 w 278"/>
                <a:gd name="T3" fmla="*/ 6 h 30"/>
                <a:gd name="T4" fmla="*/ 84 w 278"/>
                <a:gd name="T5" fmla="*/ 0 h 30"/>
                <a:gd name="T6" fmla="*/ 139 w 278"/>
                <a:gd name="T7" fmla="*/ 1 h 30"/>
                <a:gd name="T8" fmla="*/ 85 w 278"/>
                <a:gd name="T9" fmla="*/ 5 h 30"/>
                <a:gd name="T10" fmla="*/ 34 w 278"/>
                <a:gd name="T11" fmla="*/ 11 h 30"/>
                <a:gd name="T12" fmla="*/ 0 w 278"/>
                <a:gd name="T13" fmla="*/ 15 h 30"/>
                <a:gd name="T14" fmla="*/ 0 w 278"/>
                <a:gd name="T15" fmla="*/ 15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8"/>
                <a:gd name="T25" fmla="*/ 0 h 30"/>
                <a:gd name="T26" fmla="*/ 278 w 278"/>
                <a:gd name="T27" fmla="*/ 30 h 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8" h="30">
                  <a:moveTo>
                    <a:pt x="0" y="30"/>
                  </a:moveTo>
                  <a:lnTo>
                    <a:pt x="63" y="11"/>
                  </a:lnTo>
                  <a:lnTo>
                    <a:pt x="168" y="0"/>
                  </a:lnTo>
                  <a:lnTo>
                    <a:pt x="278" y="1"/>
                  </a:lnTo>
                  <a:lnTo>
                    <a:pt x="171" y="9"/>
                  </a:lnTo>
                  <a:lnTo>
                    <a:pt x="67" y="2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0" name="Freeform 137"/>
            <p:cNvSpPr>
              <a:spLocks/>
            </p:cNvSpPr>
            <p:nvPr/>
          </p:nvSpPr>
          <p:spPr bwMode="auto">
            <a:xfrm>
              <a:off x="2433" y="1454"/>
              <a:ext cx="76" cy="180"/>
            </a:xfrm>
            <a:custGeom>
              <a:avLst/>
              <a:gdLst>
                <a:gd name="T0" fmla="*/ 2 w 152"/>
                <a:gd name="T1" fmla="*/ 0 h 361"/>
                <a:gd name="T2" fmla="*/ 0 w 152"/>
                <a:gd name="T3" fmla="*/ 56 h 361"/>
                <a:gd name="T4" fmla="*/ 11 w 152"/>
                <a:gd name="T5" fmla="*/ 96 h 361"/>
                <a:gd name="T6" fmla="*/ 14 w 152"/>
                <a:gd name="T7" fmla="*/ 134 h 361"/>
                <a:gd name="T8" fmla="*/ 30 w 152"/>
                <a:gd name="T9" fmla="*/ 162 h 361"/>
                <a:gd name="T10" fmla="*/ 62 w 152"/>
                <a:gd name="T11" fmla="*/ 180 h 361"/>
                <a:gd name="T12" fmla="*/ 76 w 152"/>
                <a:gd name="T13" fmla="*/ 174 h 361"/>
                <a:gd name="T14" fmla="*/ 41 w 152"/>
                <a:gd name="T15" fmla="*/ 164 h 361"/>
                <a:gd name="T16" fmla="*/ 31 w 152"/>
                <a:gd name="T17" fmla="*/ 144 h 361"/>
                <a:gd name="T18" fmla="*/ 39 w 152"/>
                <a:gd name="T19" fmla="*/ 130 h 361"/>
                <a:gd name="T20" fmla="*/ 23 w 152"/>
                <a:gd name="T21" fmla="*/ 117 h 361"/>
                <a:gd name="T22" fmla="*/ 19 w 152"/>
                <a:gd name="T23" fmla="*/ 95 h 361"/>
                <a:gd name="T24" fmla="*/ 26 w 152"/>
                <a:gd name="T25" fmla="*/ 87 h 361"/>
                <a:gd name="T26" fmla="*/ 10 w 152"/>
                <a:gd name="T27" fmla="*/ 50 h 361"/>
                <a:gd name="T28" fmla="*/ 2 w 152"/>
                <a:gd name="T29" fmla="*/ 0 h 361"/>
                <a:gd name="T30" fmla="*/ 2 w 152"/>
                <a:gd name="T31" fmla="*/ 0 h 3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2"/>
                <a:gd name="T49" fmla="*/ 0 h 361"/>
                <a:gd name="T50" fmla="*/ 152 w 152"/>
                <a:gd name="T51" fmla="*/ 361 h 3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2" h="361">
                  <a:moveTo>
                    <a:pt x="5" y="0"/>
                  </a:moveTo>
                  <a:lnTo>
                    <a:pt x="0" y="112"/>
                  </a:lnTo>
                  <a:lnTo>
                    <a:pt x="22" y="192"/>
                  </a:lnTo>
                  <a:lnTo>
                    <a:pt x="28" y="268"/>
                  </a:lnTo>
                  <a:lnTo>
                    <a:pt x="60" y="325"/>
                  </a:lnTo>
                  <a:lnTo>
                    <a:pt x="125" y="361"/>
                  </a:lnTo>
                  <a:lnTo>
                    <a:pt x="152" y="349"/>
                  </a:lnTo>
                  <a:lnTo>
                    <a:pt x="83" y="328"/>
                  </a:lnTo>
                  <a:lnTo>
                    <a:pt x="62" y="289"/>
                  </a:lnTo>
                  <a:lnTo>
                    <a:pt x="79" y="260"/>
                  </a:lnTo>
                  <a:lnTo>
                    <a:pt x="47" y="235"/>
                  </a:lnTo>
                  <a:lnTo>
                    <a:pt x="38" y="190"/>
                  </a:lnTo>
                  <a:lnTo>
                    <a:pt x="53" y="175"/>
                  </a:lnTo>
                  <a:lnTo>
                    <a:pt x="19" y="10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1" name="Freeform 138"/>
            <p:cNvSpPr>
              <a:spLocks/>
            </p:cNvSpPr>
            <p:nvPr/>
          </p:nvSpPr>
          <p:spPr bwMode="auto">
            <a:xfrm>
              <a:off x="2549" y="1081"/>
              <a:ext cx="217" cy="98"/>
            </a:xfrm>
            <a:custGeom>
              <a:avLst/>
              <a:gdLst>
                <a:gd name="T0" fmla="*/ 217 w 436"/>
                <a:gd name="T1" fmla="*/ 5 h 195"/>
                <a:gd name="T2" fmla="*/ 173 w 436"/>
                <a:gd name="T3" fmla="*/ 0 h 195"/>
                <a:gd name="T4" fmla="*/ 127 w 436"/>
                <a:gd name="T5" fmla="*/ 15 h 195"/>
                <a:gd name="T6" fmla="*/ 80 w 436"/>
                <a:gd name="T7" fmla="*/ 33 h 195"/>
                <a:gd name="T8" fmla="*/ 48 w 436"/>
                <a:gd name="T9" fmla="*/ 60 h 195"/>
                <a:gd name="T10" fmla="*/ 20 w 436"/>
                <a:gd name="T11" fmla="*/ 71 h 195"/>
                <a:gd name="T12" fmla="*/ 0 w 436"/>
                <a:gd name="T13" fmla="*/ 98 h 195"/>
                <a:gd name="T14" fmla="*/ 29 w 436"/>
                <a:gd name="T15" fmla="*/ 76 h 195"/>
                <a:gd name="T16" fmla="*/ 63 w 436"/>
                <a:gd name="T17" fmla="*/ 68 h 195"/>
                <a:gd name="T18" fmla="*/ 55 w 436"/>
                <a:gd name="T19" fmla="*/ 58 h 195"/>
                <a:gd name="T20" fmla="*/ 100 w 436"/>
                <a:gd name="T21" fmla="*/ 43 h 195"/>
                <a:gd name="T22" fmla="*/ 97 w 436"/>
                <a:gd name="T23" fmla="*/ 37 h 195"/>
                <a:gd name="T24" fmla="*/ 144 w 436"/>
                <a:gd name="T25" fmla="*/ 14 h 195"/>
                <a:gd name="T26" fmla="*/ 217 w 436"/>
                <a:gd name="T27" fmla="*/ 5 h 195"/>
                <a:gd name="T28" fmla="*/ 217 w 436"/>
                <a:gd name="T29" fmla="*/ 5 h 19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36"/>
                <a:gd name="T46" fmla="*/ 0 h 195"/>
                <a:gd name="T47" fmla="*/ 436 w 436"/>
                <a:gd name="T48" fmla="*/ 195 h 19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36" h="195">
                  <a:moveTo>
                    <a:pt x="436" y="9"/>
                  </a:moveTo>
                  <a:lnTo>
                    <a:pt x="348" y="0"/>
                  </a:lnTo>
                  <a:lnTo>
                    <a:pt x="255" y="30"/>
                  </a:lnTo>
                  <a:lnTo>
                    <a:pt x="160" y="66"/>
                  </a:lnTo>
                  <a:lnTo>
                    <a:pt x="96" y="119"/>
                  </a:lnTo>
                  <a:lnTo>
                    <a:pt x="40" y="142"/>
                  </a:lnTo>
                  <a:lnTo>
                    <a:pt x="0" y="195"/>
                  </a:lnTo>
                  <a:lnTo>
                    <a:pt x="59" y="152"/>
                  </a:lnTo>
                  <a:lnTo>
                    <a:pt x="126" y="136"/>
                  </a:lnTo>
                  <a:lnTo>
                    <a:pt x="111" y="115"/>
                  </a:lnTo>
                  <a:lnTo>
                    <a:pt x="200" y="85"/>
                  </a:lnTo>
                  <a:lnTo>
                    <a:pt x="194" y="74"/>
                  </a:lnTo>
                  <a:lnTo>
                    <a:pt x="289" y="28"/>
                  </a:lnTo>
                  <a:lnTo>
                    <a:pt x="436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2" name="Freeform 139"/>
            <p:cNvSpPr>
              <a:spLocks/>
            </p:cNvSpPr>
            <p:nvPr/>
          </p:nvSpPr>
          <p:spPr bwMode="auto">
            <a:xfrm>
              <a:off x="2924" y="1134"/>
              <a:ext cx="93" cy="108"/>
            </a:xfrm>
            <a:custGeom>
              <a:avLst/>
              <a:gdLst>
                <a:gd name="T0" fmla="*/ 16 w 187"/>
                <a:gd name="T1" fmla="*/ 5 h 217"/>
                <a:gd name="T2" fmla="*/ 48 w 187"/>
                <a:gd name="T3" fmla="*/ 5 h 217"/>
                <a:gd name="T4" fmla="*/ 74 w 187"/>
                <a:gd name="T5" fmla="*/ 39 h 217"/>
                <a:gd name="T6" fmla="*/ 93 w 187"/>
                <a:gd name="T7" fmla="*/ 105 h 217"/>
                <a:gd name="T8" fmla="*/ 87 w 187"/>
                <a:gd name="T9" fmla="*/ 108 h 217"/>
                <a:gd name="T10" fmla="*/ 70 w 187"/>
                <a:gd name="T11" fmla="*/ 53 h 217"/>
                <a:gd name="T12" fmla="*/ 56 w 187"/>
                <a:gd name="T13" fmla="*/ 43 h 217"/>
                <a:gd name="T14" fmla="*/ 43 w 187"/>
                <a:gd name="T15" fmla="*/ 13 h 217"/>
                <a:gd name="T16" fmla="*/ 10 w 187"/>
                <a:gd name="T17" fmla="*/ 25 h 217"/>
                <a:gd name="T18" fmla="*/ 0 w 187"/>
                <a:gd name="T19" fmla="*/ 0 h 217"/>
                <a:gd name="T20" fmla="*/ 16 w 187"/>
                <a:gd name="T21" fmla="*/ 5 h 217"/>
                <a:gd name="T22" fmla="*/ 16 w 187"/>
                <a:gd name="T23" fmla="*/ 5 h 2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7"/>
                <a:gd name="T37" fmla="*/ 0 h 217"/>
                <a:gd name="T38" fmla="*/ 187 w 187"/>
                <a:gd name="T39" fmla="*/ 217 h 2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7" h="217">
                  <a:moveTo>
                    <a:pt x="33" y="10"/>
                  </a:moveTo>
                  <a:lnTo>
                    <a:pt x="97" y="11"/>
                  </a:lnTo>
                  <a:lnTo>
                    <a:pt x="149" y="78"/>
                  </a:lnTo>
                  <a:lnTo>
                    <a:pt x="187" y="211"/>
                  </a:lnTo>
                  <a:lnTo>
                    <a:pt x="175" y="217"/>
                  </a:lnTo>
                  <a:lnTo>
                    <a:pt x="141" y="107"/>
                  </a:lnTo>
                  <a:lnTo>
                    <a:pt x="113" y="86"/>
                  </a:lnTo>
                  <a:lnTo>
                    <a:pt x="86" y="27"/>
                  </a:lnTo>
                  <a:lnTo>
                    <a:pt x="21" y="51"/>
                  </a:lnTo>
                  <a:lnTo>
                    <a:pt x="0" y="0"/>
                  </a:lnTo>
                  <a:lnTo>
                    <a:pt x="33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3" name="Freeform 140"/>
            <p:cNvSpPr>
              <a:spLocks/>
            </p:cNvSpPr>
            <p:nvPr/>
          </p:nvSpPr>
          <p:spPr bwMode="auto">
            <a:xfrm>
              <a:off x="3023" y="1323"/>
              <a:ext cx="70" cy="224"/>
            </a:xfrm>
            <a:custGeom>
              <a:avLst/>
              <a:gdLst>
                <a:gd name="T0" fmla="*/ 30 w 141"/>
                <a:gd name="T1" fmla="*/ 0 h 449"/>
                <a:gd name="T2" fmla="*/ 46 w 141"/>
                <a:gd name="T3" fmla="*/ 9 h 449"/>
                <a:gd name="T4" fmla="*/ 62 w 141"/>
                <a:gd name="T5" fmla="*/ 67 h 449"/>
                <a:gd name="T6" fmla="*/ 59 w 141"/>
                <a:gd name="T7" fmla="*/ 127 h 449"/>
                <a:gd name="T8" fmla="*/ 70 w 141"/>
                <a:gd name="T9" fmla="*/ 173 h 449"/>
                <a:gd name="T10" fmla="*/ 67 w 141"/>
                <a:gd name="T11" fmla="*/ 192 h 449"/>
                <a:gd name="T12" fmla="*/ 46 w 141"/>
                <a:gd name="T13" fmla="*/ 224 h 449"/>
                <a:gd name="T14" fmla="*/ 26 w 141"/>
                <a:gd name="T15" fmla="*/ 189 h 449"/>
                <a:gd name="T16" fmla="*/ 0 w 141"/>
                <a:gd name="T17" fmla="*/ 175 h 449"/>
                <a:gd name="T18" fmla="*/ 37 w 141"/>
                <a:gd name="T19" fmla="*/ 184 h 449"/>
                <a:gd name="T20" fmla="*/ 48 w 141"/>
                <a:gd name="T21" fmla="*/ 197 h 449"/>
                <a:gd name="T22" fmla="*/ 58 w 141"/>
                <a:gd name="T23" fmla="*/ 171 h 449"/>
                <a:gd name="T24" fmla="*/ 32 w 141"/>
                <a:gd name="T25" fmla="*/ 118 h 449"/>
                <a:gd name="T26" fmla="*/ 50 w 141"/>
                <a:gd name="T27" fmla="*/ 120 h 449"/>
                <a:gd name="T28" fmla="*/ 56 w 141"/>
                <a:gd name="T29" fmla="*/ 77 h 449"/>
                <a:gd name="T30" fmla="*/ 46 w 141"/>
                <a:gd name="T31" fmla="*/ 27 h 449"/>
                <a:gd name="T32" fmla="*/ 30 w 141"/>
                <a:gd name="T33" fmla="*/ 0 h 449"/>
                <a:gd name="T34" fmla="*/ 30 w 141"/>
                <a:gd name="T35" fmla="*/ 0 h 4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1"/>
                <a:gd name="T55" fmla="*/ 0 h 449"/>
                <a:gd name="T56" fmla="*/ 141 w 141"/>
                <a:gd name="T57" fmla="*/ 449 h 4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1" h="449">
                  <a:moveTo>
                    <a:pt x="61" y="0"/>
                  </a:moveTo>
                  <a:lnTo>
                    <a:pt x="93" y="19"/>
                  </a:lnTo>
                  <a:lnTo>
                    <a:pt x="124" y="135"/>
                  </a:lnTo>
                  <a:lnTo>
                    <a:pt x="118" y="255"/>
                  </a:lnTo>
                  <a:lnTo>
                    <a:pt x="141" y="346"/>
                  </a:lnTo>
                  <a:lnTo>
                    <a:pt x="135" y="384"/>
                  </a:lnTo>
                  <a:lnTo>
                    <a:pt x="93" y="449"/>
                  </a:lnTo>
                  <a:lnTo>
                    <a:pt x="53" y="379"/>
                  </a:lnTo>
                  <a:lnTo>
                    <a:pt x="0" y="350"/>
                  </a:lnTo>
                  <a:lnTo>
                    <a:pt x="74" y="369"/>
                  </a:lnTo>
                  <a:lnTo>
                    <a:pt x="97" y="394"/>
                  </a:lnTo>
                  <a:lnTo>
                    <a:pt x="116" y="342"/>
                  </a:lnTo>
                  <a:lnTo>
                    <a:pt x="65" y="236"/>
                  </a:lnTo>
                  <a:lnTo>
                    <a:pt x="101" y="240"/>
                  </a:lnTo>
                  <a:lnTo>
                    <a:pt x="112" y="154"/>
                  </a:lnTo>
                  <a:lnTo>
                    <a:pt x="93" y="55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4" name="Freeform 141"/>
            <p:cNvSpPr>
              <a:spLocks/>
            </p:cNvSpPr>
            <p:nvPr/>
          </p:nvSpPr>
          <p:spPr bwMode="auto">
            <a:xfrm>
              <a:off x="2612" y="1643"/>
              <a:ext cx="50" cy="17"/>
            </a:xfrm>
            <a:custGeom>
              <a:avLst/>
              <a:gdLst>
                <a:gd name="T0" fmla="*/ 0 w 99"/>
                <a:gd name="T1" fmla="*/ 0 h 34"/>
                <a:gd name="T2" fmla="*/ 13 w 99"/>
                <a:gd name="T3" fmla="*/ 9 h 34"/>
                <a:gd name="T4" fmla="*/ 50 w 99"/>
                <a:gd name="T5" fmla="*/ 14 h 34"/>
                <a:gd name="T6" fmla="*/ 13 w 99"/>
                <a:gd name="T7" fmla="*/ 17 h 34"/>
                <a:gd name="T8" fmla="*/ 0 w 99"/>
                <a:gd name="T9" fmla="*/ 0 h 34"/>
                <a:gd name="T10" fmla="*/ 0 w 9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34"/>
                <a:gd name="T20" fmla="*/ 99 w 9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34">
                  <a:moveTo>
                    <a:pt x="0" y="0"/>
                  </a:moveTo>
                  <a:lnTo>
                    <a:pt x="25" y="19"/>
                  </a:lnTo>
                  <a:lnTo>
                    <a:pt x="99" y="28"/>
                  </a:lnTo>
                  <a:lnTo>
                    <a:pt x="26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5" name="Freeform 142"/>
            <p:cNvSpPr>
              <a:spLocks/>
            </p:cNvSpPr>
            <p:nvPr/>
          </p:nvSpPr>
          <p:spPr bwMode="auto">
            <a:xfrm>
              <a:off x="2650" y="1686"/>
              <a:ext cx="57" cy="19"/>
            </a:xfrm>
            <a:custGeom>
              <a:avLst/>
              <a:gdLst>
                <a:gd name="T0" fmla="*/ 0 w 114"/>
                <a:gd name="T1" fmla="*/ 4 h 38"/>
                <a:gd name="T2" fmla="*/ 33 w 114"/>
                <a:gd name="T3" fmla="*/ 5 h 38"/>
                <a:gd name="T4" fmla="*/ 57 w 114"/>
                <a:gd name="T5" fmla="*/ 0 h 38"/>
                <a:gd name="T6" fmla="*/ 29 w 114"/>
                <a:gd name="T7" fmla="*/ 17 h 38"/>
                <a:gd name="T8" fmla="*/ 15 w 114"/>
                <a:gd name="T9" fmla="*/ 19 h 38"/>
                <a:gd name="T10" fmla="*/ 27 w 114"/>
                <a:gd name="T11" fmla="*/ 10 h 38"/>
                <a:gd name="T12" fmla="*/ 0 w 114"/>
                <a:gd name="T13" fmla="*/ 4 h 38"/>
                <a:gd name="T14" fmla="*/ 0 w 114"/>
                <a:gd name="T15" fmla="*/ 4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"/>
                <a:gd name="T25" fmla="*/ 0 h 38"/>
                <a:gd name="T26" fmla="*/ 114 w 114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" h="38">
                  <a:moveTo>
                    <a:pt x="0" y="8"/>
                  </a:moveTo>
                  <a:lnTo>
                    <a:pt x="65" y="10"/>
                  </a:lnTo>
                  <a:lnTo>
                    <a:pt x="114" y="0"/>
                  </a:lnTo>
                  <a:lnTo>
                    <a:pt x="57" y="33"/>
                  </a:lnTo>
                  <a:lnTo>
                    <a:pt x="30" y="38"/>
                  </a:lnTo>
                  <a:lnTo>
                    <a:pt x="53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6" name="Freeform 143"/>
            <p:cNvSpPr>
              <a:spLocks/>
            </p:cNvSpPr>
            <p:nvPr/>
          </p:nvSpPr>
          <p:spPr bwMode="auto">
            <a:xfrm>
              <a:off x="2921" y="1535"/>
              <a:ext cx="43" cy="53"/>
            </a:xfrm>
            <a:custGeom>
              <a:avLst/>
              <a:gdLst>
                <a:gd name="T0" fmla="*/ 0 w 85"/>
                <a:gd name="T1" fmla="*/ 21 h 107"/>
                <a:gd name="T2" fmla="*/ 19 w 85"/>
                <a:gd name="T3" fmla="*/ 28 h 107"/>
                <a:gd name="T4" fmla="*/ 32 w 85"/>
                <a:gd name="T5" fmla="*/ 53 h 107"/>
                <a:gd name="T6" fmla="*/ 43 w 85"/>
                <a:gd name="T7" fmla="*/ 53 h 107"/>
                <a:gd name="T8" fmla="*/ 33 w 85"/>
                <a:gd name="T9" fmla="*/ 45 h 107"/>
                <a:gd name="T10" fmla="*/ 26 w 85"/>
                <a:gd name="T11" fmla="*/ 8 h 107"/>
                <a:gd name="T12" fmla="*/ 12 w 85"/>
                <a:gd name="T13" fmla="*/ 0 h 107"/>
                <a:gd name="T14" fmla="*/ 25 w 85"/>
                <a:gd name="T15" fmla="*/ 22 h 107"/>
                <a:gd name="T16" fmla="*/ 0 w 85"/>
                <a:gd name="T17" fmla="*/ 21 h 107"/>
                <a:gd name="T18" fmla="*/ 0 w 85"/>
                <a:gd name="T19" fmla="*/ 21 h 1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5"/>
                <a:gd name="T31" fmla="*/ 0 h 107"/>
                <a:gd name="T32" fmla="*/ 85 w 85"/>
                <a:gd name="T33" fmla="*/ 107 h 1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5" h="107">
                  <a:moveTo>
                    <a:pt x="0" y="42"/>
                  </a:moveTo>
                  <a:lnTo>
                    <a:pt x="38" y="57"/>
                  </a:lnTo>
                  <a:lnTo>
                    <a:pt x="64" y="107"/>
                  </a:lnTo>
                  <a:lnTo>
                    <a:pt x="85" y="107"/>
                  </a:lnTo>
                  <a:lnTo>
                    <a:pt x="66" y="91"/>
                  </a:lnTo>
                  <a:lnTo>
                    <a:pt x="51" y="17"/>
                  </a:lnTo>
                  <a:lnTo>
                    <a:pt x="23" y="0"/>
                  </a:lnTo>
                  <a:lnTo>
                    <a:pt x="49" y="44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7" name="Freeform 144"/>
            <p:cNvSpPr>
              <a:spLocks/>
            </p:cNvSpPr>
            <p:nvPr/>
          </p:nvSpPr>
          <p:spPr bwMode="auto">
            <a:xfrm>
              <a:off x="2763" y="1756"/>
              <a:ext cx="89" cy="30"/>
            </a:xfrm>
            <a:custGeom>
              <a:avLst/>
              <a:gdLst>
                <a:gd name="T0" fmla="*/ 0 w 179"/>
                <a:gd name="T1" fmla="*/ 8 h 59"/>
                <a:gd name="T2" fmla="*/ 22 w 179"/>
                <a:gd name="T3" fmla="*/ 22 h 59"/>
                <a:gd name="T4" fmla="*/ 53 w 179"/>
                <a:gd name="T5" fmla="*/ 20 h 59"/>
                <a:gd name="T6" fmla="*/ 72 w 179"/>
                <a:gd name="T7" fmla="*/ 1 h 59"/>
                <a:gd name="T8" fmla="*/ 89 w 179"/>
                <a:gd name="T9" fmla="*/ 0 h 59"/>
                <a:gd name="T10" fmla="*/ 72 w 179"/>
                <a:gd name="T11" fmla="*/ 9 h 59"/>
                <a:gd name="T12" fmla="*/ 62 w 179"/>
                <a:gd name="T13" fmla="*/ 20 h 59"/>
                <a:gd name="T14" fmla="*/ 43 w 179"/>
                <a:gd name="T15" fmla="*/ 30 h 59"/>
                <a:gd name="T16" fmla="*/ 14 w 179"/>
                <a:gd name="T17" fmla="*/ 26 h 59"/>
                <a:gd name="T18" fmla="*/ 0 w 179"/>
                <a:gd name="T19" fmla="*/ 8 h 59"/>
                <a:gd name="T20" fmla="*/ 0 w 179"/>
                <a:gd name="T21" fmla="*/ 8 h 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"/>
                <a:gd name="T34" fmla="*/ 0 h 59"/>
                <a:gd name="T35" fmla="*/ 179 w 179"/>
                <a:gd name="T36" fmla="*/ 59 h 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" h="59">
                  <a:moveTo>
                    <a:pt x="0" y="15"/>
                  </a:moveTo>
                  <a:lnTo>
                    <a:pt x="44" y="44"/>
                  </a:lnTo>
                  <a:lnTo>
                    <a:pt x="107" y="40"/>
                  </a:lnTo>
                  <a:lnTo>
                    <a:pt x="145" y="2"/>
                  </a:lnTo>
                  <a:lnTo>
                    <a:pt x="179" y="0"/>
                  </a:lnTo>
                  <a:lnTo>
                    <a:pt x="145" y="17"/>
                  </a:lnTo>
                  <a:lnTo>
                    <a:pt x="124" y="40"/>
                  </a:lnTo>
                  <a:lnTo>
                    <a:pt x="86" y="59"/>
                  </a:lnTo>
                  <a:lnTo>
                    <a:pt x="29" y="5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8" name="Freeform 145"/>
            <p:cNvSpPr>
              <a:spLocks/>
            </p:cNvSpPr>
            <p:nvPr/>
          </p:nvSpPr>
          <p:spPr bwMode="auto">
            <a:xfrm>
              <a:off x="2986" y="1802"/>
              <a:ext cx="451" cy="569"/>
            </a:xfrm>
            <a:custGeom>
              <a:avLst/>
              <a:gdLst>
                <a:gd name="T0" fmla="*/ 0 w 903"/>
                <a:gd name="T1" fmla="*/ 0 h 1139"/>
                <a:gd name="T2" fmla="*/ 31 w 903"/>
                <a:gd name="T3" fmla="*/ 2 h 1139"/>
                <a:gd name="T4" fmla="*/ 87 w 903"/>
                <a:gd name="T5" fmla="*/ 34 h 1139"/>
                <a:gd name="T6" fmla="*/ 208 w 903"/>
                <a:gd name="T7" fmla="*/ 46 h 1139"/>
                <a:gd name="T8" fmla="*/ 264 w 903"/>
                <a:gd name="T9" fmla="*/ 74 h 1139"/>
                <a:gd name="T10" fmla="*/ 290 w 903"/>
                <a:gd name="T11" fmla="*/ 66 h 1139"/>
                <a:gd name="T12" fmla="*/ 307 w 903"/>
                <a:gd name="T13" fmla="*/ 72 h 1139"/>
                <a:gd name="T14" fmla="*/ 350 w 903"/>
                <a:gd name="T15" fmla="*/ 161 h 1139"/>
                <a:gd name="T16" fmla="*/ 380 w 903"/>
                <a:gd name="T17" fmla="*/ 362 h 1139"/>
                <a:gd name="T18" fmla="*/ 418 w 903"/>
                <a:gd name="T19" fmla="*/ 462 h 1139"/>
                <a:gd name="T20" fmla="*/ 451 w 903"/>
                <a:gd name="T21" fmla="*/ 506 h 1139"/>
                <a:gd name="T22" fmla="*/ 443 w 903"/>
                <a:gd name="T23" fmla="*/ 557 h 1139"/>
                <a:gd name="T24" fmla="*/ 424 w 903"/>
                <a:gd name="T25" fmla="*/ 552 h 1139"/>
                <a:gd name="T26" fmla="*/ 376 w 903"/>
                <a:gd name="T27" fmla="*/ 569 h 1139"/>
                <a:gd name="T28" fmla="*/ 416 w 903"/>
                <a:gd name="T29" fmla="*/ 533 h 1139"/>
                <a:gd name="T30" fmla="*/ 433 w 903"/>
                <a:gd name="T31" fmla="*/ 525 h 1139"/>
                <a:gd name="T32" fmla="*/ 433 w 903"/>
                <a:gd name="T33" fmla="*/ 504 h 1139"/>
                <a:gd name="T34" fmla="*/ 401 w 903"/>
                <a:gd name="T35" fmla="*/ 479 h 1139"/>
                <a:gd name="T36" fmla="*/ 365 w 903"/>
                <a:gd name="T37" fmla="*/ 387 h 1139"/>
                <a:gd name="T38" fmla="*/ 339 w 903"/>
                <a:gd name="T39" fmla="*/ 389 h 1139"/>
                <a:gd name="T40" fmla="*/ 316 w 903"/>
                <a:gd name="T41" fmla="*/ 412 h 1139"/>
                <a:gd name="T42" fmla="*/ 341 w 903"/>
                <a:gd name="T43" fmla="*/ 364 h 1139"/>
                <a:gd name="T44" fmla="*/ 355 w 903"/>
                <a:gd name="T45" fmla="*/ 334 h 1139"/>
                <a:gd name="T46" fmla="*/ 343 w 903"/>
                <a:gd name="T47" fmla="*/ 226 h 1139"/>
                <a:gd name="T48" fmla="*/ 318 w 903"/>
                <a:gd name="T49" fmla="*/ 151 h 1139"/>
                <a:gd name="T50" fmla="*/ 295 w 903"/>
                <a:gd name="T51" fmla="*/ 88 h 1139"/>
                <a:gd name="T52" fmla="*/ 274 w 903"/>
                <a:gd name="T53" fmla="*/ 79 h 1139"/>
                <a:gd name="T54" fmla="*/ 259 w 903"/>
                <a:gd name="T55" fmla="*/ 98 h 1139"/>
                <a:gd name="T56" fmla="*/ 286 w 903"/>
                <a:gd name="T57" fmla="*/ 186 h 1139"/>
                <a:gd name="T58" fmla="*/ 280 w 903"/>
                <a:gd name="T59" fmla="*/ 251 h 1139"/>
                <a:gd name="T60" fmla="*/ 267 w 903"/>
                <a:gd name="T61" fmla="*/ 155 h 1139"/>
                <a:gd name="T62" fmla="*/ 239 w 903"/>
                <a:gd name="T63" fmla="*/ 90 h 1139"/>
                <a:gd name="T64" fmla="*/ 218 w 903"/>
                <a:gd name="T65" fmla="*/ 64 h 1139"/>
                <a:gd name="T66" fmla="*/ 101 w 903"/>
                <a:gd name="T67" fmla="*/ 56 h 1139"/>
                <a:gd name="T68" fmla="*/ 100 w 903"/>
                <a:gd name="T69" fmla="*/ 94 h 1139"/>
                <a:gd name="T70" fmla="*/ 77 w 903"/>
                <a:gd name="T71" fmla="*/ 142 h 1139"/>
                <a:gd name="T72" fmla="*/ 81 w 903"/>
                <a:gd name="T73" fmla="*/ 196 h 1139"/>
                <a:gd name="T74" fmla="*/ 58 w 903"/>
                <a:gd name="T75" fmla="*/ 167 h 1139"/>
                <a:gd name="T76" fmla="*/ 37 w 903"/>
                <a:gd name="T77" fmla="*/ 182 h 1139"/>
                <a:gd name="T78" fmla="*/ 77 w 903"/>
                <a:gd name="T79" fmla="*/ 94 h 1139"/>
                <a:gd name="T80" fmla="*/ 30 w 903"/>
                <a:gd name="T81" fmla="*/ 19 h 1139"/>
                <a:gd name="T82" fmla="*/ 0 w 903"/>
                <a:gd name="T83" fmla="*/ 13 h 1139"/>
                <a:gd name="T84" fmla="*/ 0 w 903"/>
                <a:gd name="T85" fmla="*/ 0 h 1139"/>
                <a:gd name="T86" fmla="*/ 0 w 903"/>
                <a:gd name="T87" fmla="*/ 0 h 11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03"/>
                <a:gd name="T133" fmla="*/ 0 h 1139"/>
                <a:gd name="T134" fmla="*/ 903 w 903"/>
                <a:gd name="T135" fmla="*/ 1139 h 11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03" h="1139">
                  <a:moveTo>
                    <a:pt x="0" y="0"/>
                  </a:moveTo>
                  <a:lnTo>
                    <a:pt x="63" y="4"/>
                  </a:lnTo>
                  <a:lnTo>
                    <a:pt x="175" y="69"/>
                  </a:lnTo>
                  <a:lnTo>
                    <a:pt x="416" y="93"/>
                  </a:lnTo>
                  <a:lnTo>
                    <a:pt x="528" y="149"/>
                  </a:lnTo>
                  <a:lnTo>
                    <a:pt x="580" y="133"/>
                  </a:lnTo>
                  <a:lnTo>
                    <a:pt x="614" y="145"/>
                  </a:lnTo>
                  <a:lnTo>
                    <a:pt x="700" y="323"/>
                  </a:lnTo>
                  <a:lnTo>
                    <a:pt x="760" y="725"/>
                  </a:lnTo>
                  <a:lnTo>
                    <a:pt x="836" y="924"/>
                  </a:lnTo>
                  <a:lnTo>
                    <a:pt x="903" y="1012"/>
                  </a:lnTo>
                  <a:lnTo>
                    <a:pt x="886" y="1114"/>
                  </a:lnTo>
                  <a:lnTo>
                    <a:pt x="848" y="1105"/>
                  </a:lnTo>
                  <a:lnTo>
                    <a:pt x="753" y="1139"/>
                  </a:lnTo>
                  <a:lnTo>
                    <a:pt x="833" y="1067"/>
                  </a:lnTo>
                  <a:lnTo>
                    <a:pt x="867" y="1050"/>
                  </a:lnTo>
                  <a:lnTo>
                    <a:pt x="867" y="1008"/>
                  </a:lnTo>
                  <a:lnTo>
                    <a:pt x="802" y="958"/>
                  </a:lnTo>
                  <a:lnTo>
                    <a:pt x="730" y="774"/>
                  </a:lnTo>
                  <a:lnTo>
                    <a:pt x="679" y="778"/>
                  </a:lnTo>
                  <a:lnTo>
                    <a:pt x="633" y="825"/>
                  </a:lnTo>
                  <a:lnTo>
                    <a:pt x="682" y="728"/>
                  </a:lnTo>
                  <a:lnTo>
                    <a:pt x="711" y="668"/>
                  </a:lnTo>
                  <a:lnTo>
                    <a:pt x="686" y="453"/>
                  </a:lnTo>
                  <a:lnTo>
                    <a:pt x="637" y="303"/>
                  </a:lnTo>
                  <a:lnTo>
                    <a:pt x="591" y="177"/>
                  </a:lnTo>
                  <a:lnTo>
                    <a:pt x="549" y="158"/>
                  </a:lnTo>
                  <a:lnTo>
                    <a:pt x="519" y="196"/>
                  </a:lnTo>
                  <a:lnTo>
                    <a:pt x="572" y="373"/>
                  </a:lnTo>
                  <a:lnTo>
                    <a:pt x="561" y="502"/>
                  </a:lnTo>
                  <a:lnTo>
                    <a:pt x="534" y="310"/>
                  </a:lnTo>
                  <a:lnTo>
                    <a:pt x="479" y="181"/>
                  </a:lnTo>
                  <a:lnTo>
                    <a:pt x="437" y="128"/>
                  </a:lnTo>
                  <a:lnTo>
                    <a:pt x="203" y="112"/>
                  </a:lnTo>
                  <a:lnTo>
                    <a:pt x="200" y="189"/>
                  </a:lnTo>
                  <a:lnTo>
                    <a:pt x="154" y="284"/>
                  </a:lnTo>
                  <a:lnTo>
                    <a:pt x="162" y="392"/>
                  </a:lnTo>
                  <a:lnTo>
                    <a:pt x="116" y="335"/>
                  </a:lnTo>
                  <a:lnTo>
                    <a:pt x="74" y="365"/>
                  </a:lnTo>
                  <a:lnTo>
                    <a:pt x="154" y="189"/>
                  </a:lnTo>
                  <a:lnTo>
                    <a:pt x="61" y="38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9" name="Freeform 146"/>
            <p:cNvSpPr>
              <a:spLocks/>
            </p:cNvSpPr>
            <p:nvPr/>
          </p:nvSpPr>
          <p:spPr bwMode="auto">
            <a:xfrm>
              <a:off x="3400" y="2381"/>
              <a:ext cx="217" cy="207"/>
            </a:xfrm>
            <a:custGeom>
              <a:avLst/>
              <a:gdLst>
                <a:gd name="T0" fmla="*/ 0 w 433"/>
                <a:gd name="T1" fmla="*/ 65 h 412"/>
                <a:gd name="T2" fmla="*/ 32 w 433"/>
                <a:gd name="T3" fmla="*/ 30 h 412"/>
                <a:gd name="T4" fmla="*/ 51 w 433"/>
                <a:gd name="T5" fmla="*/ 39 h 412"/>
                <a:gd name="T6" fmla="*/ 60 w 433"/>
                <a:gd name="T7" fmla="*/ 24 h 412"/>
                <a:gd name="T8" fmla="*/ 60 w 433"/>
                <a:gd name="T9" fmla="*/ 0 h 412"/>
                <a:gd name="T10" fmla="*/ 73 w 433"/>
                <a:gd name="T11" fmla="*/ 32 h 412"/>
                <a:gd name="T12" fmla="*/ 70 w 433"/>
                <a:gd name="T13" fmla="*/ 51 h 412"/>
                <a:gd name="T14" fmla="*/ 115 w 433"/>
                <a:gd name="T15" fmla="*/ 72 h 412"/>
                <a:gd name="T16" fmla="*/ 127 w 433"/>
                <a:gd name="T17" fmla="*/ 97 h 412"/>
                <a:gd name="T18" fmla="*/ 173 w 433"/>
                <a:gd name="T19" fmla="*/ 143 h 412"/>
                <a:gd name="T20" fmla="*/ 185 w 433"/>
                <a:gd name="T21" fmla="*/ 174 h 412"/>
                <a:gd name="T22" fmla="*/ 217 w 433"/>
                <a:gd name="T23" fmla="*/ 207 h 412"/>
                <a:gd name="T24" fmla="*/ 167 w 433"/>
                <a:gd name="T25" fmla="*/ 183 h 412"/>
                <a:gd name="T26" fmla="*/ 136 w 433"/>
                <a:gd name="T27" fmla="*/ 184 h 412"/>
                <a:gd name="T28" fmla="*/ 162 w 433"/>
                <a:gd name="T29" fmla="*/ 157 h 412"/>
                <a:gd name="T30" fmla="*/ 119 w 433"/>
                <a:gd name="T31" fmla="*/ 109 h 412"/>
                <a:gd name="T32" fmla="*/ 92 w 433"/>
                <a:gd name="T33" fmla="*/ 105 h 412"/>
                <a:gd name="T34" fmla="*/ 54 w 433"/>
                <a:gd name="T35" fmla="*/ 126 h 412"/>
                <a:gd name="T36" fmla="*/ 102 w 433"/>
                <a:gd name="T37" fmla="*/ 80 h 412"/>
                <a:gd name="T38" fmla="*/ 58 w 433"/>
                <a:gd name="T39" fmla="*/ 60 h 412"/>
                <a:gd name="T40" fmla="*/ 35 w 433"/>
                <a:gd name="T41" fmla="*/ 49 h 412"/>
                <a:gd name="T42" fmla="*/ 0 w 433"/>
                <a:gd name="T43" fmla="*/ 65 h 412"/>
                <a:gd name="T44" fmla="*/ 0 w 433"/>
                <a:gd name="T45" fmla="*/ 65 h 4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33"/>
                <a:gd name="T70" fmla="*/ 0 h 412"/>
                <a:gd name="T71" fmla="*/ 433 w 433"/>
                <a:gd name="T72" fmla="*/ 412 h 41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33" h="412">
                  <a:moveTo>
                    <a:pt x="0" y="129"/>
                  </a:moveTo>
                  <a:lnTo>
                    <a:pt x="64" y="59"/>
                  </a:lnTo>
                  <a:lnTo>
                    <a:pt x="101" y="78"/>
                  </a:lnTo>
                  <a:lnTo>
                    <a:pt x="120" y="47"/>
                  </a:lnTo>
                  <a:lnTo>
                    <a:pt x="120" y="0"/>
                  </a:lnTo>
                  <a:lnTo>
                    <a:pt x="146" y="63"/>
                  </a:lnTo>
                  <a:lnTo>
                    <a:pt x="139" y="101"/>
                  </a:lnTo>
                  <a:lnTo>
                    <a:pt x="230" y="144"/>
                  </a:lnTo>
                  <a:lnTo>
                    <a:pt x="253" y="194"/>
                  </a:lnTo>
                  <a:lnTo>
                    <a:pt x="346" y="285"/>
                  </a:lnTo>
                  <a:lnTo>
                    <a:pt x="369" y="346"/>
                  </a:lnTo>
                  <a:lnTo>
                    <a:pt x="433" y="412"/>
                  </a:lnTo>
                  <a:lnTo>
                    <a:pt x="334" y="365"/>
                  </a:lnTo>
                  <a:lnTo>
                    <a:pt x="272" y="367"/>
                  </a:lnTo>
                  <a:lnTo>
                    <a:pt x="323" y="312"/>
                  </a:lnTo>
                  <a:lnTo>
                    <a:pt x="237" y="217"/>
                  </a:lnTo>
                  <a:lnTo>
                    <a:pt x="184" y="209"/>
                  </a:lnTo>
                  <a:lnTo>
                    <a:pt x="108" y="251"/>
                  </a:lnTo>
                  <a:lnTo>
                    <a:pt x="203" y="160"/>
                  </a:lnTo>
                  <a:lnTo>
                    <a:pt x="116" y="120"/>
                  </a:lnTo>
                  <a:lnTo>
                    <a:pt x="70" y="97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0" name="Freeform 147"/>
            <p:cNvSpPr>
              <a:spLocks/>
            </p:cNvSpPr>
            <p:nvPr/>
          </p:nvSpPr>
          <p:spPr bwMode="auto">
            <a:xfrm>
              <a:off x="3542" y="2609"/>
              <a:ext cx="298" cy="287"/>
            </a:xfrm>
            <a:custGeom>
              <a:avLst/>
              <a:gdLst>
                <a:gd name="T0" fmla="*/ 66 w 595"/>
                <a:gd name="T1" fmla="*/ 0 h 574"/>
                <a:gd name="T2" fmla="*/ 68 w 595"/>
                <a:gd name="T3" fmla="*/ 35 h 574"/>
                <a:gd name="T4" fmla="*/ 66 w 595"/>
                <a:gd name="T5" fmla="*/ 49 h 574"/>
                <a:gd name="T6" fmla="*/ 124 w 595"/>
                <a:gd name="T7" fmla="*/ 71 h 574"/>
                <a:gd name="T8" fmla="*/ 166 w 595"/>
                <a:gd name="T9" fmla="*/ 153 h 574"/>
                <a:gd name="T10" fmla="*/ 200 w 595"/>
                <a:gd name="T11" fmla="*/ 211 h 574"/>
                <a:gd name="T12" fmla="*/ 190 w 595"/>
                <a:gd name="T13" fmla="*/ 226 h 574"/>
                <a:gd name="T14" fmla="*/ 281 w 595"/>
                <a:gd name="T15" fmla="*/ 253 h 574"/>
                <a:gd name="T16" fmla="*/ 298 w 595"/>
                <a:gd name="T17" fmla="*/ 278 h 574"/>
                <a:gd name="T18" fmla="*/ 283 w 595"/>
                <a:gd name="T19" fmla="*/ 287 h 574"/>
                <a:gd name="T20" fmla="*/ 271 w 595"/>
                <a:gd name="T21" fmla="*/ 257 h 574"/>
                <a:gd name="T22" fmla="*/ 152 w 595"/>
                <a:gd name="T23" fmla="*/ 224 h 574"/>
                <a:gd name="T24" fmla="*/ 53 w 595"/>
                <a:gd name="T25" fmla="*/ 211 h 574"/>
                <a:gd name="T26" fmla="*/ 150 w 595"/>
                <a:gd name="T27" fmla="*/ 214 h 574"/>
                <a:gd name="T28" fmla="*/ 168 w 595"/>
                <a:gd name="T29" fmla="*/ 201 h 574"/>
                <a:gd name="T30" fmla="*/ 181 w 595"/>
                <a:gd name="T31" fmla="*/ 209 h 574"/>
                <a:gd name="T32" fmla="*/ 122 w 595"/>
                <a:gd name="T33" fmla="*/ 92 h 574"/>
                <a:gd name="T34" fmla="*/ 98 w 595"/>
                <a:gd name="T35" fmla="*/ 88 h 574"/>
                <a:gd name="T36" fmla="*/ 103 w 595"/>
                <a:gd name="T37" fmla="*/ 74 h 574"/>
                <a:gd name="T38" fmla="*/ 45 w 595"/>
                <a:gd name="T39" fmla="*/ 57 h 574"/>
                <a:gd name="T40" fmla="*/ 0 w 595"/>
                <a:gd name="T41" fmla="*/ 71 h 574"/>
                <a:gd name="T42" fmla="*/ 51 w 595"/>
                <a:gd name="T43" fmla="*/ 33 h 574"/>
                <a:gd name="T44" fmla="*/ 66 w 595"/>
                <a:gd name="T45" fmla="*/ 0 h 574"/>
                <a:gd name="T46" fmla="*/ 66 w 595"/>
                <a:gd name="T47" fmla="*/ 0 h 57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95"/>
                <a:gd name="T73" fmla="*/ 0 h 574"/>
                <a:gd name="T74" fmla="*/ 595 w 595"/>
                <a:gd name="T75" fmla="*/ 574 h 57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95" h="574">
                  <a:moveTo>
                    <a:pt x="131" y="0"/>
                  </a:moveTo>
                  <a:lnTo>
                    <a:pt x="135" y="69"/>
                  </a:lnTo>
                  <a:lnTo>
                    <a:pt x="131" y="99"/>
                  </a:lnTo>
                  <a:lnTo>
                    <a:pt x="247" y="141"/>
                  </a:lnTo>
                  <a:lnTo>
                    <a:pt x="331" y="306"/>
                  </a:lnTo>
                  <a:lnTo>
                    <a:pt x="399" y="422"/>
                  </a:lnTo>
                  <a:lnTo>
                    <a:pt x="380" y="453"/>
                  </a:lnTo>
                  <a:lnTo>
                    <a:pt x="561" y="506"/>
                  </a:lnTo>
                  <a:lnTo>
                    <a:pt x="595" y="555"/>
                  </a:lnTo>
                  <a:lnTo>
                    <a:pt x="565" y="574"/>
                  </a:lnTo>
                  <a:lnTo>
                    <a:pt x="542" y="513"/>
                  </a:lnTo>
                  <a:lnTo>
                    <a:pt x="304" y="449"/>
                  </a:lnTo>
                  <a:lnTo>
                    <a:pt x="105" y="422"/>
                  </a:lnTo>
                  <a:lnTo>
                    <a:pt x="300" y="428"/>
                  </a:lnTo>
                  <a:lnTo>
                    <a:pt x="335" y="403"/>
                  </a:lnTo>
                  <a:lnTo>
                    <a:pt x="361" y="418"/>
                  </a:lnTo>
                  <a:lnTo>
                    <a:pt x="243" y="185"/>
                  </a:lnTo>
                  <a:lnTo>
                    <a:pt x="196" y="177"/>
                  </a:lnTo>
                  <a:lnTo>
                    <a:pt x="205" y="148"/>
                  </a:lnTo>
                  <a:lnTo>
                    <a:pt x="89" y="114"/>
                  </a:lnTo>
                  <a:lnTo>
                    <a:pt x="0" y="141"/>
                  </a:lnTo>
                  <a:lnTo>
                    <a:pt x="101" y="65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1" name="Freeform 148"/>
            <p:cNvSpPr>
              <a:spLocks/>
            </p:cNvSpPr>
            <p:nvPr/>
          </p:nvSpPr>
          <p:spPr bwMode="auto">
            <a:xfrm>
              <a:off x="3705" y="2839"/>
              <a:ext cx="203" cy="394"/>
            </a:xfrm>
            <a:custGeom>
              <a:avLst/>
              <a:gdLst>
                <a:gd name="T0" fmla="*/ 29 w 407"/>
                <a:gd name="T1" fmla="*/ 71 h 789"/>
                <a:gd name="T2" fmla="*/ 45 w 407"/>
                <a:gd name="T3" fmla="*/ 83 h 789"/>
                <a:gd name="T4" fmla="*/ 120 w 407"/>
                <a:gd name="T5" fmla="*/ 57 h 789"/>
                <a:gd name="T6" fmla="*/ 186 w 407"/>
                <a:gd name="T7" fmla="*/ 17 h 789"/>
                <a:gd name="T8" fmla="*/ 203 w 407"/>
                <a:gd name="T9" fmla="*/ 0 h 789"/>
                <a:gd name="T10" fmla="*/ 198 w 407"/>
                <a:gd name="T11" fmla="*/ 54 h 789"/>
                <a:gd name="T12" fmla="*/ 152 w 407"/>
                <a:gd name="T13" fmla="*/ 201 h 789"/>
                <a:gd name="T14" fmla="*/ 69 w 407"/>
                <a:gd name="T15" fmla="*/ 305 h 789"/>
                <a:gd name="T16" fmla="*/ 0 w 407"/>
                <a:gd name="T17" fmla="*/ 394 h 789"/>
                <a:gd name="T18" fmla="*/ 50 w 407"/>
                <a:gd name="T19" fmla="*/ 301 h 789"/>
                <a:gd name="T20" fmla="*/ 134 w 407"/>
                <a:gd name="T21" fmla="*/ 196 h 789"/>
                <a:gd name="T22" fmla="*/ 190 w 407"/>
                <a:gd name="T23" fmla="*/ 28 h 789"/>
                <a:gd name="T24" fmla="*/ 109 w 407"/>
                <a:gd name="T25" fmla="*/ 69 h 789"/>
                <a:gd name="T26" fmla="*/ 41 w 407"/>
                <a:gd name="T27" fmla="*/ 107 h 789"/>
                <a:gd name="T28" fmla="*/ 29 w 407"/>
                <a:gd name="T29" fmla="*/ 71 h 789"/>
                <a:gd name="T30" fmla="*/ 29 w 407"/>
                <a:gd name="T31" fmla="*/ 71 h 7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7"/>
                <a:gd name="T49" fmla="*/ 0 h 789"/>
                <a:gd name="T50" fmla="*/ 407 w 407"/>
                <a:gd name="T51" fmla="*/ 789 h 78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7" h="789">
                  <a:moveTo>
                    <a:pt x="59" y="143"/>
                  </a:moveTo>
                  <a:lnTo>
                    <a:pt x="90" y="166"/>
                  </a:lnTo>
                  <a:lnTo>
                    <a:pt x="240" y="114"/>
                  </a:lnTo>
                  <a:lnTo>
                    <a:pt x="373" y="34"/>
                  </a:lnTo>
                  <a:lnTo>
                    <a:pt x="407" y="0"/>
                  </a:lnTo>
                  <a:lnTo>
                    <a:pt x="396" y="108"/>
                  </a:lnTo>
                  <a:lnTo>
                    <a:pt x="304" y="403"/>
                  </a:lnTo>
                  <a:lnTo>
                    <a:pt x="139" y="610"/>
                  </a:lnTo>
                  <a:lnTo>
                    <a:pt x="0" y="789"/>
                  </a:lnTo>
                  <a:lnTo>
                    <a:pt x="101" y="603"/>
                  </a:lnTo>
                  <a:lnTo>
                    <a:pt x="268" y="392"/>
                  </a:lnTo>
                  <a:lnTo>
                    <a:pt x="380" y="57"/>
                  </a:lnTo>
                  <a:lnTo>
                    <a:pt x="219" y="139"/>
                  </a:lnTo>
                  <a:lnTo>
                    <a:pt x="82" y="215"/>
                  </a:lnTo>
                  <a:lnTo>
                    <a:pt x="59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2" name="Freeform 149"/>
            <p:cNvSpPr>
              <a:spLocks/>
            </p:cNvSpPr>
            <p:nvPr/>
          </p:nvSpPr>
          <p:spPr bwMode="auto">
            <a:xfrm>
              <a:off x="3695" y="2725"/>
              <a:ext cx="271" cy="49"/>
            </a:xfrm>
            <a:custGeom>
              <a:avLst/>
              <a:gdLst>
                <a:gd name="T0" fmla="*/ 0 w 542"/>
                <a:gd name="T1" fmla="*/ 17 h 97"/>
                <a:gd name="T2" fmla="*/ 271 w 542"/>
                <a:gd name="T3" fmla="*/ 0 h 97"/>
                <a:gd name="T4" fmla="*/ 198 w 542"/>
                <a:gd name="T5" fmla="*/ 19 h 97"/>
                <a:gd name="T6" fmla="*/ 11 w 542"/>
                <a:gd name="T7" fmla="*/ 49 h 97"/>
                <a:gd name="T8" fmla="*/ 0 w 542"/>
                <a:gd name="T9" fmla="*/ 17 h 97"/>
                <a:gd name="T10" fmla="*/ 0 w 542"/>
                <a:gd name="T11" fmla="*/ 17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2"/>
                <a:gd name="T19" fmla="*/ 0 h 97"/>
                <a:gd name="T20" fmla="*/ 542 w 542"/>
                <a:gd name="T21" fmla="*/ 97 h 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2" h="97">
                  <a:moveTo>
                    <a:pt x="0" y="34"/>
                  </a:moveTo>
                  <a:lnTo>
                    <a:pt x="542" y="0"/>
                  </a:lnTo>
                  <a:lnTo>
                    <a:pt x="396" y="38"/>
                  </a:lnTo>
                  <a:lnTo>
                    <a:pt x="23" y="97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3" name="Freeform 150"/>
            <p:cNvSpPr>
              <a:spLocks/>
            </p:cNvSpPr>
            <p:nvPr/>
          </p:nvSpPr>
          <p:spPr bwMode="auto">
            <a:xfrm>
              <a:off x="2322" y="3082"/>
              <a:ext cx="224" cy="98"/>
            </a:xfrm>
            <a:custGeom>
              <a:avLst/>
              <a:gdLst>
                <a:gd name="T0" fmla="*/ 0 w 449"/>
                <a:gd name="T1" fmla="*/ 27 h 196"/>
                <a:gd name="T2" fmla="*/ 90 w 449"/>
                <a:gd name="T3" fmla="*/ 34 h 196"/>
                <a:gd name="T4" fmla="*/ 118 w 449"/>
                <a:gd name="T5" fmla="*/ 71 h 196"/>
                <a:gd name="T6" fmla="*/ 113 w 449"/>
                <a:gd name="T7" fmla="*/ 93 h 196"/>
                <a:gd name="T8" fmla="*/ 140 w 449"/>
                <a:gd name="T9" fmla="*/ 87 h 196"/>
                <a:gd name="T10" fmla="*/ 153 w 449"/>
                <a:gd name="T11" fmla="*/ 98 h 196"/>
                <a:gd name="T12" fmla="*/ 174 w 449"/>
                <a:gd name="T13" fmla="*/ 80 h 196"/>
                <a:gd name="T14" fmla="*/ 224 w 449"/>
                <a:gd name="T15" fmla="*/ 57 h 196"/>
                <a:gd name="T16" fmla="*/ 168 w 449"/>
                <a:gd name="T17" fmla="*/ 22 h 196"/>
                <a:gd name="T18" fmla="*/ 153 w 449"/>
                <a:gd name="T19" fmla="*/ 46 h 196"/>
                <a:gd name="T20" fmla="*/ 162 w 449"/>
                <a:gd name="T21" fmla="*/ 70 h 196"/>
                <a:gd name="T22" fmla="*/ 153 w 449"/>
                <a:gd name="T23" fmla="*/ 83 h 196"/>
                <a:gd name="T24" fmla="*/ 132 w 449"/>
                <a:gd name="T25" fmla="*/ 49 h 196"/>
                <a:gd name="T26" fmla="*/ 127 w 449"/>
                <a:gd name="T27" fmla="*/ 20 h 196"/>
                <a:gd name="T28" fmla="*/ 113 w 449"/>
                <a:gd name="T29" fmla="*/ 31 h 196"/>
                <a:gd name="T30" fmla="*/ 85 w 449"/>
                <a:gd name="T31" fmla="*/ 9 h 196"/>
                <a:gd name="T32" fmla="*/ 40 w 449"/>
                <a:gd name="T33" fmla="*/ 0 h 196"/>
                <a:gd name="T34" fmla="*/ 0 w 449"/>
                <a:gd name="T35" fmla="*/ 27 h 196"/>
                <a:gd name="T36" fmla="*/ 0 w 449"/>
                <a:gd name="T37" fmla="*/ 27 h 1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49"/>
                <a:gd name="T58" fmla="*/ 0 h 196"/>
                <a:gd name="T59" fmla="*/ 449 w 449"/>
                <a:gd name="T60" fmla="*/ 196 h 1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49" h="196">
                  <a:moveTo>
                    <a:pt x="0" y="55"/>
                  </a:moveTo>
                  <a:lnTo>
                    <a:pt x="181" y="68"/>
                  </a:lnTo>
                  <a:lnTo>
                    <a:pt x="236" y="142"/>
                  </a:lnTo>
                  <a:lnTo>
                    <a:pt x="226" y="186"/>
                  </a:lnTo>
                  <a:lnTo>
                    <a:pt x="281" y="173"/>
                  </a:lnTo>
                  <a:lnTo>
                    <a:pt x="306" y="196"/>
                  </a:lnTo>
                  <a:lnTo>
                    <a:pt x="348" y="159"/>
                  </a:lnTo>
                  <a:lnTo>
                    <a:pt x="449" y="114"/>
                  </a:lnTo>
                  <a:lnTo>
                    <a:pt x="337" y="43"/>
                  </a:lnTo>
                  <a:lnTo>
                    <a:pt x="306" y="91"/>
                  </a:lnTo>
                  <a:lnTo>
                    <a:pt x="325" y="140"/>
                  </a:lnTo>
                  <a:lnTo>
                    <a:pt x="306" y="165"/>
                  </a:lnTo>
                  <a:lnTo>
                    <a:pt x="264" y="99"/>
                  </a:lnTo>
                  <a:lnTo>
                    <a:pt x="255" y="40"/>
                  </a:lnTo>
                  <a:lnTo>
                    <a:pt x="226" y="62"/>
                  </a:lnTo>
                  <a:lnTo>
                    <a:pt x="171" y="17"/>
                  </a:lnTo>
                  <a:lnTo>
                    <a:pt x="80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4" name="Freeform 151"/>
            <p:cNvSpPr>
              <a:spLocks/>
            </p:cNvSpPr>
            <p:nvPr/>
          </p:nvSpPr>
          <p:spPr bwMode="auto">
            <a:xfrm>
              <a:off x="2826" y="3080"/>
              <a:ext cx="61" cy="79"/>
            </a:xfrm>
            <a:custGeom>
              <a:avLst/>
              <a:gdLst>
                <a:gd name="T0" fmla="*/ 7 w 121"/>
                <a:gd name="T1" fmla="*/ 23 h 158"/>
                <a:gd name="T2" fmla="*/ 20 w 121"/>
                <a:gd name="T3" fmla="*/ 38 h 158"/>
                <a:gd name="T4" fmla="*/ 25 w 121"/>
                <a:gd name="T5" fmla="*/ 33 h 158"/>
                <a:gd name="T6" fmla="*/ 39 w 121"/>
                <a:gd name="T7" fmla="*/ 31 h 158"/>
                <a:gd name="T8" fmla="*/ 16 w 121"/>
                <a:gd name="T9" fmla="*/ 5 h 158"/>
                <a:gd name="T10" fmla="*/ 17 w 121"/>
                <a:gd name="T11" fmla="*/ 0 h 158"/>
                <a:gd name="T12" fmla="*/ 46 w 121"/>
                <a:gd name="T13" fmla="*/ 31 h 158"/>
                <a:gd name="T14" fmla="*/ 47 w 121"/>
                <a:gd name="T15" fmla="*/ 37 h 158"/>
                <a:gd name="T16" fmla="*/ 29 w 121"/>
                <a:gd name="T17" fmla="*/ 36 h 158"/>
                <a:gd name="T18" fmla="*/ 24 w 121"/>
                <a:gd name="T19" fmla="*/ 48 h 158"/>
                <a:gd name="T20" fmla="*/ 42 w 121"/>
                <a:gd name="T21" fmla="*/ 62 h 158"/>
                <a:gd name="T22" fmla="*/ 43 w 121"/>
                <a:gd name="T23" fmla="*/ 56 h 158"/>
                <a:gd name="T24" fmla="*/ 53 w 121"/>
                <a:gd name="T25" fmla="*/ 56 h 158"/>
                <a:gd name="T26" fmla="*/ 61 w 121"/>
                <a:gd name="T27" fmla="*/ 79 h 158"/>
                <a:gd name="T28" fmla="*/ 18 w 121"/>
                <a:gd name="T29" fmla="*/ 53 h 158"/>
                <a:gd name="T30" fmla="*/ 0 w 121"/>
                <a:gd name="T31" fmla="*/ 35 h 158"/>
                <a:gd name="T32" fmla="*/ 7 w 121"/>
                <a:gd name="T33" fmla="*/ 23 h 158"/>
                <a:gd name="T34" fmla="*/ 7 w 121"/>
                <a:gd name="T35" fmla="*/ 23 h 1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1"/>
                <a:gd name="T55" fmla="*/ 0 h 158"/>
                <a:gd name="T56" fmla="*/ 121 w 121"/>
                <a:gd name="T57" fmla="*/ 158 h 1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1" h="158">
                  <a:moveTo>
                    <a:pt x="13" y="47"/>
                  </a:moveTo>
                  <a:lnTo>
                    <a:pt x="40" y="76"/>
                  </a:lnTo>
                  <a:lnTo>
                    <a:pt x="49" y="65"/>
                  </a:lnTo>
                  <a:lnTo>
                    <a:pt x="78" y="63"/>
                  </a:lnTo>
                  <a:lnTo>
                    <a:pt x="32" y="9"/>
                  </a:lnTo>
                  <a:lnTo>
                    <a:pt x="34" y="0"/>
                  </a:lnTo>
                  <a:lnTo>
                    <a:pt x="91" y="63"/>
                  </a:lnTo>
                  <a:lnTo>
                    <a:pt x="93" y="74"/>
                  </a:lnTo>
                  <a:lnTo>
                    <a:pt x="57" y="72"/>
                  </a:lnTo>
                  <a:lnTo>
                    <a:pt x="47" y="97"/>
                  </a:lnTo>
                  <a:lnTo>
                    <a:pt x="83" y="125"/>
                  </a:lnTo>
                  <a:lnTo>
                    <a:pt x="85" y="112"/>
                  </a:lnTo>
                  <a:lnTo>
                    <a:pt x="106" y="112"/>
                  </a:lnTo>
                  <a:lnTo>
                    <a:pt x="121" y="158"/>
                  </a:lnTo>
                  <a:lnTo>
                    <a:pt x="36" y="106"/>
                  </a:lnTo>
                  <a:lnTo>
                    <a:pt x="0" y="70"/>
                  </a:lnTo>
                  <a:lnTo>
                    <a:pt x="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5" name="Freeform 152"/>
            <p:cNvSpPr>
              <a:spLocks/>
            </p:cNvSpPr>
            <p:nvPr/>
          </p:nvSpPr>
          <p:spPr bwMode="auto">
            <a:xfrm>
              <a:off x="2609" y="2758"/>
              <a:ext cx="833" cy="189"/>
            </a:xfrm>
            <a:custGeom>
              <a:avLst/>
              <a:gdLst>
                <a:gd name="T0" fmla="*/ 833 w 1667"/>
                <a:gd name="T1" fmla="*/ 180 h 378"/>
                <a:gd name="T2" fmla="*/ 425 w 1667"/>
                <a:gd name="T3" fmla="*/ 0 h 378"/>
                <a:gd name="T4" fmla="*/ 329 w 1667"/>
                <a:gd name="T5" fmla="*/ 13 h 378"/>
                <a:gd name="T6" fmla="*/ 0 w 1667"/>
                <a:gd name="T7" fmla="*/ 37 h 378"/>
                <a:gd name="T8" fmla="*/ 70 w 1667"/>
                <a:gd name="T9" fmla="*/ 113 h 378"/>
                <a:gd name="T10" fmla="*/ 276 w 1667"/>
                <a:gd name="T11" fmla="*/ 56 h 378"/>
                <a:gd name="T12" fmla="*/ 455 w 1667"/>
                <a:gd name="T13" fmla="*/ 58 h 378"/>
                <a:gd name="T14" fmla="*/ 741 w 1667"/>
                <a:gd name="T15" fmla="*/ 151 h 378"/>
                <a:gd name="T16" fmla="*/ 823 w 1667"/>
                <a:gd name="T17" fmla="*/ 189 h 378"/>
                <a:gd name="T18" fmla="*/ 833 w 1667"/>
                <a:gd name="T19" fmla="*/ 180 h 378"/>
                <a:gd name="T20" fmla="*/ 833 w 1667"/>
                <a:gd name="T21" fmla="*/ 180 h 3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67"/>
                <a:gd name="T34" fmla="*/ 0 h 378"/>
                <a:gd name="T35" fmla="*/ 1667 w 1667"/>
                <a:gd name="T36" fmla="*/ 378 h 3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67" h="378">
                  <a:moveTo>
                    <a:pt x="1667" y="359"/>
                  </a:moveTo>
                  <a:lnTo>
                    <a:pt x="850" y="0"/>
                  </a:lnTo>
                  <a:lnTo>
                    <a:pt x="658" y="26"/>
                  </a:lnTo>
                  <a:lnTo>
                    <a:pt x="0" y="74"/>
                  </a:lnTo>
                  <a:lnTo>
                    <a:pt x="141" y="226"/>
                  </a:lnTo>
                  <a:lnTo>
                    <a:pt x="553" y="112"/>
                  </a:lnTo>
                  <a:lnTo>
                    <a:pt x="911" y="116"/>
                  </a:lnTo>
                  <a:lnTo>
                    <a:pt x="1483" y="302"/>
                  </a:lnTo>
                  <a:lnTo>
                    <a:pt x="1647" y="378"/>
                  </a:lnTo>
                  <a:lnTo>
                    <a:pt x="1667" y="3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6" name="Freeform 153"/>
            <p:cNvSpPr>
              <a:spLocks/>
            </p:cNvSpPr>
            <p:nvPr/>
          </p:nvSpPr>
          <p:spPr bwMode="auto">
            <a:xfrm>
              <a:off x="1775" y="2845"/>
              <a:ext cx="325" cy="210"/>
            </a:xfrm>
            <a:custGeom>
              <a:avLst/>
              <a:gdLst>
                <a:gd name="T0" fmla="*/ 0 w 650"/>
                <a:gd name="T1" fmla="*/ 14 h 421"/>
                <a:gd name="T2" fmla="*/ 241 w 650"/>
                <a:gd name="T3" fmla="*/ 0 h 421"/>
                <a:gd name="T4" fmla="*/ 235 w 650"/>
                <a:gd name="T5" fmla="*/ 47 h 421"/>
                <a:gd name="T6" fmla="*/ 275 w 650"/>
                <a:gd name="T7" fmla="*/ 134 h 421"/>
                <a:gd name="T8" fmla="*/ 325 w 650"/>
                <a:gd name="T9" fmla="*/ 210 h 421"/>
                <a:gd name="T10" fmla="*/ 271 w 650"/>
                <a:gd name="T11" fmla="*/ 188 h 421"/>
                <a:gd name="T12" fmla="*/ 191 w 650"/>
                <a:gd name="T13" fmla="*/ 94 h 421"/>
                <a:gd name="T14" fmla="*/ 93 w 650"/>
                <a:gd name="T15" fmla="*/ 76 h 421"/>
                <a:gd name="T16" fmla="*/ 0 w 650"/>
                <a:gd name="T17" fmla="*/ 14 h 421"/>
                <a:gd name="T18" fmla="*/ 0 w 650"/>
                <a:gd name="T19" fmla="*/ 14 h 4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0"/>
                <a:gd name="T31" fmla="*/ 0 h 421"/>
                <a:gd name="T32" fmla="*/ 650 w 650"/>
                <a:gd name="T33" fmla="*/ 421 h 4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0" h="421">
                  <a:moveTo>
                    <a:pt x="0" y="29"/>
                  </a:moveTo>
                  <a:lnTo>
                    <a:pt x="483" y="0"/>
                  </a:lnTo>
                  <a:lnTo>
                    <a:pt x="470" y="94"/>
                  </a:lnTo>
                  <a:lnTo>
                    <a:pt x="549" y="268"/>
                  </a:lnTo>
                  <a:lnTo>
                    <a:pt x="650" y="421"/>
                  </a:lnTo>
                  <a:lnTo>
                    <a:pt x="542" y="377"/>
                  </a:lnTo>
                  <a:lnTo>
                    <a:pt x="382" y="189"/>
                  </a:lnTo>
                  <a:lnTo>
                    <a:pt x="186" y="15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7" name="Freeform 154"/>
            <p:cNvSpPr>
              <a:spLocks/>
            </p:cNvSpPr>
            <p:nvPr/>
          </p:nvSpPr>
          <p:spPr bwMode="auto">
            <a:xfrm>
              <a:off x="2545" y="2209"/>
              <a:ext cx="40" cy="24"/>
            </a:xfrm>
            <a:custGeom>
              <a:avLst/>
              <a:gdLst>
                <a:gd name="T0" fmla="*/ 0 w 80"/>
                <a:gd name="T1" fmla="*/ 11 h 47"/>
                <a:gd name="T2" fmla="*/ 12 w 80"/>
                <a:gd name="T3" fmla="*/ 0 h 47"/>
                <a:gd name="T4" fmla="*/ 40 w 80"/>
                <a:gd name="T5" fmla="*/ 14 h 47"/>
                <a:gd name="T6" fmla="*/ 22 w 80"/>
                <a:gd name="T7" fmla="*/ 24 h 47"/>
                <a:gd name="T8" fmla="*/ 0 w 80"/>
                <a:gd name="T9" fmla="*/ 11 h 47"/>
                <a:gd name="T10" fmla="*/ 0 w 80"/>
                <a:gd name="T11" fmla="*/ 11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47"/>
                <a:gd name="T20" fmla="*/ 80 w 80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47">
                  <a:moveTo>
                    <a:pt x="0" y="21"/>
                  </a:moveTo>
                  <a:lnTo>
                    <a:pt x="25" y="0"/>
                  </a:lnTo>
                  <a:lnTo>
                    <a:pt x="80" y="28"/>
                  </a:lnTo>
                  <a:lnTo>
                    <a:pt x="44" y="4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E57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2189" name="AutoShape 157"/>
          <p:cNvSpPr>
            <a:spLocks noChangeArrowheads="1"/>
          </p:cNvSpPr>
          <p:nvPr/>
        </p:nvSpPr>
        <p:spPr bwMode="auto">
          <a:xfrm>
            <a:off x="2362200" y="1219200"/>
            <a:ext cx="5715000" cy="20574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dirty="0" err="1">
                <a:latin typeface="Times New Roman" pitchFamily="18" charset="0"/>
              </a:rPr>
              <a:t>Akuntansi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manajemen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jauh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lebih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luas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daripada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akuntansi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keuangan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meliputi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aspek-aspek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ekonomi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manajerial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rekayasa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industri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dan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ilmu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manajemen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172190" name="Text Box 158"/>
          <p:cNvSpPr txBox="1">
            <a:spLocks noChangeArrowheads="1"/>
          </p:cNvSpPr>
          <p:nvPr/>
        </p:nvSpPr>
        <p:spPr bwMode="auto">
          <a:xfrm>
            <a:off x="2590800" y="152400"/>
            <a:ext cx="3962400" cy="7747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Keluasan</a:t>
            </a:r>
            <a:endParaRPr lang="en-US" sz="4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189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Chapter 1 -</a:t>
            </a: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9C0949-8FB5-4947-A530-B5C6BEA0B909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398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Sejarah singkat Akuntansi Manajemen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514350" indent="-514350" eaLnBrk="1" hangingPunct="1"/>
            <a:r>
              <a:rPr lang="en-US" sz="2800" dirty="0" smtClean="0">
                <a:solidFill>
                  <a:srgbClr val="EFDFCF"/>
                </a:solidFill>
              </a:rPr>
              <a:t>1880 – 1925</a:t>
            </a:r>
            <a:r>
              <a:rPr lang="en-US" sz="2800" dirty="0" smtClean="0">
                <a:solidFill>
                  <a:srgbClr val="990000"/>
                </a:solidFill>
              </a:rPr>
              <a:t> </a:t>
            </a:r>
            <a:r>
              <a:rPr lang="en-US" sz="2800" dirty="0" err="1" smtClean="0"/>
              <a:t>Kebanyakan</a:t>
            </a:r>
            <a:r>
              <a:rPr lang="en-US" sz="2800" dirty="0" smtClean="0"/>
              <a:t> </a:t>
            </a:r>
            <a:r>
              <a:rPr lang="en-US" sz="2800" dirty="0" err="1" smtClean="0"/>
              <a:t>perhitungan</a:t>
            </a:r>
            <a:r>
              <a:rPr lang="en-US" sz="2800" dirty="0" smtClean="0"/>
              <a:t> </a:t>
            </a:r>
            <a:r>
              <a:rPr lang="en-US" sz="2800" dirty="0" err="1" smtClean="0"/>
              <a:t>biaya</a:t>
            </a:r>
            <a:r>
              <a:rPr lang="en-US" sz="2800" dirty="0" smtClean="0"/>
              <a:t> </a:t>
            </a:r>
            <a:r>
              <a:rPr lang="en-US" sz="2800" dirty="0" err="1" smtClean="0"/>
              <a:t>produk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akuntansi</a:t>
            </a:r>
            <a:r>
              <a:rPr lang="en-US" sz="2800" dirty="0" smtClean="0"/>
              <a:t> </a:t>
            </a:r>
            <a:r>
              <a:rPr lang="en-US" sz="2800" dirty="0" err="1" smtClean="0"/>
              <a:t>manajemen</a:t>
            </a:r>
            <a:r>
              <a:rPr lang="en-US" sz="2800" dirty="0" smtClean="0"/>
              <a:t> </a:t>
            </a:r>
            <a:r>
              <a:rPr lang="en-US" sz="2800" dirty="0" err="1" smtClean="0"/>
              <a:t>dikembangkan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tahun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endParaRPr lang="en-US" sz="2800" dirty="0" smtClean="0"/>
          </a:p>
          <a:p>
            <a:pPr marL="514350" indent="-514350" eaLnBrk="1" hangingPunct="1"/>
            <a:r>
              <a:rPr lang="en-US" sz="2800" dirty="0" smtClean="0">
                <a:solidFill>
                  <a:srgbClr val="FFDDDD"/>
                </a:solidFill>
              </a:rPr>
              <a:t>1925	</a:t>
            </a:r>
            <a:r>
              <a:rPr lang="en-US" sz="2800" dirty="0" err="1" smtClean="0">
                <a:solidFill>
                  <a:srgbClr val="FFDDDD"/>
                </a:solidFill>
              </a:rPr>
              <a:t>Muncul</a:t>
            </a:r>
            <a:r>
              <a:rPr lang="en-US" sz="2800" dirty="0" smtClean="0">
                <a:solidFill>
                  <a:srgbClr val="FFDDDD"/>
                </a:solidFill>
              </a:rPr>
              <a:t> </a:t>
            </a:r>
            <a:r>
              <a:rPr lang="en-US" sz="2800" dirty="0" err="1" smtClean="0">
                <a:solidFill>
                  <a:srgbClr val="FFDDDD"/>
                </a:solidFill>
              </a:rPr>
              <a:t>pendekatan</a:t>
            </a:r>
            <a:r>
              <a:rPr lang="en-US" sz="2800" dirty="0" smtClean="0">
                <a:solidFill>
                  <a:srgbClr val="FFDDDD"/>
                </a:solidFill>
              </a:rPr>
              <a:t> </a:t>
            </a:r>
            <a:r>
              <a:rPr lang="en-US" sz="2800" dirty="0" err="1" smtClean="0">
                <a:solidFill>
                  <a:srgbClr val="FFDDDD"/>
                </a:solidFill>
              </a:rPr>
              <a:t>biaya</a:t>
            </a:r>
            <a:r>
              <a:rPr lang="en-US" sz="2800" dirty="0" smtClean="0">
                <a:solidFill>
                  <a:srgbClr val="FFDDDD"/>
                </a:solidFill>
              </a:rPr>
              <a:t> </a:t>
            </a:r>
            <a:r>
              <a:rPr lang="en-US" sz="2800" dirty="0" err="1" smtClean="0">
                <a:solidFill>
                  <a:srgbClr val="FFDDDD"/>
                </a:solidFill>
              </a:rPr>
              <a:t>persediaan</a:t>
            </a:r>
            <a:r>
              <a:rPr lang="en-US" sz="2800" dirty="0" smtClean="0">
                <a:solidFill>
                  <a:srgbClr val="FFDDDD"/>
                </a:solidFill>
              </a:rPr>
              <a:t> </a:t>
            </a:r>
            <a:r>
              <a:rPr lang="en-US" sz="2800" dirty="0" err="1" smtClean="0">
                <a:solidFill>
                  <a:srgbClr val="FFDDDD"/>
                </a:solidFill>
              </a:rPr>
              <a:t>untuk</a:t>
            </a:r>
            <a:r>
              <a:rPr lang="en-US" sz="2800" dirty="0" smtClean="0">
                <a:solidFill>
                  <a:srgbClr val="FFDDDD"/>
                </a:solidFill>
              </a:rPr>
              <a:t> </a:t>
            </a:r>
            <a:r>
              <a:rPr lang="en-US" sz="2800" dirty="0" err="1" smtClean="0">
                <a:solidFill>
                  <a:srgbClr val="FFDDDD"/>
                </a:solidFill>
              </a:rPr>
              <a:t>kepentingan</a:t>
            </a:r>
            <a:r>
              <a:rPr lang="en-US" sz="2800" dirty="0" smtClean="0">
                <a:solidFill>
                  <a:srgbClr val="FFDDDD"/>
                </a:solidFill>
              </a:rPr>
              <a:t> </a:t>
            </a:r>
            <a:r>
              <a:rPr lang="en-US" sz="2800" dirty="0" err="1" smtClean="0">
                <a:solidFill>
                  <a:srgbClr val="FFDDDD"/>
                </a:solidFill>
              </a:rPr>
              <a:t>pelaporan</a:t>
            </a:r>
            <a:r>
              <a:rPr lang="en-US" sz="2800" dirty="0" smtClean="0">
                <a:solidFill>
                  <a:srgbClr val="FFDDDD"/>
                </a:solidFill>
              </a:rPr>
              <a:t> </a:t>
            </a:r>
            <a:r>
              <a:rPr lang="en-US" sz="2800" dirty="0" err="1" smtClean="0">
                <a:solidFill>
                  <a:srgbClr val="FFDDDD"/>
                </a:solidFill>
              </a:rPr>
              <a:t>eksternal</a:t>
            </a:r>
            <a:endParaRPr lang="en-US" sz="2800" dirty="0" smtClean="0">
              <a:solidFill>
                <a:srgbClr val="FFDDDD"/>
              </a:solidFill>
            </a:endParaRPr>
          </a:p>
          <a:p>
            <a:pPr marL="514350" indent="-514350" eaLnBrk="1" hangingPunct="1"/>
            <a:r>
              <a:rPr lang="en-US" sz="2800" dirty="0" smtClean="0">
                <a:solidFill>
                  <a:srgbClr val="FFDDDD"/>
                </a:solidFill>
              </a:rPr>
              <a:t>1950s/60s	</a:t>
            </a:r>
            <a:r>
              <a:rPr lang="en-US" sz="2800" dirty="0" err="1" smtClean="0">
                <a:solidFill>
                  <a:srgbClr val="FFDDDD"/>
                </a:solidFill>
              </a:rPr>
              <a:t>Beberapa</a:t>
            </a:r>
            <a:r>
              <a:rPr lang="en-US" sz="2800" dirty="0" smtClean="0">
                <a:solidFill>
                  <a:srgbClr val="FFDDDD"/>
                </a:solidFill>
              </a:rPr>
              <a:t> </a:t>
            </a:r>
            <a:r>
              <a:rPr lang="en-US" sz="2800" dirty="0" err="1" smtClean="0">
                <a:solidFill>
                  <a:srgbClr val="FFDDDD"/>
                </a:solidFill>
              </a:rPr>
              <a:t>usaha</a:t>
            </a:r>
            <a:r>
              <a:rPr lang="en-US" sz="2800" dirty="0" smtClean="0">
                <a:solidFill>
                  <a:srgbClr val="FFDDDD"/>
                </a:solidFill>
              </a:rPr>
              <a:t> </a:t>
            </a:r>
            <a:r>
              <a:rPr lang="en-US" sz="2800" dirty="0" err="1" smtClean="0">
                <a:solidFill>
                  <a:srgbClr val="FFDDDD"/>
                </a:solidFill>
              </a:rPr>
              <a:t>untuk</a:t>
            </a:r>
            <a:r>
              <a:rPr lang="en-US" sz="2800" dirty="0" smtClean="0">
                <a:solidFill>
                  <a:srgbClr val="FFDDDD"/>
                </a:solidFill>
              </a:rPr>
              <a:t> </a:t>
            </a:r>
            <a:r>
              <a:rPr lang="en-US" sz="2800" dirty="0" err="1" smtClean="0">
                <a:solidFill>
                  <a:srgbClr val="FFDDDD"/>
                </a:solidFill>
              </a:rPr>
              <a:t>meningkatkan</a:t>
            </a:r>
            <a:r>
              <a:rPr lang="en-US" sz="2800" dirty="0" smtClean="0">
                <a:solidFill>
                  <a:srgbClr val="FFDDDD"/>
                </a:solidFill>
              </a:rPr>
              <a:t> </a:t>
            </a:r>
            <a:r>
              <a:rPr lang="en-US" sz="2800" dirty="0" err="1" smtClean="0">
                <a:solidFill>
                  <a:srgbClr val="FFDDDD"/>
                </a:solidFill>
              </a:rPr>
              <a:t>kegunaan</a:t>
            </a:r>
            <a:r>
              <a:rPr lang="en-US" sz="2800" dirty="0" smtClean="0">
                <a:solidFill>
                  <a:srgbClr val="FFDDDD"/>
                </a:solidFill>
              </a:rPr>
              <a:t> managerial </a:t>
            </a:r>
            <a:r>
              <a:rPr lang="en-US" sz="2800" dirty="0" err="1" smtClean="0">
                <a:solidFill>
                  <a:srgbClr val="FFDDDD"/>
                </a:solidFill>
              </a:rPr>
              <a:t>dari</a:t>
            </a:r>
            <a:r>
              <a:rPr lang="en-US" sz="2800" dirty="0" smtClean="0">
                <a:solidFill>
                  <a:srgbClr val="FFDDDD"/>
                </a:solidFill>
              </a:rPr>
              <a:t> </a:t>
            </a:r>
            <a:r>
              <a:rPr lang="en-US" sz="2800" dirty="0" err="1" smtClean="0">
                <a:solidFill>
                  <a:srgbClr val="FFDDDD"/>
                </a:solidFill>
              </a:rPr>
              <a:t>sistem</a:t>
            </a:r>
            <a:r>
              <a:rPr lang="en-US" sz="2800" dirty="0" smtClean="0">
                <a:solidFill>
                  <a:srgbClr val="FFDDDD"/>
                </a:solidFill>
              </a:rPr>
              <a:t> </a:t>
            </a:r>
            <a:r>
              <a:rPr lang="en-US" sz="2800" dirty="0" err="1" smtClean="0">
                <a:solidFill>
                  <a:srgbClr val="FFDDDD"/>
                </a:solidFill>
              </a:rPr>
              <a:t>biaya</a:t>
            </a:r>
            <a:r>
              <a:rPr lang="en-US" sz="2800" dirty="0" smtClean="0">
                <a:solidFill>
                  <a:srgbClr val="FFDDDD"/>
                </a:solidFill>
              </a:rPr>
              <a:t> </a:t>
            </a:r>
            <a:r>
              <a:rPr lang="en-US" sz="2800" dirty="0" err="1" smtClean="0">
                <a:solidFill>
                  <a:srgbClr val="FFDDDD"/>
                </a:solidFill>
              </a:rPr>
              <a:t>tradisional</a:t>
            </a:r>
            <a:endParaRPr lang="en-US" sz="2800" dirty="0" smtClean="0">
              <a:solidFill>
                <a:srgbClr val="FFDDDD"/>
              </a:solidFill>
            </a:endParaRPr>
          </a:p>
          <a:p>
            <a:pPr marL="514350" indent="-514350" eaLnBrk="1" hangingPunct="1"/>
            <a:r>
              <a:rPr lang="en-US" sz="2800" dirty="0" smtClean="0">
                <a:solidFill>
                  <a:srgbClr val="FFDDDD"/>
                </a:solidFill>
              </a:rPr>
              <a:t>1980s/90s	</a:t>
            </a:r>
            <a:r>
              <a:rPr lang="en-US" sz="2800" dirty="0" err="1" smtClean="0">
                <a:solidFill>
                  <a:srgbClr val="FFDDDD"/>
                </a:solidFill>
              </a:rPr>
              <a:t>Berbagai</a:t>
            </a:r>
            <a:r>
              <a:rPr lang="en-US" sz="2800" dirty="0" smtClean="0">
                <a:solidFill>
                  <a:srgbClr val="FFDDDD"/>
                </a:solidFill>
              </a:rPr>
              <a:t> </a:t>
            </a:r>
            <a:r>
              <a:rPr lang="en-US" sz="2800" dirty="0" err="1" smtClean="0">
                <a:solidFill>
                  <a:srgbClr val="FFDDDD"/>
                </a:solidFill>
              </a:rPr>
              <a:t>usaha</a:t>
            </a:r>
            <a:r>
              <a:rPr lang="en-US" sz="2800" dirty="0" smtClean="0">
                <a:solidFill>
                  <a:srgbClr val="FFDDDD"/>
                </a:solidFill>
              </a:rPr>
              <a:t> </a:t>
            </a:r>
            <a:r>
              <a:rPr lang="en-US" sz="2800" dirty="0" err="1" smtClean="0">
                <a:solidFill>
                  <a:srgbClr val="FFDDDD"/>
                </a:solidFill>
              </a:rPr>
              <a:t>dilakukan</a:t>
            </a:r>
            <a:r>
              <a:rPr lang="en-US" sz="2800" dirty="0" smtClean="0">
                <a:solidFill>
                  <a:srgbClr val="FFDDDD"/>
                </a:solidFill>
              </a:rPr>
              <a:t> </a:t>
            </a:r>
            <a:r>
              <a:rPr lang="en-US" sz="2800" dirty="0" err="1" smtClean="0">
                <a:solidFill>
                  <a:srgbClr val="FFDDDD"/>
                </a:solidFill>
              </a:rPr>
              <a:t>untuk</a:t>
            </a:r>
            <a:r>
              <a:rPr lang="en-US" sz="2800" dirty="0" smtClean="0">
                <a:solidFill>
                  <a:srgbClr val="FFDDDD"/>
                </a:solidFill>
              </a:rPr>
              <a:t> </a:t>
            </a:r>
            <a:r>
              <a:rPr lang="en-US" sz="2800" dirty="0" err="1" smtClean="0">
                <a:solidFill>
                  <a:srgbClr val="FFDDDD"/>
                </a:solidFill>
              </a:rPr>
              <a:t>mengembangkan</a:t>
            </a:r>
            <a:r>
              <a:rPr lang="en-US" sz="2800" dirty="0" smtClean="0">
                <a:solidFill>
                  <a:srgbClr val="FFDDDD"/>
                </a:solidFill>
              </a:rPr>
              <a:t>  </a:t>
            </a:r>
            <a:r>
              <a:rPr lang="en-US" sz="2800" dirty="0" err="1" smtClean="0">
                <a:solidFill>
                  <a:srgbClr val="FFDDDD"/>
                </a:solidFill>
              </a:rPr>
              <a:t>sistem</a:t>
            </a:r>
            <a:r>
              <a:rPr lang="en-US" sz="2800" dirty="0" smtClean="0">
                <a:solidFill>
                  <a:srgbClr val="FFDDDD"/>
                </a:solidFill>
              </a:rPr>
              <a:t> </a:t>
            </a:r>
            <a:r>
              <a:rPr lang="en-US" sz="2800" dirty="0" err="1" smtClean="0">
                <a:solidFill>
                  <a:srgbClr val="FFDDDD"/>
                </a:solidFill>
              </a:rPr>
              <a:t>manajemen</a:t>
            </a:r>
            <a:r>
              <a:rPr lang="en-US" sz="2800" dirty="0" smtClean="0">
                <a:solidFill>
                  <a:srgbClr val="FFDDDD"/>
                </a:solidFill>
              </a:rPr>
              <a:t> </a:t>
            </a:r>
            <a:r>
              <a:rPr lang="en-US" sz="2800" dirty="0" err="1" smtClean="0"/>
              <a:t>akuntansi</a:t>
            </a:r>
            <a:r>
              <a:rPr lang="en-US" sz="2800" dirty="0" smtClean="0"/>
              <a:t> </a:t>
            </a:r>
            <a:r>
              <a:rPr lang="en-US" sz="2800" dirty="0" err="1" smtClean="0"/>
              <a:t>baru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memenuhi</a:t>
            </a:r>
            <a:r>
              <a:rPr lang="en-US" sz="2800" dirty="0" smtClean="0"/>
              <a:t> </a:t>
            </a:r>
            <a:r>
              <a:rPr lang="en-US" sz="2800" dirty="0" err="1" smtClean="0"/>
              <a:t>kebutuhan</a:t>
            </a:r>
            <a:r>
              <a:rPr lang="en-US" sz="2800" dirty="0" smtClean="0"/>
              <a:t> </a:t>
            </a:r>
            <a:r>
              <a:rPr lang="en-US" sz="2800" dirty="0" err="1" smtClean="0"/>
              <a:t>ekonomi</a:t>
            </a:r>
            <a:endParaRPr lang="en-US" sz="2800" dirty="0" smtClean="0"/>
          </a:p>
        </p:txBody>
      </p:sp>
      <p:sp>
        <p:nvSpPr>
          <p:cNvPr id="30726" name="Line 4"/>
          <p:cNvSpPr>
            <a:spLocks noChangeShapeType="1"/>
          </p:cNvSpPr>
          <p:nvPr/>
        </p:nvSpPr>
        <p:spPr bwMode="auto">
          <a:xfrm>
            <a:off x="609600" y="1295400"/>
            <a:ext cx="80010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Chapter 1 -</a:t>
            </a: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477402-2E6F-4D38-9923-5968FBC3E601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381000" y="609600"/>
            <a:ext cx="8382000" cy="65405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 err="1">
                <a:latin typeface="Times New Roman" pitchFamily="18" charset="0"/>
              </a:rPr>
              <a:t>Tema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Baru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dalam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Akuntansi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Manajemen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2133600" y="1600200"/>
            <a:ext cx="4838700" cy="531813"/>
          </a:xfrm>
          <a:prstGeom prst="rect">
            <a:avLst/>
          </a:prstGeom>
          <a:solidFill>
            <a:srgbClr val="CC33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Activity-Based Management</a:t>
            </a:r>
          </a:p>
        </p:txBody>
      </p: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762000" y="2514600"/>
            <a:ext cx="7620000" cy="3046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Manajemen berdasarkan aktivitas (ABM) adalah suatu pendekatan yang terintegrasi di seluruh sistem yang memfokuskan perhatian manajemen pada berbagai aktivitas yang bertujuan meningkatkan nilai bagi pelanggan dan laba yang dihasilkan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Chapter 1 -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6F1E45-A3B3-4D35-BF36-50E2DEEC3FE1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990600" y="2209800"/>
            <a:ext cx="71628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1828800" y="381000"/>
            <a:ext cx="5486400" cy="9144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  <a:reflection blurRad="6350" stA="50000" endA="300" endPos="55000" dir="5400000" sy="-100000" algn="bl" rotWithShape="0"/>
          </a:effectLst>
        </p:spPr>
        <p:txBody>
          <a:bodyPr lIns="90488" tIns="44450" rIns="90488" bIns="44450" anchor="ctr"/>
          <a:lstStyle/>
          <a:p>
            <a:pPr algn="ctr" defTabSz="917575" eaLnBrk="1" hangingPunct="1">
              <a:defRPr/>
            </a:pPr>
            <a:r>
              <a:rPr lang="en-US" sz="4000" b="1">
                <a:latin typeface="Impact" pitchFamily="34" charset="0"/>
              </a:rPr>
              <a:t>TUJUAN</a:t>
            </a:r>
          </a:p>
        </p:txBody>
      </p:sp>
      <p:sp>
        <p:nvSpPr>
          <p:cNvPr id="185352" name="Rectangle 8"/>
          <p:cNvSpPr>
            <a:spLocks noChangeArrowheads="1"/>
          </p:cNvSpPr>
          <p:nvPr/>
        </p:nvSpPr>
        <p:spPr bwMode="auto">
          <a:xfrm>
            <a:off x="685800" y="2133600"/>
            <a:ext cx="8077200" cy="1905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0488" tIns="44450" rIns="90488" bIns="44450" anchor="ctr"/>
          <a:lstStyle/>
          <a:p>
            <a:pPr algn="ctr" defTabSz="917575" eaLnBrk="1" hangingPunct="1">
              <a:defRPr/>
            </a:pPr>
            <a:r>
              <a:rPr lang="en-US" sz="4400" i="1" dirty="0" err="1">
                <a:solidFill>
                  <a:schemeClr val="bg1"/>
                </a:solidFill>
                <a:latin typeface="Arial Rounded MT Bold" pitchFamily="34" charset="0"/>
              </a:rPr>
              <a:t>Setelah</a:t>
            </a:r>
            <a:r>
              <a:rPr lang="en-US" sz="4400" i="1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Arial Rounded MT Bold" pitchFamily="34" charset="0"/>
              </a:rPr>
              <a:t>mempelajari</a:t>
            </a:r>
            <a:r>
              <a:rPr lang="en-US" sz="4400" i="1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Arial Rounded MT Bold" pitchFamily="34" charset="0"/>
              </a:rPr>
              <a:t>bab</a:t>
            </a:r>
            <a:r>
              <a:rPr lang="en-US" sz="4400" i="1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Arial Rounded MT Bold" pitchFamily="34" charset="0"/>
              </a:rPr>
              <a:t>ini</a:t>
            </a:r>
            <a:r>
              <a:rPr lang="en-US" sz="4400" i="1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Arial Rounded MT Bold" pitchFamily="34" charset="0"/>
              </a:rPr>
              <a:t>anda</a:t>
            </a:r>
            <a:r>
              <a:rPr lang="en-US" sz="4400" i="1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Arial Rounded MT Bold" pitchFamily="34" charset="0"/>
              </a:rPr>
              <a:t>diharapkan</a:t>
            </a:r>
            <a:r>
              <a:rPr lang="en-US" sz="4400" i="1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Arial Rounded MT Bold" pitchFamily="34" charset="0"/>
              </a:rPr>
              <a:t>mengerti</a:t>
            </a:r>
            <a:r>
              <a:rPr lang="en-US" sz="4400" i="1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Arial Rounded MT Bold" pitchFamily="34" charset="0"/>
              </a:rPr>
              <a:t>tentang</a:t>
            </a:r>
            <a:endParaRPr lang="en-US" sz="4400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Chapter 1 -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9E43F7-E4E4-472F-847C-B3025E436A70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74082" name="Text Box 2"/>
          <p:cNvSpPr txBox="1">
            <a:spLocks noChangeArrowheads="1"/>
          </p:cNvSpPr>
          <p:nvPr/>
        </p:nvSpPr>
        <p:spPr bwMode="auto">
          <a:xfrm>
            <a:off x="381000" y="609600"/>
            <a:ext cx="8382000" cy="65405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 err="1">
                <a:latin typeface="Times New Roman" pitchFamily="18" charset="0"/>
              </a:rPr>
              <a:t>Tema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Baru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dalam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Akuntansi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Manajemen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2133600" y="1600200"/>
            <a:ext cx="4838700" cy="531813"/>
          </a:xfrm>
          <a:prstGeom prst="rect">
            <a:avLst/>
          </a:prstGeom>
          <a:solidFill>
            <a:srgbClr val="CC33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Orientasi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pada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pelanggan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762000" y="2514600"/>
            <a:ext cx="7620000" cy="2554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Nilai bagi pelanggan (customer value) adalah selisih antara apa yang pelanggan terima (realisasi pelanggan) dengan apa yang pelanggan serahkan (pengorbanan pelanggan)</a:t>
            </a:r>
          </a:p>
        </p:txBody>
      </p:sp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914400" y="5181600"/>
            <a:ext cx="7467600" cy="584200"/>
          </a:xfrm>
          <a:prstGeom prst="rect">
            <a:avLst/>
          </a:prstGeom>
          <a:solidFill>
            <a:srgbClr val="FFCC00"/>
          </a:solidFill>
          <a:ln w="76200" cmpd="tri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Apa yang diterima disebut </a:t>
            </a:r>
            <a:r>
              <a:rPr lang="en-US" sz="3200" i="1">
                <a:latin typeface="Times New Roman" pitchFamily="18" charset="0"/>
              </a:rPr>
              <a:t>total product.</a:t>
            </a:r>
            <a:endParaRPr lang="en-US" sz="3200">
              <a:latin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4" grpId="0" autoUpdateAnimBg="0"/>
      <p:bldP spid="174085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Chapter 1 -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93FC58-5F09-4DCF-B51F-3166A3479254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75106" name="Text Box 2"/>
          <p:cNvSpPr txBox="1">
            <a:spLocks noChangeArrowheads="1"/>
          </p:cNvSpPr>
          <p:nvPr/>
        </p:nvSpPr>
        <p:spPr bwMode="auto">
          <a:xfrm>
            <a:off x="381000" y="609600"/>
            <a:ext cx="8382000" cy="65405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 err="1">
                <a:latin typeface="Times New Roman" pitchFamily="18" charset="0"/>
              </a:rPr>
              <a:t>Tema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Baru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dalam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Akuntansi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Manajemen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2133600" y="1600200"/>
            <a:ext cx="4838700" cy="531813"/>
          </a:xfrm>
          <a:prstGeom prst="rect">
            <a:avLst/>
          </a:prstGeom>
          <a:solidFill>
            <a:srgbClr val="CC33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Strategic Positioning</a:t>
            </a:r>
          </a:p>
        </p:txBody>
      </p:sp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457200" y="2286000"/>
            <a:ext cx="8153400" cy="2478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100">
                <a:latin typeface="Times New Roman" pitchFamily="18" charset="0"/>
              </a:rPr>
              <a:t>Manajemen biaya strategis adalah penggunaan data biaya untuk mengembangakan dan mengidentifikasi strategi strategi superior yang akan menghasilkan keunggulan bersaing yang berkelanjutan.</a:t>
            </a:r>
          </a:p>
        </p:txBody>
      </p:sp>
      <p:sp>
        <p:nvSpPr>
          <p:cNvPr id="175109" name="Text Box 5"/>
          <p:cNvSpPr txBox="1">
            <a:spLocks noChangeArrowheads="1"/>
          </p:cNvSpPr>
          <p:nvPr/>
        </p:nvSpPr>
        <p:spPr bwMode="auto">
          <a:xfrm>
            <a:off x="838200" y="4724400"/>
            <a:ext cx="7467600" cy="2062163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Strategies:</a:t>
            </a:r>
          </a:p>
          <a:p>
            <a:pPr>
              <a:spcBef>
                <a:spcPct val="50000"/>
              </a:spcBef>
            </a:pPr>
            <a:endParaRPr lang="en-US" sz="32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175110" name="Text Box 6"/>
          <p:cNvSpPr txBox="1">
            <a:spLocks noChangeArrowheads="1"/>
          </p:cNvSpPr>
          <p:nvPr/>
        </p:nvSpPr>
        <p:spPr bwMode="auto">
          <a:xfrm>
            <a:off x="838200" y="5264150"/>
            <a:ext cx="7467600" cy="1212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30000"/>
              </a:spcBef>
              <a:buClr>
                <a:srgbClr val="CC3300"/>
              </a:buClr>
              <a:buFontTx/>
              <a:buAutoNum type="arabicParenR"/>
            </a:pPr>
            <a:r>
              <a:rPr lang="en-US" sz="3200">
                <a:solidFill>
                  <a:srgbClr val="FFCE85"/>
                </a:solidFill>
                <a:latin typeface="Times New Roman" pitchFamily="18" charset="0"/>
              </a:rPr>
              <a:t>Cost leadership</a:t>
            </a:r>
          </a:p>
          <a:p>
            <a:pPr marL="457200" indent="-457200">
              <a:spcBef>
                <a:spcPct val="30000"/>
              </a:spcBef>
              <a:buClr>
                <a:srgbClr val="CC3300"/>
              </a:buClr>
              <a:buFontTx/>
              <a:buAutoNum type="arabicParenR"/>
            </a:pPr>
            <a:r>
              <a:rPr lang="en-US" sz="3200">
                <a:solidFill>
                  <a:srgbClr val="FFCE85"/>
                </a:solidFill>
                <a:latin typeface="Times New Roman" pitchFamily="18" charset="0"/>
              </a:rPr>
              <a:t>Superior products through differentiation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8" grpId="0" autoUpdateAnimBg="0"/>
      <p:bldP spid="175109" grpId="0" animBg="1" autoUpdateAnimBg="0"/>
      <p:bldP spid="175110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Chapter 1 -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2629BE-DA19-446E-AD16-6846F26E0D22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76130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382000" cy="65405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 err="1">
                <a:latin typeface="Times New Roman" pitchFamily="18" charset="0"/>
              </a:rPr>
              <a:t>Tema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Baru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dalam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Akuntansi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Manajemen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2133600" y="1295400"/>
            <a:ext cx="4838700" cy="531813"/>
          </a:xfrm>
          <a:prstGeom prst="rect">
            <a:avLst/>
          </a:prstGeom>
          <a:solidFill>
            <a:srgbClr val="CC33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Value-Chain Framework</a:t>
            </a:r>
          </a:p>
        </p:txBody>
      </p:sp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457200" y="1981200"/>
            <a:ext cx="8153400" cy="255428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Rantai nilai internal (</a:t>
            </a:r>
            <a:r>
              <a:rPr lang="en-US" sz="3200" i="1">
                <a:latin typeface="Times New Roman" pitchFamily="18" charset="0"/>
              </a:rPr>
              <a:t>internal value chain) </a:t>
            </a:r>
            <a:r>
              <a:rPr lang="en-US" sz="3200">
                <a:latin typeface="Times New Roman" pitchFamily="18" charset="0"/>
              </a:rPr>
              <a:t> adalah rangkaian aktivitas yang dibutuhkan untuk mendesain, mengembangkan, memprodukasi, memasarkan, serta mengirim produk dan jasa kepada pelanggan</a:t>
            </a:r>
          </a:p>
        </p:txBody>
      </p:sp>
      <p:sp>
        <p:nvSpPr>
          <p:cNvPr id="176133" name="Text Box 5"/>
          <p:cNvSpPr txBox="1">
            <a:spLocks noChangeArrowheads="1"/>
          </p:cNvSpPr>
          <p:nvPr/>
        </p:nvSpPr>
        <p:spPr bwMode="auto">
          <a:xfrm>
            <a:off x="457200" y="4648200"/>
            <a:ext cx="8153400" cy="18161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Rantai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nilai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industri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 (</a:t>
            </a:r>
            <a:r>
              <a:rPr lang="en-US" sz="2800" i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industrial value chain)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adalah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rangkaian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aktivitas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 yang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menciptakan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nilai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dan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saling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berhubungan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mulai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dari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bahan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baku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hingga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pemakaian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produk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akhir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oleh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pelanggan</a:t>
            </a:r>
            <a:endParaRPr lang="en-US" sz="2800" dirty="0">
              <a:solidFill>
                <a:schemeClr val="bg1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2" grpId="0" animBg="1" autoUpdateAnimBg="0"/>
      <p:bldP spid="176133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Chapter 1 -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999918-B860-4D4E-8855-476D5F255BF4}" type="slidenum">
              <a:rPr lang="en-US" smtClean="0"/>
              <a:pPr/>
              <a:t>33</a:t>
            </a:fld>
            <a:endParaRPr lang="en-US" smtClean="0"/>
          </a:p>
        </p:txBody>
      </p:sp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4876800" y="5410200"/>
            <a:ext cx="2587625" cy="1143000"/>
            <a:chOff x="3072" y="3408"/>
            <a:chExt cx="1630" cy="720"/>
          </a:xfrm>
        </p:grpSpPr>
        <p:sp>
          <p:nvSpPr>
            <p:cNvPr id="35877" name="Line 71"/>
            <p:cNvSpPr>
              <a:spLocks noChangeShapeType="1"/>
            </p:cNvSpPr>
            <p:nvPr/>
          </p:nvSpPr>
          <p:spPr bwMode="auto">
            <a:xfrm>
              <a:off x="3840" y="340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7193" name="AutoShape 41"/>
            <p:cNvSpPr>
              <a:spLocks noChangeArrowheads="1"/>
            </p:cNvSpPr>
            <p:nvPr/>
          </p:nvSpPr>
          <p:spPr bwMode="auto">
            <a:xfrm>
              <a:off x="3072" y="3552"/>
              <a:ext cx="1630" cy="576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rgbClr val="720072">
                    <a:gamma/>
                    <a:tint val="60784"/>
                    <a:invGamma/>
                  </a:srgbClr>
                </a:gs>
                <a:gs pos="100000">
                  <a:srgbClr val="72007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Supermarkets</a:t>
              </a:r>
            </a:p>
          </p:txBody>
        </p:sp>
      </p:grpSp>
      <p:sp>
        <p:nvSpPr>
          <p:cNvPr id="35845" name="Text Box 33"/>
          <p:cNvSpPr txBox="1">
            <a:spLocks noChangeArrowheads="1"/>
          </p:cNvSpPr>
          <p:nvPr/>
        </p:nvSpPr>
        <p:spPr bwMode="auto">
          <a:xfrm>
            <a:off x="609600" y="685800"/>
            <a:ext cx="2514600" cy="958850"/>
          </a:xfrm>
          <a:prstGeom prst="rect">
            <a:avLst/>
          </a:prstGeom>
          <a:solidFill>
            <a:srgbClr val="8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Value Chain:  Apple Industry</a:t>
            </a:r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4876800" y="455613"/>
            <a:ext cx="2590800" cy="2820987"/>
            <a:chOff x="3072" y="287"/>
            <a:chExt cx="1632" cy="1777"/>
          </a:xfrm>
        </p:grpSpPr>
        <p:sp>
          <p:nvSpPr>
            <p:cNvPr id="35872" name="Line 43"/>
            <p:cNvSpPr>
              <a:spLocks noChangeShapeType="1"/>
            </p:cNvSpPr>
            <p:nvPr/>
          </p:nvSpPr>
          <p:spPr bwMode="auto">
            <a:xfrm>
              <a:off x="3840" y="124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873" name="Line 42"/>
            <p:cNvSpPr>
              <a:spLocks noChangeShapeType="1"/>
            </p:cNvSpPr>
            <p:nvPr/>
          </p:nvSpPr>
          <p:spPr bwMode="auto">
            <a:xfrm>
              <a:off x="3840" y="864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7186" name="AutoShape 34"/>
            <p:cNvSpPr>
              <a:spLocks noChangeArrowheads="1"/>
            </p:cNvSpPr>
            <p:nvPr/>
          </p:nvSpPr>
          <p:spPr bwMode="auto">
            <a:xfrm>
              <a:off x="3074" y="287"/>
              <a:ext cx="1630" cy="576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24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Penanaman</a:t>
              </a:r>
              <a:r>
                <a: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dan</a:t>
              </a:r>
              <a:r>
                <a: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pengolahan</a:t>
              </a:r>
              <a:endPara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77189" name="AutoShape 37"/>
            <p:cNvSpPr>
              <a:spLocks noChangeArrowheads="1"/>
            </p:cNvSpPr>
            <p:nvPr/>
          </p:nvSpPr>
          <p:spPr bwMode="auto">
            <a:xfrm>
              <a:off x="3072" y="960"/>
              <a:ext cx="1630" cy="384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24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Pemanenan</a:t>
              </a:r>
              <a:endPara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77190" name="AutoShape 38"/>
            <p:cNvSpPr>
              <a:spLocks noChangeArrowheads="1"/>
            </p:cNvSpPr>
            <p:nvPr/>
          </p:nvSpPr>
          <p:spPr bwMode="auto">
            <a:xfrm>
              <a:off x="3072" y="1440"/>
              <a:ext cx="1630" cy="624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24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Distribusi</a:t>
              </a:r>
              <a:r>
                <a: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Apel</a:t>
              </a:r>
              <a:endPara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4876800" y="3124200"/>
            <a:ext cx="2587625" cy="2362200"/>
            <a:chOff x="3072" y="1968"/>
            <a:chExt cx="1630" cy="1488"/>
          </a:xfrm>
        </p:grpSpPr>
        <p:sp>
          <p:nvSpPr>
            <p:cNvPr id="35868" name="Line 69"/>
            <p:cNvSpPr>
              <a:spLocks noChangeShapeType="1"/>
            </p:cNvSpPr>
            <p:nvPr/>
          </p:nvSpPr>
          <p:spPr bwMode="auto">
            <a:xfrm>
              <a:off x="3840" y="1968"/>
              <a:ext cx="0" cy="1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35869" name="Group 57"/>
            <p:cNvGrpSpPr>
              <a:grpSpLocks/>
            </p:cNvGrpSpPr>
            <p:nvPr/>
          </p:nvGrpSpPr>
          <p:grpSpPr bwMode="auto">
            <a:xfrm>
              <a:off x="3072" y="2160"/>
              <a:ext cx="1630" cy="1296"/>
              <a:chOff x="3072" y="2160"/>
              <a:chExt cx="1630" cy="1296"/>
            </a:xfrm>
          </p:grpSpPr>
          <p:sp>
            <p:nvSpPr>
              <p:cNvPr id="177191" name="AutoShape 39"/>
              <p:cNvSpPr>
                <a:spLocks noChangeArrowheads="1"/>
              </p:cNvSpPr>
              <p:nvPr/>
            </p:nvSpPr>
            <p:spPr bwMode="auto">
              <a:xfrm>
                <a:off x="3072" y="2160"/>
                <a:ext cx="1630" cy="624"/>
              </a:xfrm>
              <a:prstGeom prst="bevel">
                <a:avLst>
                  <a:gd name="adj" fmla="val 12500"/>
                </a:avLst>
              </a:prstGeom>
              <a:gradFill rotWithShape="0">
                <a:gsLst>
                  <a:gs pos="0">
                    <a:srgbClr val="990000">
                      <a:gamma/>
                      <a:tint val="42353"/>
                      <a:invGamma/>
                    </a:srgbClr>
                  </a:gs>
                  <a:gs pos="100000">
                    <a:srgbClr val="990000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24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Pembuatan</a:t>
                </a:r>
                <a:r>
                  <a:rPr lang="en-US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selai</a:t>
                </a:r>
                <a:r>
                  <a:rPr lang="en-US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apel</a:t>
                </a:r>
                <a:endPara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177192" name="AutoShape 40"/>
              <p:cNvSpPr>
                <a:spLocks noChangeArrowheads="1"/>
              </p:cNvSpPr>
              <p:nvPr/>
            </p:nvSpPr>
            <p:spPr bwMode="auto">
              <a:xfrm>
                <a:off x="3072" y="2880"/>
                <a:ext cx="1630" cy="576"/>
              </a:xfrm>
              <a:prstGeom prst="bevel">
                <a:avLst>
                  <a:gd name="adj" fmla="val 12500"/>
                </a:avLst>
              </a:prstGeom>
              <a:gradFill rotWithShape="0">
                <a:gsLst>
                  <a:gs pos="0">
                    <a:srgbClr val="990000">
                      <a:gamma/>
                      <a:tint val="42353"/>
                      <a:invGamma/>
                    </a:srgbClr>
                  </a:gs>
                  <a:gs pos="100000">
                    <a:srgbClr val="990000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24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Distribusi</a:t>
                </a:r>
                <a:r>
                  <a:rPr lang="en-US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selai</a:t>
                </a:r>
                <a:r>
                  <a:rPr lang="en-US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apel</a:t>
                </a:r>
                <a:endPara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</p:grpSp>
      </p:grp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7620000" y="457200"/>
            <a:ext cx="1371600" cy="2895600"/>
            <a:chOff x="4800" y="288"/>
            <a:chExt cx="864" cy="1824"/>
          </a:xfrm>
        </p:grpSpPr>
        <p:sp>
          <p:nvSpPr>
            <p:cNvPr id="35864" name="Line 46"/>
            <p:cNvSpPr>
              <a:spLocks noChangeShapeType="1"/>
            </p:cNvSpPr>
            <p:nvPr/>
          </p:nvSpPr>
          <p:spPr bwMode="auto">
            <a:xfrm>
              <a:off x="4800" y="2112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865" name="Line 47"/>
            <p:cNvSpPr>
              <a:spLocks noChangeShapeType="1"/>
            </p:cNvSpPr>
            <p:nvPr/>
          </p:nvSpPr>
          <p:spPr bwMode="auto">
            <a:xfrm>
              <a:off x="4800" y="288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866" name="Line 48"/>
            <p:cNvSpPr>
              <a:spLocks noChangeShapeType="1"/>
            </p:cNvSpPr>
            <p:nvPr/>
          </p:nvSpPr>
          <p:spPr bwMode="auto">
            <a:xfrm>
              <a:off x="4992" y="288"/>
              <a:ext cx="0" cy="18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867" name="Text Box 49"/>
            <p:cNvSpPr txBox="1">
              <a:spLocks noChangeArrowheads="1"/>
            </p:cNvSpPr>
            <p:nvPr/>
          </p:nvSpPr>
          <p:spPr bwMode="auto">
            <a:xfrm>
              <a:off x="4992" y="960"/>
              <a:ext cx="672" cy="5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>
                  <a:latin typeface="Times New Roman" pitchFamily="18" charset="0"/>
                </a:rPr>
                <a:t>Firm B</a:t>
              </a:r>
            </a:p>
          </p:txBody>
        </p:sp>
      </p:grpSp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7620000" y="3352800"/>
            <a:ext cx="1371600" cy="2209800"/>
            <a:chOff x="4800" y="2112"/>
            <a:chExt cx="864" cy="1392"/>
          </a:xfrm>
        </p:grpSpPr>
        <p:sp>
          <p:nvSpPr>
            <p:cNvPr id="35861" name="Line 52"/>
            <p:cNvSpPr>
              <a:spLocks noChangeShapeType="1"/>
            </p:cNvSpPr>
            <p:nvPr/>
          </p:nvSpPr>
          <p:spPr bwMode="auto">
            <a:xfrm>
              <a:off x="4800" y="3504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862" name="Line 54"/>
            <p:cNvSpPr>
              <a:spLocks noChangeShapeType="1"/>
            </p:cNvSpPr>
            <p:nvPr/>
          </p:nvSpPr>
          <p:spPr bwMode="auto">
            <a:xfrm>
              <a:off x="4992" y="2112"/>
              <a:ext cx="0" cy="13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863" name="Text Box 55"/>
            <p:cNvSpPr txBox="1">
              <a:spLocks noChangeArrowheads="1"/>
            </p:cNvSpPr>
            <p:nvPr/>
          </p:nvSpPr>
          <p:spPr bwMode="auto">
            <a:xfrm>
              <a:off x="4992" y="2428"/>
              <a:ext cx="672" cy="5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>
                  <a:latin typeface="Times New Roman" pitchFamily="18" charset="0"/>
                </a:rPr>
                <a:t>Firm C</a:t>
              </a:r>
            </a:p>
          </p:txBody>
        </p:sp>
      </p:grpSp>
      <p:grpSp>
        <p:nvGrpSpPr>
          <p:cNvPr id="8" name="Group 67"/>
          <p:cNvGrpSpPr>
            <a:grpSpLocks/>
          </p:cNvGrpSpPr>
          <p:nvPr/>
        </p:nvGrpSpPr>
        <p:grpSpPr bwMode="auto">
          <a:xfrm>
            <a:off x="3276600" y="457200"/>
            <a:ext cx="1524000" cy="6172200"/>
            <a:chOff x="2064" y="288"/>
            <a:chExt cx="960" cy="3888"/>
          </a:xfrm>
        </p:grpSpPr>
        <p:sp>
          <p:nvSpPr>
            <p:cNvPr id="35857" name="Line 60"/>
            <p:cNvSpPr>
              <a:spLocks noChangeShapeType="1"/>
            </p:cNvSpPr>
            <p:nvPr/>
          </p:nvSpPr>
          <p:spPr bwMode="auto">
            <a:xfrm>
              <a:off x="2448" y="288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858" name="Line 61"/>
            <p:cNvSpPr>
              <a:spLocks noChangeShapeType="1"/>
            </p:cNvSpPr>
            <p:nvPr/>
          </p:nvSpPr>
          <p:spPr bwMode="auto">
            <a:xfrm>
              <a:off x="2784" y="288"/>
              <a:ext cx="0" cy="38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859" name="Text Box 62"/>
            <p:cNvSpPr txBox="1">
              <a:spLocks noChangeArrowheads="1"/>
            </p:cNvSpPr>
            <p:nvPr/>
          </p:nvSpPr>
          <p:spPr bwMode="auto">
            <a:xfrm>
              <a:off x="2064" y="1968"/>
              <a:ext cx="672" cy="5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>
                  <a:latin typeface="Times New Roman" pitchFamily="18" charset="0"/>
                </a:rPr>
                <a:t>Firm A</a:t>
              </a:r>
            </a:p>
          </p:txBody>
        </p:sp>
        <p:sp>
          <p:nvSpPr>
            <p:cNvPr id="35860" name="Line 64"/>
            <p:cNvSpPr>
              <a:spLocks noChangeShapeType="1"/>
            </p:cNvSpPr>
            <p:nvPr/>
          </p:nvSpPr>
          <p:spPr bwMode="auto">
            <a:xfrm>
              <a:off x="2400" y="4176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9" name="Group 82"/>
          <p:cNvGrpSpPr>
            <a:grpSpLocks/>
          </p:cNvGrpSpPr>
          <p:nvPr/>
        </p:nvGrpSpPr>
        <p:grpSpPr bwMode="auto">
          <a:xfrm>
            <a:off x="457200" y="4495800"/>
            <a:ext cx="2743200" cy="1219200"/>
            <a:chOff x="288" y="2832"/>
            <a:chExt cx="1728" cy="768"/>
          </a:xfrm>
        </p:grpSpPr>
        <p:sp>
          <p:nvSpPr>
            <p:cNvPr id="35855" name="Line 81"/>
            <p:cNvSpPr>
              <a:spLocks noChangeShapeType="1"/>
            </p:cNvSpPr>
            <p:nvPr/>
          </p:nvSpPr>
          <p:spPr bwMode="auto">
            <a:xfrm flipV="1">
              <a:off x="1056" y="3216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856" name="AutoShape 80"/>
            <p:cNvSpPr>
              <a:spLocks noChangeArrowheads="1"/>
            </p:cNvSpPr>
            <p:nvPr/>
          </p:nvSpPr>
          <p:spPr bwMode="auto">
            <a:xfrm>
              <a:off x="288" y="2832"/>
              <a:ext cx="1728" cy="528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rgbClr val="FFCE85"/>
                </a:gs>
                <a:gs pos="100000">
                  <a:srgbClr val="FFE1B5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Pembuangan Sisa Produk</a:t>
              </a:r>
            </a:p>
          </p:txBody>
        </p:sp>
      </p:grpSp>
      <p:grpSp>
        <p:nvGrpSpPr>
          <p:cNvPr id="10" name="Group 77"/>
          <p:cNvGrpSpPr>
            <a:grpSpLocks/>
          </p:cNvGrpSpPr>
          <p:nvPr/>
        </p:nvGrpSpPr>
        <p:grpSpPr bwMode="auto">
          <a:xfrm>
            <a:off x="457200" y="5562600"/>
            <a:ext cx="5638800" cy="1219200"/>
            <a:chOff x="288" y="3504"/>
            <a:chExt cx="3552" cy="768"/>
          </a:xfrm>
        </p:grpSpPr>
        <p:sp>
          <p:nvSpPr>
            <p:cNvPr id="35853" name="Freeform 68"/>
            <p:cNvSpPr>
              <a:spLocks/>
            </p:cNvSpPr>
            <p:nvPr/>
          </p:nvSpPr>
          <p:spPr bwMode="auto">
            <a:xfrm>
              <a:off x="1056" y="3984"/>
              <a:ext cx="2784" cy="288"/>
            </a:xfrm>
            <a:custGeom>
              <a:avLst/>
              <a:gdLst>
                <a:gd name="T0" fmla="*/ 2784 w 2784"/>
                <a:gd name="T1" fmla="*/ 144 h 288"/>
                <a:gd name="T2" fmla="*/ 2784 w 2784"/>
                <a:gd name="T3" fmla="*/ 288 h 288"/>
                <a:gd name="T4" fmla="*/ 0 w 2784"/>
                <a:gd name="T5" fmla="*/ 288 h 288"/>
                <a:gd name="T6" fmla="*/ 0 w 2784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84"/>
                <a:gd name="T13" fmla="*/ 0 h 288"/>
                <a:gd name="T14" fmla="*/ 2784 w 2784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84" h="288">
                  <a:moveTo>
                    <a:pt x="2784" y="144"/>
                  </a:moveTo>
                  <a:lnTo>
                    <a:pt x="2784" y="288"/>
                  </a:lnTo>
                  <a:lnTo>
                    <a:pt x="0" y="288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854" name="AutoShape 74"/>
            <p:cNvSpPr>
              <a:spLocks noChangeArrowheads="1"/>
            </p:cNvSpPr>
            <p:nvPr/>
          </p:nvSpPr>
          <p:spPr bwMode="auto">
            <a:xfrm>
              <a:off x="288" y="3504"/>
              <a:ext cx="1728" cy="480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rgbClr val="FFCE85"/>
                </a:gs>
                <a:gs pos="100000">
                  <a:srgbClr val="FFE1B5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Pelanggan Akhir</a:t>
              </a:r>
            </a:p>
          </p:txBody>
        </p:sp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Chapter 1 -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E5721E-F31C-48B9-997F-181E86E827D4}" type="slidenum">
              <a:rPr lang="en-US" smtClean="0"/>
              <a:pPr/>
              <a:t>34</a:t>
            </a:fld>
            <a:endParaRPr lang="en-US" smtClean="0"/>
          </a:p>
        </p:txBody>
      </p:sp>
      <p:grpSp>
        <p:nvGrpSpPr>
          <p:cNvPr id="36868" name="Group 100"/>
          <p:cNvGrpSpPr>
            <a:grpSpLocks/>
          </p:cNvGrpSpPr>
          <p:nvPr/>
        </p:nvGrpSpPr>
        <p:grpSpPr bwMode="auto">
          <a:xfrm>
            <a:off x="1143000" y="3276600"/>
            <a:ext cx="2963863" cy="2855913"/>
            <a:chOff x="1569" y="1081"/>
            <a:chExt cx="2602" cy="2152"/>
          </a:xfrm>
        </p:grpSpPr>
        <p:sp>
          <p:nvSpPr>
            <p:cNvPr id="36870" name="Freeform 3"/>
            <p:cNvSpPr>
              <a:spLocks/>
            </p:cNvSpPr>
            <p:nvPr/>
          </p:nvSpPr>
          <p:spPr bwMode="auto">
            <a:xfrm>
              <a:off x="1570" y="1700"/>
              <a:ext cx="2591" cy="1525"/>
            </a:xfrm>
            <a:custGeom>
              <a:avLst/>
              <a:gdLst>
                <a:gd name="T0" fmla="*/ 708 w 5183"/>
                <a:gd name="T1" fmla="*/ 73 h 3051"/>
                <a:gd name="T2" fmla="*/ 562 w 5183"/>
                <a:gd name="T3" fmla="*/ 143 h 3051"/>
                <a:gd name="T4" fmla="*/ 436 w 5183"/>
                <a:gd name="T5" fmla="*/ 195 h 3051"/>
                <a:gd name="T6" fmla="*/ 415 w 5183"/>
                <a:gd name="T7" fmla="*/ 257 h 3051"/>
                <a:gd name="T8" fmla="*/ 402 w 5183"/>
                <a:gd name="T9" fmla="*/ 278 h 3051"/>
                <a:gd name="T10" fmla="*/ 352 w 5183"/>
                <a:gd name="T11" fmla="*/ 301 h 3051"/>
                <a:gd name="T12" fmla="*/ 304 w 5183"/>
                <a:gd name="T13" fmla="*/ 361 h 3051"/>
                <a:gd name="T14" fmla="*/ 223 w 5183"/>
                <a:gd name="T15" fmla="*/ 454 h 3051"/>
                <a:gd name="T16" fmla="*/ 195 w 5183"/>
                <a:gd name="T17" fmla="*/ 520 h 3051"/>
                <a:gd name="T18" fmla="*/ 178 w 5183"/>
                <a:gd name="T19" fmla="*/ 626 h 3051"/>
                <a:gd name="T20" fmla="*/ 145 w 5183"/>
                <a:gd name="T21" fmla="*/ 647 h 3051"/>
                <a:gd name="T22" fmla="*/ 137 w 5183"/>
                <a:gd name="T23" fmla="*/ 719 h 3051"/>
                <a:gd name="T24" fmla="*/ 145 w 5183"/>
                <a:gd name="T25" fmla="*/ 815 h 3051"/>
                <a:gd name="T26" fmla="*/ 80 w 5183"/>
                <a:gd name="T27" fmla="*/ 914 h 3051"/>
                <a:gd name="T28" fmla="*/ 31 w 5183"/>
                <a:gd name="T29" fmla="*/ 1010 h 3051"/>
                <a:gd name="T30" fmla="*/ 21 w 5183"/>
                <a:gd name="T31" fmla="*/ 1049 h 3051"/>
                <a:gd name="T32" fmla="*/ 0 w 5183"/>
                <a:gd name="T33" fmla="*/ 1200 h 3051"/>
                <a:gd name="T34" fmla="*/ 0 w 5183"/>
                <a:gd name="T35" fmla="*/ 1244 h 3051"/>
                <a:gd name="T36" fmla="*/ 42 w 5183"/>
                <a:gd name="T37" fmla="*/ 1317 h 3051"/>
                <a:gd name="T38" fmla="*/ 57 w 5183"/>
                <a:gd name="T39" fmla="*/ 1426 h 3051"/>
                <a:gd name="T40" fmla="*/ 140 w 5183"/>
                <a:gd name="T41" fmla="*/ 1465 h 3051"/>
                <a:gd name="T42" fmla="*/ 301 w 5183"/>
                <a:gd name="T43" fmla="*/ 1512 h 3051"/>
                <a:gd name="T44" fmla="*/ 498 w 5183"/>
                <a:gd name="T45" fmla="*/ 1519 h 3051"/>
                <a:gd name="T46" fmla="*/ 734 w 5183"/>
                <a:gd name="T47" fmla="*/ 1512 h 3051"/>
                <a:gd name="T48" fmla="*/ 1058 w 5183"/>
                <a:gd name="T49" fmla="*/ 1525 h 3051"/>
                <a:gd name="T50" fmla="*/ 1214 w 5183"/>
                <a:gd name="T51" fmla="*/ 1522 h 3051"/>
                <a:gd name="T52" fmla="*/ 1362 w 5183"/>
                <a:gd name="T53" fmla="*/ 1397 h 3051"/>
                <a:gd name="T54" fmla="*/ 1528 w 5183"/>
                <a:gd name="T55" fmla="*/ 1384 h 3051"/>
                <a:gd name="T56" fmla="*/ 1616 w 5183"/>
                <a:gd name="T57" fmla="*/ 1467 h 3051"/>
                <a:gd name="T58" fmla="*/ 1743 w 5183"/>
                <a:gd name="T59" fmla="*/ 1423 h 3051"/>
                <a:gd name="T60" fmla="*/ 1894 w 5183"/>
                <a:gd name="T61" fmla="*/ 1494 h 3051"/>
                <a:gd name="T62" fmla="*/ 2008 w 5183"/>
                <a:gd name="T63" fmla="*/ 1462 h 3051"/>
                <a:gd name="T64" fmla="*/ 2285 w 5183"/>
                <a:gd name="T65" fmla="*/ 1397 h 3051"/>
                <a:gd name="T66" fmla="*/ 2433 w 5183"/>
                <a:gd name="T67" fmla="*/ 1327 h 3051"/>
                <a:gd name="T68" fmla="*/ 2534 w 5183"/>
                <a:gd name="T69" fmla="*/ 1257 h 3051"/>
                <a:gd name="T70" fmla="*/ 2591 w 5183"/>
                <a:gd name="T71" fmla="*/ 1115 h 3051"/>
                <a:gd name="T72" fmla="*/ 2542 w 5183"/>
                <a:gd name="T73" fmla="*/ 966 h 3051"/>
                <a:gd name="T74" fmla="*/ 2405 w 5183"/>
                <a:gd name="T75" fmla="*/ 680 h 3051"/>
                <a:gd name="T76" fmla="*/ 2363 w 5183"/>
                <a:gd name="T77" fmla="*/ 628 h 3051"/>
                <a:gd name="T78" fmla="*/ 2260 w 5183"/>
                <a:gd name="T79" fmla="*/ 444 h 3051"/>
                <a:gd name="T80" fmla="*/ 2182 w 5183"/>
                <a:gd name="T81" fmla="*/ 358 h 3051"/>
                <a:gd name="T82" fmla="*/ 2036 w 5183"/>
                <a:gd name="T83" fmla="*/ 177 h 3051"/>
                <a:gd name="T84" fmla="*/ 1595 w 5183"/>
                <a:gd name="T85" fmla="*/ 0 h 3051"/>
                <a:gd name="T86" fmla="*/ 848 w 5183"/>
                <a:gd name="T87" fmla="*/ 49 h 3051"/>
                <a:gd name="T88" fmla="*/ 708 w 5183"/>
                <a:gd name="T89" fmla="*/ 73 h 3051"/>
                <a:gd name="T90" fmla="*/ 708 w 5183"/>
                <a:gd name="T91" fmla="*/ 73 h 305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183"/>
                <a:gd name="T139" fmla="*/ 0 h 3051"/>
                <a:gd name="T140" fmla="*/ 5183 w 5183"/>
                <a:gd name="T141" fmla="*/ 3051 h 305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183" h="3051">
                  <a:moveTo>
                    <a:pt x="1416" y="146"/>
                  </a:moveTo>
                  <a:lnTo>
                    <a:pt x="1125" y="287"/>
                  </a:lnTo>
                  <a:lnTo>
                    <a:pt x="872" y="390"/>
                  </a:lnTo>
                  <a:lnTo>
                    <a:pt x="830" y="515"/>
                  </a:lnTo>
                  <a:lnTo>
                    <a:pt x="804" y="557"/>
                  </a:lnTo>
                  <a:lnTo>
                    <a:pt x="705" y="603"/>
                  </a:lnTo>
                  <a:lnTo>
                    <a:pt x="608" y="722"/>
                  </a:lnTo>
                  <a:lnTo>
                    <a:pt x="447" y="909"/>
                  </a:lnTo>
                  <a:lnTo>
                    <a:pt x="390" y="1040"/>
                  </a:lnTo>
                  <a:lnTo>
                    <a:pt x="357" y="1253"/>
                  </a:lnTo>
                  <a:lnTo>
                    <a:pt x="291" y="1294"/>
                  </a:lnTo>
                  <a:lnTo>
                    <a:pt x="275" y="1439"/>
                  </a:lnTo>
                  <a:lnTo>
                    <a:pt x="291" y="1631"/>
                  </a:lnTo>
                  <a:lnTo>
                    <a:pt x="161" y="1829"/>
                  </a:lnTo>
                  <a:lnTo>
                    <a:pt x="63" y="2021"/>
                  </a:lnTo>
                  <a:lnTo>
                    <a:pt x="42" y="2098"/>
                  </a:lnTo>
                  <a:lnTo>
                    <a:pt x="0" y="2401"/>
                  </a:lnTo>
                  <a:lnTo>
                    <a:pt x="0" y="2488"/>
                  </a:lnTo>
                  <a:lnTo>
                    <a:pt x="84" y="2634"/>
                  </a:lnTo>
                  <a:lnTo>
                    <a:pt x="114" y="2853"/>
                  </a:lnTo>
                  <a:lnTo>
                    <a:pt x="281" y="2931"/>
                  </a:lnTo>
                  <a:lnTo>
                    <a:pt x="602" y="3024"/>
                  </a:lnTo>
                  <a:lnTo>
                    <a:pt x="996" y="3039"/>
                  </a:lnTo>
                  <a:lnTo>
                    <a:pt x="1469" y="3024"/>
                  </a:lnTo>
                  <a:lnTo>
                    <a:pt x="2117" y="3051"/>
                  </a:lnTo>
                  <a:lnTo>
                    <a:pt x="2429" y="3045"/>
                  </a:lnTo>
                  <a:lnTo>
                    <a:pt x="2724" y="2794"/>
                  </a:lnTo>
                  <a:lnTo>
                    <a:pt x="3056" y="2769"/>
                  </a:lnTo>
                  <a:lnTo>
                    <a:pt x="3233" y="2935"/>
                  </a:lnTo>
                  <a:lnTo>
                    <a:pt x="3486" y="2847"/>
                  </a:lnTo>
                  <a:lnTo>
                    <a:pt x="3788" y="2988"/>
                  </a:lnTo>
                  <a:lnTo>
                    <a:pt x="4016" y="2925"/>
                  </a:lnTo>
                  <a:lnTo>
                    <a:pt x="4571" y="2794"/>
                  </a:lnTo>
                  <a:lnTo>
                    <a:pt x="4867" y="2655"/>
                  </a:lnTo>
                  <a:lnTo>
                    <a:pt x="5069" y="2515"/>
                  </a:lnTo>
                  <a:lnTo>
                    <a:pt x="5183" y="2230"/>
                  </a:lnTo>
                  <a:lnTo>
                    <a:pt x="5084" y="1933"/>
                  </a:lnTo>
                  <a:lnTo>
                    <a:pt x="4810" y="1361"/>
                  </a:lnTo>
                  <a:lnTo>
                    <a:pt x="4727" y="1256"/>
                  </a:lnTo>
                  <a:lnTo>
                    <a:pt x="4520" y="888"/>
                  </a:lnTo>
                  <a:lnTo>
                    <a:pt x="4364" y="717"/>
                  </a:lnTo>
                  <a:lnTo>
                    <a:pt x="4073" y="354"/>
                  </a:lnTo>
                  <a:lnTo>
                    <a:pt x="3191" y="0"/>
                  </a:lnTo>
                  <a:lnTo>
                    <a:pt x="1697" y="99"/>
                  </a:lnTo>
                  <a:lnTo>
                    <a:pt x="1416" y="146"/>
                  </a:lnTo>
                  <a:close/>
                </a:path>
              </a:pathLst>
            </a:custGeom>
            <a:solidFill>
              <a:srgbClr val="D4D4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1" name="Freeform 4"/>
            <p:cNvSpPr>
              <a:spLocks/>
            </p:cNvSpPr>
            <p:nvPr/>
          </p:nvSpPr>
          <p:spPr bwMode="auto">
            <a:xfrm>
              <a:off x="2502" y="1254"/>
              <a:ext cx="684" cy="872"/>
            </a:xfrm>
            <a:custGeom>
              <a:avLst/>
              <a:gdLst>
                <a:gd name="T0" fmla="*/ 125 w 1367"/>
                <a:gd name="T1" fmla="*/ 841 h 1744"/>
                <a:gd name="T2" fmla="*/ 0 w 1367"/>
                <a:gd name="T3" fmla="*/ 387 h 1744"/>
                <a:gd name="T4" fmla="*/ 107 w 1367"/>
                <a:gd name="T5" fmla="*/ 0 h 1744"/>
                <a:gd name="T6" fmla="*/ 600 w 1367"/>
                <a:gd name="T7" fmla="*/ 9 h 1744"/>
                <a:gd name="T8" fmla="*/ 684 w 1367"/>
                <a:gd name="T9" fmla="*/ 205 h 1744"/>
                <a:gd name="T10" fmla="*/ 644 w 1367"/>
                <a:gd name="T11" fmla="*/ 449 h 1744"/>
                <a:gd name="T12" fmla="*/ 627 w 1367"/>
                <a:gd name="T13" fmla="*/ 556 h 1744"/>
                <a:gd name="T14" fmla="*/ 577 w 1367"/>
                <a:gd name="T15" fmla="*/ 703 h 1744"/>
                <a:gd name="T16" fmla="*/ 506 w 1367"/>
                <a:gd name="T17" fmla="*/ 769 h 1744"/>
                <a:gd name="T18" fmla="*/ 471 w 1367"/>
                <a:gd name="T19" fmla="*/ 836 h 1744"/>
                <a:gd name="T20" fmla="*/ 418 w 1367"/>
                <a:gd name="T21" fmla="*/ 858 h 1744"/>
                <a:gd name="T22" fmla="*/ 289 w 1367"/>
                <a:gd name="T23" fmla="*/ 872 h 1744"/>
                <a:gd name="T24" fmla="*/ 125 w 1367"/>
                <a:gd name="T25" fmla="*/ 841 h 1744"/>
                <a:gd name="T26" fmla="*/ 125 w 1367"/>
                <a:gd name="T27" fmla="*/ 841 h 17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67"/>
                <a:gd name="T43" fmla="*/ 0 h 1744"/>
                <a:gd name="T44" fmla="*/ 1367 w 1367"/>
                <a:gd name="T45" fmla="*/ 1744 h 174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67" h="1744">
                  <a:moveTo>
                    <a:pt x="249" y="1681"/>
                  </a:moveTo>
                  <a:lnTo>
                    <a:pt x="0" y="774"/>
                  </a:lnTo>
                  <a:lnTo>
                    <a:pt x="213" y="0"/>
                  </a:lnTo>
                  <a:lnTo>
                    <a:pt x="1200" y="18"/>
                  </a:lnTo>
                  <a:lnTo>
                    <a:pt x="1367" y="409"/>
                  </a:lnTo>
                  <a:lnTo>
                    <a:pt x="1287" y="898"/>
                  </a:lnTo>
                  <a:lnTo>
                    <a:pt x="1253" y="1112"/>
                  </a:lnTo>
                  <a:lnTo>
                    <a:pt x="1154" y="1405"/>
                  </a:lnTo>
                  <a:lnTo>
                    <a:pt x="1012" y="1538"/>
                  </a:lnTo>
                  <a:lnTo>
                    <a:pt x="941" y="1671"/>
                  </a:lnTo>
                  <a:lnTo>
                    <a:pt x="835" y="1715"/>
                  </a:lnTo>
                  <a:lnTo>
                    <a:pt x="578" y="1744"/>
                  </a:lnTo>
                  <a:lnTo>
                    <a:pt x="249" y="1681"/>
                  </a:lnTo>
                  <a:close/>
                </a:path>
              </a:pathLst>
            </a:custGeom>
            <a:solidFill>
              <a:srgbClr val="F5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2" name="Freeform 5"/>
            <p:cNvSpPr>
              <a:spLocks/>
            </p:cNvSpPr>
            <p:nvPr/>
          </p:nvSpPr>
          <p:spPr bwMode="auto">
            <a:xfrm>
              <a:off x="2978" y="1630"/>
              <a:ext cx="89" cy="37"/>
            </a:xfrm>
            <a:custGeom>
              <a:avLst/>
              <a:gdLst>
                <a:gd name="T0" fmla="*/ 0 w 176"/>
                <a:gd name="T1" fmla="*/ 27 h 74"/>
                <a:gd name="T2" fmla="*/ 22 w 176"/>
                <a:gd name="T3" fmla="*/ 37 h 74"/>
                <a:gd name="T4" fmla="*/ 50 w 176"/>
                <a:gd name="T5" fmla="*/ 37 h 74"/>
                <a:gd name="T6" fmla="*/ 71 w 176"/>
                <a:gd name="T7" fmla="*/ 37 h 74"/>
                <a:gd name="T8" fmla="*/ 88 w 176"/>
                <a:gd name="T9" fmla="*/ 27 h 74"/>
                <a:gd name="T10" fmla="*/ 89 w 176"/>
                <a:gd name="T11" fmla="*/ 13 h 74"/>
                <a:gd name="T12" fmla="*/ 68 w 176"/>
                <a:gd name="T13" fmla="*/ 4 h 74"/>
                <a:gd name="T14" fmla="*/ 30 w 176"/>
                <a:gd name="T15" fmla="*/ 0 h 74"/>
                <a:gd name="T16" fmla="*/ 11 w 176"/>
                <a:gd name="T17" fmla="*/ 5 h 74"/>
                <a:gd name="T18" fmla="*/ 0 w 176"/>
                <a:gd name="T19" fmla="*/ 27 h 74"/>
                <a:gd name="T20" fmla="*/ 0 w 176"/>
                <a:gd name="T21" fmla="*/ 27 h 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6"/>
                <a:gd name="T34" fmla="*/ 0 h 74"/>
                <a:gd name="T35" fmla="*/ 176 w 176"/>
                <a:gd name="T36" fmla="*/ 74 h 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6" h="74">
                  <a:moveTo>
                    <a:pt x="0" y="54"/>
                  </a:moveTo>
                  <a:lnTo>
                    <a:pt x="43" y="73"/>
                  </a:lnTo>
                  <a:lnTo>
                    <a:pt x="99" y="73"/>
                  </a:lnTo>
                  <a:lnTo>
                    <a:pt x="140" y="74"/>
                  </a:lnTo>
                  <a:lnTo>
                    <a:pt x="175" y="54"/>
                  </a:lnTo>
                  <a:lnTo>
                    <a:pt x="176" y="27"/>
                  </a:lnTo>
                  <a:lnTo>
                    <a:pt x="135" y="8"/>
                  </a:lnTo>
                  <a:lnTo>
                    <a:pt x="59" y="0"/>
                  </a:lnTo>
                  <a:lnTo>
                    <a:pt x="21" y="1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D4D4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3" name="Freeform 6"/>
            <p:cNvSpPr>
              <a:spLocks/>
            </p:cNvSpPr>
            <p:nvPr/>
          </p:nvSpPr>
          <p:spPr bwMode="auto">
            <a:xfrm>
              <a:off x="2676" y="1632"/>
              <a:ext cx="78" cy="36"/>
            </a:xfrm>
            <a:custGeom>
              <a:avLst/>
              <a:gdLst>
                <a:gd name="T0" fmla="*/ 0 w 156"/>
                <a:gd name="T1" fmla="*/ 27 h 72"/>
                <a:gd name="T2" fmla="*/ 17 w 156"/>
                <a:gd name="T3" fmla="*/ 35 h 72"/>
                <a:gd name="T4" fmla="*/ 59 w 156"/>
                <a:gd name="T5" fmla="*/ 36 h 72"/>
                <a:gd name="T6" fmla="*/ 78 w 156"/>
                <a:gd name="T7" fmla="*/ 25 h 72"/>
                <a:gd name="T8" fmla="*/ 72 w 156"/>
                <a:gd name="T9" fmla="*/ 9 h 72"/>
                <a:gd name="T10" fmla="*/ 48 w 156"/>
                <a:gd name="T11" fmla="*/ 0 h 72"/>
                <a:gd name="T12" fmla="*/ 25 w 156"/>
                <a:gd name="T13" fmla="*/ 0 h 72"/>
                <a:gd name="T14" fmla="*/ 0 w 156"/>
                <a:gd name="T15" fmla="*/ 27 h 72"/>
                <a:gd name="T16" fmla="*/ 0 w 156"/>
                <a:gd name="T17" fmla="*/ 27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6"/>
                <a:gd name="T28" fmla="*/ 0 h 72"/>
                <a:gd name="T29" fmla="*/ 156 w 156"/>
                <a:gd name="T30" fmla="*/ 72 h 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6" h="72">
                  <a:moveTo>
                    <a:pt x="0" y="55"/>
                  </a:moveTo>
                  <a:lnTo>
                    <a:pt x="33" y="70"/>
                  </a:lnTo>
                  <a:lnTo>
                    <a:pt x="118" y="72"/>
                  </a:lnTo>
                  <a:lnTo>
                    <a:pt x="156" y="51"/>
                  </a:lnTo>
                  <a:lnTo>
                    <a:pt x="143" y="17"/>
                  </a:lnTo>
                  <a:lnTo>
                    <a:pt x="97" y="0"/>
                  </a:lnTo>
                  <a:lnTo>
                    <a:pt x="50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D4D4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4" name="Freeform 7"/>
            <p:cNvSpPr>
              <a:spLocks/>
            </p:cNvSpPr>
            <p:nvPr/>
          </p:nvSpPr>
          <p:spPr bwMode="auto">
            <a:xfrm>
              <a:off x="2573" y="1298"/>
              <a:ext cx="291" cy="451"/>
            </a:xfrm>
            <a:custGeom>
              <a:avLst/>
              <a:gdLst>
                <a:gd name="T0" fmla="*/ 281 w 584"/>
                <a:gd name="T1" fmla="*/ 54 h 903"/>
                <a:gd name="T2" fmla="*/ 209 w 584"/>
                <a:gd name="T3" fmla="*/ 38 h 903"/>
                <a:gd name="T4" fmla="*/ 171 w 584"/>
                <a:gd name="T5" fmla="*/ 42 h 903"/>
                <a:gd name="T6" fmla="*/ 152 w 584"/>
                <a:gd name="T7" fmla="*/ 61 h 903"/>
                <a:gd name="T8" fmla="*/ 140 w 584"/>
                <a:gd name="T9" fmla="*/ 91 h 903"/>
                <a:gd name="T10" fmla="*/ 141 w 584"/>
                <a:gd name="T11" fmla="*/ 119 h 903"/>
                <a:gd name="T12" fmla="*/ 142 w 584"/>
                <a:gd name="T13" fmla="*/ 151 h 903"/>
                <a:gd name="T14" fmla="*/ 133 w 584"/>
                <a:gd name="T15" fmla="*/ 182 h 903"/>
                <a:gd name="T16" fmla="*/ 127 w 584"/>
                <a:gd name="T17" fmla="*/ 206 h 903"/>
                <a:gd name="T18" fmla="*/ 140 w 584"/>
                <a:gd name="T19" fmla="*/ 225 h 903"/>
                <a:gd name="T20" fmla="*/ 178 w 584"/>
                <a:gd name="T21" fmla="*/ 238 h 903"/>
                <a:gd name="T22" fmla="*/ 225 w 584"/>
                <a:gd name="T23" fmla="*/ 251 h 903"/>
                <a:gd name="T24" fmla="*/ 249 w 584"/>
                <a:gd name="T25" fmla="*/ 247 h 903"/>
                <a:gd name="T26" fmla="*/ 282 w 584"/>
                <a:gd name="T27" fmla="*/ 230 h 903"/>
                <a:gd name="T28" fmla="*/ 284 w 584"/>
                <a:gd name="T29" fmla="*/ 267 h 903"/>
                <a:gd name="T30" fmla="*/ 258 w 584"/>
                <a:gd name="T31" fmla="*/ 287 h 903"/>
                <a:gd name="T32" fmla="*/ 220 w 584"/>
                <a:gd name="T33" fmla="*/ 289 h 903"/>
                <a:gd name="T34" fmla="*/ 166 w 584"/>
                <a:gd name="T35" fmla="*/ 287 h 903"/>
                <a:gd name="T36" fmla="*/ 76 w 584"/>
                <a:gd name="T37" fmla="*/ 287 h 903"/>
                <a:gd name="T38" fmla="*/ 127 w 584"/>
                <a:gd name="T39" fmla="*/ 305 h 903"/>
                <a:gd name="T40" fmla="*/ 160 w 584"/>
                <a:gd name="T41" fmla="*/ 305 h 903"/>
                <a:gd name="T42" fmla="*/ 183 w 584"/>
                <a:gd name="T43" fmla="*/ 315 h 903"/>
                <a:gd name="T44" fmla="*/ 147 w 584"/>
                <a:gd name="T45" fmla="*/ 319 h 903"/>
                <a:gd name="T46" fmla="*/ 173 w 584"/>
                <a:gd name="T47" fmla="*/ 330 h 903"/>
                <a:gd name="T48" fmla="*/ 148 w 584"/>
                <a:gd name="T49" fmla="*/ 332 h 903"/>
                <a:gd name="T50" fmla="*/ 123 w 584"/>
                <a:gd name="T51" fmla="*/ 338 h 903"/>
                <a:gd name="T52" fmla="*/ 122 w 584"/>
                <a:gd name="T53" fmla="*/ 356 h 903"/>
                <a:gd name="T54" fmla="*/ 86 w 584"/>
                <a:gd name="T55" fmla="*/ 372 h 903"/>
                <a:gd name="T56" fmla="*/ 119 w 584"/>
                <a:gd name="T57" fmla="*/ 382 h 903"/>
                <a:gd name="T58" fmla="*/ 120 w 584"/>
                <a:gd name="T59" fmla="*/ 389 h 903"/>
                <a:gd name="T60" fmla="*/ 158 w 584"/>
                <a:gd name="T61" fmla="*/ 391 h 903"/>
                <a:gd name="T62" fmla="*/ 196 w 584"/>
                <a:gd name="T63" fmla="*/ 393 h 903"/>
                <a:gd name="T64" fmla="*/ 151 w 584"/>
                <a:gd name="T65" fmla="*/ 419 h 903"/>
                <a:gd name="T66" fmla="*/ 127 w 584"/>
                <a:gd name="T67" fmla="*/ 430 h 903"/>
                <a:gd name="T68" fmla="*/ 90 w 584"/>
                <a:gd name="T69" fmla="*/ 430 h 903"/>
                <a:gd name="T70" fmla="*/ 68 w 584"/>
                <a:gd name="T71" fmla="*/ 425 h 903"/>
                <a:gd name="T72" fmla="*/ 93 w 584"/>
                <a:gd name="T73" fmla="*/ 443 h 903"/>
                <a:gd name="T74" fmla="*/ 134 w 584"/>
                <a:gd name="T75" fmla="*/ 451 h 903"/>
                <a:gd name="T76" fmla="*/ 68 w 584"/>
                <a:gd name="T77" fmla="*/ 448 h 903"/>
                <a:gd name="T78" fmla="*/ 40 w 584"/>
                <a:gd name="T79" fmla="*/ 431 h 903"/>
                <a:gd name="T80" fmla="*/ 9 w 584"/>
                <a:gd name="T81" fmla="*/ 381 h 903"/>
                <a:gd name="T82" fmla="*/ 0 w 584"/>
                <a:gd name="T83" fmla="*/ 234 h 903"/>
                <a:gd name="T84" fmla="*/ 91 w 584"/>
                <a:gd name="T85" fmla="*/ 0 h 903"/>
                <a:gd name="T86" fmla="*/ 243 w 584"/>
                <a:gd name="T87" fmla="*/ 4 h 903"/>
                <a:gd name="T88" fmla="*/ 291 w 584"/>
                <a:gd name="T89" fmla="*/ 43 h 903"/>
                <a:gd name="T90" fmla="*/ 281 w 584"/>
                <a:gd name="T91" fmla="*/ 54 h 903"/>
                <a:gd name="T92" fmla="*/ 281 w 584"/>
                <a:gd name="T93" fmla="*/ 54 h 90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84"/>
                <a:gd name="T142" fmla="*/ 0 h 903"/>
                <a:gd name="T143" fmla="*/ 584 w 584"/>
                <a:gd name="T144" fmla="*/ 903 h 90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84" h="903">
                  <a:moveTo>
                    <a:pt x="563" y="108"/>
                  </a:moveTo>
                  <a:lnTo>
                    <a:pt x="420" y="76"/>
                  </a:lnTo>
                  <a:lnTo>
                    <a:pt x="344" y="85"/>
                  </a:lnTo>
                  <a:lnTo>
                    <a:pt x="306" y="122"/>
                  </a:lnTo>
                  <a:lnTo>
                    <a:pt x="281" y="182"/>
                  </a:lnTo>
                  <a:lnTo>
                    <a:pt x="283" y="238"/>
                  </a:lnTo>
                  <a:lnTo>
                    <a:pt x="285" y="302"/>
                  </a:lnTo>
                  <a:lnTo>
                    <a:pt x="266" y="365"/>
                  </a:lnTo>
                  <a:lnTo>
                    <a:pt x="255" y="412"/>
                  </a:lnTo>
                  <a:lnTo>
                    <a:pt x="281" y="450"/>
                  </a:lnTo>
                  <a:lnTo>
                    <a:pt x="357" y="477"/>
                  </a:lnTo>
                  <a:lnTo>
                    <a:pt x="451" y="502"/>
                  </a:lnTo>
                  <a:lnTo>
                    <a:pt x="500" y="494"/>
                  </a:lnTo>
                  <a:lnTo>
                    <a:pt x="565" y="460"/>
                  </a:lnTo>
                  <a:lnTo>
                    <a:pt x="570" y="534"/>
                  </a:lnTo>
                  <a:lnTo>
                    <a:pt x="517" y="574"/>
                  </a:lnTo>
                  <a:lnTo>
                    <a:pt x="441" y="578"/>
                  </a:lnTo>
                  <a:lnTo>
                    <a:pt x="333" y="574"/>
                  </a:lnTo>
                  <a:lnTo>
                    <a:pt x="152" y="574"/>
                  </a:lnTo>
                  <a:lnTo>
                    <a:pt x="255" y="610"/>
                  </a:lnTo>
                  <a:lnTo>
                    <a:pt x="321" y="610"/>
                  </a:lnTo>
                  <a:lnTo>
                    <a:pt x="367" y="631"/>
                  </a:lnTo>
                  <a:lnTo>
                    <a:pt x="295" y="639"/>
                  </a:lnTo>
                  <a:lnTo>
                    <a:pt x="348" y="661"/>
                  </a:lnTo>
                  <a:lnTo>
                    <a:pt x="297" y="665"/>
                  </a:lnTo>
                  <a:lnTo>
                    <a:pt x="247" y="677"/>
                  </a:lnTo>
                  <a:lnTo>
                    <a:pt x="245" y="713"/>
                  </a:lnTo>
                  <a:lnTo>
                    <a:pt x="173" y="745"/>
                  </a:lnTo>
                  <a:lnTo>
                    <a:pt x="238" y="764"/>
                  </a:lnTo>
                  <a:lnTo>
                    <a:pt x="240" y="779"/>
                  </a:lnTo>
                  <a:lnTo>
                    <a:pt x="317" y="783"/>
                  </a:lnTo>
                  <a:lnTo>
                    <a:pt x="394" y="787"/>
                  </a:lnTo>
                  <a:lnTo>
                    <a:pt x="304" y="838"/>
                  </a:lnTo>
                  <a:lnTo>
                    <a:pt x="255" y="861"/>
                  </a:lnTo>
                  <a:lnTo>
                    <a:pt x="181" y="861"/>
                  </a:lnTo>
                  <a:lnTo>
                    <a:pt x="137" y="851"/>
                  </a:lnTo>
                  <a:lnTo>
                    <a:pt x="186" y="886"/>
                  </a:lnTo>
                  <a:lnTo>
                    <a:pt x="268" y="903"/>
                  </a:lnTo>
                  <a:lnTo>
                    <a:pt x="137" y="897"/>
                  </a:lnTo>
                  <a:lnTo>
                    <a:pt x="80" y="863"/>
                  </a:lnTo>
                  <a:lnTo>
                    <a:pt x="19" y="762"/>
                  </a:lnTo>
                  <a:lnTo>
                    <a:pt x="0" y="469"/>
                  </a:lnTo>
                  <a:lnTo>
                    <a:pt x="183" y="0"/>
                  </a:lnTo>
                  <a:lnTo>
                    <a:pt x="487" y="8"/>
                  </a:lnTo>
                  <a:lnTo>
                    <a:pt x="584" y="87"/>
                  </a:lnTo>
                  <a:lnTo>
                    <a:pt x="563" y="108"/>
                  </a:lnTo>
                  <a:close/>
                </a:path>
              </a:pathLst>
            </a:custGeom>
            <a:solidFill>
              <a:srgbClr val="9452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5" name="Freeform 8"/>
            <p:cNvSpPr>
              <a:spLocks/>
            </p:cNvSpPr>
            <p:nvPr/>
          </p:nvSpPr>
          <p:spPr bwMode="auto">
            <a:xfrm>
              <a:off x="2700" y="1632"/>
              <a:ext cx="33" cy="21"/>
            </a:xfrm>
            <a:custGeom>
              <a:avLst/>
              <a:gdLst>
                <a:gd name="T0" fmla="*/ 10 w 66"/>
                <a:gd name="T1" fmla="*/ 21 h 44"/>
                <a:gd name="T2" fmla="*/ 25 w 66"/>
                <a:gd name="T3" fmla="*/ 21 h 44"/>
                <a:gd name="T4" fmla="*/ 33 w 66"/>
                <a:gd name="T5" fmla="*/ 5 h 44"/>
                <a:gd name="T6" fmla="*/ 21 w 66"/>
                <a:gd name="T7" fmla="*/ 0 h 44"/>
                <a:gd name="T8" fmla="*/ 5 w 66"/>
                <a:gd name="T9" fmla="*/ 2 h 44"/>
                <a:gd name="T10" fmla="*/ 0 w 66"/>
                <a:gd name="T11" fmla="*/ 15 h 44"/>
                <a:gd name="T12" fmla="*/ 10 w 66"/>
                <a:gd name="T13" fmla="*/ 21 h 44"/>
                <a:gd name="T14" fmla="*/ 10 w 66"/>
                <a:gd name="T15" fmla="*/ 21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44"/>
                <a:gd name="T26" fmla="*/ 66 w 66"/>
                <a:gd name="T27" fmla="*/ 44 h 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44">
                  <a:moveTo>
                    <a:pt x="21" y="44"/>
                  </a:moveTo>
                  <a:lnTo>
                    <a:pt x="51" y="44"/>
                  </a:lnTo>
                  <a:lnTo>
                    <a:pt x="66" y="11"/>
                  </a:lnTo>
                  <a:lnTo>
                    <a:pt x="42" y="0"/>
                  </a:lnTo>
                  <a:lnTo>
                    <a:pt x="11" y="4"/>
                  </a:lnTo>
                  <a:lnTo>
                    <a:pt x="0" y="31"/>
                  </a:lnTo>
                  <a:lnTo>
                    <a:pt x="21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6" name="Freeform 9"/>
            <p:cNvSpPr>
              <a:spLocks/>
            </p:cNvSpPr>
            <p:nvPr/>
          </p:nvSpPr>
          <p:spPr bwMode="auto">
            <a:xfrm>
              <a:off x="3011" y="1632"/>
              <a:ext cx="27" cy="20"/>
            </a:xfrm>
            <a:custGeom>
              <a:avLst/>
              <a:gdLst>
                <a:gd name="T0" fmla="*/ 0 w 55"/>
                <a:gd name="T1" fmla="*/ 6 h 40"/>
                <a:gd name="T2" fmla="*/ 7 w 55"/>
                <a:gd name="T3" fmla="*/ 18 h 40"/>
                <a:gd name="T4" fmla="*/ 19 w 55"/>
                <a:gd name="T5" fmla="*/ 20 h 40"/>
                <a:gd name="T6" fmla="*/ 27 w 55"/>
                <a:gd name="T7" fmla="*/ 2 h 40"/>
                <a:gd name="T8" fmla="*/ 6 w 55"/>
                <a:gd name="T9" fmla="*/ 0 h 40"/>
                <a:gd name="T10" fmla="*/ 0 w 55"/>
                <a:gd name="T11" fmla="*/ 6 h 40"/>
                <a:gd name="T12" fmla="*/ 0 w 55"/>
                <a:gd name="T13" fmla="*/ 6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"/>
                <a:gd name="T22" fmla="*/ 0 h 40"/>
                <a:gd name="T23" fmla="*/ 55 w 55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" h="40">
                  <a:moveTo>
                    <a:pt x="0" y="13"/>
                  </a:moveTo>
                  <a:lnTo>
                    <a:pt x="15" y="36"/>
                  </a:lnTo>
                  <a:lnTo>
                    <a:pt x="38" y="40"/>
                  </a:lnTo>
                  <a:lnTo>
                    <a:pt x="55" y="4"/>
                  </a:lnTo>
                  <a:lnTo>
                    <a:pt x="12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7" name="Freeform 10"/>
            <p:cNvSpPr>
              <a:spLocks/>
            </p:cNvSpPr>
            <p:nvPr/>
          </p:nvSpPr>
          <p:spPr bwMode="auto">
            <a:xfrm>
              <a:off x="2635" y="1588"/>
              <a:ext cx="418" cy="267"/>
            </a:xfrm>
            <a:custGeom>
              <a:avLst/>
              <a:gdLst>
                <a:gd name="T0" fmla="*/ 356 w 836"/>
                <a:gd name="T1" fmla="*/ 3 h 534"/>
                <a:gd name="T2" fmla="*/ 373 w 836"/>
                <a:gd name="T3" fmla="*/ 20 h 534"/>
                <a:gd name="T4" fmla="*/ 416 w 836"/>
                <a:gd name="T5" fmla="*/ 40 h 534"/>
                <a:gd name="T6" fmla="*/ 352 w 836"/>
                <a:gd name="T7" fmla="*/ 48 h 534"/>
                <a:gd name="T8" fmla="*/ 369 w 836"/>
                <a:gd name="T9" fmla="*/ 79 h 534"/>
                <a:gd name="T10" fmla="*/ 398 w 836"/>
                <a:gd name="T11" fmla="*/ 105 h 534"/>
                <a:gd name="T12" fmla="*/ 413 w 836"/>
                <a:gd name="T13" fmla="*/ 120 h 534"/>
                <a:gd name="T14" fmla="*/ 335 w 836"/>
                <a:gd name="T15" fmla="*/ 126 h 534"/>
                <a:gd name="T16" fmla="*/ 299 w 836"/>
                <a:gd name="T17" fmla="*/ 131 h 534"/>
                <a:gd name="T18" fmla="*/ 258 w 836"/>
                <a:gd name="T19" fmla="*/ 134 h 534"/>
                <a:gd name="T20" fmla="*/ 235 w 836"/>
                <a:gd name="T21" fmla="*/ 66 h 534"/>
                <a:gd name="T22" fmla="*/ 210 w 836"/>
                <a:gd name="T23" fmla="*/ 177 h 534"/>
                <a:gd name="T24" fmla="*/ 177 w 836"/>
                <a:gd name="T25" fmla="*/ 178 h 534"/>
                <a:gd name="T26" fmla="*/ 138 w 836"/>
                <a:gd name="T27" fmla="*/ 190 h 534"/>
                <a:gd name="T28" fmla="*/ 145 w 836"/>
                <a:gd name="T29" fmla="*/ 212 h 534"/>
                <a:gd name="T30" fmla="*/ 192 w 836"/>
                <a:gd name="T31" fmla="*/ 212 h 534"/>
                <a:gd name="T32" fmla="*/ 244 w 836"/>
                <a:gd name="T33" fmla="*/ 231 h 534"/>
                <a:gd name="T34" fmla="*/ 281 w 836"/>
                <a:gd name="T35" fmla="*/ 208 h 534"/>
                <a:gd name="T36" fmla="*/ 317 w 836"/>
                <a:gd name="T37" fmla="*/ 207 h 534"/>
                <a:gd name="T38" fmla="*/ 354 w 836"/>
                <a:gd name="T39" fmla="*/ 198 h 534"/>
                <a:gd name="T40" fmla="*/ 338 w 836"/>
                <a:gd name="T41" fmla="*/ 238 h 534"/>
                <a:gd name="T42" fmla="*/ 287 w 836"/>
                <a:gd name="T43" fmla="*/ 237 h 534"/>
                <a:gd name="T44" fmla="*/ 229 w 836"/>
                <a:gd name="T45" fmla="*/ 267 h 534"/>
                <a:gd name="T46" fmla="*/ 178 w 836"/>
                <a:gd name="T47" fmla="*/ 247 h 534"/>
                <a:gd name="T48" fmla="*/ 91 w 836"/>
                <a:gd name="T49" fmla="*/ 245 h 534"/>
                <a:gd name="T50" fmla="*/ 87 w 836"/>
                <a:gd name="T51" fmla="*/ 194 h 534"/>
                <a:gd name="T52" fmla="*/ 85 w 836"/>
                <a:gd name="T53" fmla="*/ 174 h 534"/>
                <a:gd name="T54" fmla="*/ 141 w 836"/>
                <a:gd name="T55" fmla="*/ 132 h 534"/>
                <a:gd name="T56" fmla="*/ 143 w 836"/>
                <a:gd name="T57" fmla="*/ 91 h 534"/>
                <a:gd name="T58" fmla="*/ 81 w 836"/>
                <a:gd name="T59" fmla="*/ 82 h 534"/>
                <a:gd name="T60" fmla="*/ 113 w 836"/>
                <a:gd name="T61" fmla="*/ 60 h 534"/>
                <a:gd name="T62" fmla="*/ 124 w 836"/>
                <a:gd name="T63" fmla="*/ 53 h 534"/>
                <a:gd name="T64" fmla="*/ 132 w 836"/>
                <a:gd name="T65" fmla="*/ 32 h 534"/>
                <a:gd name="T66" fmla="*/ 145 w 836"/>
                <a:gd name="T67" fmla="*/ 5 h 534"/>
                <a:gd name="T68" fmla="*/ 203 w 836"/>
                <a:gd name="T69" fmla="*/ 47 h 534"/>
                <a:gd name="T70" fmla="*/ 268 w 836"/>
                <a:gd name="T71" fmla="*/ 21 h 534"/>
                <a:gd name="T72" fmla="*/ 326 w 836"/>
                <a:gd name="T73" fmla="*/ 0 h 534"/>
                <a:gd name="T74" fmla="*/ 336 w 836"/>
                <a:gd name="T75" fmla="*/ 13 h 5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36"/>
                <a:gd name="T115" fmla="*/ 0 h 534"/>
                <a:gd name="T116" fmla="*/ 836 w 836"/>
                <a:gd name="T117" fmla="*/ 534 h 5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36" h="534">
                  <a:moveTo>
                    <a:pt x="672" y="26"/>
                  </a:moveTo>
                  <a:lnTo>
                    <a:pt x="712" y="7"/>
                  </a:lnTo>
                  <a:lnTo>
                    <a:pt x="830" y="17"/>
                  </a:lnTo>
                  <a:lnTo>
                    <a:pt x="745" y="40"/>
                  </a:lnTo>
                  <a:lnTo>
                    <a:pt x="769" y="57"/>
                  </a:lnTo>
                  <a:lnTo>
                    <a:pt x="832" y="81"/>
                  </a:lnTo>
                  <a:lnTo>
                    <a:pt x="739" y="93"/>
                  </a:lnTo>
                  <a:lnTo>
                    <a:pt x="703" y="97"/>
                  </a:lnTo>
                  <a:lnTo>
                    <a:pt x="676" y="142"/>
                  </a:lnTo>
                  <a:lnTo>
                    <a:pt x="737" y="159"/>
                  </a:lnTo>
                  <a:lnTo>
                    <a:pt x="783" y="188"/>
                  </a:lnTo>
                  <a:lnTo>
                    <a:pt x="796" y="211"/>
                  </a:lnTo>
                  <a:lnTo>
                    <a:pt x="836" y="222"/>
                  </a:lnTo>
                  <a:lnTo>
                    <a:pt x="826" y="241"/>
                  </a:lnTo>
                  <a:lnTo>
                    <a:pt x="745" y="252"/>
                  </a:lnTo>
                  <a:lnTo>
                    <a:pt x="669" y="252"/>
                  </a:lnTo>
                  <a:lnTo>
                    <a:pt x="691" y="308"/>
                  </a:lnTo>
                  <a:lnTo>
                    <a:pt x="598" y="262"/>
                  </a:lnTo>
                  <a:lnTo>
                    <a:pt x="518" y="173"/>
                  </a:lnTo>
                  <a:lnTo>
                    <a:pt x="515" y="268"/>
                  </a:lnTo>
                  <a:lnTo>
                    <a:pt x="492" y="146"/>
                  </a:lnTo>
                  <a:lnTo>
                    <a:pt x="471" y="131"/>
                  </a:lnTo>
                  <a:lnTo>
                    <a:pt x="440" y="146"/>
                  </a:lnTo>
                  <a:lnTo>
                    <a:pt x="421" y="355"/>
                  </a:lnTo>
                  <a:lnTo>
                    <a:pt x="420" y="425"/>
                  </a:lnTo>
                  <a:lnTo>
                    <a:pt x="353" y="357"/>
                  </a:lnTo>
                  <a:lnTo>
                    <a:pt x="304" y="357"/>
                  </a:lnTo>
                  <a:lnTo>
                    <a:pt x="275" y="380"/>
                  </a:lnTo>
                  <a:lnTo>
                    <a:pt x="273" y="410"/>
                  </a:lnTo>
                  <a:lnTo>
                    <a:pt x="290" y="424"/>
                  </a:lnTo>
                  <a:lnTo>
                    <a:pt x="326" y="406"/>
                  </a:lnTo>
                  <a:lnTo>
                    <a:pt x="383" y="424"/>
                  </a:lnTo>
                  <a:lnTo>
                    <a:pt x="425" y="454"/>
                  </a:lnTo>
                  <a:lnTo>
                    <a:pt x="488" y="462"/>
                  </a:lnTo>
                  <a:lnTo>
                    <a:pt x="530" y="450"/>
                  </a:lnTo>
                  <a:lnTo>
                    <a:pt x="562" y="416"/>
                  </a:lnTo>
                  <a:lnTo>
                    <a:pt x="583" y="416"/>
                  </a:lnTo>
                  <a:lnTo>
                    <a:pt x="634" y="414"/>
                  </a:lnTo>
                  <a:lnTo>
                    <a:pt x="674" y="406"/>
                  </a:lnTo>
                  <a:lnTo>
                    <a:pt x="707" y="397"/>
                  </a:lnTo>
                  <a:lnTo>
                    <a:pt x="699" y="454"/>
                  </a:lnTo>
                  <a:lnTo>
                    <a:pt x="676" y="477"/>
                  </a:lnTo>
                  <a:lnTo>
                    <a:pt x="617" y="467"/>
                  </a:lnTo>
                  <a:lnTo>
                    <a:pt x="574" y="475"/>
                  </a:lnTo>
                  <a:lnTo>
                    <a:pt x="515" y="513"/>
                  </a:lnTo>
                  <a:lnTo>
                    <a:pt x="458" y="534"/>
                  </a:lnTo>
                  <a:lnTo>
                    <a:pt x="406" y="524"/>
                  </a:lnTo>
                  <a:lnTo>
                    <a:pt x="355" y="494"/>
                  </a:lnTo>
                  <a:lnTo>
                    <a:pt x="304" y="511"/>
                  </a:lnTo>
                  <a:lnTo>
                    <a:pt x="182" y="490"/>
                  </a:lnTo>
                  <a:lnTo>
                    <a:pt x="159" y="437"/>
                  </a:lnTo>
                  <a:lnTo>
                    <a:pt x="174" y="389"/>
                  </a:lnTo>
                  <a:lnTo>
                    <a:pt x="0" y="353"/>
                  </a:lnTo>
                  <a:lnTo>
                    <a:pt x="169" y="348"/>
                  </a:lnTo>
                  <a:lnTo>
                    <a:pt x="258" y="319"/>
                  </a:lnTo>
                  <a:lnTo>
                    <a:pt x="281" y="264"/>
                  </a:lnTo>
                  <a:lnTo>
                    <a:pt x="294" y="205"/>
                  </a:lnTo>
                  <a:lnTo>
                    <a:pt x="285" y="182"/>
                  </a:lnTo>
                  <a:lnTo>
                    <a:pt x="195" y="184"/>
                  </a:lnTo>
                  <a:lnTo>
                    <a:pt x="161" y="165"/>
                  </a:lnTo>
                  <a:lnTo>
                    <a:pt x="205" y="157"/>
                  </a:lnTo>
                  <a:lnTo>
                    <a:pt x="226" y="121"/>
                  </a:lnTo>
                  <a:lnTo>
                    <a:pt x="212" y="97"/>
                  </a:lnTo>
                  <a:lnTo>
                    <a:pt x="249" y="106"/>
                  </a:lnTo>
                  <a:lnTo>
                    <a:pt x="220" y="64"/>
                  </a:lnTo>
                  <a:lnTo>
                    <a:pt x="264" y="64"/>
                  </a:lnTo>
                  <a:lnTo>
                    <a:pt x="239" y="26"/>
                  </a:lnTo>
                  <a:lnTo>
                    <a:pt x="290" y="11"/>
                  </a:lnTo>
                  <a:lnTo>
                    <a:pt x="421" y="17"/>
                  </a:lnTo>
                  <a:lnTo>
                    <a:pt x="406" y="95"/>
                  </a:lnTo>
                  <a:lnTo>
                    <a:pt x="490" y="95"/>
                  </a:lnTo>
                  <a:lnTo>
                    <a:pt x="536" y="43"/>
                  </a:lnTo>
                  <a:lnTo>
                    <a:pt x="566" y="21"/>
                  </a:lnTo>
                  <a:lnTo>
                    <a:pt x="651" y="0"/>
                  </a:lnTo>
                  <a:lnTo>
                    <a:pt x="672" y="26"/>
                  </a:lnTo>
                  <a:close/>
                </a:path>
              </a:pathLst>
            </a:custGeom>
            <a:solidFill>
              <a:srgbClr val="9452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8" name="Freeform 11"/>
            <p:cNvSpPr>
              <a:spLocks/>
            </p:cNvSpPr>
            <p:nvPr/>
          </p:nvSpPr>
          <p:spPr bwMode="auto">
            <a:xfrm>
              <a:off x="2834" y="1443"/>
              <a:ext cx="309" cy="170"/>
            </a:xfrm>
            <a:custGeom>
              <a:avLst/>
              <a:gdLst>
                <a:gd name="T0" fmla="*/ 44 w 617"/>
                <a:gd name="T1" fmla="*/ 127 h 340"/>
                <a:gd name="T2" fmla="*/ 74 w 617"/>
                <a:gd name="T3" fmla="*/ 121 h 340"/>
                <a:gd name="T4" fmla="*/ 97 w 617"/>
                <a:gd name="T5" fmla="*/ 107 h 340"/>
                <a:gd name="T6" fmla="*/ 147 w 617"/>
                <a:gd name="T7" fmla="*/ 92 h 340"/>
                <a:gd name="T8" fmla="*/ 198 w 617"/>
                <a:gd name="T9" fmla="*/ 87 h 340"/>
                <a:gd name="T10" fmla="*/ 233 w 617"/>
                <a:gd name="T11" fmla="*/ 75 h 340"/>
                <a:gd name="T12" fmla="*/ 240 w 617"/>
                <a:gd name="T13" fmla="*/ 0 h 340"/>
                <a:gd name="T14" fmla="*/ 268 w 617"/>
                <a:gd name="T15" fmla="*/ 85 h 340"/>
                <a:gd name="T16" fmla="*/ 306 w 617"/>
                <a:gd name="T17" fmla="*/ 144 h 340"/>
                <a:gd name="T18" fmla="*/ 309 w 617"/>
                <a:gd name="T19" fmla="*/ 170 h 340"/>
                <a:gd name="T20" fmla="*/ 285 w 617"/>
                <a:gd name="T21" fmla="*/ 150 h 340"/>
                <a:gd name="T22" fmla="*/ 236 w 617"/>
                <a:gd name="T23" fmla="*/ 132 h 340"/>
                <a:gd name="T24" fmla="*/ 138 w 617"/>
                <a:gd name="T25" fmla="*/ 135 h 340"/>
                <a:gd name="T26" fmla="*/ 70 w 617"/>
                <a:gd name="T27" fmla="*/ 140 h 340"/>
                <a:gd name="T28" fmla="*/ 12 w 617"/>
                <a:gd name="T29" fmla="*/ 137 h 340"/>
                <a:gd name="T30" fmla="*/ 0 w 617"/>
                <a:gd name="T31" fmla="*/ 118 h 340"/>
                <a:gd name="T32" fmla="*/ 12 w 617"/>
                <a:gd name="T33" fmla="*/ 94 h 340"/>
                <a:gd name="T34" fmla="*/ 29 w 617"/>
                <a:gd name="T35" fmla="*/ 115 h 340"/>
                <a:gd name="T36" fmla="*/ 44 w 617"/>
                <a:gd name="T37" fmla="*/ 127 h 340"/>
                <a:gd name="T38" fmla="*/ 44 w 617"/>
                <a:gd name="T39" fmla="*/ 127 h 3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17"/>
                <a:gd name="T61" fmla="*/ 0 h 340"/>
                <a:gd name="T62" fmla="*/ 617 w 617"/>
                <a:gd name="T63" fmla="*/ 340 h 34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17" h="340">
                  <a:moveTo>
                    <a:pt x="87" y="254"/>
                  </a:moveTo>
                  <a:lnTo>
                    <a:pt x="148" y="243"/>
                  </a:lnTo>
                  <a:lnTo>
                    <a:pt x="194" y="215"/>
                  </a:lnTo>
                  <a:lnTo>
                    <a:pt x="294" y="184"/>
                  </a:lnTo>
                  <a:lnTo>
                    <a:pt x="395" y="175"/>
                  </a:lnTo>
                  <a:lnTo>
                    <a:pt x="465" y="150"/>
                  </a:lnTo>
                  <a:lnTo>
                    <a:pt x="479" y="0"/>
                  </a:lnTo>
                  <a:lnTo>
                    <a:pt x="536" y="171"/>
                  </a:lnTo>
                  <a:lnTo>
                    <a:pt x="612" y="287"/>
                  </a:lnTo>
                  <a:lnTo>
                    <a:pt x="617" y="340"/>
                  </a:lnTo>
                  <a:lnTo>
                    <a:pt x="570" y="300"/>
                  </a:lnTo>
                  <a:lnTo>
                    <a:pt x="471" y="264"/>
                  </a:lnTo>
                  <a:lnTo>
                    <a:pt x="275" y="270"/>
                  </a:lnTo>
                  <a:lnTo>
                    <a:pt x="139" y="279"/>
                  </a:lnTo>
                  <a:lnTo>
                    <a:pt x="24" y="273"/>
                  </a:lnTo>
                  <a:lnTo>
                    <a:pt x="0" y="237"/>
                  </a:lnTo>
                  <a:lnTo>
                    <a:pt x="23" y="188"/>
                  </a:lnTo>
                  <a:lnTo>
                    <a:pt x="57" y="230"/>
                  </a:lnTo>
                  <a:lnTo>
                    <a:pt x="87" y="254"/>
                  </a:lnTo>
                  <a:close/>
                </a:path>
              </a:pathLst>
            </a:custGeom>
            <a:solidFill>
              <a:srgbClr val="9452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9" name="Freeform 12"/>
            <p:cNvSpPr>
              <a:spLocks/>
            </p:cNvSpPr>
            <p:nvPr/>
          </p:nvSpPr>
          <p:spPr bwMode="auto">
            <a:xfrm>
              <a:off x="2587" y="1752"/>
              <a:ext cx="386" cy="365"/>
            </a:xfrm>
            <a:custGeom>
              <a:avLst/>
              <a:gdLst>
                <a:gd name="T0" fmla="*/ 3 w 771"/>
                <a:gd name="T1" fmla="*/ 0 h 730"/>
                <a:gd name="T2" fmla="*/ 0 w 771"/>
                <a:gd name="T3" fmla="*/ 44 h 730"/>
                <a:gd name="T4" fmla="*/ 56 w 771"/>
                <a:gd name="T5" fmla="*/ 122 h 730"/>
                <a:gd name="T6" fmla="*/ 64 w 771"/>
                <a:gd name="T7" fmla="*/ 236 h 730"/>
                <a:gd name="T8" fmla="*/ 119 w 771"/>
                <a:gd name="T9" fmla="*/ 267 h 730"/>
                <a:gd name="T10" fmla="*/ 193 w 771"/>
                <a:gd name="T11" fmla="*/ 351 h 730"/>
                <a:gd name="T12" fmla="*/ 281 w 771"/>
                <a:gd name="T13" fmla="*/ 365 h 730"/>
                <a:gd name="T14" fmla="*/ 359 w 771"/>
                <a:gd name="T15" fmla="*/ 351 h 730"/>
                <a:gd name="T16" fmla="*/ 386 w 771"/>
                <a:gd name="T17" fmla="*/ 326 h 730"/>
                <a:gd name="T18" fmla="*/ 307 w 771"/>
                <a:gd name="T19" fmla="*/ 342 h 730"/>
                <a:gd name="T20" fmla="*/ 255 w 771"/>
                <a:gd name="T21" fmla="*/ 328 h 730"/>
                <a:gd name="T22" fmla="*/ 241 w 771"/>
                <a:gd name="T23" fmla="*/ 319 h 730"/>
                <a:gd name="T24" fmla="*/ 218 w 771"/>
                <a:gd name="T25" fmla="*/ 289 h 730"/>
                <a:gd name="T26" fmla="*/ 269 w 771"/>
                <a:gd name="T27" fmla="*/ 293 h 730"/>
                <a:gd name="T28" fmla="*/ 317 w 771"/>
                <a:gd name="T29" fmla="*/ 291 h 730"/>
                <a:gd name="T30" fmla="*/ 336 w 771"/>
                <a:gd name="T31" fmla="*/ 274 h 730"/>
                <a:gd name="T32" fmla="*/ 371 w 771"/>
                <a:gd name="T33" fmla="*/ 244 h 730"/>
                <a:gd name="T34" fmla="*/ 385 w 771"/>
                <a:gd name="T35" fmla="*/ 213 h 730"/>
                <a:gd name="T36" fmla="*/ 293 w 771"/>
                <a:gd name="T37" fmla="*/ 247 h 730"/>
                <a:gd name="T38" fmla="*/ 248 w 771"/>
                <a:gd name="T39" fmla="*/ 247 h 730"/>
                <a:gd name="T40" fmla="*/ 211 w 771"/>
                <a:gd name="T41" fmla="*/ 238 h 730"/>
                <a:gd name="T42" fmla="*/ 176 w 771"/>
                <a:gd name="T43" fmla="*/ 206 h 730"/>
                <a:gd name="T44" fmla="*/ 135 w 771"/>
                <a:gd name="T45" fmla="*/ 227 h 730"/>
                <a:gd name="T46" fmla="*/ 99 w 771"/>
                <a:gd name="T47" fmla="*/ 212 h 730"/>
                <a:gd name="T48" fmla="*/ 88 w 771"/>
                <a:gd name="T49" fmla="*/ 173 h 730"/>
                <a:gd name="T50" fmla="*/ 113 w 771"/>
                <a:gd name="T51" fmla="*/ 204 h 730"/>
                <a:gd name="T52" fmla="*/ 149 w 771"/>
                <a:gd name="T53" fmla="*/ 201 h 730"/>
                <a:gd name="T54" fmla="*/ 132 w 771"/>
                <a:gd name="T55" fmla="*/ 145 h 730"/>
                <a:gd name="T56" fmla="*/ 238 w 771"/>
                <a:gd name="T57" fmla="*/ 98 h 730"/>
                <a:gd name="T58" fmla="*/ 238 w 771"/>
                <a:gd name="T59" fmla="*/ 83 h 730"/>
                <a:gd name="T60" fmla="*/ 205 w 771"/>
                <a:gd name="T61" fmla="*/ 82 h 730"/>
                <a:gd name="T62" fmla="*/ 165 w 771"/>
                <a:gd name="T63" fmla="*/ 96 h 730"/>
                <a:gd name="T64" fmla="*/ 122 w 771"/>
                <a:gd name="T65" fmla="*/ 102 h 730"/>
                <a:gd name="T66" fmla="*/ 94 w 771"/>
                <a:gd name="T67" fmla="*/ 75 h 730"/>
                <a:gd name="T68" fmla="*/ 49 w 771"/>
                <a:gd name="T69" fmla="*/ 48 h 730"/>
                <a:gd name="T70" fmla="*/ 47 w 771"/>
                <a:gd name="T71" fmla="*/ 29 h 730"/>
                <a:gd name="T72" fmla="*/ 134 w 771"/>
                <a:gd name="T73" fmla="*/ 17 h 730"/>
                <a:gd name="T74" fmla="*/ 40 w 771"/>
                <a:gd name="T75" fmla="*/ 10 h 730"/>
                <a:gd name="T76" fmla="*/ 3 w 771"/>
                <a:gd name="T77" fmla="*/ 0 h 730"/>
                <a:gd name="T78" fmla="*/ 3 w 771"/>
                <a:gd name="T79" fmla="*/ 0 h 7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71"/>
                <a:gd name="T121" fmla="*/ 0 h 730"/>
                <a:gd name="T122" fmla="*/ 771 w 771"/>
                <a:gd name="T123" fmla="*/ 730 h 7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71" h="730">
                  <a:moveTo>
                    <a:pt x="5" y="0"/>
                  </a:moveTo>
                  <a:lnTo>
                    <a:pt x="0" y="88"/>
                  </a:lnTo>
                  <a:lnTo>
                    <a:pt x="112" y="244"/>
                  </a:lnTo>
                  <a:lnTo>
                    <a:pt x="127" y="472"/>
                  </a:lnTo>
                  <a:lnTo>
                    <a:pt x="237" y="533"/>
                  </a:lnTo>
                  <a:lnTo>
                    <a:pt x="385" y="702"/>
                  </a:lnTo>
                  <a:lnTo>
                    <a:pt x="562" y="730"/>
                  </a:lnTo>
                  <a:lnTo>
                    <a:pt x="718" y="702"/>
                  </a:lnTo>
                  <a:lnTo>
                    <a:pt x="771" y="652"/>
                  </a:lnTo>
                  <a:lnTo>
                    <a:pt x="614" y="683"/>
                  </a:lnTo>
                  <a:lnTo>
                    <a:pt x="509" y="656"/>
                  </a:lnTo>
                  <a:lnTo>
                    <a:pt x="482" y="637"/>
                  </a:lnTo>
                  <a:lnTo>
                    <a:pt x="435" y="578"/>
                  </a:lnTo>
                  <a:lnTo>
                    <a:pt x="537" y="586"/>
                  </a:lnTo>
                  <a:lnTo>
                    <a:pt x="633" y="582"/>
                  </a:lnTo>
                  <a:lnTo>
                    <a:pt x="671" y="548"/>
                  </a:lnTo>
                  <a:lnTo>
                    <a:pt x="741" y="489"/>
                  </a:lnTo>
                  <a:lnTo>
                    <a:pt x="769" y="426"/>
                  </a:lnTo>
                  <a:lnTo>
                    <a:pt x="585" y="495"/>
                  </a:lnTo>
                  <a:lnTo>
                    <a:pt x="496" y="495"/>
                  </a:lnTo>
                  <a:lnTo>
                    <a:pt x="422" y="476"/>
                  </a:lnTo>
                  <a:lnTo>
                    <a:pt x="351" y="413"/>
                  </a:lnTo>
                  <a:lnTo>
                    <a:pt x="269" y="455"/>
                  </a:lnTo>
                  <a:lnTo>
                    <a:pt x="197" y="424"/>
                  </a:lnTo>
                  <a:lnTo>
                    <a:pt x="176" y="345"/>
                  </a:lnTo>
                  <a:lnTo>
                    <a:pt x="226" y="409"/>
                  </a:lnTo>
                  <a:lnTo>
                    <a:pt x="298" y="403"/>
                  </a:lnTo>
                  <a:lnTo>
                    <a:pt x="264" y="289"/>
                  </a:lnTo>
                  <a:lnTo>
                    <a:pt x="475" y="196"/>
                  </a:lnTo>
                  <a:lnTo>
                    <a:pt x="475" y="166"/>
                  </a:lnTo>
                  <a:lnTo>
                    <a:pt x="410" y="164"/>
                  </a:lnTo>
                  <a:lnTo>
                    <a:pt x="330" y="192"/>
                  </a:lnTo>
                  <a:lnTo>
                    <a:pt x="243" y="204"/>
                  </a:lnTo>
                  <a:lnTo>
                    <a:pt x="188" y="149"/>
                  </a:lnTo>
                  <a:lnTo>
                    <a:pt x="97" y="96"/>
                  </a:lnTo>
                  <a:lnTo>
                    <a:pt x="93" y="59"/>
                  </a:lnTo>
                  <a:lnTo>
                    <a:pt x="268" y="33"/>
                  </a:lnTo>
                  <a:lnTo>
                    <a:pt x="79" y="2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452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0" name="Freeform 13"/>
            <p:cNvSpPr>
              <a:spLocks/>
            </p:cNvSpPr>
            <p:nvPr/>
          </p:nvSpPr>
          <p:spPr bwMode="auto">
            <a:xfrm>
              <a:off x="2774" y="1926"/>
              <a:ext cx="209" cy="68"/>
            </a:xfrm>
            <a:custGeom>
              <a:avLst/>
              <a:gdLst>
                <a:gd name="T0" fmla="*/ 0 w 418"/>
                <a:gd name="T1" fmla="*/ 23 h 135"/>
                <a:gd name="T2" fmla="*/ 38 w 418"/>
                <a:gd name="T3" fmla="*/ 59 h 135"/>
                <a:gd name="T4" fmla="*/ 75 w 418"/>
                <a:gd name="T5" fmla="*/ 68 h 135"/>
                <a:gd name="T6" fmla="*/ 124 w 418"/>
                <a:gd name="T7" fmla="*/ 58 h 135"/>
                <a:gd name="T8" fmla="*/ 150 w 418"/>
                <a:gd name="T9" fmla="*/ 45 h 135"/>
                <a:gd name="T10" fmla="*/ 92 w 418"/>
                <a:gd name="T11" fmla="*/ 34 h 135"/>
                <a:gd name="T12" fmla="*/ 149 w 418"/>
                <a:gd name="T13" fmla="*/ 34 h 135"/>
                <a:gd name="T14" fmla="*/ 171 w 418"/>
                <a:gd name="T15" fmla="*/ 35 h 135"/>
                <a:gd name="T16" fmla="*/ 209 w 418"/>
                <a:gd name="T17" fmla="*/ 5 h 135"/>
                <a:gd name="T18" fmla="*/ 126 w 418"/>
                <a:gd name="T19" fmla="*/ 1 h 135"/>
                <a:gd name="T20" fmla="*/ 75 w 418"/>
                <a:gd name="T21" fmla="*/ 0 h 135"/>
                <a:gd name="T22" fmla="*/ 52 w 418"/>
                <a:gd name="T23" fmla="*/ 8 h 135"/>
                <a:gd name="T24" fmla="*/ 26 w 418"/>
                <a:gd name="T25" fmla="*/ 18 h 135"/>
                <a:gd name="T26" fmla="*/ 0 w 418"/>
                <a:gd name="T27" fmla="*/ 23 h 135"/>
                <a:gd name="T28" fmla="*/ 0 w 418"/>
                <a:gd name="T29" fmla="*/ 23 h 1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18"/>
                <a:gd name="T46" fmla="*/ 0 h 135"/>
                <a:gd name="T47" fmla="*/ 418 w 418"/>
                <a:gd name="T48" fmla="*/ 135 h 1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18" h="135">
                  <a:moveTo>
                    <a:pt x="0" y="46"/>
                  </a:moveTo>
                  <a:lnTo>
                    <a:pt x="76" y="118"/>
                  </a:lnTo>
                  <a:lnTo>
                    <a:pt x="150" y="135"/>
                  </a:lnTo>
                  <a:lnTo>
                    <a:pt x="249" y="116"/>
                  </a:lnTo>
                  <a:lnTo>
                    <a:pt x="300" y="90"/>
                  </a:lnTo>
                  <a:lnTo>
                    <a:pt x="184" y="67"/>
                  </a:lnTo>
                  <a:lnTo>
                    <a:pt x="297" y="67"/>
                  </a:lnTo>
                  <a:lnTo>
                    <a:pt x="342" y="69"/>
                  </a:lnTo>
                  <a:lnTo>
                    <a:pt x="418" y="10"/>
                  </a:lnTo>
                  <a:lnTo>
                    <a:pt x="253" y="2"/>
                  </a:lnTo>
                  <a:lnTo>
                    <a:pt x="150" y="0"/>
                  </a:lnTo>
                  <a:lnTo>
                    <a:pt x="103" y="16"/>
                  </a:lnTo>
                  <a:lnTo>
                    <a:pt x="53" y="3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DB5E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1" name="Freeform 14"/>
            <p:cNvSpPr>
              <a:spLocks/>
            </p:cNvSpPr>
            <p:nvPr/>
          </p:nvSpPr>
          <p:spPr bwMode="auto">
            <a:xfrm>
              <a:off x="2853" y="1667"/>
              <a:ext cx="40" cy="135"/>
            </a:xfrm>
            <a:custGeom>
              <a:avLst/>
              <a:gdLst>
                <a:gd name="T0" fmla="*/ 10 w 80"/>
                <a:gd name="T1" fmla="*/ 15 h 270"/>
                <a:gd name="T2" fmla="*/ 7 w 80"/>
                <a:gd name="T3" fmla="*/ 86 h 270"/>
                <a:gd name="T4" fmla="*/ 0 w 80"/>
                <a:gd name="T5" fmla="*/ 124 h 270"/>
                <a:gd name="T6" fmla="*/ 10 w 80"/>
                <a:gd name="T7" fmla="*/ 134 h 270"/>
                <a:gd name="T8" fmla="*/ 25 w 80"/>
                <a:gd name="T9" fmla="*/ 135 h 270"/>
                <a:gd name="T10" fmla="*/ 40 w 80"/>
                <a:gd name="T11" fmla="*/ 124 h 270"/>
                <a:gd name="T12" fmla="*/ 40 w 80"/>
                <a:gd name="T13" fmla="*/ 100 h 270"/>
                <a:gd name="T14" fmla="*/ 28 w 80"/>
                <a:gd name="T15" fmla="*/ 72 h 270"/>
                <a:gd name="T16" fmla="*/ 28 w 80"/>
                <a:gd name="T17" fmla="*/ 19 h 270"/>
                <a:gd name="T18" fmla="*/ 24 w 80"/>
                <a:gd name="T19" fmla="*/ 1 h 270"/>
                <a:gd name="T20" fmla="*/ 11 w 80"/>
                <a:gd name="T21" fmla="*/ 0 h 270"/>
                <a:gd name="T22" fmla="*/ 10 w 80"/>
                <a:gd name="T23" fmla="*/ 15 h 270"/>
                <a:gd name="T24" fmla="*/ 10 w 80"/>
                <a:gd name="T25" fmla="*/ 15 h 2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"/>
                <a:gd name="T40" fmla="*/ 0 h 270"/>
                <a:gd name="T41" fmla="*/ 80 w 80"/>
                <a:gd name="T42" fmla="*/ 270 h 27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" h="270">
                  <a:moveTo>
                    <a:pt x="21" y="31"/>
                  </a:moveTo>
                  <a:lnTo>
                    <a:pt x="15" y="173"/>
                  </a:lnTo>
                  <a:lnTo>
                    <a:pt x="0" y="249"/>
                  </a:lnTo>
                  <a:lnTo>
                    <a:pt x="19" y="267"/>
                  </a:lnTo>
                  <a:lnTo>
                    <a:pt x="51" y="270"/>
                  </a:lnTo>
                  <a:lnTo>
                    <a:pt x="80" y="249"/>
                  </a:lnTo>
                  <a:lnTo>
                    <a:pt x="80" y="200"/>
                  </a:lnTo>
                  <a:lnTo>
                    <a:pt x="57" y="145"/>
                  </a:lnTo>
                  <a:lnTo>
                    <a:pt x="57" y="38"/>
                  </a:lnTo>
                  <a:lnTo>
                    <a:pt x="49" y="2"/>
                  </a:lnTo>
                  <a:lnTo>
                    <a:pt x="23" y="0"/>
                  </a:lnTo>
                  <a:lnTo>
                    <a:pt x="21" y="31"/>
                  </a:lnTo>
                  <a:close/>
                </a:path>
              </a:pathLst>
            </a:custGeom>
            <a:solidFill>
              <a:srgbClr val="FAB8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2" name="Freeform 15"/>
            <p:cNvSpPr>
              <a:spLocks/>
            </p:cNvSpPr>
            <p:nvPr/>
          </p:nvSpPr>
          <p:spPr bwMode="auto">
            <a:xfrm>
              <a:off x="2960" y="1754"/>
              <a:ext cx="135" cy="84"/>
            </a:xfrm>
            <a:custGeom>
              <a:avLst/>
              <a:gdLst>
                <a:gd name="T0" fmla="*/ 47 w 269"/>
                <a:gd name="T1" fmla="*/ 9 h 168"/>
                <a:gd name="T2" fmla="*/ 87 w 269"/>
                <a:gd name="T3" fmla="*/ 15 h 168"/>
                <a:gd name="T4" fmla="*/ 123 w 269"/>
                <a:gd name="T5" fmla="*/ 11 h 168"/>
                <a:gd name="T6" fmla="*/ 135 w 269"/>
                <a:gd name="T7" fmla="*/ 3 h 168"/>
                <a:gd name="T8" fmla="*/ 114 w 269"/>
                <a:gd name="T9" fmla="*/ 54 h 168"/>
                <a:gd name="T10" fmla="*/ 102 w 269"/>
                <a:gd name="T11" fmla="*/ 84 h 168"/>
                <a:gd name="T12" fmla="*/ 68 w 269"/>
                <a:gd name="T13" fmla="*/ 47 h 168"/>
                <a:gd name="T14" fmla="*/ 38 w 269"/>
                <a:gd name="T15" fmla="*/ 25 h 168"/>
                <a:gd name="T16" fmla="*/ 0 w 269"/>
                <a:gd name="T17" fmla="*/ 0 h 168"/>
                <a:gd name="T18" fmla="*/ 47 w 269"/>
                <a:gd name="T19" fmla="*/ 9 h 168"/>
                <a:gd name="T20" fmla="*/ 47 w 269"/>
                <a:gd name="T21" fmla="*/ 9 h 1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9"/>
                <a:gd name="T34" fmla="*/ 0 h 168"/>
                <a:gd name="T35" fmla="*/ 269 w 269"/>
                <a:gd name="T36" fmla="*/ 168 h 1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9" h="168">
                  <a:moveTo>
                    <a:pt x="93" y="17"/>
                  </a:moveTo>
                  <a:lnTo>
                    <a:pt x="174" y="31"/>
                  </a:lnTo>
                  <a:lnTo>
                    <a:pt x="245" y="21"/>
                  </a:lnTo>
                  <a:lnTo>
                    <a:pt x="269" y="6"/>
                  </a:lnTo>
                  <a:lnTo>
                    <a:pt x="228" y="109"/>
                  </a:lnTo>
                  <a:lnTo>
                    <a:pt x="203" y="168"/>
                  </a:lnTo>
                  <a:lnTo>
                    <a:pt x="135" y="95"/>
                  </a:lnTo>
                  <a:lnTo>
                    <a:pt x="76" y="50"/>
                  </a:lnTo>
                  <a:lnTo>
                    <a:pt x="0" y="0"/>
                  </a:lnTo>
                  <a:lnTo>
                    <a:pt x="93" y="17"/>
                  </a:lnTo>
                  <a:close/>
                </a:path>
              </a:pathLst>
            </a:custGeom>
            <a:solidFill>
              <a:srgbClr val="F79D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3" name="Freeform 16"/>
            <p:cNvSpPr>
              <a:spLocks/>
            </p:cNvSpPr>
            <p:nvPr/>
          </p:nvSpPr>
          <p:spPr bwMode="auto">
            <a:xfrm>
              <a:off x="2665" y="1702"/>
              <a:ext cx="105" cy="45"/>
            </a:xfrm>
            <a:custGeom>
              <a:avLst/>
              <a:gdLst>
                <a:gd name="T0" fmla="*/ 34 w 211"/>
                <a:gd name="T1" fmla="*/ 45 h 89"/>
                <a:gd name="T2" fmla="*/ 75 w 211"/>
                <a:gd name="T3" fmla="*/ 38 h 89"/>
                <a:gd name="T4" fmla="*/ 96 w 211"/>
                <a:gd name="T5" fmla="*/ 24 h 89"/>
                <a:gd name="T6" fmla="*/ 105 w 211"/>
                <a:gd name="T7" fmla="*/ 0 h 89"/>
                <a:gd name="T8" fmla="*/ 70 w 211"/>
                <a:gd name="T9" fmla="*/ 20 h 89"/>
                <a:gd name="T10" fmla="*/ 44 w 211"/>
                <a:gd name="T11" fmla="*/ 30 h 89"/>
                <a:gd name="T12" fmla="*/ 0 w 211"/>
                <a:gd name="T13" fmla="*/ 30 h 89"/>
                <a:gd name="T14" fmla="*/ 34 w 211"/>
                <a:gd name="T15" fmla="*/ 45 h 89"/>
                <a:gd name="T16" fmla="*/ 34 w 211"/>
                <a:gd name="T17" fmla="*/ 45 h 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1"/>
                <a:gd name="T28" fmla="*/ 0 h 89"/>
                <a:gd name="T29" fmla="*/ 211 w 211"/>
                <a:gd name="T30" fmla="*/ 89 h 8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1" h="89">
                  <a:moveTo>
                    <a:pt x="69" y="89"/>
                  </a:moveTo>
                  <a:lnTo>
                    <a:pt x="151" y="76"/>
                  </a:lnTo>
                  <a:lnTo>
                    <a:pt x="192" y="47"/>
                  </a:lnTo>
                  <a:lnTo>
                    <a:pt x="211" y="0"/>
                  </a:lnTo>
                  <a:lnTo>
                    <a:pt x="141" y="40"/>
                  </a:lnTo>
                  <a:lnTo>
                    <a:pt x="88" y="59"/>
                  </a:lnTo>
                  <a:lnTo>
                    <a:pt x="0" y="59"/>
                  </a:lnTo>
                  <a:lnTo>
                    <a:pt x="69" y="89"/>
                  </a:lnTo>
                  <a:close/>
                </a:path>
              </a:pathLst>
            </a:custGeom>
            <a:solidFill>
              <a:srgbClr val="FFEB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4" name="Freeform 17"/>
            <p:cNvSpPr>
              <a:spLocks/>
            </p:cNvSpPr>
            <p:nvPr/>
          </p:nvSpPr>
          <p:spPr bwMode="auto">
            <a:xfrm>
              <a:off x="3003" y="1646"/>
              <a:ext cx="123" cy="93"/>
            </a:xfrm>
            <a:custGeom>
              <a:avLst/>
              <a:gdLst>
                <a:gd name="T0" fmla="*/ 0 w 245"/>
                <a:gd name="T1" fmla="*/ 82 h 186"/>
                <a:gd name="T2" fmla="*/ 43 w 245"/>
                <a:gd name="T3" fmla="*/ 93 h 186"/>
                <a:gd name="T4" fmla="*/ 78 w 245"/>
                <a:gd name="T5" fmla="*/ 90 h 186"/>
                <a:gd name="T6" fmla="*/ 103 w 245"/>
                <a:gd name="T7" fmla="*/ 75 h 186"/>
                <a:gd name="T8" fmla="*/ 117 w 245"/>
                <a:gd name="T9" fmla="*/ 57 h 186"/>
                <a:gd name="T10" fmla="*/ 123 w 245"/>
                <a:gd name="T11" fmla="*/ 0 h 186"/>
                <a:gd name="T12" fmla="*/ 102 w 245"/>
                <a:gd name="T13" fmla="*/ 43 h 186"/>
                <a:gd name="T14" fmla="*/ 78 w 245"/>
                <a:gd name="T15" fmla="*/ 68 h 186"/>
                <a:gd name="T16" fmla="*/ 50 w 245"/>
                <a:gd name="T17" fmla="*/ 79 h 186"/>
                <a:gd name="T18" fmla="*/ 0 w 245"/>
                <a:gd name="T19" fmla="*/ 82 h 186"/>
                <a:gd name="T20" fmla="*/ 0 w 245"/>
                <a:gd name="T21" fmla="*/ 82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5"/>
                <a:gd name="T34" fmla="*/ 0 h 186"/>
                <a:gd name="T35" fmla="*/ 245 w 245"/>
                <a:gd name="T36" fmla="*/ 186 h 1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5" h="186">
                  <a:moveTo>
                    <a:pt x="0" y="163"/>
                  </a:moveTo>
                  <a:lnTo>
                    <a:pt x="86" y="186"/>
                  </a:lnTo>
                  <a:lnTo>
                    <a:pt x="156" y="180"/>
                  </a:lnTo>
                  <a:lnTo>
                    <a:pt x="205" y="150"/>
                  </a:lnTo>
                  <a:lnTo>
                    <a:pt x="234" y="114"/>
                  </a:lnTo>
                  <a:lnTo>
                    <a:pt x="245" y="0"/>
                  </a:lnTo>
                  <a:lnTo>
                    <a:pt x="203" y="85"/>
                  </a:lnTo>
                  <a:lnTo>
                    <a:pt x="156" y="136"/>
                  </a:lnTo>
                  <a:lnTo>
                    <a:pt x="99" y="157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FFEB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5" name="Freeform 18"/>
            <p:cNvSpPr>
              <a:spLocks/>
            </p:cNvSpPr>
            <p:nvPr/>
          </p:nvSpPr>
          <p:spPr bwMode="auto">
            <a:xfrm>
              <a:off x="2845" y="2017"/>
              <a:ext cx="132" cy="61"/>
            </a:xfrm>
            <a:custGeom>
              <a:avLst/>
              <a:gdLst>
                <a:gd name="T0" fmla="*/ 0 w 264"/>
                <a:gd name="T1" fmla="*/ 43 h 121"/>
                <a:gd name="T2" fmla="*/ 39 w 264"/>
                <a:gd name="T3" fmla="*/ 61 h 121"/>
                <a:gd name="T4" fmla="*/ 80 w 264"/>
                <a:gd name="T5" fmla="*/ 61 h 121"/>
                <a:gd name="T6" fmla="*/ 106 w 264"/>
                <a:gd name="T7" fmla="*/ 44 h 121"/>
                <a:gd name="T8" fmla="*/ 132 w 264"/>
                <a:gd name="T9" fmla="*/ 0 h 121"/>
                <a:gd name="T10" fmla="*/ 88 w 264"/>
                <a:gd name="T11" fmla="*/ 30 h 121"/>
                <a:gd name="T12" fmla="*/ 56 w 264"/>
                <a:gd name="T13" fmla="*/ 38 h 121"/>
                <a:gd name="T14" fmla="*/ 0 w 264"/>
                <a:gd name="T15" fmla="*/ 43 h 121"/>
                <a:gd name="T16" fmla="*/ 0 w 264"/>
                <a:gd name="T17" fmla="*/ 43 h 1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4"/>
                <a:gd name="T28" fmla="*/ 0 h 121"/>
                <a:gd name="T29" fmla="*/ 264 w 264"/>
                <a:gd name="T30" fmla="*/ 121 h 1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4" h="121">
                  <a:moveTo>
                    <a:pt x="0" y="85"/>
                  </a:moveTo>
                  <a:lnTo>
                    <a:pt x="78" y="121"/>
                  </a:lnTo>
                  <a:lnTo>
                    <a:pt x="161" y="121"/>
                  </a:lnTo>
                  <a:lnTo>
                    <a:pt x="212" y="87"/>
                  </a:lnTo>
                  <a:lnTo>
                    <a:pt x="264" y="0"/>
                  </a:lnTo>
                  <a:lnTo>
                    <a:pt x="176" y="59"/>
                  </a:lnTo>
                  <a:lnTo>
                    <a:pt x="112" y="76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FAB8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6" name="Freeform 19"/>
            <p:cNvSpPr>
              <a:spLocks/>
            </p:cNvSpPr>
            <p:nvPr/>
          </p:nvSpPr>
          <p:spPr bwMode="auto">
            <a:xfrm>
              <a:off x="2725" y="1353"/>
              <a:ext cx="152" cy="178"/>
            </a:xfrm>
            <a:custGeom>
              <a:avLst/>
              <a:gdLst>
                <a:gd name="T0" fmla="*/ 57 w 304"/>
                <a:gd name="T1" fmla="*/ 1 h 356"/>
                <a:gd name="T2" fmla="*/ 36 w 304"/>
                <a:gd name="T3" fmla="*/ 6 h 356"/>
                <a:gd name="T4" fmla="*/ 14 w 304"/>
                <a:gd name="T5" fmla="*/ 25 h 356"/>
                <a:gd name="T6" fmla="*/ 9 w 304"/>
                <a:gd name="T7" fmla="*/ 52 h 356"/>
                <a:gd name="T8" fmla="*/ 9 w 304"/>
                <a:gd name="T9" fmla="*/ 106 h 356"/>
                <a:gd name="T10" fmla="*/ 0 w 304"/>
                <a:gd name="T11" fmla="*/ 145 h 356"/>
                <a:gd name="T12" fmla="*/ 18 w 304"/>
                <a:gd name="T13" fmla="*/ 165 h 356"/>
                <a:gd name="T14" fmla="*/ 82 w 304"/>
                <a:gd name="T15" fmla="*/ 178 h 356"/>
                <a:gd name="T16" fmla="*/ 50 w 304"/>
                <a:gd name="T17" fmla="*/ 153 h 356"/>
                <a:gd name="T18" fmla="*/ 37 w 304"/>
                <a:gd name="T19" fmla="*/ 133 h 356"/>
                <a:gd name="T20" fmla="*/ 42 w 304"/>
                <a:gd name="T21" fmla="*/ 80 h 356"/>
                <a:gd name="T22" fmla="*/ 64 w 304"/>
                <a:gd name="T23" fmla="*/ 35 h 356"/>
                <a:gd name="T24" fmla="*/ 87 w 304"/>
                <a:gd name="T25" fmla="*/ 24 h 356"/>
                <a:gd name="T26" fmla="*/ 114 w 304"/>
                <a:gd name="T27" fmla="*/ 22 h 356"/>
                <a:gd name="T28" fmla="*/ 152 w 304"/>
                <a:gd name="T29" fmla="*/ 21 h 356"/>
                <a:gd name="T30" fmla="*/ 112 w 304"/>
                <a:gd name="T31" fmla="*/ 9 h 356"/>
                <a:gd name="T32" fmla="*/ 78 w 304"/>
                <a:gd name="T33" fmla="*/ 0 h 356"/>
                <a:gd name="T34" fmla="*/ 57 w 304"/>
                <a:gd name="T35" fmla="*/ 1 h 356"/>
                <a:gd name="T36" fmla="*/ 57 w 304"/>
                <a:gd name="T37" fmla="*/ 1 h 3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04"/>
                <a:gd name="T58" fmla="*/ 0 h 356"/>
                <a:gd name="T59" fmla="*/ 304 w 304"/>
                <a:gd name="T60" fmla="*/ 356 h 3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04" h="356">
                  <a:moveTo>
                    <a:pt x="114" y="2"/>
                  </a:moveTo>
                  <a:lnTo>
                    <a:pt x="71" y="12"/>
                  </a:lnTo>
                  <a:lnTo>
                    <a:pt x="29" y="50"/>
                  </a:lnTo>
                  <a:lnTo>
                    <a:pt x="17" y="105"/>
                  </a:lnTo>
                  <a:lnTo>
                    <a:pt x="17" y="213"/>
                  </a:lnTo>
                  <a:lnTo>
                    <a:pt x="0" y="289"/>
                  </a:lnTo>
                  <a:lnTo>
                    <a:pt x="36" y="329"/>
                  </a:lnTo>
                  <a:lnTo>
                    <a:pt x="164" y="356"/>
                  </a:lnTo>
                  <a:lnTo>
                    <a:pt x="101" y="306"/>
                  </a:lnTo>
                  <a:lnTo>
                    <a:pt x="74" y="266"/>
                  </a:lnTo>
                  <a:lnTo>
                    <a:pt x="84" y="160"/>
                  </a:lnTo>
                  <a:lnTo>
                    <a:pt x="128" y="69"/>
                  </a:lnTo>
                  <a:lnTo>
                    <a:pt x="175" y="48"/>
                  </a:lnTo>
                  <a:lnTo>
                    <a:pt x="228" y="44"/>
                  </a:lnTo>
                  <a:lnTo>
                    <a:pt x="304" y="42"/>
                  </a:lnTo>
                  <a:lnTo>
                    <a:pt x="224" y="17"/>
                  </a:lnTo>
                  <a:lnTo>
                    <a:pt x="156" y="0"/>
                  </a:lnTo>
                  <a:lnTo>
                    <a:pt x="114" y="2"/>
                  </a:lnTo>
                  <a:close/>
                </a:path>
              </a:pathLst>
            </a:custGeom>
            <a:solidFill>
              <a:srgbClr val="F79D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7" name="Freeform 20"/>
            <p:cNvSpPr>
              <a:spLocks/>
            </p:cNvSpPr>
            <p:nvPr/>
          </p:nvSpPr>
          <p:spPr bwMode="auto">
            <a:xfrm>
              <a:off x="2903" y="1346"/>
              <a:ext cx="157" cy="155"/>
            </a:xfrm>
            <a:custGeom>
              <a:avLst/>
              <a:gdLst>
                <a:gd name="T0" fmla="*/ 69 w 313"/>
                <a:gd name="T1" fmla="*/ 0 h 310"/>
                <a:gd name="T2" fmla="*/ 113 w 313"/>
                <a:gd name="T3" fmla="*/ 3 h 310"/>
                <a:gd name="T4" fmla="*/ 141 w 313"/>
                <a:gd name="T5" fmla="*/ 21 h 310"/>
                <a:gd name="T6" fmla="*/ 150 w 313"/>
                <a:gd name="T7" fmla="*/ 47 h 310"/>
                <a:gd name="T8" fmla="*/ 153 w 313"/>
                <a:gd name="T9" fmla="*/ 91 h 310"/>
                <a:gd name="T10" fmla="*/ 157 w 313"/>
                <a:gd name="T11" fmla="*/ 155 h 310"/>
                <a:gd name="T12" fmla="*/ 140 w 313"/>
                <a:gd name="T13" fmla="*/ 77 h 310"/>
                <a:gd name="T14" fmla="*/ 120 w 313"/>
                <a:gd name="T15" fmla="*/ 46 h 310"/>
                <a:gd name="T16" fmla="*/ 89 w 313"/>
                <a:gd name="T17" fmla="*/ 24 h 310"/>
                <a:gd name="T18" fmla="*/ 56 w 313"/>
                <a:gd name="T19" fmla="*/ 15 h 310"/>
                <a:gd name="T20" fmla="*/ 37 w 313"/>
                <a:gd name="T21" fmla="*/ 13 h 310"/>
                <a:gd name="T22" fmla="*/ 0 w 313"/>
                <a:gd name="T23" fmla="*/ 19 h 310"/>
                <a:gd name="T24" fmla="*/ 26 w 313"/>
                <a:gd name="T25" fmla="*/ 3 h 310"/>
                <a:gd name="T26" fmla="*/ 69 w 313"/>
                <a:gd name="T27" fmla="*/ 0 h 310"/>
                <a:gd name="T28" fmla="*/ 69 w 313"/>
                <a:gd name="T29" fmla="*/ 0 h 3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3"/>
                <a:gd name="T46" fmla="*/ 0 h 310"/>
                <a:gd name="T47" fmla="*/ 313 w 313"/>
                <a:gd name="T48" fmla="*/ 310 h 3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3" h="310">
                  <a:moveTo>
                    <a:pt x="138" y="0"/>
                  </a:moveTo>
                  <a:lnTo>
                    <a:pt x="226" y="6"/>
                  </a:lnTo>
                  <a:lnTo>
                    <a:pt x="281" y="42"/>
                  </a:lnTo>
                  <a:lnTo>
                    <a:pt x="300" y="95"/>
                  </a:lnTo>
                  <a:lnTo>
                    <a:pt x="306" y="182"/>
                  </a:lnTo>
                  <a:lnTo>
                    <a:pt x="313" y="310"/>
                  </a:lnTo>
                  <a:lnTo>
                    <a:pt x="279" y="154"/>
                  </a:lnTo>
                  <a:lnTo>
                    <a:pt x="239" y="93"/>
                  </a:lnTo>
                  <a:lnTo>
                    <a:pt x="178" y="49"/>
                  </a:lnTo>
                  <a:lnTo>
                    <a:pt x="112" y="30"/>
                  </a:lnTo>
                  <a:lnTo>
                    <a:pt x="74" y="26"/>
                  </a:lnTo>
                  <a:lnTo>
                    <a:pt x="0" y="38"/>
                  </a:lnTo>
                  <a:lnTo>
                    <a:pt x="51" y="6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79D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8" name="Freeform 21"/>
            <p:cNvSpPr>
              <a:spLocks/>
            </p:cNvSpPr>
            <p:nvPr/>
          </p:nvSpPr>
          <p:spPr bwMode="auto">
            <a:xfrm>
              <a:off x="2669" y="1576"/>
              <a:ext cx="441" cy="39"/>
            </a:xfrm>
            <a:custGeom>
              <a:avLst/>
              <a:gdLst>
                <a:gd name="T0" fmla="*/ 0 w 884"/>
                <a:gd name="T1" fmla="*/ 14 h 78"/>
                <a:gd name="T2" fmla="*/ 94 w 884"/>
                <a:gd name="T3" fmla="*/ 23 h 78"/>
                <a:gd name="T4" fmla="*/ 194 w 884"/>
                <a:gd name="T5" fmla="*/ 21 h 78"/>
                <a:gd name="T6" fmla="*/ 253 w 884"/>
                <a:gd name="T7" fmla="*/ 22 h 78"/>
                <a:gd name="T8" fmla="*/ 291 w 884"/>
                <a:gd name="T9" fmla="*/ 18 h 78"/>
                <a:gd name="T10" fmla="*/ 395 w 884"/>
                <a:gd name="T11" fmla="*/ 20 h 78"/>
                <a:gd name="T12" fmla="*/ 435 w 884"/>
                <a:gd name="T13" fmla="*/ 39 h 78"/>
                <a:gd name="T14" fmla="*/ 441 w 884"/>
                <a:gd name="T15" fmla="*/ 14 h 78"/>
                <a:gd name="T16" fmla="*/ 324 w 884"/>
                <a:gd name="T17" fmla="*/ 0 h 78"/>
                <a:gd name="T18" fmla="*/ 263 w 884"/>
                <a:gd name="T19" fmla="*/ 5 h 78"/>
                <a:gd name="T20" fmla="*/ 67 w 884"/>
                <a:gd name="T21" fmla="*/ 6 h 78"/>
                <a:gd name="T22" fmla="*/ 0 w 884"/>
                <a:gd name="T23" fmla="*/ 14 h 78"/>
                <a:gd name="T24" fmla="*/ 0 w 884"/>
                <a:gd name="T25" fmla="*/ 14 h 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84"/>
                <a:gd name="T40" fmla="*/ 0 h 78"/>
                <a:gd name="T41" fmla="*/ 884 w 884"/>
                <a:gd name="T42" fmla="*/ 78 h 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84" h="78">
                  <a:moveTo>
                    <a:pt x="0" y="28"/>
                  </a:moveTo>
                  <a:lnTo>
                    <a:pt x="188" y="47"/>
                  </a:lnTo>
                  <a:lnTo>
                    <a:pt x="388" y="42"/>
                  </a:lnTo>
                  <a:lnTo>
                    <a:pt x="508" y="44"/>
                  </a:lnTo>
                  <a:lnTo>
                    <a:pt x="584" y="36"/>
                  </a:lnTo>
                  <a:lnTo>
                    <a:pt x="791" y="40"/>
                  </a:lnTo>
                  <a:lnTo>
                    <a:pt x="871" y="78"/>
                  </a:lnTo>
                  <a:lnTo>
                    <a:pt x="884" y="28"/>
                  </a:lnTo>
                  <a:lnTo>
                    <a:pt x="650" y="0"/>
                  </a:lnTo>
                  <a:lnTo>
                    <a:pt x="527" y="9"/>
                  </a:lnTo>
                  <a:lnTo>
                    <a:pt x="135" y="1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9" name="Freeform 22"/>
            <p:cNvSpPr>
              <a:spLocks/>
            </p:cNvSpPr>
            <p:nvPr/>
          </p:nvSpPr>
          <p:spPr bwMode="auto">
            <a:xfrm>
              <a:off x="2890" y="1636"/>
              <a:ext cx="74" cy="105"/>
            </a:xfrm>
            <a:custGeom>
              <a:avLst/>
              <a:gdLst>
                <a:gd name="T0" fmla="*/ 0 w 148"/>
                <a:gd name="T1" fmla="*/ 17 h 209"/>
                <a:gd name="T2" fmla="*/ 16 w 148"/>
                <a:gd name="T3" fmla="*/ 67 h 209"/>
                <a:gd name="T4" fmla="*/ 47 w 148"/>
                <a:gd name="T5" fmla="*/ 92 h 209"/>
                <a:gd name="T6" fmla="*/ 74 w 148"/>
                <a:gd name="T7" fmla="*/ 105 h 209"/>
                <a:gd name="T8" fmla="*/ 48 w 148"/>
                <a:gd name="T9" fmla="*/ 78 h 209"/>
                <a:gd name="T10" fmla="*/ 15 w 148"/>
                <a:gd name="T11" fmla="*/ 43 h 209"/>
                <a:gd name="T12" fmla="*/ 2 w 148"/>
                <a:gd name="T13" fmla="*/ 0 h 209"/>
                <a:gd name="T14" fmla="*/ 0 w 148"/>
                <a:gd name="T15" fmla="*/ 17 h 209"/>
                <a:gd name="T16" fmla="*/ 0 w 148"/>
                <a:gd name="T17" fmla="*/ 17 h 2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8"/>
                <a:gd name="T28" fmla="*/ 0 h 209"/>
                <a:gd name="T29" fmla="*/ 148 w 148"/>
                <a:gd name="T30" fmla="*/ 209 h 2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8" h="209">
                  <a:moveTo>
                    <a:pt x="0" y="34"/>
                  </a:moveTo>
                  <a:lnTo>
                    <a:pt x="32" y="133"/>
                  </a:lnTo>
                  <a:lnTo>
                    <a:pt x="95" y="184"/>
                  </a:lnTo>
                  <a:lnTo>
                    <a:pt x="148" y="209"/>
                  </a:lnTo>
                  <a:lnTo>
                    <a:pt x="97" y="155"/>
                  </a:lnTo>
                  <a:lnTo>
                    <a:pt x="30" y="85"/>
                  </a:lnTo>
                  <a:lnTo>
                    <a:pt x="4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0" name="Freeform 23"/>
            <p:cNvSpPr>
              <a:spLocks/>
            </p:cNvSpPr>
            <p:nvPr/>
          </p:nvSpPr>
          <p:spPr bwMode="auto">
            <a:xfrm>
              <a:off x="2583" y="1674"/>
              <a:ext cx="69" cy="89"/>
            </a:xfrm>
            <a:custGeom>
              <a:avLst/>
              <a:gdLst>
                <a:gd name="T0" fmla="*/ 0 w 139"/>
                <a:gd name="T1" fmla="*/ 33 h 176"/>
                <a:gd name="T2" fmla="*/ 16 w 139"/>
                <a:gd name="T3" fmla="*/ 66 h 176"/>
                <a:gd name="T4" fmla="*/ 38 w 139"/>
                <a:gd name="T5" fmla="*/ 79 h 176"/>
                <a:gd name="T6" fmla="*/ 69 w 139"/>
                <a:gd name="T7" fmla="*/ 89 h 176"/>
                <a:gd name="T8" fmla="*/ 34 w 139"/>
                <a:gd name="T9" fmla="*/ 71 h 176"/>
                <a:gd name="T10" fmla="*/ 17 w 139"/>
                <a:gd name="T11" fmla="*/ 47 h 176"/>
                <a:gd name="T12" fmla="*/ 5 w 139"/>
                <a:gd name="T13" fmla="*/ 0 h 176"/>
                <a:gd name="T14" fmla="*/ 0 w 139"/>
                <a:gd name="T15" fmla="*/ 33 h 176"/>
                <a:gd name="T16" fmla="*/ 0 w 139"/>
                <a:gd name="T17" fmla="*/ 33 h 1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76"/>
                <a:gd name="T29" fmla="*/ 139 w 139"/>
                <a:gd name="T30" fmla="*/ 176 h 1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76">
                  <a:moveTo>
                    <a:pt x="0" y="66"/>
                  </a:moveTo>
                  <a:lnTo>
                    <a:pt x="32" y="131"/>
                  </a:lnTo>
                  <a:lnTo>
                    <a:pt x="76" y="157"/>
                  </a:lnTo>
                  <a:lnTo>
                    <a:pt x="139" y="176"/>
                  </a:lnTo>
                  <a:lnTo>
                    <a:pt x="68" y="140"/>
                  </a:lnTo>
                  <a:lnTo>
                    <a:pt x="34" y="93"/>
                  </a:lnTo>
                  <a:lnTo>
                    <a:pt x="11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1" name="Freeform 24"/>
            <p:cNvSpPr>
              <a:spLocks/>
            </p:cNvSpPr>
            <p:nvPr/>
          </p:nvSpPr>
          <p:spPr bwMode="auto">
            <a:xfrm>
              <a:off x="2680" y="2139"/>
              <a:ext cx="270" cy="676"/>
            </a:xfrm>
            <a:custGeom>
              <a:avLst/>
              <a:gdLst>
                <a:gd name="T0" fmla="*/ 55 w 540"/>
                <a:gd name="T1" fmla="*/ 49 h 1352"/>
                <a:gd name="T2" fmla="*/ 85 w 540"/>
                <a:gd name="T3" fmla="*/ 138 h 1352"/>
                <a:gd name="T4" fmla="*/ 26 w 540"/>
                <a:gd name="T5" fmla="*/ 210 h 1352"/>
                <a:gd name="T6" fmla="*/ 5 w 540"/>
                <a:gd name="T7" fmla="*/ 408 h 1352"/>
                <a:gd name="T8" fmla="*/ 0 w 540"/>
                <a:gd name="T9" fmla="*/ 668 h 1352"/>
                <a:gd name="T10" fmla="*/ 117 w 540"/>
                <a:gd name="T11" fmla="*/ 676 h 1352"/>
                <a:gd name="T12" fmla="*/ 270 w 540"/>
                <a:gd name="T13" fmla="*/ 666 h 1352"/>
                <a:gd name="T14" fmla="*/ 249 w 540"/>
                <a:gd name="T15" fmla="*/ 478 h 1352"/>
                <a:gd name="T16" fmla="*/ 205 w 540"/>
                <a:gd name="T17" fmla="*/ 198 h 1352"/>
                <a:gd name="T18" fmla="*/ 172 w 540"/>
                <a:gd name="T19" fmla="*/ 132 h 1352"/>
                <a:gd name="T20" fmla="*/ 163 w 540"/>
                <a:gd name="T21" fmla="*/ 93 h 1352"/>
                <a:gd name="T22" fmla="*/ 161 w 540"/>
                <a:gd name="T23" fmla="*/ 0 h 1352"/>
                <a:gd name="T24" fmla="*/ 55 w 540"/>
                <a:gd name="T25" fmla="*/ 49 h 1352"/>
                <a:gd name="T26" fmla="*/ 55 w 540"/>
                <a:gd name="T27" fmla="*/ 49 h 13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0"/>
                <a:gd name="T43" fmla="*/ 0 h 1352"/>
                <a:gd name="T44" fmla="*/ 540 w 540"/>
                <a:gd name="T45" fmla="*/ 1352 h 13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0" h="1352">
                  <a:moveTo>
                    <a:pt x="110" y="99"/>
                  </a:moveTo>
                  <a:lnTo>
                    <a:pt x="171" y="276"/>
                  </a:lnTo>
                  <a:lnTo>
                    <a:pt x="53" y="420"/>
                  </a:lnTo>
                  <a:lnTo>
                    <a:pt x="11" y="816"/>
                  </a:lnTo>
                  <a:lnTo>
                    <a:pt x="0" y="1335"/>
                  </a:lnTo>
                  <a:lnTo>
                    <a:pt x="234" y="1352"/>
                  </a:lnTo>
                  <a:lnTo>
                    <a:pt x="540" y="1331"/>
                  </a:lnTo>
                  <a:lnTo>
                    <a:pt x="498" y="956"/>
                  </a:lnTo>
                  <a:lnTo>
                    <a:pt x="410" y="396"/>
                  </a:lnTo>
                  <a:lnTo>
                    <a:pt x="344" y="264"/>
                  </a:lnTo>
                  <a:lnTo>
                    <a:pt x="327" y="186"/>
                  </a:lnTo>
                  <a:lnTo>
                    <a:pt x="323" y="0"/>
                  </a:lnTo>
                  <a:lnTo>
                    <a:pt x="110" y="99"/>
                  </a:lnTo>
                  <a:close/>
                </a:path>
              </a:pathLst>
            </a:custGeom>
            <a:solidFill>
              <a:srgbClr val="E5986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2" name="Freeform 25"/>
            <p:cNvSpPr>
              <a:spLocks/>
            </p:cNvSpPr>
            <p:nvPr/>
          </p:nvSpPr>
          <p:spPr bwMode="auto">
            <a:xfrm>
              <a:off x="2857" y="2015"/>
              <a:ext cx="195" cy="298"/>
            </a:xfrm>
            <a:custGeom>
              <a:avLst/>
              <a:gdLst>
                <a:gd name="T0" fmla="*/ 0 w 390"/>
                <a:gd name="T1" fmla="*/ 138 h 597"/>
                <a:gd name="T2" fmla="*/ 138 w 390"/>
                <a:gd name="T3" fmla="*/ 298 h 597"/>
                <a:gd name="T4" fmla="*/ 169 w 390"/>
                <a:gd name="T5" fmla="*/ 192 h 597"/>
                <a:gd name="T6" fmla="*/ 195 w 390"/>
                <a:gd name="T7" fmla="*/ 0 h 597"/>
                <a:gd name="T8" fmla="*/ 149 w 390"/>
                <a:gd name="T9" fmla="*/ 64 h 597"/>
                <a:gd name="T10" fmla="*/ 124 w 390"/>
                <a:gd name="T11" fmla="*/ 103 h 597"/>
                <a:gd name="T12" fmla="*/ 73 w 390"/>
                <a:gd name="T13" fmla="*/ 120 h 597"/>
                <a:gd name="T14" fmla="*/ 31 w 390"/>
                <a:gd name="T15" fmla="*/ 121 h 597"/>
                <a:gd name="T16" fmla="*/ 0 w 390"/>
                <a:gd name="T17" fmla="*/ 138 h 597"/>
                <a:gd name="T18" fmla="*/ 0 w 390"/>
                <a:gd name="T19" fmla="*/ 138 h 5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0"/>
                <a:gd name="T31" fmla="*/ 0 h 597"/>
                <a:gd name="T32" fmla="*/ 390 w 390"/>
                <a:gd name="T33" fmla="*/ 597 h 5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0" h="597">
                  <a:moveTo>
                    <a:pt x="0" y="276"/>
                  </a:moveTo>
                  <a:lnTo>
                    <a:pt x="276" y="597"/>
                  </a:lnTo>
                  <a:lnTo>
                    <a:pt x="337" y="384"/>
                  </a:lnTo>
                  <a:lnTo>
                    <a:pt x="390" y="0"/>
                  </a:lnTo>
                  <a:lnTo>
                    <a:pt x="297" y="129"/>
                  </a:lnTo>
                  <a:lnTo>
                    <a:pt x="249" y="207"/>
                  </a:lnTo>
                  <a:lnTo>
                    <a:pt x="145" y="240"/>
                  </a:lnTo>
                  <a:lnTo>
                    <a:pt x="63" y="243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3" name="Freeform 26"/>
            <p:cNvSpPr>
              <a:spLocks/>
            </p:cNvSpPr>
            <p:nvPr/>
          </p:nvSpPr>
          <p:spPr bwMode="auto">
            <a:xfrm>
              <a:off x="2878" y="2111"/>
              <a:ext cx="313" cy="672"/>
            </a:xfrm>
            <a:custGeom>
              <a:avLst/>
              <a:gdLst>
                <a:gd name="T0" fmla="*/ 0 w 627"/>
                <a:gd name="T1" fmla="*/ 166 h 1346"/>
                <a:gd name="T2" fmla="*/ 44 w 627"/>
                <a:gd name="T3" fmla="*/ 226 h 1346"/>
                <a:gd name="T4" fmla="*/ 90 w 627"/>
                <a:gd name="T5" fmla="*/ 516 h 1346"/>
                <a:gd name="T6" fmla="*/ 101 w 627"/>
                <a:gd name="T7" fmla="*/ 672 h 1346"/>
                <a:gd name="T8" fmla="*/ 272 w 627"/>
                <a:gd name="T9" fmla="*/ 636 h 1346"/>
                <a:gd name="T10" fmla="*/ 313 w 627"/>
                <a:gd name="T11" fmla="*/ 581 h 1346"/>
                <a:gd name="T12" fmla="*/ 303 w 627"/>
                <a:gd name="T13" fmla="*/ 410 h 1346"/>
                <a:gd name="T14" fmla="*/ 252 w 627"/>
                <a:gd name="T15" fmla="*/ 160 h 1346"/>
                <a:gd name="T16" fmla="*/ 234 w 627"/>
                <a:gd name="T17" fmla="*/ 0 h 1346"/>
                <a:gd name="T18" fmla="*/ 163 w 627"/>
                <a:gd name="T19" fmla="*/ 189 h 1346"/>
                <a:gd name="T20" fmla="*/ 121 w 627"/>
                <a:gd name="T21" fmla="*/ 332 h 1346"/>
                <a:gd name="T22" fmla="*/ 101 w 627"/>
                <a:gd name="T23" fmla="*/ 223 h 1346"/>
                <a:gd name="T24" fmla="*/ 33 w 627"/>
                <a:gd name="T25" fmla="*/ 166 h 1346"/>
                <a:gd name="T26" fmla="*/ 0 w 627"/>
                <a:gd name="T27" fmla="*/ 166 h 1346"/>
                <a:gd name="T28" fmla="*/ 0 w 627"/>
                <a:gd name="T29" fmla="*/ 166 h 13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7"/>
                <a:gd name="T46" fmla="*/ 0 h 1346"/>
                <a:gd name="T47" fmla="*/ 627 w 627"/>
                <a:gd name="T48" fmla="*/ 1346 h 13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7" h="1346">
                  <a:moveTo>
                    <a:pt x="0" y="333"/>
                  </a:moveTo>
                  <a:lnTo>
                    <a:pt x="88" y="453"/>
                  </a:lnTo>
                  <a:lnTo>
                    <a:pt x="181" y="1034"/>
                  </a:lnTo>
                  <a:lnTo>
                    <a:pt x="202" y="1346"/>
                  </a:lnTo>
                  <a:lnTo>
                    <a:pt x="544" y="1274"/>
                  </a:lnTo>
                  <a:lnTo>
                    <a:pt x="627" y="1163"/>
                  </a:lnTo>
                  <a:lnTo>
                    <a:pt x="607" y="821"/>
                  </a:lnTo>
                  <a:lnTo>
                    <a:pt x="504" y="321"/>
                  </a:lnTo>
                  <a:lnTo>
                    <a:pt x="468" y="0"/>
                  </a:lnTo>
                  <a:lnTo>
                    <a:pt x="327" y="378"/>
                  </a:lnTo>
                  <a:lnTo>
                    <a:pt x="243" y="665"/>
                  </a:lnTo>
                  <a:lnTo>
                    <a:pt x="202" y="447"/>
                  </a:lnTo>
                  <a:lnTo>
                    <a:pt x="67" y="333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4" name="Freeform 27"/>
            <p:cNvSpPr>
              <a:spLocks/>
            </p:cNvSpPr>
            <p:nvPr/>
          </p:nvSpPr>
          <p:spPr bwMode="auto">
            <a:xfrm>
              <a:off x="3140" y="1734"/>
              <a:ext cx="378" cy="888"/>
            </a:xfrm>
            <a:custGeom>
              <a:avLst/>
              <a:gdLst>
                <a:gd name="T0" fmla="*/ 18 w 756"/>
                <a:gd name="T1" fmla="*/ 20 h 1776"/>
                <a:gd name="T2" fmla="*/ 0 w 756"/>
                <a:gd name="T3" fmla="*/ 195 h 1776"/>
                <a:gd name="T4" fmla="*/ 59 w 756"/>
                <a:gd name="T5" fmla="*/ 314 h 1776"/>
                <a:gd name="T6" fmla="*/ 59 w 756"/>
                <a:gd name="T7" fmla="*/ 454 h 1776"/>
                <a:gd name="T8" fmla="*/ 143 w 756"/>
                <a:gd name="T9" fmla="*/ 639 h 1776"/>
                <a:gd name="T10" fmla="*/ 196 w 756"/>
                <a:gd name="T11" fmla="*/ 759 h 1776"/>
                <a:gd name="T12" fmla="*/ 207 w 756"/>
                <a:gd name="T13" fmla="*/ 888 h 1776"/>
                <a:gd name="T14" fmla="*/ 225 w 756"/>
                <a:gd name="T15" fmla="*/ 668 h 1776"/>
                <a:gd name="T16" fmla="*/ 184 w 756"/>
                <a:gd name="T17" fmla="*/ 416 h 1776"/>
                <a:gd name="T18" fmla="*/ 282 w 756"/>
                <a:gd name="T19" fmla="*/ 525 h 1776"/>
                <a:gd name="T20" fmla="*/ 249 w 756"/>
                <a:gd name="T21" fmla="*/ 288 h 1776"/>
                <a:gd name="T22" fmla="*/ 311 w 756"/>
                <a:gd name="T23" fmla="*/ 246 h 1776"/>
                <a:gd name="T24" fmla="*/ 332 w 756"/>
                <a:gd name="T25" fmla="*/ 275 h 1776"/>
                <a:gd name="T26" fmla="*/ 378 w 756"/>
                <a:gd name="T27" fmla="*/ 164 h 1776"/>
                <a:gd name="T28" fmla="*/ 204 w 756"/>
                <a:gd name="T29" fmla="*/ 59 h 1776"/>
                <a:gd name="T30" fmla="*/ 28 w 756"/>
                <a:gd name="T31" fmla="*/ 0 h 1776"/>
                <a:gd name="T32" fmla="*/ 18 w 756"/>
                <a:gd name="T33" fmla="*/ 20 h 1776"/>
                <a:gd name="T34" fmla="*/ 18 w 756"/>
                <a:gd name="T35" fmla="*/ 20 h 17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56"/>
                <a:gd name="T55" fmla="*/ 0 h 1776"/>
                <a:gd name="T56" fmla="*/ 756 w 756"/>
                <a:gd name="T57" fmla="*/ 1776 h 177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56" h="1776">
                  <a:moveTo>
                    <a:pt x="36" y="40"/>
                  </a:moveTo>
                  <a:lnTo>
                    <a:pt x="0" y="390"/>
                  </a:lnTo>
                  <a:lnTo>
                    <a:pt x="118" y="628"/>
                  </a:lnTo>
                  <a:lnTo>
                    <a:pt x="118" y="909"/>
                  </a:lnTo>
                  <a:lnTo>
                    <a:pt x="285" y="1278"/>
                  </a:lnTo>
                  <a:lnTo>
                    <a:pt x="393" y="1517"/>
                  </a:lnTo>
                  <a:lnTo>
                    <a:pt x="414" y="1776"/>
                  </a:lnTo>
                  <a:lnTo>
                    <a:pt x="450" y="1335"/>
                  </a:lnTo>
                  <a:lnTo>
                    <a:pt x="367" y="831"/>
                  </a:lnTo>
                  <a:lnTo>
                    <a:pt x="564" y="1050"/>
                  </a:lnTo>
                  <a:lnTo>
                    <a:pt x="498" y="576"/>
                  </a:lnTo>
                  <a:lnTo>
                    <a:pt x="621" y="493"/>
                  </a:lnTo>
                  <a:lnTo>
                    <a:pt x="663" y="550"/>
                  </a:lnTo>
                  <a:lnTo>
                    <a:pt x="756" y="327"/>
                  </a:lnTo>
                  <a:lnTo>
                    <a:pt x="408" y="118"/>
                  </a:lnTo>
                  <a:lnTo>
                    <a:pt x="57" y="0"/>
                  </a:lnTo>
                  <a:lnTo>
                    <a:pt x="36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5" name="Freeform 28"/>
            <p:cNvSpPr>
              <a:spLocks/>
            </p:cNvSpPr>
            <p:nvPr/>
          </p:nvSpPr>
          <p:spPr bwMode="auto">
            <a:xfrm>
              <a:off x="3448" y="1901"/>
              <a:ext cx="124" cy="399"/>
            </a:xfrm>
            <a:custGeom>
              <a:avLst/>
              <a:gdLst>
                <a:gd name="T0" fmla="*/ 94 w 249"/>
                <a:gd name="T1" fmla="*/ 91 h 798"/>
                <a:gd name="T2" fmla="*/ 39 w 249"/>
                <a:gd name="T3" fmla="*/ 254 h 798"/>
                <a:gd name="T4" fmla="*/ 0 w 249"/>
                <a:gd name="T5" fmla="*/ 399 h 798"/>
                <a:gd name="T6" fmla="*/ 101 w 249"/>
                <a:gd name="T7" fmla="*/ 197 h 798"/>
                <a:gd name="T8" fmla="*/ 124 w 249"/>
                <a:gd name="T9" fmla="*/ 0 h 798"/>
                <a:gd name="T10" fmla="*/ 94 w 249"/>
                <a:gd name="T11" fmla="*/ 91 h 798"/>
                <a:gd name="T12" fmla="*/ 94 w 249"/>
                <a:gd name="T13" fmla="*/ 91 h 7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9"/>
                <a:gd name="T22" fmla="*/ 0 h 798"/>
                <a:gd name="T23" fmla="*/ 249 w 249"/>
                <a:gd name="T24" fmla="*/ 798 h 7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9" h="798">
                  <a:moveTo>
                    <a:pt x="188" y="181"/>
                  </a:moveTo>
                  <a:lnTo>
                    <a:pt x="78" y="508"/>
                  </a:lnTo>
                  <a:lnTo>
                    <a:pt x="0" y="798"/>
                  </a:lnTo>
                  <a:lnTo>
                    <a:pt x="203" y="393"/>
                  </a:lnTo>
                  <a:lnTo>
                    <a:pt x="249" y="0"/>
                  </a:lnTo>
                  <a:lnTo>
                    <a:pt x="188" y="1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6" name="Freeform 29"/>
            <p:cNvSpPr>
              <a:spLocks/>
            </p:cNvSpPr>
            <p:nvPr/>
          </p:nvSpPr>
          <p:spPr bwMode="auto">
            <a:xfrm>
              <a:off x="3529" y="1988"/>
              <a:ext cx="231" cy="310"/>
            </a:xfrm>
            <a:custGeom>
              <a:avLst/>
              <a:gdLst>
                <a:gd name="T0" fmla="*/ 71 w 462"/>
                <a:gd name="T1" fmla="*/ 55 h 620"/>
                <a:gd name="T2" fmla="*/ 11 w 462"/>
                <a:gd name="T3" fmla="*/ 247 h 620"/>
                <a:gd name="T4" fmla="*/ 0 w 462"/>
                <a:gd name="T5" fmla="*/ 310 h 620"/>
                <a:gd name="T6" fmla="*/ 86 w 462"/>
                <a:gd name="T7" fmla="*/ 307 h 620"/>
                <a:gd name="T8" fmla="*/ 171 w 462"/>
                <a:gd name="T9" fmla="*/ 263 h 620"/>
                <a:gd name="T10" fmla="*/ 231 w 462"/>
                <a:gd name="T11" fmla="*/ 197 h 620"/>
                <a:gd name="T12" fmla="*/ 216 w 462"/>
                <a:gd name="T13" fmla="*/ 125 h 620"/>
                <a:gd name="T14" fmla="*/ 107 w 462"/>
                <a:gd name="T15" fmla="*/ 0 h 620"/>
                <a:gd name="T16" fmla="*/ 71 w 462"/>
                <a:gd name="T17" fmla="*/ 55 h 620"/>
                <a:gd name="T18" fmla="*/ 71 w 462"/>
                <a:gd name="T19" fmla="*/ 55 h 6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2"/>
                <a:gd name="T31" fmla="*/ 0 h 620"/>
                <a:gd name="T32" fmla="*/ 462 w 462"/>
                <a:gd name="T33" fmla="*/ 620 h 6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2" h="620">
                  <a:moveTo>
                    <a:pt x="141" y="110"/>
                  </a:moveTo>
                  <a:lnTo>
                    <a:pt x="21" y="494"/>
                  </a:lnTo>
                  <a:lnTo>
                    <a:pt x="0" y="620"/>
                  </a:lnTo>
                  <a:lnTo>
                    <a:pt x="171" y="614"/>
                  </a:lnTo>
                  <a:lnTo>
                    <a:pt x="342" y="525"/>
                  </a:lnTo>
                  <a:lnTo>
                    <a:pt x="462" y="395"/>
                  </a:lnTo>
                  <a:lnTo>
                    <a:pt x="432" y="251"/>
                  </a:lnTo>
                  <a:lnTo>
                    <a:pt x="213" y="0"/>
                  </a:lnTo>
                  <a:lnTo>
                    <a:pt x="141" y="1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7" name="Freeform 30"/>
            <p:cNvSpPr>
              <a:spLocks/>
            </p:cNvSpPr>
            <p:nvPr/>
          </p:nvSpPr>
          <p:spPr bwMode="auto">
            <a:xfrm>
              <a:off x="3593" y="2401"/>
              <a:ext cx="395" cy="213"/>
            </a:xfrm>
            <a:custGeom>
              <a:avLst/>
              <a:gdLst>
                <a:gd name="T0" fmla="*/ 71 w 789"/>
                <a:gd name="T1" fmla="*/ 50 h 426"/>
                <a:gd name="T2" fmla="*/ 117 w 789"/>
                <a:gd name="T3" fmla="*/ 13 h 426"/>
                <a:gd name="T4" fmla="*/ 192 w 789"/>
                <a:gd name="T5" fmla="*/ 13 h 426"/>
                <a:gd name="T6" fmla="*/ 302 w 789"/>
                <a:gd name="T7" fmla="*/ 0 h 426"/>
                <a:gd name="T8" fmla="*/ 354 w 789"/>
                <a:gd name="T9" fmla="*/ 50 h 426"/>
                <a:gd name="T10" fmla="*/ 372 w 789"/>
                <a:gd name="T11" fmla="*/ 135 h 426"/>
                <a:gd name="T12" fmla="*/ 395 w 789"/>
                <a:gd name="T13" fmla="*/ 203 h 426"/>
                <a:gd name="T14" fmla="*/ 302 w 789"/>
                <a:gd name="T15" fmla="*/ 143 h 426"/>
                <a:gd name="T16" fmla="*/ 351 w 789"/>
                <a:gd name="T17" fmla="*/ 213 h 426"/>
                <a:gd name="T18" fmla="*/ 255 w 789"/>
                <a:gd name="T19" fmla="*/ 195 h 426"/>
                <a:gd name="T20" fmla="*/ 143 w 789"/>
                <a:gd name="T21" fmla="*/ 135 h 426"/>
                <a:gd name="T22" fmla="*/ 0 w 789"/>
                <a:gd name="T23" fmla="*/ 102 h 426"/>
                <a:gd name="T24" fmla="*/ 0 w 789"/>
                <a:gd name="T25" fmla="*/ 70 h 426"/>
                <a:gd name="T26" fmla="*/ 71 w 789"/>
                <a:gd name="T27" fmla="*/ 50 h 426"/>
                <a:gd name="T28" fmla="*/ 71 w 789"/>
                <a:gd name="T29" fmla="*/ 50 h 4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89"/>
                <a:gd name="T46" fmla="*/ 0 h 426"/>
                <a:gd name="T47" fmla="*/ 789 w 789"/>
                <a:gd name="T48" fmla="*/ 426 h 4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89" h="426">
                  <a:moveTo>
                    <a:pt x="141" y="99"/>
                  </a:moveTo>
                  <a:lnTo>
                    <a:pt x="234" y="26"/>
                  </a:lnTo>
                  <a:lnTo>
                    <a:pt x="384" y="26"/>
                  </a:lnTo>
                  <a:lnTo>
                    <a:pt x="603" y="0"/>
                  </a:lnTo>
                  <a:lnTo>
                    <a:pt x="707" y="99"/>
                  </a:lnTo>
                  <a:lnTo>
                    <a:pt x="744" y="270"/>
                  </a:lnTo>
                  <a:lnTo>
                    <a:pt x="789" y="405"/>
                  </a:lnTo>
                  <a:lnTo>
                    <a:pt x="603" y="285"/>
                  </a:lnTo>
                  <a:lnTo>
                    <a:pt x="702" y="426"/>
                  </a:lnTo>
                  <a:lnTo>
                    <a:pt x="510" y="389"/>
                  </a:lnTo>
                  <a:lnTo>
                    <a:pt x="285" y="270"/>
                  </a:lnTo>
                  <a:lnTo>
                    <a:pt x="0" y="203"/>
                  </a:lnTo>
                  <a:lnTo>
                    <a:pt x="0" y="140"/>
                  </a:lnTo>
                  <a:lnTo>
                    <a:pt x="141" y="9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8" name="Freeform 31"/>
            <p:cNvSpPr>
              <a:spLocks/>
            </p:cNvSpPr>
            <p:nvPr/>
          </p:nvSpPr>
          <p:spPr bwMode="auto">
            <a:xfrm>
              <a:off x="3521" y="2643"/>
              <a:ext cx="555" cy="319"/>
            </a:xfrm>
            <a:custGeom>
              <a:avLst/>
              <a:gdLst>
                <a:gd name="T0" fmla="*/ 456 w 1110"/>
                <a:gd name="T1" fmla="*/ 0 h 638"/>
                <a:gd name="T2" fmla="*/ 472 w 1110"/>
                <a:gd name="T3" fmla="*/ 31 h 638"/>
                <a:gd name="T4" fmla="*/ 358 w 1110"/>
                <a:gd name="T5" fmla="*/ 31 h 638"/>
                <a:gd name="T6" fmla="*/ 384 w 1110"/>
                <a:gd name="T7" fmla="*/ 70 h 638"/>
                <a:gd name="T8" fmla="*/ 178 w 1110"/>
                <a:gd name="T9" fmla="*/ 66 h 638"/>
                <a:gd name="T10" fmla="*/ 68 w 1110"/>
                <a:gd name="T11" fmla="*/ 109 h 638"/>
                <a:gd name="T12" fmla="*/ 78 w 1110"/>
                <a:gd name="T13" fmla="*/ 184 h 638"/>
                <a:gd name="T14" fmla="*/ 68 w 1110"/>
                <a:gd name="T15" fmla="*/ 262 h 638"/>
                <a:gd name="T16" fmla="*/ 0 w 1110"/>
                <a:gd name="T17" fmla="*/ 286 h 638"/>
                <a:gd name="T18" fmla="*/ 90 w 1110"/>
                <a:gd name="T19" fmla="*/ 319 h 638"/>
                <a:gd name="T20" fmla="*/ 313 w 1110"/>
                <a:gd name="T21" fmla="*/ 301 h 638"/>
                <a:gd name="T22" fmla="*/ 406 w 1110"/>
                <a:gd name="T23" fmla="*/ 291 h 638"/>
                <a:gd name="T24" fmla="*/ 241 w 1110"/>
                <a:gd name="T25" fmla="*/ 258 h 638"/>
                <a:gd name="T26" fmla="*/ 406 w 1110"/>
                <a:gd name="T27" fmla="*/ 247 h 638"/>
                <a:gd name="T28" fmla="*/ 480 w 1110"/>
                <a:gd name="T29" fmla="*/ 254 h 638"/>
                <a:gd name="T30" fmla="*/ 527 w 1110"/>
                <a:gd name="T31" fmla="*/ 218 h 638"/>
                <a:gd name="T32" fmla="*/ 530 w 1110"/>
                <a:gd name="T33" fmla="*/ 148 h 638"/>
                <a:gd name="T34" fmla="*/ 495 w 1110"/>
                <a:gd name="T35" fmla="*/ 98 h 638"/>
                <a:gd name="T36" fmla="*/ 555 w 1110"/>
                <a:gd name="T37" fmla="*/ 46 h 638"/>
                <a:gd name="T38" fmla="*/ 519 w 1110"/>
                <a:gd name="T39" fmla="*/ 5 h 638"/>
                <a:gd name="T40" fmla="*/ 456 w 1110"/>
                <a:gd name="T41" fmla="*/ 0 h 638"/>
                <a:gd name="T42" fmla="*/ 456 w 1110"/>
                <a:gd name="T43" fmla="*/ 0 h 6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10"/>
                <a:gd name="T67" fmla="*/ 0 h 638"/>
                <a:gd name="T68" fmla="*/ 1110 w 1110"/>
                <a:gd name="T69" fmla="*/ 638 h 63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10" h="638">
                  <a:moveTo>
                    <a:pt x="912" y="0"/>
                  </a:moveTo>
                  <a:lnTo>
                    <a:pt x="945" y="62"/>
                  </a:lnTo>
                  <a:lnTo>
                    <a:pt x="716" y="62"/>
                  </a:lnTo>
                  <a:lnTo>
                    <a:pt x="768" y="140"/>
                  </a:lnTo>
                  <a:lnTo>
                    <a:pt x="357" y="131"/>
                  </a:lnTo>
                  <a:lnTo>
                    <a:pt x="135" y="218"/>
                  </a:lnTo>
                  <a:lnTo>
                    <a:pt x="156" y="368"/>
                  </a:lnTo>
                  <a:lnTo>
                    <a:pt x="135" y="524"/>
                  </a:lnTo>
                  <a:lnTo>
                    <a:pt x="0" y="572"/>
                  </a:lnTo>
                  <a:lnTo>
                    <a:pt x="181" y="638"/>
                  </a:lnTo>
                  <a:lnTo>
                    <a:pt x="627" y="602"/>
                  </a:lnTo>
                  <a:lnTo>
                    <a:pt x="813" y="581"/>
                  </a:lnTo>
                  <a:lnTo>
                    <a:pt x="483" y="515"/>
                  </a:lnTo>
                  <a:lnTo>
                    <a:pt x="813" y="494"/>
                  </a:lnTo>
                  <a:lnTo>
                    <a:pt x="960" y="509"/>
                  </a:lnTo>
                  <a:lnTo>
                    <a:pt x="1053" y="437"/>
                  </a:lnTo>
                  <a:lnTo>
                    <a:pt x="1059" y="296"/>
                  </a:lnTo>
                  <a:lnTo>
                    <a:pt x="990" y="197"/>
                  </a:lnTo>
                  <a:lnTo>
                    <a:pt x="1110" y="93"/>
                  </a:lnTo>
                  <a:lnTo>
                    <a:pt x="1038" y="11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9" name="Freeform 32"/>
            <p:cNvSpPr>
              <a:spLocks/>
            </p:cNvSpPr>
            <p:nvPr/>
          </p:nvSpPr>
          <p:spPr bwMode="auto">
            <a:xfrm>
              <a:off x="3131" y="2770"/>
              <a:ext cx="284" cy="240"/>
            </a:xfrm>
            <a:custGeom>
              <a:avLst/>
              <a:gdLst>
                <a:gd name="T0" fmla="*/ 0 w 566"/>
                <a:gd name="T1" fmla="*/ 37 h 479"/>
                <a:gd name="T2" fmla="*/ 37 w 566"/>
                <a:gd name="T3" fmla="*/ 84 h 479"/>
                <a:gd name="T4" fmla="*/ 55 w 566"/>
                <a:gd name="T5" fmla="*/ 188 h 479"/>
                <a:gd name="T6" fmla="*/ 180 w 566"/>
                <a:gd name="T7" fmla="*/ 231 h 479"/>
                <a:gd name="T8" fmla="*/ 276 w 566"/>
                <a:gd name="T9" fmla="*/ 240 h 479"/>
                <a:gd name="T10" fmla="*/ 284 w 566"/>
                <a:gd name="T11" fmla="*/ 167 h 479"/>
                <a:gd name="T12" fmla="*/ 269 w 566"/>
                <a:gd name="T13" fmla="*/ 50 h 479"/>
                <a:gd name="T14" fmla="*/ 240 w 566"/>
                <a:gd name="T15" fmla="*/ 17 h 479"/>
                <a:gd name="T16" fmla="*/ 162 w 566"/>
                <a:gd name="T17" fmla="*/ 0 h 479"/>
                <a:gd name="T18" fmla="*/ 0 w 566"/>
                <a:gd name="T19" fmla="*/ 37 h 479"/>
                <a:gd name="T20" fmla="*/ 0 w 566"/>
                <a:gd name="T21" fmla="*/ 37 h 4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6"/>
                <a:gd name="T34" fmla="*/ 0 h 479"/>
                <a:gd name="T35" fmla="*/ 566 w 566"/>
                <a:gd name="T36" fmla="*/ 479 h 47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6" h="479">
                  <a:moveTo>
                    <a:pt x="0" y="73"/>
                  </a:moveTo>
                  <a:lnTo>
                    <a:pt x="74" y="168"/>
                  </a:lnTo>
                  <a:lnTo>
                    <a:pt x="110" y="375"/>
                  </a:lnTo>
                  <a:lnTo>
                    <a:pt x="359" y="462"/>
                  </a:lnTo>
                  <a:lnTo>
                    <a:pt x="551" y="479"/>
                  </a:lnTo>
                  <a:lnTo>
                    <a:pt x="566" y="333"/>
                  </a:lnTo>
                  <a:lnTo>
                    <a:pt x="536" y="99"/>
                  </a:lnTo>
                  <a:lnTo>
                    <a:pt x="479" y="33"/>
                  </a:lnTo>
                  <a:lnTo>
                    <a:pt x="323" y="0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0" name="Freeform 33"/>
            <p:cNvSpPr>
              <a:spLocks/>
            </p:cNvSpPr>
            <p:nvPr/>
          </p:nvSpPr>
          <p:spPr bwMode="auto">
            <a:xfrm>
              <a:off x="2138" y="1880"/>
              <a:ext cx="464" cy="974"/>
            </a:xfrm>
            <a:custGeom>
              <a:avLst/>
              <a:gdLst>
                <a:gd name="T0" fmla="*/ 464 w 928"/>
                <a:gd name="T1" fmla="*/ 914 h 1949"/>
                <a:gd name="T2" fmla="*/ 407 w 928"/>
                <a:gd name="T3" fmla="*/ 773 h 1949"/>
                <a:gd name="T4" fmla="*/ 356 w 928"/>
                <a:gd name="T5" fmla="*/ 499 h 1949"/>
                <a:gd name="T6" fmla="*/ 353 w 928"/>
                <a:gd name="T7" fmla="*/ 688 h 1949"/>
                <a:gd name="T8" fmla="*/ 335 w 928"/>
                <a:gd name="T9" fmla="*/ 771 h 1949"/>
                <a:gd name="T10" fmla="*/ 299 w 928"/>
                <a:gd name="T11" fmla="*/ 618 h 1949"/>
                <a:gd name="T12" fmla="*/ 293 w 928"/>
                <a:gd name="T13" fmla="*/ 426 h 1949"/>
                <a:gd name="T14" fmla="*/ 302 w 928"/>
                <a:gd name="T15" fmla="*/ 324 h 1949"/>
                <a:gd name="T16" fmla="*/ 286 w 928"/>
                <a:gd name="T17" fmla="*/ 255 h 1949"/>
                <a:gd name="T18" fmla="*/ 270 w 928"/>
                <a:gd name="T19" fmla="*/ 418 h 1949"/>
                <a:gd name="T20" fmla="*/ 234 w 928"/>
                <a:gd name="T21" fmla="*/ 487 h 1949"/>
                <a:gd name="T22" fmla="*/ 213 w 928"/>
                <a:gd name="T23" fmla="*/ 330 h 1949"/>
                <a:gd name="T24" fmla="*/ 185 w 928"/>
                <a:gd name="T25" fmla="*/ 187 h 1949"/>
                <a:gd name="T26" fmla="*/ 104 w 928"/>
                <a:gd name="T27" fmla="*/ 30 h 1949"/>
                <a:gd name="T28" fmla="*/ 60 w 928"/>
                <a:gd name="T29" fmla="*/ 0 h 1949"/>
                <a:gd name="T30" fmla="*/ 0 w 928"/>
                <a:gd name="T31" fmla="*/ 51 h 1949"/>
                <a:gd name="T32" fmla="*/ 76 w 928"/>
                <a:gd name="T33" fmla="*/ 270 h 1949"/>
                <a:gd name="T34" fmla="*/ 91 w 928"/>
                <a:gd name="T35" fmla="*/ 119 h 1949"/>
                <a:gd name="T36" fmla="*/ 158 w 928"/>
                <a:gd name="T37" fmla="*/ 256 h 1949"/>
                <a:gd name="T38" fmla="*/ 158 w 928"/>
                <a:gd name="T39" fmla="*/ 451 h 1949"/>
                <a:gd name="T40" fmla="*/ 130 w 928"/>
                <a:gd name="T41" fmla="*/ 595 h 1949"/>
                <a:gd name="T42" fmla="*/ 119 w 928"/>
                <a:gd name="T43" fmla="*/ 724 h 1949"/>
                <a:gd name="T44" fmla="*/ 187 w 928"/>
                <a:gd name="T45" fmla="*/ 553 h 1949"/>
                <a:gd name="T46" fmla="*/ 187 w 928"/>
                <a:gd name="T47" fmla="*/ 773 h 1949"/>
                <a:gd name="T48" fmla="*/ 257 w 928"/>
                <a:gd name="T49" fmla="*/ 914 h 1949"/>
                <a:gd name="T50" fmla="*/ 320 w 928"/>
                <a:gd name="T51" fmla="*/ 974 h 1949"/>
                <a:gd name="T52" fmla="*/ 464 w 928"/>
                <a:gd name="T53" fmla="*/ 914 h 1949"/>
                <a:gd name="T54" fmla="*/ 464 w 928"/>
                <a:gd name="T55" fmla="*/ 914 h 194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28"/>
                <a:gd name="T85" fmla="*/ 0 h 1949"/>
                <a:gd name="T86" fmla="*/ 928 w 928"/>
                <a:gd name="T87" fmla="*/ 1949 h 194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28" h="1949">
                  <a:moveTo>
                    <a:pt x="928" y="1829"/>
                  </a:moveTo>
                  <a:lnTo>
                    <a:pt x="814" y="1547"/>
                  </a:lnTo>
                  <a:lnTo>
                    <a:pt x="711" y="998"/>
                  </a:lnTo>
                  <a:lnTo>
                    <a:pt x="706" y="1376"/>
                  </a:lnTo>
                  <a:lnTo>
                    <a:pt x="670" y="1542"/>
                  </a:lnTo>
                  <a:lnTo>
                    <a:pt x="597" y="1236"/>
                  </a:lnTo>
                  <a:lnTo>
                    <a:pt x="586" y="852"/>
                  </a:lnTo>
                  <a:lnTo>
                    <a:pt x="603" y="648"/>
                  </a:lnTo>
                  <a:lnTo>
                    <a:pt x="571" y="510"/>
                  </a:lnTo>
                  <a:lnTo>
                    <a:pt x="540" y="837"/>
                  </a:lnTo>
                  <a:lnTo>
                    <a:pt x="468" y="975"/>
                  </a:lnTo>
                  <a:lnTo>
                    <a:pt x="426" y="660"/>
                  </a:lnTo>
                  <a:lnTo>
                    <a:pt x="369" y="375"/>
                  </a:lnTo>
                  <a:lnTo>
                    <a:pt x="208" y="61"/>
                  </a:lnTo>
                  <a:lnTo>
                    <a:pt x="120" y="0"/>
                  </a:lnTo>
                  <a:lnTo>
                    <a:pt x="0" y="103"/>
                  </a:lnTo>
                  <a:lnTo>
                    <a:pt x="151" y="540"/>
                  </a:lnTo>
                  <a:lnTo>
                    <a:pt x="181" y="238"/>
                  </a:lnTo>
                  <a:lnTo>
                    <a:pt x="316" y="513"/>
                  </a:lnTo>
                  <a:lnTo>
                    <a:pt x="316" y="903"/>
                  </a:lnTo>
                  <a:lnTo>
                    <a:pt x="259" y="1190"/>
                  </a:lnTo>
                  <a:lnTo>
                    <a:pt x="238" y="1449"/>
                  </a:lnTo>
                  <a:lnTo>
                    <a:pt x="373" y="1106"/>
                  </a:lnTo>
                  <a:lnTo>
                    <a:pt x="373" y="1547"/>
                  </a:lnTo>
                  <a:lnTo>
                    <a:pt x="514" y="1829"/>
                  </a:lnTo>
                  <a:lnTo>
                    <a:pt x="639" y="1949"/>
                  </a:lnTo>
                  <a:lnTo>
                    <a:pt x="928" y="18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1" name="Freeform 34"/>
            <p:cNvSpPr>
              <a:spLocks/>
            </p:cNvSpPr>
            <p:nvPr/>
          </p:nvSpPr>
          <p:spPr bwMode="auto">
            <a:xfrm>
              <a:off x="1871" y="1988"/>
              <a:ext cx="301" cy="548"/>
            </a:xfrm>
            <a:custGeom>
              <a:avLst/>
              <a:gdLst>
                <a:gd name="T0" fmla="*/ 215 w 603"/>
                <a:gd name="T1" fmla="*/ 49 h 1097"/>
                <a:gd name="T2" fmla="*/ 275 w 603"/>
                <a:gd name="T3" fmla="*/ 176 h 1097"/>
                <a:gd name="T4" fmla="*/ 301 w 603"/>
                <a:gd name="T5" fmla="*/ 367 h 1097"/>
                <a:gd name="T6" fmla="*/ 254 w 603"/>
                <a:gd name="T7" fmla="*/ 278 h 1097"/>
                <a:gd name="T8" fmla="*/ 231 w 603"/>
                <a:gd name="T9" fmla="*/ 455 h 1097"/>
                <a:gd name="T10" fmla="*/ 228 w 603"/>
                <a:gd name="T11" fmla="*/ 548 h 1097"/>
                <a:gd name="T12" fmla="*/ 150 w 603"/>
                <a:gd name="T13" fmla="*/ 463 h 1097"/>
                <a:gd name="T14" fmla="*/ 39 w 603"/>
                <a:gd name="T15" fmla="*/ 379 h 1097"/>
                <a:gd name="T16" fmla="*/ 0 w 603"/>
                <a:gd name="T17" fmla="*/ 335 h 1097"/>
                <a:gd name="T18" fmla="*/ 83 w 603"/>
                <a:gd name="T19" fmla="*/ 369 h 1097"/>
                <a:gd name="T20" fmla="*/ 36 w 603"/>
                <a:gd name="T21" fmla="*/ 283 h 1097"/>
                <a:gd name="T22" fmla="*/ 41 w 603"/>
                <a:gd name="T23" fmla="*/ 164 h 1097"/>
                <a:gd name="T24" fmla="*/ 124 w 603"/>
                <a:gd name="T25" fmla="*/ 262 h 1097"/>
                <a:gd name="T26" fmla="*/ 111 w 603"/>
                <a:gd name="T27" fmla="*/ 164 h 1097"/>
                <a:gd name="T28" fmla="*/ 83 w 603"/>
                <a:gd name="T29" fmla="*/ 42 h 1097"/>
                <a:gd name="T30" fmla="*/ 207 w 603"/>
                <a:gd name="T31" fmla="*/ 205 h 1097"/>
                <a:gd name="T32" fmla="*/ 204 w 603"/>
                <a:gd name="T33" fmla="*/ 99 h 1097"/>
                <a:gd name="T34" fmla="*/ 174 w 603"/>
                <a:gd name="T35" fmla="*/ 0 h 1097"/>
                <a:gd name="T36" fmla="*/ 215 w 603"/>
                <a:gd name="T37" fmla="*/ 49 h 1097"/>
                <a:gd name="T38" fmla="*/ 215 w 603"/>
                <a:gd name="T39" fmla="*/ 49 h 109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03"/>
                <a:gd name="T61" fmla="*/ 0 h 1097"/>
                <a:gd name="T62" fmla="*/ 603 w 603"/>
                <a:gd name="T63" fmla="*/ 1097 h 109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03" h="1097">
                  <a:moveTo>
                    <a:pt x="430" y="99"/>
                  </a:moveTo>
                  <a:lnTo>
                    <a:pt x="550" y="353"/>
                  </a:lnTo>
                  <a:lnTo>
                    <a:pt x="603" y="734"/>
                  </a:lnTo>
                  <a:lnTo>
                    <a:pt x="508" y="557"/>
                  </a:lnTo>
                  <a:lnTo>
                    <a:pt x="462" y="910"/>
                  </a:lnTo>
                  <a:lnTo>
                    <a:pt x="457" y="1097"/>
                  </a:lnTo>
                  <a:lnTo>
                    <a:pt x="301" y="926"/>
                  </a:lnTo>
                  <a:lnTo>
                    <a:pt x="78" y="758"/>
                  </a:lnTo>
                  <a:lnTo>
                    <a:pt x="0" y="671"/>
                  </a:lnTo>
                  <a:lnTo>
                    <a:pt x="166" y="739"/>
                  </a:lnTo>
                  <a:lnTo>
                    <a:pt x="73" y="566"/>
                  </a:lnTo>
                  <a:lnTo>
                    <a:pt x="82" y="329"/>
                  </a:lnTo>
                  <a:lnTo>
                    <a:pt x="249" y="525"/>
                  </a:lnTo>
                  <a:lnTo>
                    <a:pt x="223" y="329"/>
                  </a:lnTo>
                  <a:lnTo>
                    <a:pt x="166" y="84"/>
                  </a:lnTo>
                  <a:lnTo>
                    <a:pt x="415" y="410"/>
                  </a:lnTo>
                  <a:lnTo>
                    <a:pt x="409" y="198"/>
                  </a:lnTo>
                  <a:lnTo>
                    <a:pt x="348" y="0"/>
                  </a:lnTo>
                  <a:lnTo>
                    <a:pt x="430" y="9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2" name="Freeform 35"/>
            <p:cNvSpPr>
              <a:spLocks/>
            </p:cNvSpPr>
            <p:nvPr/>
          </p:nvSpPr>
          <p:spPr bwMode="auto">
            <a:xfrm>
              <a:off x="1835" y="2454"/>
              <a:ext cx="241" cy="171"/>
            </a:xfrm>
            <a:custGeom>
              <a:avLst/>
              <a:gdLst>
                <a:gd name="T0" fmla="*/ 93 w 481"/>
                <a:gd name="T1" fmla="*/ 62 h 342"/>
                <a:gd name="T2" fmla="*/ 210 w 481"/>
                <a:gd name="T3" fmla="*/ 135 h 342"/>
                <a:gd name="T4" fmla="*/ 241 w 481"/>
                <a:gd name="T5" fmla="*/ 171 h 342"/>
                <a:gd name="T6" fmla="*/ 241 w 481"/>
                <a:gd name="T7" fmla="*/ 127 h 342"/>
                <a:gd name="T8" fmla="*/ 202 w 481"/>
                <a:gd name="T9" fmla="*/ 75 h 342"/>
                <a:gd name="T10" fmla="*/ 93 w 481"/>
                <a:gd name="T11" fmla="*/ 28 h 342"/>
                <a:gd name="T12" fmla="*/ 0 w 481"/>
                <a:gd name="T13" fmla="*/ 0 h 342"/>
                <a:gd name="T14" fmla="*/ 93 w 481"/>
                <a:gd name="T15" fmla="*/ 62 h 342"/>
                <a:gd name="T16" fmla="*/ 93 w 481"/>
                <a:gd name="T17" fmla="*/ 62 h 3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1"/>
                <a:gd name="T28" fmla="*/ 0 h 342"/>
                <a:gd name="T29" fmla="*/ 481 w 481"/>
                <a:gd name="T30" fmla="*/ 342 h 3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1" h="342">
                  <a:moveTo>
                    <a:pt x="186" y="124"/>
                  </a:moveTo>
                  <a:lnTo>
                    <a:pt x="420" y="270"/>
                  </a:lnTo>
                  <a:lnTo>
                    <a:pt x="481" y="342"/>
                  </a:lnTo>
                  <a:lnTo>
                    <a:pt x="481" y="255"/>
                  </a:lnTo>
                  <a:lnTo>
                    <a:pt x="403" y="150"/>
                  </a:lnTo>
                  <a:lnTo>
                    <a:pt x="186" y="57"/>
                  </a:lnTo>
                  <a:lnTo>
                    <a:pt x="0" y="0"/>
                  </a:lnTo>
                  <a:lnTo>
                    <a:pt x="186" y="1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3" name="Freeform 36"/>
            <p:cNvSpPr>
              <a:spLocks/>
            </p:cNvSpPr>
            <p:nvPr/>
          </p:nvSpPr>
          <p:spPr bwMode="auto">
            <a:xfrm>
              <a:off x="1692" y="2511"/>
              <a:ext cx="329" cy="350"/>
            </a:xfrm>
            <a:custGeom>
              <a:avLst/>
              <a:gdLst>
                <a:gd name="T0" fmla="*/ 104 w 660"/>
                <a:gd name="T1" fmla="*/ 0 h 702"/>
                <a:gd name="T2" fmla="*/ 31 w 660"/>
                <a:gd name="T3" fmla="*/ 75 h 702"/>
                <a:gd name="T4" fmla="*/ 70 w 660"/>
                <a:gd name="T5" fmla="*/ 88 h 702"/>
                <a:gd name="T6" fmla="*/ 0 w 660"/>
                <a:gd name="T7" fmla="*/ 159 h 702"/>
                <a:gd name="T8" fmla="*/ 114 w 660"/>
                <a:gd name="T9" fmla="*/ 135 h 702"/>
                <a:gd name="T10" fmla="*/ 39 w 660"/>
                <a:gd name="T11" fmla="*/ 207 h 702"/>
                <a:gd name="T12" fmla="*/ 176 w 660"/>
                <a:gd name="T13" fmla="*/ 189 h 702"/>
                <a:gd name="T14" fmla="*/ 104 w 660"/>
                <a:gd name="T15" fmla="*/ 244 h 702"/>
                <a:gd name="T16" fmla="*/ 173 w 660"/>
                <a:gd name="T17" fmla="*/ 244 h 702"/>
                <a:gd name="T18" fmla="*/ 85 w 660"/>
                <a:gd name="T19" fmla="*/ 350 h 702"/>
                <a:gd name="T20" fmla="*/ 194 w 660"/>
                <a:gd name="T21" fmla="*/ 256 h 702"/>
                <a:gd name="T22" fmla="*/ 298 w 660"/>
                <a:gd name="T23" fmla="*/ 265 h 702"/>
                <a:gd name="T24" fmla="*/ 280 w 660"/>
                <a:gd name="T25" fmla="*/ 230 h 702"/>
                <a:gd name="T26" fmla="*/ 322 w 660"/>
                <a:gd name="T27" fmla="*/ 223 h 702"/>
                <a:gd name="T28" fmla="*/ 329 w 660"/>
                <a:gd name="T29" fmla="*/ 176 h 702"/>
                <a:gd name="T30" fmla="*/ 215 w 660"/>
                <a:gd name="T31" fmla="*/ 111 h 702"/>
                <a:gd name="T32" fmla="*/ 133 w 660"/>
                <a:gd name="T33" fmla="*/ 15 h 702"/>
                <a:gd name="T34" fmla="*/ 104 w 660"/>
                <a:gd name="T35" fmla="*/ 0 h 702"/>
                <a:gd name="T36" fmla="*/ 104 w 660"/>
                <a:gd name="T37" fmla="*/ 0 h 7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60"/>
                <a:gd name="T58" fmla="*/ 0 h 702"/>
                <a:gd name="T59" fmla="*/ 660 w 660"/>
                <a:gd name="T60" fmla="*/ 702 h 7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60" h="702">
                  <a:moveTo>
                    <a:pt x="209" y="0"/>
                  </a:moveTo>
                  <a:lnTo>
                    <a:pt x="63" y="151"/>
                  </a:lnTo>
                  <a:lnTo>
                    <a:pt x="141" y="177"/>
                  </a:lnTo>
                  <a:lnTo>
                    <a:pt x="0" y="318"/>
                  </a:lnTo>
                  <a:lnTo>
                    <a:pt x="228" y="270"/>
                  </a:lnTo>
                  <a:lnTo>
                    <a:pt x="78" y="415"/>
                  </a:lnTo>
                  <a:lnTo>
                    <a:pt x="354" y="379"/>
                  </a:lnTo>
                  <a:lnTo>
                    <a:pt x="209" y="489"/>
                  </a:lnTo>
                  <a:lnTo>
                    <a:pt x="348" y="489"/>
                  </a:lnTo>
                  <a:lnTo>
                    <a:pt x="171" y="702"/>
                  </a:lnTo>
                  <a:lnTo>
                    <a:pt x="390" y="514"/>
                  </a:lnTo>
                  <a:lnTo>
                    <a:pt x="597" y="531"/>
                  </a:lnTo>
                  <a:lnTo>
                    <a:pt x="561" y="462"/>
                  </a:lnTo>
                  <a:lnTo>
                    <a:pt x="645" y="447"/>
                  </a:lnTo>
                  <a:lnTo>
                    <a:pt x="660" y="354"/>
                  </a:lnTo>
                  <a:lnTo>
                    <a:pt x="432" y="223"/>
                  </a:lnTo>
                  <a:lnTo>
                    <a:pt x="266" y="31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4" name="Freeform 37"/>
            <p:cNvSpPr>
              <a:spLocks/>
            </p:cNvSpPr>
            <p:nvPr/>
          </p:nvSpPr>
          <p:spPr bwMode="auto">
            <a:xfrm>
              <a:off x="1858" y="2791"/>
              <a:ext cx="526" cy="177"/>
            </a:xfrm>
            <a:custGeom>
              <a:avLst/>
              <a:gdLst>
                <a:gd name="T0" fmla="*/ 62 w 1053"/>
                <a:gd name="T1" fmla="*/ 24 h 354"/>
                <a:gd name="T2" fmla="*/ 16 w 1053"/>
                <a:gd name="T3" fmla="*/ 89 h 354"/>
                <a:gd name="T4" fmla="*/ 0 w 1053"/>
                <a:gd name="T5" fmla="*/ 171 h 354"/>
                <a:gd name="T6" fmla="*/ 67 w 1053"/>
                <a:gd name="T7" fmla="*/ 127 h 354"/>
                <a:gd name="T8" fmla="*/ 148 w 1053"/>
                <a:gd name="T9" fmla="*/ 138 h 354"/>
                <a:gd name="T10" fmla="*/ 254 w 1053"/>
                <a:gd name="T11" fmla="*/ 174 h 354"/>
                <a:gd name="T12" fmla="*/ 386 w 1053"/>
                <a:gd name="T13" fmla="*/ 177 h 354"/>
                <a:gd name="T14" fmla="*/ 526 w 1053"/>
                <a:gd name="T15" fmla="*/ 122 h 354"/>
                <a:gd name="T16" fmla="*/ 409 w 1053"/>
                <a:gd name="T17" fmla="*/ 71 h 354"/>
                <a:gd name="T18" fmla="*/ 262 w 1053"/>
                <a:gd name="T19" fmla="*/ 71 h 354"/>
                <a:gd name="T20" fmla="*/ 160 w 1053"/>
                <a:gd name="T21" fmla="*/ 36 h 354"/>
                <a:gd name="T22" fmla="*/ 132 w 1053"/>
                <a:gd name="T23" fmla="*/ 0 h 354"/>
                <a:gd name="T24" fmla="*/ 62 w 1053"/>
                <a:gd name="T25" fmla="*/ 24 h 354"/>
                <a:gd name="T26" fmla="*/ 62 w 1053"/>
                <a:gd name="T27" fmla="*/ 24 h 3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53"/>
                <a:gd name="T43" fmla="*/ 0 h 354"/>
                <a:gd name="T44" fmla="*/ 1053 w 1053"/>
                <a:gd name="T45" fmla="*/ 354 h 35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53" h="354">
                  <a:moveTo>
                    <a:pt x="125" y="48"/>
                  </a:moveTo>
                  <a:lnTo>
                    <a:pt x="32" y="177"/>
                  </a:lnTo>
                  <a:lnTo>
                    <a:pt x="0" y="342"/>
                  </a:lnTo>
                  <a:lnTo>
                    <a:pt x="135" y="255"/>
                  </a:lnTo>
                  <a:lnTo>
                    <a:pt x="296" y="276"/>
                  </a:lnTo>
                  <a:lnTo>
                    <a:pt x="509" y="348"/>
                  </a:lnTo>
                  <a:lnTo>
                    <a:pt x="773" y="354"/>
                  </a:lnTo>
                  <a:lnTo>
                    <a:pt x="1053" y="245"/>
                  </a:lnTo>
                  <a:lnTo>
                    <a:pt x="819" y="141"/>
                  </a:lnTo>
                  <a:lnTo>
                    <a:pt x="524" y="141"/>
                  </a:lnTo>
                  <a:lnTo>
                    <a:pt x="321" y="72"/>
                  </a:lnTo>
                  <a:lnTo>
                    <a:pt x="264" y="0"/>
                  </a:lnTo>
                  <a:lnTo>
                    <a:pt x="125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5" name="Freeform 38"/>
            <p:cNvSpPr>
              <a:spLocks/>
            </p:cNvSpPr>
            <p:nvPr/>
          </p:nvSpPr>
          <p:spPr bwMode="auto">
            <a:xfrm>
              <a:off x="2114" y="2794"/>
              <a:ext cx="1044" cy="439"/>
            </a:xfrm>
            <a:custGeom>
              <a:avLst/>
              <a:gdLst>
                <a:gd name="T0" fmla="*/ 955 w 2087"/>
                <a:gd name="T1" fmla="*/ 5 h 878"/>
                <a:gd name="T2" fmla="*/ 805 w 2087"/>
                <a:gd name="T3" fmla="*/ 11 h 878"/>
                <a:gd name="T4" fmla="*/ 550 w 2087"/>
                <a:gd name="T5" fmla="*/ 26 h 878"/>
                <a:gd name="T6" fmla="*/ 488 w 2087"/>
                <a:gd name="T7" fmla="*/ 54 h 878"/>
                <a:gd name="T8" fmla="*/ 372 w 2087"/>
                <a:gd name="T9" fmla="*/ 89 h 878"/>
                <a:gd name="T10" fmla="*/ 291 w 2087"/>
                <a:gd name="T11" fmla="*/ 138 h 878"/>
                <a:gd name="T12" fmla="*/ 198 w 2087"/>
                <a:gd name="T13" fmla="*/ 182 h 878"/>
                <a:gd name="T14" fmla="*/ 68 w 2087"/>
                <a:gd name="T15" fmla="*/ 288 h 878"/>
                <a:gd name="T16" fmla="*/ 18 w 2087"/>
                <a:gd name="T17" fmla="*/ 338 h 878"/>
                <a:gd name="T18" fmla="*/ 0 w 2087"/>
                <a:gd name="T19" fmla="*/ 372 h 878"/>
                <a:gd name="T20" fmla="*/ 18 w 2087"/>
                <a:gd name="T21" fmla="*/ 395 h 878"/>
                <a:gd name="T22" fmla="*/ 55 w 2087"/>
                <a:gd name="T23" fmla="*/ 393 h 878"/>
                <a:gd name="T24" fmla="*/ 96 w 2087"/>
                <a:gd name="T25" fmla="*/ 342 h 878"/>
                <a:gd name="T26" fmla="*/ 167 w 2087"/>
                <a:gd name="T27" fmla="*/ 299 h 878"/>
                <a:gd name="T28" fmla="*/ 242 w 2087"/>
                <a:gd name="T29" fmla="*/ 262 h 878"/>
                <a:gd name="T30" fmla="*/ 340 w 2087"/>
                <a:gd name="T31" fmla="*/ 223 h 878"/>
                <a:gd name="T32" fmla="*/ 270 w 2087"/>
                <a:gd name="T33" fmla="*/ 283 h 878"/>
                <a:gd name="T34" fmla="*/ 174 w 2087"/>
                <a:gd name="T35" fmla="*/ 374 h 878"/>
                <a:gd name="T36" fmla="*/ 252 w 2087"/>
                <a:gd name="T37" fmla="*/ 413 h 878"/>
                <a:gd name="T38" fmla="*/ 379 w 2087"/>
                <a:gd name="T39" fmla="*/ 330 h 878"/>
                <a:gd name="T40" fmla="*/ 356 w 2087"/>
                <a:gd name="T41" fmla="*/ 415 h 878"/>
                <a:gd name="T42" fmla="*/ 405 w 2087"/>
                <a:gd name="T43" fmla="*/ 439 h 878"/>
                <a:gd name="T44" fmla="*/ 462 w 2087"/>
                <a:gd name="T45" fmla="*/ 408 h 878"/>
                <a:gd name="T46" fmla="*/ 556 w 2087"/>
                <a:gd name="T47" fmla="*/ 400 h 878"/>
                <a:gd name="T48" fmla="*/ 636 w 2087"/>
                <a:gd name="T49" fmla="*/ 408 h 878"/>
                <a:gd name="T50" fmla="*/ 738 w 2087"/>
                <a:gd name="T51" fmla="*/ 366 h 878"/>
                <a:gd name="T52" fmla="*/ 815 w 2087"/>
                <a:gd name="T53" fmla="*/ 303 h 878"/>
                <a:gd name="T54" fmla="*/ 1035 w 2087"/>
                <a:gd name="T55" fmla="*/ 267 h 878"/>
                <a:gd name="T56" fmla="*/ 1044 w 2087"/>
                <a:gd name="T57" fmla="*/ 129 h 878"/>
                <a:gd name="T58" fmla="*/ 1028 w 2087"/>
                <a:gd name="T59" fmla="*/ 51 h 878"/>
                <a:gd name="T60" fmla="*/ 981 w 2087"/>
                <a:gd name="T61" fmla="*/ 0 h 878"/>
                <a:gd name="T62" fmla="*/ 955 w 2087"/>
                <a:gd name="T63" fmla="*/ 5 h 878"/>
                <a:gd name="T64" fmla="*/ 955 w 2087"/>
                <a:gd name="T65" fmla="*/ 5 h 8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87"/>
                <a:gd name="T100" fmla="*/ 0 h 878"/>
                <a:gd name="T101" fmla="*/ 2087 w 2087"/>
                <a:gd name="T102" fmla="*/ 878 h 8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87" h="878">
                  <a:moveTo>
                    <a:pt x="1910" y="9"/>
                  </a:moveTo>
                  <a:lnTo>
                    <a:pt x="1610" y="21"/>
                  </a:lnTo>
                  <a:lnTo>
                    <a:pt x="1100" y="51"/>
                  </a:lnTo>
                  <a:lnTo>
                    <a:pt x="975" y="108"/>
                  </a:lnTo>
                  <a:lnTo>
                    <a:pt x="743" y="177"/>
                  </a:lnTo>
                  <a:lnTo>
                    <a:pt x="582" y="275"/>
                  </a:lnTo>
                  <a:lnTo>
                    <a:pt x="395" y="363"/>
                  </a:lnTo>
                  <a:lnTo>
                    <a:pt x="135" y="576"/>
                  </a:lnTo>
                  <a:lnTo>
                    <a:pt x="36" y="675"/>
                  </a:lnTo>
                  <a:lnTo>
                    <a:pt x="0" y="743"/>
                  </a:lnTo>
                  <a:lnTo>
                    <a:pt x="36" y="789"/>
                  </a:lnTo>
                  <a:lnTo>
                    <a:pt x="110" y="785"/>
                  </a:lnTo>
                  <a:lnTo>
                    <a:pt x="192" y="684"/>
                  </a:lnTo>
                  <a:lnTo>
                    <a:pt x="333" y="597"/>
                  </a:lnTo>
                  <a:lnTo>
                    <a:pt x="483" y="524"/>
                  </a:lnTo>
                  <a:lnTo>
                    <a:pt x="680" y="446"/>
                  </a:lnTo>
                  <a:lnTo>
                    <a:pt x="540" y="566"/>
                  </a:lnTo>
                  <a:lnTo>
                    <a:pt x="348" y="747"/>
                  </a:lnTo>
                  <a:lnTo>
                    <a:pt x="504" y="825"/>
                  </a:lnTo>
                  <a:lnTo>
                    <a:pt x="758" y="659"/>
                  </a:lnTo>
                  <a:lnTo>
                    <a:pt x="711" y="830"/>
                  </a:lnTo>
                  <a:lnTo>
                    <a:pt x="810" y="878"/>
                  </a:lnTo>
                  <a:lnTo>
                    <a:pt x="924" y="815"/>
                  </a:lnTo>
                  <a:lnTo>
                    <a:pt x="1112" y="800"/>
                  </a:lnTo>
                  <a:lnTo>
                    <a:pt x="1272" y="815"/>
                  </a:lnTo>
                  <a:lnTo>
                    <a:pt x="1475" y="732"/>
                  </a:lnTo>
                  <a:lnTo>
                    <a:pt x="1629" y="606"/>
                  </a:lnTo>
                  <a:lnTo>
                    <a:pt x="2070" y="534"/>
                  </a:lnTo>
                  <a:lnTo>
                    <a:pt x="2087" y="258"/>
                  </a:lnTo>
                  <a:lnTo>
                    <a:pt x="2055" y="102"/>
                  </a:lnTo>
                  <a:lnTo>
                    <a:pt x="1961" y="0"/>
                  </a:lnTo>
                  <a:lnTo>
                    <a:pt x="1910" y="9"/>
                  </a:lnTo>
                  <a:close/>
                </a:path>
              </a:pathLst>
            </a:custGeom>
            <a:solidFill>
              <a:srgbClr val="C46B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6" name="Freeform 39"/>
            <p:cNvSpPr>
              <a:spLocks/>
            </p:cNvSpPr>
            <p:nvPr/>
          </p:nvSpPr>
          <p:spPr bwMode="auto">
            <a:xfrm>
              <a:off x="2302" y="2822"/>
              <a:ext cx="718" cy="218"/>
            </a:xfrm>
            <a:custGeom>
              <a:avLst/>
              <a:gdLst>
                <a:gd name="T0" fmla="*/ 15 w 1437"/>
                <a:gd name="T1" fmla="*/ 182 h 435"/>
                <a:gd name="T2" fmla="*/ 117 w 1437"/>
                <a:gd name="T3" fmla="*/ 114 h 435"/>
                <a:gd name="T4" fmla="*/ 200 w 1437"/>
                <a:gd name="T5" fmla="*/ 65 h 435"/>
                <a:gd name="T6" fmla="*/ 345 w 1437"/>
                <a:gd name="T7" fmla="*/ 29 h 435"/>
                <a:gd name="T8" fmla="*/ 506 w 1437"/>
                <a:gd name="T9" fmla="*/ 18 h 435"/>
                <a:gd name="T10" fmla="*/ 703 w 1437"/>
                <a:gd name="T11" fmla="*/ 0 h 435"/>
                <a:gd name="T12" fmla="*/ 682 w 1437"/>
                <a:gd name="T13" fmla="*/ 54 h 435"/>
                <a:gd name="T14" fmla="*/ 682 w 1437"/>
                <a:gd name="T15" fmla="*/ 99 h 435"/>
                <a:gd name="T16" fmla="*/ 718 w 1437"/>
                <a:gd name="T17" fmla="*/ 153 h 435"/>
                <a:gd name="T18" fmla="*/ 594 w 1437"/>
                <a:gd name="T19" fmla="*/ 171 h 435"/>
                <a:gd name="T20" fmla="*/ 495 w 1437"/>
                <a:gd name="T21" fmla="*/ 80 h 435"/>
                <a:gd name="T22" fmla="*/ 330 w 1437"/>
                <a:gd name="T23" fmla="*/ 75 h 435"/>
                <a:gd name="T24" fmla="*/ 231 w 1437"/>
                <a:gd name="T25" fmla="*/ 117 h 435"/>
                <a:gd name="T26" fmla="*/ 174 w 1437"/>
                <a:gd name="T27" fmla="*/ 119 h 435"/>
                <a:gd name="T28" fmla="*/ 117 w 1437"/>
                <a:gd name="T29" fmla="*/ 171 h 435"/>
                <a:gd name="T30" fmla="*/ 0 w 1437"/>
                <a:gd name="T31" fmla="*/ 218 h 435"/>
                <a:gd name="T32" fmla="*/ 15 w 1437"/>
                <a:gd name="T33" fmla="*/ 182 h 435"/>
                <a:gd name="T34" fmla="*/ 15 w 1437"/>
                <a:gd name="T35" fmla="*/ 182 h 4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37"/>
                <a:gd name="T55" fmla="*/ 0 h 435"/>
                <a:gd name="T56" fmla="*/ 1437 w 1437"/>
                <a:gd name="T57" fmla="*/ 435 h 43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37" h="435">
                  <a:moveTo>
                    <a:pt x="31" y="363"/>
                  </a:moveTo>
                  <a:lnTo>
                    <a:pt x="234" y="228"/>
                  </a:lnTo>
                  <a:lnTo>
                    <a:pt x="400" y="129"/>
                  </a:lnTo>
                  <a:lnTo>
                    <a:pt x="690" y="57"/>
                  </a:lnTo>
                  <a:lnTo>
                    <a:pt x="1012" y="36"/>
                  </a:lnTo>
                  <a:lnTo>
                    <a:pt x="1407" y="0"/>
                  </a:lnTo>
                  <a:lnTo>
                    <a:pt x="1365" y="108"/>
                  </a:lnTo>
                  <a:lnTo>
                    <a:pt x="1365" y="198"/>
                  </a:lnTo>
                  <a:lnTo>
                    <a:pt x="1437" y="306"/>
                  </a:lnTo>
                  <a:lnTo>
                    <a:pt x="1188" y="342"/>
                  </a:lnTo>
                  <a:lnTo>
                    <a:pt x="991" y="159"/>
                  </a:lnTo>
                  <a:lnTo>
                    <a:pt x="660" y="150"/>
                  </a:lnTo>
                  <a:lnTo>
                    <a:pt x="462" y="234"/>
                  </a:lnTo>
                  <a:lnTo>
                    <a:pt x="348" y="237"/>
                  </a:lnTo>
                  <a:lnTo>
                    <a:pt x="234" y="342"/>
                  </a:lnTo>
                  <a:lnTo>
                    <a:pt x="0" y="435"/>
                  </a:lnTo>
                  <a:lnTo>
                    <a:pt x="31" y="363"/>
                  </a:lnTo>
                  <a:close/>
                </a:path>
              </a:pathLst>
            </a:custGeom>
            <a:solidFill>
              <a:srgbClr val="F5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7" name="Freeform 40"/>
            <p:cNvSpPr>
              <a:spLocks/>
            </p:cNvSpPr>
            <p:nvPr/>
          </p:nvSpPr>
          <p:spPr bwMode="auto">
            <a:xfrm>
              <a:off x="2483" y="2950"/>
              <a:ext cx="282" cy="114"/>
            </a:xfrm>
            <a:custGeom>
              <a:avLst/>
              <a:gdLst>
                <a:gd name="T0" fmla="*/ 28 w 565"/>
                <a:gd name="T1" fmla="*/ 39 h 228"/>
                <a:gd name="T2" fmla="*/ 85 w 565"/>
                <a:gd name="T3" fmla="*/ 26 h 228"/>
                <a:gd name="T4" fmla="*/ 127 w 565"/>
                <a:gd name="T5" fmla="*/ 0 h 228"/>
                <a:gd name="T6" fmla="*/ 282 w 565"/>
                <a:gd name="T7" fmla="*/ 7 h 228"/>
                <a:gd name="T8" fmla="*/ 143 w 565"/>
                <a:gd name="T9" fmla="*/ 54 h 228"/>
                <a:gd name="T10" fmla="*/ 72 w 565"/>
                <a:gd name="T11" fmla="*/ 69 h 228"/>
                <a:gd name="T12" fmla="*/ 0 w 565"/>
                <a:gd name="T13" fmla="*/ 114 h 228"/>
                <a:gd name="T14" fmla="*/ 28 w 565"/>
                <a:gd name="T15" fmla="*/ 39 h 228"/>
                <a:gd name="T16" fmla="*/ 28 w 565"/>
                <a:gd name="T17" fmla="*/ 39 h 2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5"/>
                <a:gd name="T28" fmla="*/ 0 h 228"/>
                <a:gd name="T29" fmla="*/ 565 w 565"/>
                <a:gd name="T30" fmla="*/ 228 h 2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5" h="228">
                  <a:moveTo>
                    <a:pt x="57" y="77"/>
                  </a:moveTo>
                  <a:lnTo>
                    <a:pt x="171" y="51"/>
                  </a:lnTo>
                  <a:lnTo>
                    <a:pt x="255" y="0"/>
                  </a:lnTo>
                  <a:lnTo>
                    <a:pt x="565" y="15"/>
                  </a:lnTo>
                  <a:lnTo>
                    <a:pt x="286" y="108"/>
                  </a:lnTo>
                  <a:lnTo>
                    <a:pt x="145" y="138"/>
                  </a:lnTo>
                  <a:lnTo>
                    <a:pt x="0" y="228"/>
                  </a:lnTo>
                  <a:lnTo>
                    <a:pt x="57" y="77"/>
                  </a:lnTo>
                  <a:close/>
                </a:path>
              </a:pathLst>
            </a:custGeom>
            <a:solidFill>
              <a:srgbClr val="F5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8" name="Freeform 41"/>
            <p:cNvSpPr>
              <a:spLocks/>
            </p:cNvSpPr>
            <p:nvPr/>
          </p:nvSpPr>
          <p:spPr bwMode="auto">
            <a:xfrm>
              <a:off x="2611" y="3040"/>
              <a:ext cx="154" cy="48"/>
            </a:xfrm>
            <a:custGeom>
              <a:avLst/>
              <a:gdLst>
                <a:gd name="T0" fmla="*/ 0 w 310"/>
                <a:gd name="T1" fmla="*/ 27 h 95"/>
                <a:gd name="T2" fmla="*/ 25 w 310"/>
                <a:gd name="T3" fmla="*/ 48 h 95"/>
                <a:gd name="T4" fmla="*/ 154 w 310"/>
                <a:gd name="T5" fmla="*/ 0 h 95"/>
                <a:gd name="T6" fmla="*/ 41 w 310"/>
                <a:gd name="T7" fmla="*/ 3 h 95"/>
                <a:gd name="T8" fmla="*/ 0 w 310"/>
                <a:gd name="T9" fmla="*/ 27 h 95"/>
                <a:gd name="T10" fmla="*/ 0 w 310"/>
                <a:gd name="T11" fmla="*/ 27 h 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0"/>
                <a:gd name="T19" fmla="*/ 0 h 95"/>
                <a:gd name="T20" fmla="*/ 310 w 310"/>
                <a:gd name="T21" fmla="*/ 95 h 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0" h="95">
                  <a:moveTo>
                    <a:pt x="0" y="53"/>
                  </a:moveTo>
                  <a:lnTo>
                    <a:pt x="51" y="95"/>
                  </a:lnTo>
                  <a:lnTo>
                    <a:pt x="310" y="0"/>
                  </a:lnTo>
                  <a:lnTo>
                    <a:pt x="82" y="6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5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9" name="Freeform 42"/>
            <p:cNvSpPr>
              <a:spLocks/>
            </p:cNvSpPr>
            <p:nvPr/>
          </p:nvSpPr>
          <p:spPr bwMode="auto">
            <a:xfrm>
              <a:off x="3012" y="2815"/>
              <a:ext cx="143" cy="164"/>
            </a:xfrm>
            <a:custGeom>
              <a:avLst/>
              <a:gdLst>
                <a:gd name="T0" fmla="*/ 26 w 287"/>
                <a:gd name="T1" fmla="*/ 36 h 328"/>
                <a:gd name="T2" fmla="*/ 6 w 287"/>
                <a:gd name="T3" fmla="*/ 82 h 328"/>
                <a:gd name="T4" fmla="*/ 0 w 287"/>
                <a:gd name="T5" fmla="*/ 94 h 328"/>
                <a:gd name="T6" fmla="*/ 6 w 287"/>
                <a:gd name="T7" fmla="*/ 106 h 328"/>
                <a:gd name="T8" fmla="*/ 15 w 287"/>
                <a:gd name="T9" fmla="*/ 106 h 328"/>
                <a:gd name="T10" fmla="*/ 24 w 287"/>
                <a:gd name="T11" fmla="*/ 131 h 328"/>
                <a:gd name="T12" fmla="*/ 37 w 287"/>
                <a:gd name="T13" fmla="*/ 158 h 328"/>
                <a:gd name="T14" fmla="*/ 48 w 287"/>
                <a:gd name="T15" fmla="*/ 164 h 328"/>
                <a:gd name="T16" fmla="*/ 59 w 287"/>
                <a:gd name="T17" fmla="*/ 150 h 328"/>
                <a:gd name="T18" fmla="*/ 118 w 287"/>
                <a:gd name="T19" fmla="*/ 157 h 328"/>
                <a:gd name="T20" fmla="*/ 143 w 287"/>
                <a:gd name="T21" fmla="*/ 138 h 328"/>
                <a:gd name="T22" fmla="*/ 142 w 287"/>
                <a:gd name="T23" fmla="*/ 75 h 328"/>
                <a:gd name="T24" fmla="*/ 120 w 287"/>
                <a:gd name="T25" fmla="*/ 25 h 328"/>
                <a:gd name="T26" fmla="*/ 107 w 287"/>
                <a:gd name="T27" fmla="*/ 0 h 328"/>
                <a:gd name="T28" fmla="*/ 36 w 287"/>
                <a:gd name="T29" fmla="*/ 5 h 328"/>
                <a:gd name="T30" fmla="*/ 26 w 287"/>
                <a:gd name="T31" fmla="*/ 36 h 328"/>
                <a:gd name="T32" fmla="*/ 26 w 287"/>
                <a:gd name="T33" fmla="*/ 36 h 3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7"/>
                <a:gd name="T52" fmla="*/ 0 h 328"/>
                <a:gd name="T53" fmla="*/ 287 w 287"/>
                <a:gd name="T54" fmla="*/ 328 h 3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7" h="328">
                  <a:moveTo>
                    <a:pt x="53" y="72"/>
                  </a:moveTo>
                  <a:lnTo>
                    <a:pt x="12" y="165"/>
                  </a:lnTo>
                  <a:lnTo>
                    <a:pt x="0" y="188"/>
                  </a:lnTo>
                  <a:lnTo>
                    <a:pt x="12" y="213"/>
                  </a:lnTo>
                  <a:lnTo>
                    <a:pt x="31" y="213"/>
                  </a:lnTo>
                  <a:lnTo>
                    <a:pt x="48" y="262"/>
                  </a:lnTo>
                  <a:lnTo>
                    <a:pt x="74" y="315"/>
                  </a:lnTo>
                  <a:lnTo>
                    <a:pt x="97" y="328"/>
                  </a:lnTo>
                  <a:lnTo>
                    <a:pt x="118" y="300"/>
                  </a:lnTo>
                  <a:lnTo>
                    <a:pt x="236" y="313"/>
                  </a:lnTo>
                  <a:lnTo>
                    <a:pt x="287" y="275"/>
                  </a:lnTo>
                  <a:lnTo>
                    <a:pt x="285" y="150"/>
                  </a:lnTo>
                  <a:lnTo>
                    <a:pt x="240" y="51"/>
                  </a:lnTo>
                  <a:lnTo>
                    <a:pt x="215" y="0"/>
                  </a:lnTo>
                  <a:lnTo>
                    <a:pt x="72" y="9"/>
                  </a:lnTo>
                  <a:lnTo>
                    <a:pt x="53" y="7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0" name="Freeform 43"/>
            <p:cNvSpPr>
              <a:spLocks/>
            </p:cNvSpPr>
            <p:nvPr/>
          </p:nvSpPr>
          <p:spPr bwMode="auto">
            <a:xfrm>
              <a:off x="3044" y="2840"/>
              <a:ext cx="98" cy="110"/>
            </a:xfrm>
            <a:custGeom>
              <a:avLst/>
              <a:gdLst>
                <a:gd name="T0" fmla="*/ 22 w 196"/>
                <a:gd name="T1" fmla="*/ 8 h 221"/>
                <a:gd name="T2" fmla="*/ 2 w 196"/>
                <a:gd name="T3" fmla="*/ 37 h 221"/>
                <a:gd name="T4" fmla="*/ 0 w 196"/>
                <a:gd name="T5" fmla="*/ 67 h 221"/>
                <a:gd name="T6" fmla="*/ 9 w 196"/>
                <a:gd name="T7" fmla="*/ 90 h 221"/>
                <a:gd name="T8" fmla="*/ 32 w 196"/>
                <a:gd name="T9" fmla="*/ 104 h 221"/>
                <a:gd name="T10" fmla="*/ 54 w 196"/>
                <a:gd name="T11" fmla="*/ 110 h 221"/>
                <a:gd name="T12" fmla="*/ 73 w 196"/>
                <a:gd name="T13" fmla="*/ 108 h 221"/>
                <a:gd name="T14" fmla="*/ 88 w 196"/>
                <a:gd name="T15" fmla="*/ 98 h 221"/>
                <a:gd name="T16" fmla="*/ 98 w 196"/>
                <a:gd name="T17" fmla="*/ 72 h 221"/>
                <a:gd name="T18" fmla="*/ 94 w 196"/>
                <a:gd name="T19" fmla="*/ 32 h 221"/>
                <a:gd name="T20" fmla="*/ 78 w 196"/>
                <a:gd name="T21" fmla="*/ 10 h 221"/>
                <a:gd name="T22" fmla="*/ 59 w 196"/>
                <a:gd name="T23" fmla="*/ 0 h 221"/>
                <a:gd name="T24" fmla="*/ 33 w 196"/>
                <a:gd name="T25" fmla="*/ 4 h 221"/>
                <a:gd name="T26" fmla="*/ 22 w 196"/>
                <a:gd name="T27" fmla="*/ 8 h 221"/>
                <a:gd name="T28" fmla="*/ 22 w 196"/>
                <a:gd name="T29" fmla="*/ 8 h 2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6"/>
                <a:gd name="T46" fmla="*/ 0 h 221"/>
                <a:gd name="T47" fmla="*/ 196 w 196"/>
                <a:gd name="T48" fmla="*/ 221 h 2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6" h="221">
                  <a:moveTo>
                    <a:pt x="44" y="17"/>
                  </a:moveTo>
                  <a:lnTo>
                    <a:pt x="4" y="74"/>
                  </a:lnTo>
                  <a:lnTo>
                    <a:pt x="0" y="135"/>
                  </a:lnTo>
                  <a:lnTo>
                    <a:pt x="17" y="181"/>
                  </a:lnTo>
                  <a:lnTo>
                    <a:pt x="64" y="209"/>
                  </a:lnTo>
                  <a:lnTo>
                    <a:pt x="108" y="221"/>
                  </a:lnTo>
                  <a:lnTo>
                    <a:pt x="146" y="217"/>
                  </a:lnTo>
                  <a:lnTo>
                    <a:pt x="175" y="196"/>
                  </a:lnTo>
                  <a:lnTo>
                    <a:pt x="196" y="145"/>
                  </a:lnTo>
                  <a:lnTo>
                    <a:pt x="188" y="65"/>
                  </a:lnTo>
                  <a:lnTo>
                    <a:pt x="156" y="21"/>
                  </a:lnTo>
                  <a:lnTo>
                    <a:pt x="118" y="0"/>
                  </a:lnTo>
                  <a:lnTo>
                    <a:pt x="66" y="8"/>
                  </a:lnTo>
                  <a:lnTo>
                    <a:pt x="44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1" name="Freeform 44"/>
            <p:cNvSpPr>
              <a:spLocks/>
            </p:cNvSpPr>
            <p:nvPr/>
          </p:nvSpPr>
          <p:spPr bwMode="auto">
            <a:xfrm>
              <a:off x="3031" y="2879"/>
              <a:ext cx="127" cy="94"/>
            </a:xfrm>
            <a:custGeom>
              <a:avLst/>
              <a:gdLst>
                <a:gd name="T0" fmla="*/ 0 w 255"/>
                <a:gd name="T1" fmla="*/ 29 h 186"/>
                <a:gd name="T2" fmla="*/ 21 w 255"/>
                <a:gd name="T3" fmla="*/ 58 h 186"/>
                <a:gd name="T4" fmla="*/ 42 w 255"/>
                <a:gd name="T5" fmla="*/ 69 h 186"/>
                <a:gd name="T6" fmla="*/ 66 w 255"/>
                <a:gd name="T7" fmla="*/ 76 h 186"/>
                <a:gd name="T8" fmla="*/ 88 w 255"/>
                <a:gd name="T9" fmla="*/ 76 h 186"/>
                <a:gd name="T10" fmla="*/ 102 w 255"/>
                <a:gd name="T11" fmla="*/ 65 h 186"/>
                <a:gd name="T12" fmla="*/ 116 w 255"/>
                <a:gd name="T13" fmla="*/ 38 h 186"/>
                <a:gd name="T14" fmla="*/ 118 w 255"/>
                <a:gd name="T15" fmla="*/ 0 h 186"/>
                <a:gd name="T16" fmla="*/ 127 w 255"/>
                <a:gd name="T17" fmla="*/ 80 h 186"/>
                <a:gd name="T18" fmla="*/ 114 w 255"/>
                <a:gd name="T19" fmla="*/ 80 h 186"/>
                <a:gd name="T20" fmla="*/ 93 w 255"/>
                <a:gd name="T21" fmla="*/ 90 h 186"/>
                <a:gd name="T22" fmla="*/ 53 w 255"/>
                <a:gd name="T23" fmla="*/ 89 h 186"/>
                <a:gd name="T24" fmla="*/ 25 w 255"/>
                <a:gd name="T25" fmla="*/ 94 h 186"/>
                <a:gd name="T26" fmla="*/ 22 w 255"/>
                <a:gd name="T27" fmla="*/ 88 h 186"/>
                <a:gd name="T28" fmla="*/ 28 w 255"/>
                <a:gd name="T29" fmla="*/ 76 h 186"/>
                <a:gd name="T30" fmla="*/ 9 w 255"/>
                <a:gd name="T31" fmla="*/ 59 h 186"/>
                <a:gd name="T32" fmla="*/ 0 w 255"/>
                <a:gd name="T33" fmla="*/ 29 h 186"/>
                <a:gd name="T34" fmla="*/ 0 w 255"/>
                <a:gd name="T35" fmla="*/ 29 h 1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5"/>
                <a:gd name="T55" fmla="*/ 0 h 186"/>
                <a:gd name="T56" fmla="*/ 255 w 255"/>
                <a:gd name="T57" fmla="*/ 186 h 18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5" h="186">
                  <a:moveTo>
                    <a:pt x="0" y="57"/>
                  </a:moveTo>
                  <a:lnTo>
                    <a:pt x="42" y="114"/>
                  </a:lnTo>
                  <a:lnTo>
                    <a:pt x="84" y="137"/>
                  </a:lnTo>
                  <a:lnTo>
                    <a:pt x="133" y="150"/>
                  </a:lnTo>
                  <a:lnTo>
                    <a:pt x="177" y="150"/>
                  </a:lnTo>
                  <a:lnTo>
                    <a:pt x="205" y="129"/>
                  </a:lnTo>
                  <a:lnTo>
                    <a:pt x="232" y="76"/>
                  </a:lnTo>
                  <a:lnTo>
                    <a:pt x="236" y="0"/>
                  </a:lnTo>
                  <a:lnTo>
                    <a:pt x="255" y="158"/>
                  </a:lnTo>
                  <a:lnTo>
                    <a:pt x="228" y="158"/>
                  </a:lnTo>
                  <a:lnTo>
                    <a:pt x="186" y="179"/>
                  </a:lnTo>
                  <a:lnTo>
                    <a:pt x="107" y="177"/>
                  </a:lnTo>
                  <a:lnTo>
                    <a:pt x="50" y="186"/>
                  </a:lnTo>
                  <a:lnTo>
                    <a:pt x="44" y="175"/>
                  </a:lnTo>
                  <a:lnTo>
                    <a:pt x="57" y="150"/>
                  </a:lnTo>
                  <a:lnTo>
                    <a:pt x="19" y="116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2" name="Freeform 45"/>
            <p:cNvSpPr>
              <a:spLocks/>
            </p:cNvSpPr>
            <p:nvPr/>
          </p:nvSpPr>
          <p:spPr bwMode="auto">
            <a:xfrm>
              <a:off x="3062" y="2969"/>
              <a:ext cx="71" cy="39"/>
            </a:xfrm>
            <a:custGeom>
              <a:avLst/>
              <a:gdLst>
                <a:gd name="T0" fmla="*/ 0 w 142"/>
                <a:gd name="T1" fmla="*/ 39 h 77"/>
                <a:gd name="T2" fmla="*/ 1 w 142"/>
                <a:gd name="T3" fmla="*/ 7 h 77"/>
                <a:gd name="T4" fmla="*/ 15 w 142"/>
                <a:gd name="T5" fmla="*/ 0 h 77"/>
                <a:gd name="T6" fmla="*/ 70 w 142"/>
                <a:gd name="T7" fmla="*/ 3 h 77"/>
                <a:gd name="T8" fmla="*/ 71 w 142"/>
                <a:gd name="T9" fmla="*/ 37 h 77"/>
                <a:gd name="T10" fmla="*/ 0 w 142"/>
                <a:gd name="T11" fmla="*/ 39 h 77"/>
                <a:gd name="T12" fmla="*/ 0 w 142"/>
                <a:gd name="T13" fmla="*/ 39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2"/>
                <a:gd name="T22" fmla="*/ 0 h 77"/>
                <a:gd name="T23" fmla="*/ 142 w 142"/>
                <a:gd name="T24" fmla="*/ 77 h 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2" h="77">
                  <a:moveTo>
                    <a:pt x="0" y="77"/>
                  </a:moveTo>
                  <a:lnTo>
                    <a:pt x="2" y="13"/>
                  </a:lnTo>
                  <a:lnTo>
                    <a:pt x="30" y="0"/>
                  </a:lnTo>
                  <a:lnTo>
                    <a:pt x="139" y="5"/>
                  </a:lnTo>
                  <a:lnTo>
                    <a:pt x="142" y="74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A6A6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3" name="Freeform 46"/>
            <p:cNvSpPr>
              <a:spLocks/>
            </p:cNvSpPr>
            <p:nvPr/>
          </p:nvSpPr>
          <p:spPr bwMode="auto">
            <a:xfrm>
              <a:off x="2563" y="1542"/>
              <a:ext cx="241" cy="53"/>
            </a:xfrm>
            <a:custGeom>
              <a:avLst/>
              <a:gdLst>
                <a:gd name="T0" fmla="*/ 241 w 483"/>
                <a:gd name="T1" fmla="*/ 35 h 107"/>
                <a:gd name="T2" fmla="*/ 228 w 483"/>
                <a:gd name="T3" fmla="*/ 16 h 107"/>
                <a:gd name="T4" fmla="*/ 171 w 483"/>
                <a:gd name="T5" fmla="*/ 12 h 107"/>
                <a:gd name="T6" fmla="*/ 109 w 483"/>
                <a:gd name="T7" fmla="*/ 0 h 107"/>
                <a:gd name="T8" fmla="*/ 50 w 483"/>
                <a:gd name="T9" fmla="*/ 20 h 107"/>
                <a:gd name="T10" fmla="*/ 0 w 483"/>
                <a:gd name="T11" fmla="*/ 53 h 107"/>
                <a:gd name="T12" fmla="*/ 70 w 483"/>
                <a:gd name="T13" fmla="*/ 35 h 107"/>
                <a:gd name="T14" fmla="*/ 115 w 483"/>
                <a:gd name="T15" fmla="*/ 38 h 107"/>
                <a:gd name="T16" fmla="*/ 163 w 483"/>
                <a:gd name="T17" fmla="*/ 31 h 107"/>
                <a:gd name="T18" fmla="*/ 195 w 483"/>
                <a:gd name="T19" fmla="*/ 44 h 107"/>
                <a:gd name="T20" fmla="*/ 232 w 483"/>
                <a:gd name="T21" fmla="*/ 42 h 107"/>
                <a:gd name="T22" fmla="*/ 241 w 483"/>
                <a:gd name="T23" fmla="*/ 35 h 107"/>
                <a:gd name="T24" fmla="*/ 241 w 483"/>
                <a:gd name="T25" fmla="*/ 35 h 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3"/>
                <a:gd name="T40" fmla="*/ 0 h 107"/>
                <a:gd name="T41" fmla="*/ 483 w 483"/>
                <a:gd name="T42" fmla="*/ 107 h 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3" h="107">
                  <a:moveTo>
                    <a:pt x="483" y="71"/>
                  </a:moveTo>
                  <a:lnTo>
                    <a:pt x="456" y="33"/>
                  </a:lnTo>
                  <a:lnTo>
                    <a:pt x="342" y="25"/>
                  </a:lnTo>
                  <a:lnTo>
                    <a:pt x="219" y="0"/>
                  </a:lnTo>
                  <a:lnTo>
                    <a:pt x="101" y="40"/>
                  </a:lnTo>
                  <a:lnTo>
                    <a:pt x="0" y="107"/>
                  </a:lnTo>
                  <a:lnTo>
                    <a:pt x="141" y="71"/>
                  </a:lnTo>
                  <a:lnTo>
                    <a:pt x="230" y="76"/>
                  </a:lnTo>
                  <a:lnTo>
                    <a:pt x="327" y="63"/>
                  </a:lnTo>
                  <a:lnTo>
                    <a:pt x="390" y="88"/>
                  </a:lnTo>
                  <a:lnTo>
                    <a:pt x="464" y="84"/>
                  </a:lnTo>
                  <a:lnTo>
                    <a:pt x="483" y="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4" name="Freeform 47"/>
            <p:cNvSpPr>
              <a:spLocks/>
            </p:cNvSpPr>
            <p:nvPr/>
          </p:nvSpPr>
          <p:spPr bwMode="auto">
            <a:xfrm>
              <a:off x="2958" y="1538"/>
              <a:ext cx="182" cy="62"/>
            </a:xfrm>
            <a:custGeom>
              <a:avLst/>
              <a:gdLst>
                <a:gd name="T0" fmla="*/ 0 w 363"/>
                <a:gd name="T1" fmla="*/ 37 h 123"/>
                <a:gd name="T2" fmla="*/ 26 w 363"/>
                <a:gd name="T3" fmla="*/ 18 h 123"/>
                <a:gd name="T4" fmla="*/ 45 w 363"/>
                <a:gd name="T5" fmla="*/ 11 h 123"/>
                <a:gd name="T6" fmla="*/ 78 w 363"/>
                <a:gd name="T7" fmla="*/ 13 h 123"/>
                <a:gd name="T8" fmla="*/ 123 w 363"/>
                <a:gd name="T9" fmla="*/ 0 h 123"/>
                <a:gd name="T10" fmla="*/ 145 w 363"/>
                <a:gd name="T11" fmla="*/ 9 h 123"/>
                <a:gd name="T12" fmla="*/ 166 w 363"/>
                <a:gd name="T13" fmla="*/ 28 h 123"/>
                <a:gd name="T14" fmla="*/ 182 w 363"/>
                <a:gd name="T15" fmla="*/ 62 h 123"/>
                <a:gd name="T16" fmla="*/ 133 w 363"/>
                <a:gd name="T17" fmla="*/ 48 h 123"/>
                <a:gd name="T18" fmla="*/ 115 w 363"/>
                <a:gd name="T19" fmla="*/ 44 h 123"/>
                <a:gd name="T20" fmla="*/ 22 w 363"/>
                <a:gd name="T21" fmla="*/ 44 h 123"/>
                <a:gd name="T22" fmla="*/ 0 w 363"/>
                <a:gd name="T23" fmla="*/ 37 h 123"/>
                <a:gd name="T24" fmla="*/ 0 w 363"/>
                <a:gd name="T25" fmla="*/ 37 h 1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3"/>
                <a:gd name="T40" fmla="*/ 0 h 123"/>
                <a:gd name="T41" fmla="*/ 363 w 363"/>
                <a:gd name="T42" fmla="*/ 123 h 1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3" h="123">
                  <a:moveTo>
                    <a:pt x="0" y="74"/>
                  </a:moveTo>
                  <a:lnTo>
                    <a:pt x="51" y="36"/>
                  </a:lnTo>
                  <a:lnTo>
                    <a:pt x="89" y="21"/>
                  </a:lnTo>
                  <a:lnTo>
                    <a:pt x="156" y="25"/>
                  </a:lnTo>
                  <a:lnTo>
                    <a:pt x="245" y="0"/>
                  </a:lnTo>
                  <a:lnTo>
                    <a:pt x="289" y="17"/>
                  </a:lnTo>
                  <a:lnTo>
                    <a:pt x="332" y="55"/>
                  </a:lnTo>
                  <a:lnTo>
                    <a:pt x="363" y="123"/>
                  </a:lnTo>
                  <a:lnTo>
                    <a:pt x="266" y="95"/>
                  </a:lnTo>
                  <a:lnTo>
                    <a:pt x="230" y="87"/>
                  </a:lnTo>
                  <a:lnTo>
                    <a:pt x="43" y="87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5" name="Freeform 48"/>
            <p:cNvSpPr>
              <a:spLocks/>
            </p:cNvSpPr>
            <p:nvPr/>
          </p:nvSpPr>
          <p:spPr bwMode="auto">
            <a:xfrm>
              <a:off x="2608" y="1577"/>
              <a:ext cx="524" cy="32"/>
            </a:xfrm>
            <a:custGeom>
              <a:avLst/>
              <a:gdLst>
                <a:gd name="T0" fmla="*/ 0 w 1050"/>
                <a:gd name="T1" fmla="*/ 26 h 62"/>
                <a:gd name="T2" fmla="*/ 33 w 1050"/>
                <a:gd name="T3" fmla="*/ 14 h 62"/>
                <a:gd name="T4" fmla="*/ 454 w 1050"/>
                <a:gd name="T5" fmla="*/ 7 h 62"/>
                <a:gd name="T6" fmla="*/ 506 w 1050"/>
                <a:gd name="T7" fmla="*/ 19 h 62"/>
                <a:gd name="T8" fmla="*/ 524 w 1050"/>
                <a:gd name="T9" fmla="*/ 32 h 62"/>
                <a:gd name="T10" fmla="*/ 500 w 1050"/>
                <a:gd name="T11" fmla="*/ 9 h 62"/>
                <a:gd name="T12" fmla="*/ 471 w 1050"/>
                <a:gd name="T13" fmla="*/ 0 h 62"/>
                <a:gd name="T14" fmla="*/ 413 w 1050"/>
                <a:gd name="T15" fmla="*/ 0 h 62"/>
                <a:gd name="T16" fmla="*/ 104 w 1050"/>
                <a:gd name="T17" fmla="*/ 5 h 62"/>
                <a:gd name="T18" fmla="*/ 35 w 1050"/>
                <a:gd name="T19" fmla="*/ 5 h 62"/>
                <a:gd name="T20" fmla="*/ 0 w 1050"/>
                <a:gd name="T21" fmla="*/ 26 h 62"/>
                <a:gd name="T22" fmla="*/ 0 w 1050"/>
                <a:gd name="T23" fmla="*/ 26 h 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0"/>
                <a:gd name="T37" fmla="*/ 0 h 62"/>
                <a:gd name="T38" fmla="*/ 1050 w 1050"/>
                <a:gd name="T39" fmla="*/ 62 h 6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0" h="62">
                  <a:moveTo>
                    <a:pt x="0" y="51"/>
                  </a:moveTo>
                  <a:lnTo>
                    <a:pt x="67" y="28"/>
                  </a:lnTo>
                  <a:lnTo>
                    <a:pt x="909" y="13"/>
                  </a:lnTo>
                  <a:lnTo>
                    <a:pt x="1013" y="36"/>
                  </a:lnTo>
                  <a:lnTo>
                    <a:pt x="1050" y="62"/>
                  </a:lnTo>
                  <a:lnTo>
                    <a:pt x="1002" y="17"/>
                  </a:lnTo>
                  <a:lnTo>
                    <a:pt x="943" y="0"/>
                  </a:lnTo>
                  <a:lnTo>
                    <a:pt x="827" y="0"/>
                  </a:lnTo>
                  <a:lnTo>
                    <a:pt x="208" y="9"/>
                  </a:lnTo>
                  <a:lnTo>
                    <a:pt x="71" y="9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6" name="Freeform 49"/>
            <p:cNvSpPr>
              <a:spLocks/>
            </p:cNvSpPr>
            <p:nvPr/>
          </p:nvSpPr>
          <p:spPr bwMode="auto">
            <a:xfrm>
              <a:off x="2545" y="1594"/>
              <a:ext cx="315" cy="202"/>
            </a:xfrm>
            <a:custGeom>
              <a:avLst/>
              <a:gdLst>
                <a:gd name="T0" fmla="*/ 45 w 629"/>
                <a:gd name="T1" fmla="*/ 103 h 405"/>
                <a:gd name="T2" fmla="*/ 48 w 629"/>
                <a:gd name="T3" fmla="*/ 135 h 405"/>
                <a:gd name="T4" fmla="*/ 67 w 629"/>
                <a:gd name="T5" fmla="*/ 156 h 405"/>
                <a:gd name="T6" fmla="*/ 102 w 629"/>
                <a:gd name="T7" fmla="*/ 167 h 405"/>
                <a:gd name="T8" fmla="*/ 174 w 629"/>
                <a:gd name="T9" fmla="*/ 165 h 405"/>
                <a:gd name="T10" fmla="*/ 228 w 629"/>
                <a:gd name="T11" fmla="*/ 144 h 405"/>
                <a:gd name="T12" fmla="*/ 250 w 629"/>
                <a:gd name="T13" fmla="*/ 119 h 405"/>
                <a:gd name="T14" fmla="*/ 260 w 629"/>
                <a:gd name="T15" fmla="*/ 85 h 405"/>
                <a:gd name="T16" fmla="*/ 265 w 629"/>
                <a:gd name="T17" fmla="*/ 63 h 405"/>
                <a:gd name="T18" fmla="*/ 265 w 629"/>
                <a:gd name="T19" fmla="*/ 23 h 405"/>
                <a:gd name="T20" fmla="*/ 235 w 629"/>
                <a:gd name="T21" fmla="*/ 0 h 405"/>
                <a:gd name="T22" fmla="*/ 315 w 629"/>
                <a:gd name="T23" fmla="*/ 1 h 405"/>
                <a:gd name="T24" fmla="*/ 306 w 629"/>
                <a:gd name="T25" fmla="*/ 27 h 405"/>
                <a:gd name="T26" fmla="*/ 302 w 629"/>
                <a:gd name="T27" fmla="*/ 109 h 405"/>
                <a:gd name="T28" fmla="*/ 295 w 629"/>
                <a:gd name="T29" fmla="*/ 163 h 405"/>
                <a:gd name="T30" fmla="*/ 301 w 629"/>
                <a:gd name="T31" fmla="*/ 202 h 405"/>
                <a:gd name="T32" fmla="*/ 287 w 629"/>
                <a:gd name="T33" fmla="*/ 191 h 405"/>
                <a:gd name="T34" fmla="*/ 269 w 629"/>
                <a:gd name="T35" fmla="*/ 159 h 405"/>
                <a:gd name="T36" fmla="*/ 239 w 629"/>
                <a:gd name="T37" fmla="*/ 159 h 405"/>
                <a:gd name="T38" fmla="*/ 219 w 629"/>
                <a:gd name="T39" fmla="*/ 159 h 405"/>
                <a:gd name="T40" fmla="*/ 186 w 629"/>
                <a:gd name="T41" fmla="*/ 172 h 405"/>
                <a:gd name="T42" fmla="*/ 154 w 629"/>
                <a:gd name="T43" fmla="*/ 174 h 405"/>
                <a:gd name="T44" fmla="*/ 111 w 629"/>
                <a:gd name="T45" fmla="*/ 176 h 405"/>
                <a:gd name="T46" fmla="*/ 78 w 629"/>
                <a:gd name="T47" fmla="*/ 172 h 405"/>
                <a:gd name="T48" fmla="*/ 39 w 629"/>
                <a:gd name="T49" fmla="*/ 159 h 405"/>
                <a:gd name="T50" fmla="*/ 0 w 629"/>
                <a:gd name="T51" fmla="*/ 144 h 405"/>
                <a:gd name="T52" fmla="*/ 0 w 629"/>
                <a:gd name="T53" fmla="*/ 91 h 405"/>
                <a:gd name="T54" fmla="*/ 45 w 629"/>
                <a:gd name="T55" fmla="*/ 103 h 405"/>
                <a:gd name="T56" fmla="*/ 45 w 629"/>
                <a:gd name="T57" fmla="*/ 103 h 4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29"/>
                <a:gd name="T88" fmla="*/ 0 h 405"/>
                <a:gd name="T89" fmla="*/ 629 w 629"/>
                <a:gd name="T90" fmla="*/ 405 h 40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29" h="405">
                  <a:moveTo>
                    <a:pt x="89" y="207"/>
                  </a:moveTo>
                  <a:lnTo>
                    <a:pt x="95" y="270"/>
                  </a:lnTo>
                  <a:lnTo>
                    <a:pt x="133" y="312"/>
                  </a:lnTo>
                  <a:lnTo>
                    <a:pt x="203" y="335"/>
                  </a:lnTo>
                  <a:lnTo>
                    <a:pt x="348" y="331"/>
                  </a:lnTo>
                  <a:lnTo>
                    <a:pt x="456" y="289"/>
                  </a:lnTo>
                  <a:lnTo>
                    <a:pt x="500" y="238"/>
                  </a:lnTo>
                  <a:lnTo>
                    <a:pt x="519" y="171"/>
                  </a:lnTo>
                  <a:lnTo>
                    <a:pt x="530" y="126"/>
                  </a:lnTo>
                  <a:lnTo>
                    <a:pt x="530" y="46"/>
                  </a:lnTo>
                  <a:lnTo>
                    <a:pt x="469" y="0"/>
                  </a:lnTo>
                  <a:lnTo>
                    <a:pt x="629" y="2"/>
                  </a:lnTo>
                  <a:lnTo>
                    <a:pt x="612" y="55"/>
                  </a:lnTo>
                  <a:lnTo>
                    <a:pt x="604" y="219"/>
                  </a:lnTo>
                  <a:lnTo>
                    <a:pt x="589" y="327"/>
                  </a:lnTo>
                  <a:lnTo>
                    <a:pt x="601" y="405"/>
                  </a:lnTo>
                  <a:lnTo>
                    <a:pt x="574" y="382"/>
                  </a:lnTo>
                  <a:lnTo>
                    <a:pt x="538" y="319"/>
                  </a:lnTo>
                  <a:lnTo>
                    <a:pt x="477" y="319"/>
                  </a:lnTo>
                  <a:lnTo>
                    <a:pt x="437" y="319"/>
                  </a:lnTo>
                  <a:lnTo>
                    <a:pt x="371" y="344"/>
                  </a:lnTo>
                  <a:lnTo>
                    <a:pt x="308" y="348"/>
                  </a:lnTo>
                  <a:lnTo>
                    <a:pt x="222" y="352"/>
                  </a:lnTo>
                  <a:lnTo>
                    <a:pt x="156" y="344"/>
                  </a:lnTo>
                  <a:lnTo>
                    <a:pt x="78" y="319"/>
                  </a:lnTo>
                  <a:lnTo>
                    <a:pt x="0" y="289"/>
                  </a:lnTo>
                  <a:lnTo>
                    <a:pt x="0" y="183"/>
                  </a:lnTo>
                  <a:lnTo>
                    <a:pt x="89" y="2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7" name="Freeform 50"/>
            <p:cNvSpPr>
              <a:spLocks/>
            </p:cNvSpPr>
            <p:nvPr/>
          </p:nvSpPr>
          <p:spPr bwMode="auto">
            <a:xfrm>
              <a:off x="2732" y="1763"/>
              <a:ext cx="176" cy="86"/>
            </a:xfrm>
            <a:custGeom>
              <a:avLst/>
              <a:gdLst>
                <a:gd name="T0" fmla="*/ 34 w 352"/>
                <a:gd name="T1" fmla="*/ 0 h 173"/>
                <a:gd name="T2" fmla="*/ 31 w 352"/>
                <a:gd name="T3" fmla="*/ 28 h 173"/>
                <a:gd name="T4" fmla="*/ 45 w 352"/>
                <a:gd name="T5" fmla="*/ 47 h 173"/>
                <a:gd name="T6" fmla="*/ 65 w 352"/>
                <a:gd name="T7" fmla="*/ 40 h 173"/>
                <a:gd name="T8" fmla="*/ 82 w 352"/>
                <a:gd name="T9" fmla="*/ 40 h 173"/>
                <a:gd name="T10" fmla="*/ 115 w 352"/>
                <a:gd name="T11" fmla="*/ 63 h 173"/>
                <a:gd name="T12" fmla="*/ 135 w 352"/>
                <a:gd name="T13" fmla="*/ 66 h 173"/>
                <a:gd name="T14" fmla="*/ 176 w 352"/>
                <a:gd name="T15" fmla="*/ 63 h 173"/>
                <a:gd name="T16" fmla="*/ 154 w 352"/>
                <a:gd name="T17" fmla="*/ 79 h 173"/>
                <a:gd name="T18" fmla="*/ 107 w 352"/>
                <a:gd name="T19" fmla="*/ 86 h 173"/>
                <a:gd name="T20" fmla="*/ 55 w 352"/>
                <a:gd name="T21" fmla="*/ 66 h 173"/>
                <a:gd name="T22" fmla="*/ 8 w 352"/>
                <a:gd name="T23" fmla="*/ 63 h 173"/>
                <a:gd name="T24" fmla="*/ 0 w 352"/>
                <a:gd name="T25" fmla="*/ 47 h 173"/>
                <a:gd name="T26" fmla="*/ 6 w 352"/>
                <a:gd name="T27" fmla="*/ 28 h 173"/>
                <a:gd name="T28" fmla="*/ 22 w 352"/>
                <a:gd name="T29" fmla="*/ 14 h 173"/>
                <a:gd name="T30" fmla="*/ 34 w 352"/>
                <a:gd name="T31" fmla="*/ 0 h 173"/>
                <a:gd name="T32" fmla="*/ 34 w 352"/>
                <a:gd name="T33" fmla="*/ 0 h 1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173"/>
                <a:gd name="T53" fmla="*/ 352 w 352"/>
                <a:gd name="T54" fmla="*/ 173 h 1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173">
                  <a:moveTo>
                    <a:pt x="67" y="0"/>
                  </a:moveTo>
                  <a:lnTo>
                    <a:pt x="63" y="56"/>
                  </a:lnTo>
                  <a:lnTo>
                    <a:pt x="90" y="95"/>
                  </a:lnTo>
                  <a:lnTo>
                    <a:pt x="130" y="80"/>
                  </a:lnTo>
                  <a:lnTo>
                    <a:pt x="164" y="80"/>
                  </a:lnTo>
                  <a:lnTo>
                    <a:pt x="230" y="126"/>
                  </a:lnTo>
                  <a:lnTo>
                    <a:pt x="270" y="133"/>
                  </a:lnTo>
                  <a:lnTo>
                    <a:pt x="352" y="126"/>
                  </a:lnTo>
                  <a:lnTo>
                    <a:pt x="308" y="158"/>
                  </a:lnTo>
                  <a:lnTo>
                    <a:pt x="215" y="173"/>
                  </a:lnTo>
                  <a:lnTo>
                    <a:pt x="111" y="133"/>
                  </a:lnTo>
                  <a:lnTo>
                    <a:pt x="16" y="126"/>
                  </a:lnTo>
                  <a:lnTo>
                    <a:pt x="0" y="95"/>
                  </a:lnTo>
                  <a:lnTo>
                    <a:pt x="12" y="56"/>
                  </a:lnTo>
                  <a:lnTo>
                    <a:pt x="44" y="2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8" name="Freeform 51"/>
            <p:cNvSpPr>
              <a:spLocks/>
            </p:cNvSpPr>
            <p:nvPr/>
          </p:nvSpPr>
          <p:spPr bwMode="auto">
            <a:xfrm>
              <a:off x="2925" y="1792"/>
              <a:ext cx="61" cy="26"/>
            </a:xfrm>
            <a:custGeom>
              <a:avLst/>
              <a:gdLst>
                <a:gd name="T0" fmla="*/ 0 w 122"/>
                <a:gd name="T1" fmla="*/ 22 h 52"/>
                <a:gd name="T2" fmla="*/ 15 w 122"/>
                <a:gd name="T3" fmla="*/ 11 h 52"/>
                <a:gd name="T4" fmla="*/ 39 w 122"/>
                <a:gd name="T5" fmla="*/ 11 h 52"/>
                <a:gd name="T6" fmla="*/ 61 w 122"/>
                <a:gd name="T7" fmla="*/ 0 h 52"/>
                <a:gd name="T8" fmla="*/ 48 w 122"/>
                <a:gd name="T9" fmla="*/ 22 h 52"/>
                <a:gd name="T10" fmla="*/ 22 w 122"/>
                <a:gd name="T11" fmla="*/ 26 h 52"/>
                <a:gd name="T12" fmla="*/ 0 w 122"/>
                <a:gd name="T13" fmla="*/ 22 h 52"/>
                <a:gd name="T14" fmla="*/ 0 w 122"/>
                <a:gd name="T15" fmla="*/ 22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2"/>
                <a:gd name="T25" fmla="*/ 0 h 52"/>
                <a:gd name="T26" fmla="*/ 122 w 122"/>
                <a:gd name="T27" fmla="*/ 52 h 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2" h="52">
                  <a:moveTo>
                    <a:pt x="0" y="44"/>
                  </a:moveTo>
                  <a:lnTo>
                    <a:pt x="29" y="21"/>
                  </a:lnTo>
                  <a:lnTo>
                    <a:pt x="78" y="21"/>
                  </a:lnTo>
                  <a:lnTo>
                    <a:pt x="122" y="0"/>
                  </a:lnTo>
                  <a:lnTo>
                    <a:pt x="95" y="44"/>
                  </a:lnTo>
                  <a:lnTo>
                    <a:pt x="44" y="52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9" name="Freeform 52"/>
            <p:cNvSpPr>
              <a:spLocks/>
            </p:cNvSpPr>
            <p:nvPr/>
          </p:nvSpPr>
          <p:spPr bwMode="auto">
            <a:xfrm>
              <a:off x="2745" y="1600"/>
              <a:ext cx="78" cy="71"/>
            </a:xfrm>
            <a:custGeom>
              <a:avLst/>
              <a:gdLst>
                <a:gd name="T0" fmla="*/ 0 w 158"/>
                <a:gd name="T1" fmla="*/ 0 h 141"/>
                <a:gd name="T2" fmla="*/ 33 w 158"/>
                <a:gd name="T3" fmla="*/ 14 h 141"/>
                <a:gd name="T4" fmla="*/ 41 w 158"/>
                <a:gd name="T5" fmla="*/ 30 h 141"/>
                <a:gd name="T6" fmla="*/ 8 w 158"/>
                <a:gd name="T7" fmla="*/ 22 h 141"/>
                <a:gd name="T8" fmla="*/ 29 w 158"/>
                <a:gd name="T9" fmla="*/ 39 h 141"/>
                <a:gd name="T10" fmla="*/ 32 w 158"/>
                <a:gd name="T11" fmla="*/ 51 h 141"/>
                <a:gd name="T12" fmla="*/ 5 w 158"/>
                <a:gd name="T13" fmla="*/ 41 h 141"/>
                <a:gd name="T14" fmla="*/ 25 w 158"/>
                <a:gd name="T15" fmla="*/ 70 h 141"/>
                <a:gd name="T16" fmla="*/ 54 w 158"/>
                <a:gd name="T17" fmla="*/ 71 h 141"/>
                <a:gd name="T18" fmla="*/ 78 w 158"/>
                <a:gd name="T19" fmla="*/ 56 h 141"/>
                <a:gd name="T20" fmla="*/ 77 w 158"/>
                <a:gd name="T21" fmla="*/ 23 h 141"/>
                <a:gd name="T22" fmla="*/ 36 w 158"/>
                <a:gd name="T23" fmla="*/ 3 h 141"/>
                <a:gd name="T24" fmla="*/ 0 w 158"/>
                <a:gd name="T25" fmla="*/ 0 h 141"/>
                <a:gd name="T26" fmla="*/ 0 w 158"/>
                <a:gd name="T27" fmla="*/ 0 h 1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8"/>
                <a:gd name="T43" fmla="*/ 0 h 141"/>
                <a:gd name="T44" fmla="*/ 158 w 158"/>
                <a:gd name="T45" fmla="*/ 141 h 1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8" h="141">
                  <a:moveTo>
                    <a:pt x="0" y="0"/>
                  </a:moveTo>
                  <a:lnTo>
                    <a:pt x="67" y="27"/>
                  </a:lnTo>
                  <a:lnTo>
                    <a:pt x="84" y="59"/>
                  </a:lnTo>
                  <a:lnTo>
                    <a:pt x="17" y="44"/>
                  </a:lnTo>
                  <a:lnTo>
                    <a:pt x="59" y="78"/>
                  </a:lnTo>
                  <a:lnTo>
                    <a:pt x="65" y="101"/>
                  </a:lnTo>
                  <a:lnTo>
                    <a:pt x="10" y="82"/>
                  </a:lnTo>
                  <a:lnTo>
                    <a:pt x="51" y="139"/>
                  </a:lnTo>
                  <a:lnTo>
                    <a:pt x="110" y="141"/>
                  </a:lnTo>
                  <a:lnTo>
                    <a:pt x="158" y="111"/>
                  </a:lnTo>
                  <a:lnTo>
                    <a:pt x="156" y="46"/>
                  </a:lnTo>
                  <a:lnTo>
                    <a:pt x="7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0" name="Freeform 53"/>
            <p:cNvSpPr>
              <a:spLocks/>
            </p:cNvSpPr>
            <p:nvPr/>
          </p:nvSpPr>
          <p:spPr bwMode="auto">
            <a:xfrm>
              <a:off x="2535" y="1506"/>
              <a:ext cx="222" cy="212"/>
            </a:xfrm>
            <a:custGeom>
              <a:avLst/>
              <a:gdLst>
                <a:gd name="T0" fmla="*/ 196 w 445"/>
                <a:gd name="T1" fmla="*/ 127 h 424"/>
                <a:gd name="T2" fmla="*/ 177 w 445"/>
                <a:gd name="T3" fmla="*/ 123 h 424"/>
                <a:gd name="T4" fmla="*/ 166 w 445"/>
                <a:gd name="T5" fmla="*/ 122 h 424"/>
                <a:gd name="T6" fmla="*/ 169 w 445"/>
                <a:gd name="T7" fmla="*/ 105 h 424"/>
                <a:gd name="T8" fmla="*/ 125 w 445"/>
                <a:gd name="T9" fmla="*/ 103 h 424"/>
                <a:gd name="T10" fmla="*/ 102 w 445"/>
                <a:gd name="T11" fmla="*/ 87 h 424"/>
                <a:gd name="T12" fmla="*/ 78 w 445"/>
                <a:gd name="T13" fmla="*/ 0 h 424"/>
                <a:gd name="T14" fmla="*/ 41 w 445"/>
                <a:gd name="T15" fmla="*/ 10 h 424"/>
                <a:gd name="T16" fmla="*/ 0 w 445"/>
                <a:gd name="T17" fmla="*/ 110 h 424"/>
                <a:gd name="T18" fmla="*/ 5 w 445"/>
                <a:gd name="T19" fmla="*/ 197 h 424"/>
                <a:gd name="T20" fmla="*/ 46 w 445"/>
                <a:gd name="T21" fmla="*/ 205 h 424"/>
                <a:gd name="T22" fmla="*/ 68 w 445"/>
                <a:gd name="T23" fmla="*/ 188 h 424"/>
                <a:gd name="T24" fmla="*/ 116 w 445"/>
                <a:gd name="T25" fmla="*/ 211 h 424"/>
                <a:gd name="T26" fmla="*/ 168 w 445"/>
                <a:gd name="T27" fmla="*/ 212 h 424"/>
                <a:gd name="T28" fmla="*/ 222 w 445"/>
                <a:gd name="T29" fmla="*/ 189 h 424"/>
                <a:gd name="T30" fmla="*/ 178 w 445"/>
                <a:gd name="T31" fmla="*/ 193 h 424"/>
                <a:gd name="T32" fmla="*/ 142 w 445"/>
                <a:gd name="T33" fmla="*/ 189 h 424"/>
                <a:gd name="T34" fmla="*/ 133 w 445"/>
                <a:gd name="T35" fmla="*/ 181 h 424"/>
                <a:gd name="T36" fmla="*/ 151 w 445"/>
                <a:gd name="T37" fmla="*/ 171 h 424"/>
                <a:gd name="T38" fmla="*/ 135 w 445"/>
                <a:gd name="T39" fmla="*/ 167 h 424"/>
                <a:gd name="T40" fmla="*/ 137 w 445"/>
                <a:gd name="T41" fmla="*/ 159 h 424"/>
                <a:gd name="T42" fmla="*/ 148 w 445"/>
                <a:gd name="T43" fmla="*/ 158 h 424"/>
                <a:gd name="T44" fmla="*/ 155 w 445"/>
                <a:gd name="T45" fmla="*/ 151 h 424"/>
                <a:gd name="T46" fmla="*/ 159 w 445"/>
                <a:gd name="T47" fmla="*/ 158 h 424"/>
                <a:gd name="T48" fmla="*/ 194 w 445"/>
                <a:gd name="T49" fmla="*/ 158 h 424"/>
                <a:gd name="T50" fmla="*/ 205 w 445"/>
                <a:gd name="T51" fmla="*/ 141 h 424"/>
                <a:gd name="T52" fmla="*/ 196 w 445"/>
                <a:gd name="T53" fmla="*/ 136 h 424"/>
                <a:gd name="T54" fmla="*/ 186 w 445"/>
                <a:gd name="T55" fmla="*/ 145 h 424"/>
                <a:gd name="T56" fmla="*/ 175 w 445"/>
                <a:gd name="T57" fmla="*/ 145 h 424"/>
                <a:gd name="T58" fmla="*/ 175 w 445"/>
                <a:gd name="T59" fmla="*/ 130 h 424"/>
                <a:gd name="T60" fmla="*/ 196 w 445"/>
                <a:gd name="T61" fmla="*/ 127 h 424"/>
                <a:gd name="T62" fmla="*/ 196 w 445"/>
                <a:gd name="T63" fmla="*/ 127 h 4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45"/>
                <a:gd name="T97" fmla="*/ 0 h 424"/>
                <a:gd name="T98" fmla="*/ 445 w 445"/>
                <a:gd name="T99" fmla="*/ 424 h 4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45" h="424">
                  <a:moveTo>
                    <a:pt x="393" y="255"/>
                  </a:moveTo>
                  <a:lnTo>
                    <a:pt x="355" y="247"/>
                  </a:lnTo>
                  <a:lnTo>
                    <a:pt x="333" y="245"/>
                  </a:lnTo>
                  <a:lnTo>
                    <a:pt x="338" y="209"/>
                  </a:lnTo>
                  <a:lnTo>
                    <a:pt x="251" y="205"/>
                  </a:lnTo>
                  <a:lnTo>
                    <a:pt x="205" y="173"/>
                  </a:lnTo>
                  <a:lnTo>
                    <a:pt x="156" y="0"/>
                  </a:lnTo>
                  <a:lnTo>
                    <a:pt x="82" y="19"/>
                  </a:lnTo>
                  <a:lnTo>
                    <a:pt x="0" y="221"/>
                  </a:lnTo>
                  <a:lnTo>
                    <a:pt x="11" y="394"/>
                  </a:lnTo>
                  <a:lnTo>
                    <a:pt x="93" y="409"/>
                  </a:lnTo>
                  <a:lnTo>
                    <a:pt x="137" y="375"/>
                  </a:lnTo>
                  <a:lnTo>
                    <a:pt x="232" y="422"/>
                  </a:lnTo>
                  <a:lnTo>
                    <a:pt x="336" y="424"/>
                  </a:lnTo>
                  <a:lnTo>
                    <a:pt x="445" y="378"/>
                  </a:lnTo>
                  <a:lnTo>
                    <a:pt x="357" y="386"/>
                  </a:lnTo>
                  <a:lnTo>
                    <a:pt x="285" y="378"/>
                  </a:lnTo>
                  <a:lnTo>
                    <a:pt x="266" y="361"/>
                  </a:lnTo>
                  <a:lnTo>
                    <a:pt x="302" y="342"/>
                  </a:lnTo>
                  <a:lnTo>
                    <a:pt x="270" y="333"/>
                  </a:lnTo>
                  <a:lnTo>
                    <a:pt x="274" y="318"/>
                  </a:lnTo>
                  <a:lnTo>
                    <a:pt x="297" y="316"/>
                  </a:lnTo>
                  <a:lnTo>
                    <a:pt x="310" y="301"/>
                  </a:lnTo>
                  <a:lnTo>
                    <a:pt x="319" y="316"/>
                  </a:lnTo>
                  <a:lnTo>
                    <a:pt x="388" y="316"/>
                  </a:lnTo>
                  <a:lnTo>
                    <a:pt x="411" y="282"/>
                  </a:lnTo>
                  <a:lnTo>
                    <a:pt x="392" y="272"/>
                  </a:lnTo>
                  <a:lnTo>
                    <a:pt x="373" y="289"/>
                  </a:lnTo>
                  <a:lnTo>
                    <a:pt x="350" y="289"/>
                  </a:lnTo>
                  <a:lnTo>
                    <a:pt x="350" y="259"/>
                  </a:lnTo>
                  <a:lnTo>
                    <a:pt x="393" y="2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1" name="Freeform 54"/>
            <p:cNvSpPr>
              <a:spLocks/>
            </p:cNvSpPr>
            <p:nvPr/>
          </p:nvSpPr>
          <p:spPr bwMode="auto">
            <a:xfrm>
              <a:off x="2723" y="1655"/>
              <a:ext cx="46" cy="16"/>
            </a:xfrm>
            <a:custGeom>
              <a:avLst/>
              <a:gdLst>
                <a:gd name="T0" fmla="*/ 33 w 94"/>
                <a:gd name="T1" fmla="*/ 0 h 32"/>
                <a:gd name="T2" fmla="*/ 24 w 94"/>
                <a:gd name="T3" fmla="*/ 12 h 32"/>
                <a:gd name="T4" fmla="*/ 0 w 94"/>
                <a:gd name="T5" fmla="*/ 16 h 32"/>
                <a:gd name="T6" fmla="*/ 34 w 94"/>
                <a:gd name="T7" fmla="*/ 16 h 32"/>
                <a:gd name="T8" fmla="*/ 46 w 94"/>
                <a:gd name="T9" fmla="*/ 8 h 32"/>
                <a:gd name="T10" fmla="*/ 33 w 94"/>
                <a:gd name="T11" fmla="*/ 0 h 32"/>
                <a:gd name="T12" fmla="*/ 33 w 94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"/>
                <a:gd name="T22" fmla="*/ 0 h 32"/>
                <a:gd name="T23" fmla="*/ 94 w 94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" h="32">
                  <a:moveTo>
                    <a:pt x="67" y="0"/>
                  </a:moveTo>
                  <a:lnTo>
                    <a:pt x="50" y="24"/>
                  </a:lnTo>
                  <a:lnTo>
                    <a:pt x="0" y="32"/>
                  </a:lnTo>
                  <a:lnTo>
                    <a:pt x="69" y="32"/>
                  </a:lnTo>
                  <a:lnTo>
                    <a:pt x="94" y="1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2" name="Freeform 55"/>
            <p:cNvSpPr>
              <a:spLocks/>
            </p:cNvSpPr>
            <p:nvPr/>
          </p:nvSpPr>
          <p:spPr bwMode="auto">
            <a:xfrm>
              <a:off x="2829" y="1581"/>
              <a:ext cx="207" cy="100"/>
            </a:xfrm>
            <a:custGeom>
              <a:avLst/>
              <a:gdLst>
                <a:gd name="T0" fmla="*/ 124 w 415"/>
                <a:gd name="T1" fmla="*/ 1 h 200"/>
                <a:gd name="T2" fmla="*/ 96 w 415"/>
                <a:gd name="T3" fmla="*/ 13 h 200"/>
                <a:gd name="T4" fmla="*/ 15 w 415"/>
                <a:gd name="T5" fmla="*/ 17 h 200"/>
                <a:gd name="T6" fmla="*/ 73 w 415"/>
                <a:gd name="T7" fmla="*/ 20 h 200"/>
                <a:gd name="T8" fmla="*/ 51 w 415"/>
                <a:gd name="T9" fmla="*/ 43 h 200"/>
                <a:gd name="T10" fmla="*/ 18 w 415"/>
                <a:gd name="T11" fmla="*/ 43 h 200"/>
                <a:gd name="T12" fmla="*/ 0 w 415"/>
                <a:gd name="T13" fmla="*/ 68 h 200"/>
                <a:gd name="T14" fmla="*/ 36 w 415"/>
                <a:gd name="T15" fmla="*/ 62 h 200"/>
                <a:gd name="T16" fmla="*/ 52 w 415"/>
                <a:gd name="T17" fmla="*/ 66 h 200"/>
                <a:gd name="T18" fmla="*/ 71 w 415"/>
                <a:gd name="T19" fmla="*/ 100 h 200"/>
                <a:gd name="T20" fmla="*/ 68 w 415"/>
                <a:gd name="T21" fmla="*/ 62 h 200"/>
                <a:gd name="T22" fmla="*/ 72 w 415"/>
                <a:gd name="T23" fmla="*/ 38 h 200"/>
                <a:gd name="T24" fmla="*/ 84 w 415"/>
                <a:gd name="T25" fmla="*/ 27 h 200"/>
                <a:gd name="T26" fmla="*/ 105 w 415"/>
                <a:gd name="T27" fmla="*/ 20 h 200"/>
                <a:gd name="T28" fmla="*/ 151 w 415"/>
                <a:gd name="T29" fmla="*/ 15 h 200"/>
                <a:gd name="T30" fmla="*/ 207 w 415"/>
                <a:gd name="T31" fmla="*/ 12 h 200"/>
                <a:gd name="T32" fmla="*/ 163 w 415"/>
                <a:gd name="T33" fmla="*/ 8 h 200"/>
                <a:gd name="T34" fmla="*/ 155 w 415"/>
                <a:gd name="T35" fmla="*/ 0 h 200"/>
                <a:gd name="T36" fmla="*/ 124 w 415"/>
                <a:gd name="T37" fmla="*/ 1 h 200"/>
                <a:gd name="T38" fmla="*/ 124 w 415"/>
                <a:gd name="T39" fmla="*/ 1 h 2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15"/>
                <a:gd name="T61" fmla="*/ 0 h 200"/>
                <a:gd name="T62" fmla="*/ 415 w 415"/>
                <a:gd name="T63" fmla="*/ 200 h 20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15" h="200">
                  <a:moveTo>
                    <a:pt x="249" y="2"/>
                  </a:moveTo>
                  <a:lnTo>
                    <a:pt x="192" y="27"/>
                  </a:lnTo>
                  <a:lnTo>
                    <a:pt x="31" y="33"/>
                  </a:lnTo>
                  <a:lnTo>
                    <a:pt x="147" y="40"/>
                  </a:lnTo>
                  <a:lnTo>
                    <a:pt x="103" y="86"/>
                  </a:lnTo>
                  <a:lnTo>
                    <a:pt x="36" y="86"/>
                  </a:lnTo>
                  <a:lnTo>
                    <a:pt x="0" y="135"/>
                  </a:lnTo>
                  <a:lnTo>
                    <a:pt x="72" y="124"/>
                  </a:lnTo>
                  <a:lnTo>
                    <a:pt x="105" y="132"/>
                  </a:lnTo>
                  <a:lnTo>
                    <a:pt x="143" y="200"/>
                  </a:lnTo>
                  <a:lnTo>
                    <a:pt x="137" y="124"/>
                  </a:lnTo>
                  <a:lnTo>
                    <a:pt x="145" y="76"/>
                  </a:lnTo>
                  <a:lnTo>
                    <a:pt x="168" y="54"/>
                  </a:lnTo>
                  <a:lnTo>
                    <a:pt x="211" y="40"/>
                  </a:lnTo>
                  <a:lnTo>
                    <a:pt x="302" y="31"/>
                  </a:lnTo>
                  <a:lnTo>
                    <a:pt x="415" y="23"/>
                  </a:lnTo>
                  <a:lnTo>
                    <a:pt x="327" y="16"/>
                  </a:lnTo>
                  <a:lnTo>
                    <a:pt x="310" y="0"/>
                  </a:lnTo>
                  <a:lnTo>
                    <a:pt x="249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3" name="Freeform 56"/>
            <p:cNvSpPr>
              <a:spLocks/>
            </p:cNvSpPr>
            <p:nvPr/>
          </p:nvSpPr>
          <p:spPr bwMode="auto">
            <a:xfrm>
              <a:off x="2902" y="1603"/>
              <a:ext cx="257" cy="154"/>
            </a:xfrm>
            <a:custGeom>
              <a:avLst/>
              <a:gdLst>
                <a:gd name="T0" fmla="*/ 11 w 513"/>
                <a:gd name="T1" fmla="*/ 3 h 308"/>
                <a:gd name="T2" fmla="*/ 11 w 513"/>
                <a:gd name="T3" fmla="*/ 52 h 308"/>
                <a:gd name="T4" fmla="*/ 30 w 513"/>
                <a:gd name="T5" fmla="*/ 93 h 308"/>
                <a:gd name="T6" fmla="*/ 63 w 513"/>
                <a:gd name="T7" fmla="*/ 125 h 308"/>
                <a:gd name="T8" fmla="*/ 100 w 513"/>
                <a:gd name="T9" fmla="*/ 141 h 308"/>
                <a:gd name="T10" fmla="*/ 131 w 513"/>
                <a:gd name="T11" fmla="*/ 146 h 308"/>
                <a:gd name="T12" fmla="*/ 169 w 513"/>
                <a:gd name="T13" fmla="*/ 146 h 308"/>
                <a:gd name="T14" fmla="*/ 197 w 513"/>
                <a:gd name="T15" fmla="*/ 135 h 308"/>
                <a:gd name="T16" fmla="*/ 219 w 513"/>
                <a:gd name="T17" fmla="*/ 118 h 308"/>
                <a:gd name="T18" fmla="*/ 232 w 513"/>
                <a:gd name="T19" fmla="*/ 97 h 308"/>
                <a:gd name="T20" fmla="*/ 246 w 513"/>
                <a:gd name="T21" fmla="*/ 71 h 308"/>
                <a:gd name="T22" fmla="*/ 257 w 513"/>
                <a:gd name="T23" fmla="*/ 70 h 308"/>
                <a:gd name="T24" fmla="*/ 238 w 513"/>
                <a:gd name="T25" fmla="*/ 108 h 308"/>
                <a:gd name="T26" fmla="*/ 207 w 513"/>
                <a:gd name="T27" fmla="*/ 138 h 308"/>
                <a:gd name="T28" fmla="*/ 182 w 513"/>
                <a:gd name="T29" fmla="*/ 150 h 308"/>
                <a:gd name="T30" fmla="*/ 164 w 513"/>
                <a:gd name="T31" fmla="*/ 154 h 308"/>
                <a:gd name="T32" fmla="*/ 125 w 513"/>
                <a:gd name="T33" fmla="*/ 154 h 308"/>
                <a:gd name="T34" fmla="*/ 80 w 513"/>
                <a:gd name="T35" fmla="*/ 146 h 308"/>
                <a:gd name="T36" fmla="*/ 38 w 513"/>
                <a:gd name="T37" fmla="*/ 122 h 308"/>
                <a:gd name="T38" fmla="*/ 12 w 513"/>
                <a:gd name="T39" fmla="*/ 86 h 308"/>
                <a:gd name="T40" fmla="*/ 4 w 513"/>
                <a:gd name="T41" fmla="*/ 51 h 308"/>
                <a:gd name="T42" fmla="*/ 0 w 513"/>
                <a:gd name="T43" fmla="*/ 5 h 308"/>
                <a:gd name="T44" fmla="*/ 6 w 513"/>
                <a:gd name="T45" fmla="*/ 0 h 308"/>
                <a:gd name="T46" fmla="*/ 11 w 513"/>
                <a:gd name="T47" fmla="*/ 3 h 308"/>
                <a:gd name="T48" fmla="*/ 11 w 513"/>
                <a:gd name="T49" fmla="*/ 3 h 3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13"/>
                <a:gd name="T76" fmla="*/ 0 h 308"/>
                <a:gd name="T77" fmla="*/ 513 w 513"/>
                <a:gd name="T78" fmla="*/ 308 h 30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13" h="308">
                  <a:moveTo>
                    <a:pt x="22" y="6"/>
                  </a:moveTo>
                  <a:lnTo>
                    <a:pt x="22" y="105"/>
                  </a:lnTo>
                  <a:lnTo>
                    <a:pt x="59" y="186"/>
                  </a:lnTo>
                  <a:lnTo>
                    <a:pt x="125" y="251"/>
                  </a:lnTo>
                  <a:lnTo>
                    <a:pt x="199" y="281"/>
                  </a:lnTo>
                  <a:lnTo>
                    <a:pt x="262" y="291"/>
                  </a:lnTo>
                  <a:lnTo>
                    <a:pt x="338" y="291"/>
                  </a:lnTo>
                  <a:lnTo>
                    <a:pt x="393" y="270"/>
                  </a:lnTo>
                  <a:lnTo>
                    <a:pt x="437" y="236"/>
                  </a:lnTo>
                  <a:lnTo>
                    <a:pt x="463" y="194"/>
                  </a:lnTo>
                  <a:lnTo>
                    <a:pt x="492" y="141"/>
                  </a:lnTo>
                  <a:lnTo>
                    <a:pt x="513" y="139"/>
                  </a:lnTo>
                  <a:lnTo>
                    <a:pt x="475" y="217"/>
                  </a:lnTo>
                  <a:lnTo>
                    <a:pt x="414" y="276"/>
                  </a:lnTo>
                  <a:lnTo>
                    <a:pt x="363" y="300"/>
                  </a:lnTo>
                  <a:lnTo>
                    <a:pt x="327" y="308"/>
                  </a:lnTo>
                  <a:lnTo>
                    <a:pt x="249" y="308"/>
                  </a:lnTo>
                  <a:lnTo>
                    <a:pt x="159" y="291"/>
                  </a:lnTo>
                  <a:lnTo>
                    <a:pt x="76" y="245"/>
                  </a:lnTo>
                  <a:lnTo>
                    <a:pt x="24" y="173"/>
                  </a:lnTo>
                  <a:lnTo>
                    <a:pt x="7" y="103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22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4" name="Freeform 57"/>
            <p:cNvSpPr>
              <a:spLocks/>
            </p:cNvSpPr>
            <p:nvPr/>
          </p:nvSpPr>
          <p:spPr bwMode="auto">
            <a:xfrm>
              <a:off x="3038" y="1583"/>
              <a:ext cx="100" cy="121"/>
            </a:xfrm>
            <a:custGeom>
              <a:avLst/>
              <a:gdLst>
                <a:gd name="T0" fmla="*/ 13 w 200"/>
                <a:gd name="T1" fmla="*/ 9 h 242"/>
                <a:gd name="T2" fmla="*/ 44 w 200"/>
                <a:gd name="T3" fmla="*/ 15 h 242"/>
                <a:gd name="T4" fmla="*/ 64 w 200"/>
                <a:gd name="T5" fmla="*/ 29 h 242"/>
                <a:gd name="T6" fmla="*/ 66 w 200"/>
                <a:gd name="T7" fmla="*/ 0 h 242"/>
                <a:gd name="T8" fmla="*/ 91 w 200"/>
                <a:gd name="T9" fmla="*/ 17 h 242"/>
                <a:gd name="T10" fmla="*/ 100 w 200"/>
                <a:gd name="T11" fmla="*/ 40 h 242"/>
                <a:gd name="T12" fmla="*/ 76 w 200"/>
                <a:gd name="T13" fmla="*/ 66 h 242"/>
                <a:gd name="T14" fmla="*/ 64 w 200"/>
                <a:gd name="T15" fmla="*/ 93 h 242"/>
                <a:gd name="T16" fmla="*/ 40 w 200"/>
                <a:gd name="T17" fmla="*/ 113 h 242"/>
                <a:gd name="T18" fmla="*/ 22 w 200"/>
                <a:gd name="T19" fmla="*/ 121 h 242"/>
                <a:gd name="T20" fmla="*/ 29 w 200"/>
                <a:gd name="T21" fmla="*/ 99 h 242"/>
                <a:gd name="T22" fmla="*/ 29 w 200"/>
                <a:gd name="T23" fmla="*/ 90 h 242"/>
                <a:gd name="T24" fmla="*/ 14 w 200"/>
                <a:gd name="T25" fmla="*/ 92 h 242"/>
                <a:gd name="T26" fmla="*/ 28 w 200"/>
                <a:gd name="T27" fmla="*/ 72 h 242"/>
                <a:gd name="T28" fmla="*/ 29 w 200"/>
                <a:gd name="T29" fmla="*/ 65 h 242"/>
                <a:gd name="T30" fmla="*/ 20 w 200"/>
                <a:gd name="T31" fmla="*/ 56 h 242"/>
                <a:gd name="T32" fmla="*/ 0 w 200"/>
                <a:gd name="T33" fmla="*/ 49 h 242"/>
                <a:gd name="T34" fmla="*/ 20 w 200"/>
                <a:gd name="T35" fmla="*/ 47 h 242"/>
                <a:gd name="T36" fmla="*/ 38 w 200"/>
                <a:gd name="T37" fmla="*/ 48 h 242"/>
                <a:gd name="T38" fmla="*/ 28 w 200"/>
                <a:gd name="T39" fmla="*/ 34 h 242"/>
                <a:gd name="T40" fmla="*/ 35 w 200"/>
                <a:gd name="T41" fmla="*/ 23 h 242"/>
                <a:gd name="T42" fmla="*/ 13 w 200"/>
                <a:gd name="T43" fmla="*/ 9 h 242"/>
                <a:gd name="T44" fmla="*/ 13 w 200"/>
                <a:gd name="T45" fmla="*/ 9 h 2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0"/>
                <a:gd name="T70" fmla="*/ 0 h 242"/>
                <a:gd name="T71" fmla="*/ 200 w 200"/>
                <a:gd name="T72" fmla="*/ 242 h 24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0" h="242">
                  <a:moveTo>
                    <a:pt x="27" y="17"/>
                  </a:moveTo>
                  <a:lnTo>
                    <a:pt x="88" y="31"/>
                  </a:lnTo>
                  <a:lnTo>
                    <a:pt x="128" y="57"/>
                  </a:lnTo>
                  <a:lnTo>
                    <a:pt x="132" y="0"/>
                  </a:lnTo>
                  <a:lnTo>
                    <a:pt x="181" y="34"/>
                  </a:lnTo>
                  <a:lnTo>
                    <a:pt x="200" y="80"/>
                  </a:lnTo>
                  <a:lnTo>
                    <a:pt x="152" y="131"/>
                  </a:lnTo>
                  <a:lnTo>
                    <a:pt x="128" y="185"/>
                  </a:lnTo>
                  <a:lnTo>
                    <a:pt x="80" y="226"/>
                  </a:lnTo>
                  <a:lnTo>
                    <a:pt x="44" y="242"/>
                  </a:lnTo>
                  <a:lnTo>
                    <a:pt x="59" y="198"/>
                  </a:lnTo>
                  <a:lnTo>
                    <a:pt x="59" y="179"/>
                  </a:lnTo>
                  <a:lnTo>
                    <a:pt x="29" y="183"/>
                  </a:lnTo>
                  <a:lnTo>
                    <a:pt x="56" y="143"/>
                  </a:lnTo>
                  <a:lnTo>
                    <a:pt x="59" y="129"/>
                  </a:lnTo>
                  <a:lnTo>
                    <a:pt x="40" y="112"/>
                  </a:lnTo>
                  <a:lnTo>
                    <a:pt x="0" y="97"/>
                  </a:lnTo>
                  <a:lnTo>
                    <a:pt x="40" y="93"/>
                  </a:lnTo>
                  <a:lnTo>
                    <a:pt x="75" y="95"/>
                  </a:lnTo>
                  <a:lnTo>
                    <a:pt x="56" y="67"/>
                  </a:lnTo>
                  <a:lnTo>
                    <a:pt x="69" y="46"/>
                  </a:lnTo>
                  <a:lnTo>
                    <a:pt x="27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5" name="Freeform 58"/>
            <p:cNvSpPr>
              <a:spLocks/>
            </p:cNvSpPr>
            <p:nvPr/>
          </p:nvSpPr>
          <p:spPr bwMode="auto">
            <a:xfrm>
              <a:off x="2914" y="1594"/>
              <a:ext cx="140" cy="111"/>
            </a:xfrm>
            <a:custGeom>
              <a:avLst/>
              <a:gdLst>
                <a:gd name="T0" fmla="*/ 63 w 282"/>
                <a:gd name="T1" fmla="*/ 0 h 222"/>
                <a:gd name="T2" fmla="*/ 43 w 282"/>
                <a:gd name="T3" fmla="*/ 13 h 222"/>
                <a:gd name="T4" fmla="*/ 14 w 282"/>
                <a:gd name="T5" fmla="*/ 34 h 222"/>
                <a:gd name="T6" fmla="*/ 1 w 282"/>
                <a:gd name="T7" fmla="*/ 57 h 222"/>
                <a:gd name="T8" fmla="*/ 0 w 282"/>
                <a:gd name="T9" fmla="*/ 79 h 222"/>
                <a:gd name="T10" fmla="*/ 26 w 282"/>
                <a:gd name="T11" fmla="*/ 75 h 222"/>
                <a:gd name="T12" fmla="*/ 47 w 282"/>
                <a:gd name="T13" fmla="*/ 97 h 222"/>
                <a:gd name="T14" fmla="*/ 74 w 282"/>
                <a:gd name="T15" fmla="*/ 109 h 222"/>
                <a:gd name="T16" fmla="*/ 106 w 282"/>
                <a:gd name="T17" fmla="*/ 111 h 222"/>
                <a:gd name="T18" fmla="*/ 140 w 282"/>
                <a:gd name="T19" fmla="*/ 110 h 222"/>
                <a:gd name="T20" fmla="*/ 110 w 282"/>
                <a:gd name="T21" fmla="*/ 105 h 222"/>
                <a:gd name="T22" fmla="*/ 107 w 282"/>
                <a:gd name="T23" fmla="*/ 92 h 222"/>
                <a:gd name="T24" fmla="*/ 80 w 282"/>
                <a:gd name="T25" fmla="*/ 84 h 222"/>
                <a:gd name="T26" fmla="*/ 58 w 282"/>
                <a:gd name="T27" fmla="*/ 67 h 222"/>
                <a:gd name="T28" fmla="*/ 76 w 282"/>
                <a:gd name="T29" fmla="*/ 71 h 222"/>
                <a:gd name="T30" fmla="*/ 71 w 282"/>
                <a:gd name="T31" fmla="*/ 55 h 222"/>
                <a:gd name="T32" fmla="*/ 75 w 282"/>
                <a:gd name="T33" fmla="*/ 47 h 222"/>
                <a:gd name="T34" fmla="*/ 116 w 282"/>
                <a:gd name="T35" fmla="*/ 38 h 222"/>
                <a:gd name="T36" fmla="*/ 92 w 282"/>
                <a:gd name="T37" fmla="*/ 31 h 222"/>
                <a:gd name="T38" fmla="*/ 67 w 282"/>
                <a:gd name="T39" fmla="*/ 22 h 222"/>
                <a:gd name="T40" fmla="*/ 63 w 282"/>
                <a:gd name="T41" fmla="*/ 13 h 222"/>
                <a:gd name="T42" fmla="*/ 63 w 282"/>
                <a:gd name="T43" fmla="*/ 0 h 222"/>
                <a:gd name="T44" fmla="*/ 63 w 282"/>
                <a:gd name="T45" fmla="*/ 0 h 2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82"/>
                <a:gd name="T70" fmla="*/ 0 h 222"/>
                <a:gd name="T71" fmla="*/ 282 w 282"/>
                <a:gd name="T72" fmla="*/ 222 h 22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82" h="222">
                  <a:moveTo>
                    <a:pt x="126" y="0"/>
                  </a:moveTo>
                  <a:lnTo>
                    <a:pt x="86" y="25"/>
                  </a:lnTo>
                  <a:lnTo>
                    <a:pt x="29" y="68"/>
                  </a:lnTo>
                  <a:lnTo>
                    <a:pt x="2" y="114"/>
                  </a:lnTo>
                  <a:lnTo>
                    <a:pt x="0" y="158"/>
                  </a:lnTo>
                  <a:lnTo>
                    <a:pt x="52" y="150"/>
                  </a:lnTo>
                  <a:lnTo>
                    <a:pt x="94" y="194"/>
                  </a:lnTo>
                  <a:lnTo>
                    <a:pt x="149" y="217"/>
                  </a:lnTo>
                  <a:lnTo>
                    <a:pt x="213" y="222"/>
                  </a:lnTo>
                  <a:lnTo>
                    <a:pt x="282" y="219"/>
                  </a:lnTo>
                  <a:lnTo>
                    <a:pt x="221" y="209"/>
                  </a:lnTo>
                  <a:lnTo>
                    <a:pt x="215" y="184"/>
                  </a:lnTo>
                  <a:lnTo>
                    <a:pt x="162" y="167"/>
                  </a:lnTo>
                  <a:lnTo>
                    <a:pt x="116" y="133"/>
                  </a:lnTo>
                  <a:lnTo>
                    <a:pt x="154" y="141"/>
                  </a:lnTo>
                  <a:lnTo>
                    <a:pt x="143" y="110"/>
                  </a:lnTo>
                  <a:lnTo>
                    <a:pt x="152" y="93"/>
                  </a:lnTo>
                  <a:lnTo>
                    <a:pt x="234" y="76"/>
                  </a:lnTo>
                  <a:lnTo>
                    <a:pt x="185" y="63"/>
                  </a:lnTo>
                  <a:lnTo>
                    <a:pt x="135" y="44"/>
                  </a:lnTo>
                  <a:lnTo>
                    <a:pt x="126" y="25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6" name="Freeform 59"/>
            <p:cNvSpPr>
              <a:spLocks/>
            </p:cNvSpPr>
            <p:nvPr/>
          </p:nvSpPr>
          <p:spPr bwMode="auto">
            <a:xfrm>
              <a:off x="2995" y="1631"/>
              <a:ext cx="52" cy="30"/>
            </a:xfrm>
            <a:custGeom>
              <a:avLst/>
              <a:gdLst>
                <a:gd name="T0" fmla="*/ 0 w 103"/>
                <a:gd name="T1" fmla="*/ 6 h 61"/>
                <a:gd name="T2" fmla="*/ 8 w 103"/>
                <a:gd name="T3" fmla="*/ 30 h 61"/>
                <a:gd name="T4" fmla="*/ 37 w 103"/>
                <a:gd name="T5" fmla="*/ 29 h 61"/>
                <a:gd name="T6" fmla="*/ 52 w 103"/>
                <a:gd name="T7" fmla="*/ 4 h 61"/>
                <a:gd name="T8" fmla="*/ 39 w 103"/>
                <a:gd name="T9" fmla="*/ 2 h 61"/>
                <a:gd name="T10" fmla="*/ 35 w 103"/>
                <a:gd name="T11" fmla="*/ 18 h 61"/>
                <a:gd name="T12" fmla="*/ 20 w 103"/>
                <a:gd name="T13" fmla="*/ 17 h 61"/>
                <a:gd name="T14" fmla="*/ 17 w 103"/>
                <a:gd name="T15" fmla="*/ 0 h 61"/>
                <a:gd name="T16" fmla="*/ 0 w 103"/>
                <a:gd name="T17" fmla="*/ 6 h 61"/>
                <a:gd name="T18" fmla="*/ 0 w 103"/>
                <a:gd name="T19" fmla="*/ 6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3"/>
                <a:gd name="T31" fmla="*/ 0 h 61"/>
                <a:gd name="T32" fmla="*/ 103 w 103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3" h="61">
                  <a:moveTo>
                    <a:pt x="0" y="13"/>
                  </a:moveTo>
                  <a:lnTo>
                    <a:pt x="15" y="61"/>
                  </a:lnTo>
                  <a:lnTo>
                    <a:pt x="74" y="59"/>
                  </a:lnTo>
                  <a:lnTo>
                    <a:pt x="103" y="8"/>
                  </a:lnTo>
                  <a:lnTo>
                    <a:pt x="78" y="4"/>
                  </a:lnTo>
                  <a:lnTo>
                    <a:pt x="70" y="36"/>
                  </a:lnTo>
                  <a:lnTo>
                    <a:pt x="40" y="34"/>
                  </a:lnTo>
                  <a:lnTo>
                    <a:pt x="3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7" name="Freeform 60"/>
            <p:cNvSpPr>
              <a:spLocks/>
            </p:cNvSpPr>
            <p:nvPr/>
          </p:nvSpPr>
          <p:spPr bwMode="auto">
            <a:xfrm>
              <a:off x="3027" y="1607"/>
              <a:ext cx="46" cy="12"/>
            </a:xfrm>
            <a:custGeom>
              <a:avLst/>
              <a:gdLst>
                <a:gd name="T0" fmla="*/ 0 w 93"/>
                <a:gd name="T1" fmla="*/ 6 h 24"/>
                <a:gd name="T2" fmla="*/ 29 w 93"/>
                <a:gd name="T3" fmla="*/ 7 h 24"/>
                <a:gd name="T4" fmla="*/ 46 w 93"/>
                <a:gd name="T5" fmla="*/ 12 h 24"/>
                <a:gd name="T6" fmla="*/ 31 w 93"/>
                <a:gd name="T7" fmla="*/ 1 h 24"/>
                <a:gd name="T8" fmla="*/ 14 w 93"/>
                <a:gd name="T9" fmla="*/ 0 h 24"/>
                <a:gd name="T10" fmla="*/ 0 w 93"/>
                <a:gd name="T11" fmla="*/ 6 h 24"/>
                <a:gd name="T12" fmla="*/ 0 w 93"/>
                <a:gd name="T13" fmla="*/ 6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"/>
                <a:gd name="T22" fmla="*/ 0 h 24"/>
                <a:gd name="T23" fmla="*/ 93 w 93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" h="24">
                  <a:moveTo>
                    <a:pt x="0" y="11"/>
                  </a:moveTo>
                  <a:lnTo>
                    <a:pt x="59" y="15"/>
                  </a:lnTo>
                  <a:lnTo>
                    <a:pt x="93" y="24"/>
                  </a:lnTo>
                  <a:lnTo>
                    <a:pt x="62" y="2"/>
                  </a:lnTo>
                  <a:lnTo>
                    <a:pt x="28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AB8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8" name="Freeform 61"/>
            <p:cNvSpPr>
              <a:spLocks/>
            </p:cNvSpPr>
            <p:nvPr/>
          </p:nvSpPr>
          <p:spPr bwMode="auto">
            <a:xfrm>
              <a:off x="2581" y="1666"/>
              <a:ext cx="54" cy="79"/>
            </a:xfrm>
            <a:custGeom>
              <a:avLst/>
              <a:gdLst>
                <a:gd name="T0" fmla="*/ 31 w 109"/>
                <a:gd name="T1" fmla="*/ 32 h 157"/>
                <a:gd name="T2" fmla="*/ 44 w 109"/>
                <a:gd name="T3" fmla="*/ 62 h 157"/>
                <a:gd name="T4" fmla="*/ 54 w 109"/>
                <a:gd name="T5" fmla="*/ 79 h 157"/>
                <a:gd name="T6" fmla="*/ 29 w 109"/>
                <a:gd name="T7" fmla="*/ 63 h 157"/>
                <a:gd name="T8" fmla="*/ 11 w 109"/>
                <a:gd name="T9" fmla="*/ 43 h 157"/>
                <a:gd name="T10" fmla="*/ 0 w 109"/>
                <a:gd name="T11" fmla="*/ 11 h 157"/>
                <a:gd name="T12" fmla="*/ 35 w 109"/>
                <a:gd name="T13" fmla="*/ 0 h 157"/>
                <a:gd name="T14" fmla="*/ 31 w 109"/>
                <a:gd name="T15" fmla="*/ 32 h 157"/>
                <a:gd name="T16" fmla="*/ 31 w 109"/>
                <a:gd name="T17" fmla="*/ 32 h 1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9"/>
                <a:gd name="T28" fmla="*/ 0 h 157"/>
                <a:gd name="T29" fmla="*/ 109 w 109"/>
                <a:gd name="T30" fmla="*/ 157 h 1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9" h="157">
                  <a:moveTo>
                    <a:pt x="63" y="64"/>
                  </a:moveTo>
                  <a:lnTo>
                    <a:pt x="88" y="123"/>
                  </a:lnTo>
                  <a:lnTo>
                    <a:pt x="109" y="157"/>
                  </a:lnTo>
                  <a:lnTo>
                    <a:pt x="59" y="125"/>
                  </a:lnTo>
                  <a:lnTo>
                    <a:pt x="23" y="85"/>
                  </a:lnTo>
                  <a:lnTo>
                    <a:pt x="0" y="22"/>
                  </a:lnTo>
                  <a:lnTo>
                    <a:pt x="71" y="0"/>
                  </a:lnTo>
                  <a:lnTo>
                    <a:pt x="63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9" name="Freeform 62"/>
            <p:cNvSpPr>
              <a:spLocks/>
            </p:cNvSpPr>
            <p:nvPr/>
          </p:nvSpPr>
          <p:spPr bwMode="auto">
            <a:xfrm>
              <a:off x="2409" y="1081"/>
              <a:ext cx="799" cy="1042"/>
            </a:xfrm>
            <a:custGeom>
              <a:avLst/>
              <a:gdLst>
                <a:gd name="T0" fmla="*/ 399 w 1599"/>
                <a:gd name="T1" fmla="*/ 241 h 2083"/>
                <a:gd name="T2" fmla="*/ 274 w 1599"/>
                <a:gd name="T3" fmla="*/ 238 h 2083"/>
                <a:gd name="T4" fmla="*/ 249 w 1599"/>
                <a:gd name="T5" fmla="*/ 359 h 2083"/>
                <a:gd name="T6" fmla="*/ 184 w 1599"/>
                <a:gd name="T7" fmla="*/ 451 h 2083"/>
                <a:gd name="T8" fmla="*/ 195 w 1599"/>
                <a:gd name="T9" fmla="*/ 675 h 2083"/>
                <a:gd name="T10" fmla="*/ 269 w 1599"/>
                <a:gd name="T11" fmla="*/ 778 h 2083"/>
                <a:gd name="T12" fmla="*/ 251 w 1599"/>
                <a:gd name="T13" fmla="*/ 834 h 2083"/>
                <a:gd name="T14" fmla="*/ 331 w 1599"/>
                <a:gd name="T15" fmla="*/ 910 h 2083"/>
                <a:gd name="T16" fmla="*/ 352 w 1599"/>
                <a:gd name="T17" fmla="*/ 860 h 2083"/>
                <a:gd name="T18" fmla="*/ 393 w 1599"/>
                <a:gd name="T19" fmla="*/ 919 h 2083"/>
                <a:gd name="T20" fmla="*/ 486 w 1599"/>
                <a:gd name="T21" fmla="*/ 921 h 2083"/>
                <a:gd name="T22" fmla="*/ 514 w 1599"/>
                <a:gd name="T23" fmla="*/ 943 h 2083"/>
                <a:gd name="T24" fmla="*/ 393 w 1599"/>
                <a:gd name="T25" fmla="*/ 947 h 2083"/>
                <a:gd name="T26" fmla="*/ 334 w 1599"/>
                <a:gd name="T27" fmla="*/ 960 h 2083"/>
                <a:gd name="T28" fmla="*/ 401 w 1599"/>
                <a:gd name="T29" fmla="*/ 1017 h 2083"/>
                <a:gd name="T30" fmla="*/ 492 w 1599"/>
                <a:gd name="T31" fmla="*/ 1026 h 2083"/>
                <a:gd name="T32" fmla="*/ 570 w 1599"/>
                <a:gd name="T33" fmla="*/ 995 h 2083"/>
                <a:gd name="T34" fmla="*/ 501 w 1599"/>
                <a:gd name="T35" fmla="*/ 1038 h 2083"/>
                <a:gd name="T36" fmla="*/ 371 w 1599"/>
                <a:gd name="T37" fmla="*/ 1042 h 2083"/>
                <a:gd name="T38" fmla="*/ 234 w 1599"/>
                <a:gd name="T39" fmla="*/ 969 h 2083"/>
                <a:gd name="T40" fmla="*/ 56 w 1599"/>
                <a:gd name="T41" fmla="*/ 658 h 2083"/>
                <a:gd name="T42" fmla="*/ 6 w 1599"/>
                <a:gd name="T43" fmla="*/ 554 h 2083"/>
                <a:gd name="T44" fmla="*/ 0 w 1599"/>
                <a:gd name="T45" fmla="*/ 449 h 2083"/>
                <a:gd name="T46" fmla="*/ 50 w 1599"/>
                <a:gd name="T47" fmla="*/ 402 h 2083"/>
                <a:gd name="T48" fmla="*/ 67 w 1599"/>
                <a:gd name="T49" fmla="*/ 206 h 2083"/>
                <a:gd name="T50" fmla="*/ 206 w 1599"/>
                <a:gd name="T51" fmla="*/ 47 h 2083"/>
                <a:gd name="T52" fmla="*/ 455 w 1599"/>
                <a:gd name="T53" fmla="*/ 4 h 2083"/>
                <a:gd name="T54" fmla="*/ 714 w 1599"/>
                <a:gd name="T55" fmla="*/ 125 h 2083"/>
                <a:gd name="T56" fmla="*/ 785 w 1599"/>
                <a:gd name="T57" fmla="*/ 314 h 2083"/>
                <a:gd name="T58" fmla="*/ 773 w 1599"/>
                <a:gd name="T59" fmla="*/ 521 h 2083"/>
                <a:gd name="T60" fmla="*/ 733 w 1599"/>
                <a:gd name="T61" fmla="*/ 634 h 2083"/>
                <a:gd name="T62" fmla="*/ 734 w 1599"/>
                <a:gd name="T63" fmla="*/ 519 h 2083"/>
                <a:gd name="T64" fmla="*/ 733 w 1599"/>
                <a:gd name="T65" fmla="*/ 384 h 2083"/>
                <a:gd name="T66" fmla="*/ 692 w 1599"/>
                <a:gd name="T67" fmla="*/ 256 h 2083"/>
                <a:gd name="T68" fmla="*/ 568 w 1599"/>
                <a:gd name="T69" fmla="*/ 228 h 2083"/>
                <a:gd name="T70" fmla="*/ 483 w 1599"/>
                <a:gd name="T71" fmla="*/ 250 h 2083"/>
                <a:gd name="T72" fmla="*/ 455 w 1599"/>
                <a:gd name="T73" fmla="*/ 267 h 208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99"/>
                <a:gd name="T112" fmla="*/ 0 h 2083"/>
                <a:gd name="T113" fmla="*/ 1599 w 1599"/>
                <a:gd name="T114" fmla="*/ 2083 h 208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99" h="2083">
                  <a:moveTo>
                    <a:pt x="911" y="534"/>
                  </a:moveTo>
                  <a:lnTo>
                    <a:pt x="798" y="482"/>
                  </a:lnTo>
                  <a:lnTo>
                    <a:pt x="665" y="467"/>
                  </a:lnTo>
                  <a:lnTo>
                    <a:pt x="549" y="475"/>
                  </a:lnTo>
                  <a:lnTo>
                    <a:pt x="502" y="545"/>
                  </a:lnTo>
                  <a:lnTo>
                    <a:pt x="498" y="718"/>
                  </a:lnTo>
                  <a:lnTo>
                    <a:pt x="468" y="834"/>
                  </a:lnTo>
                  <a:lnTo>
                    <a:pt x="369" y="901"/>
                  </a:lnTo>
                  <a:lnTo>
                    <a:pt x="323" y="1267"/>
                  </a:lnTo>
                  <a:lnTo>
                    <a:pt x="390" y="1349"/>
                  </a:lnTo>
                  <a:lnTo>
                    <a:pt x="384" y="1416"/>
                  </a:lnTo>
                  <a:lnTo>
                    <a:pt x="538" y="1556"/>
                  </a:lnTo>
                  <a:lnTo>
                    <a:pt x="572" y="1659"/>
                  </a:lnTo>
                  <a:lnTo>
                    <a:pt x="502" y="1667"/>
                  </a:lnTo>
                  <a:lnTo>
                    <a:pt x="534" y="1798"/>
                  </a:lnTo>
                  <a:lnTo>
                    <a:pt x="662" y="1819"/>
                  </a:lnTo>
                  <a:lnTo>
                    <a:pt x="658" y="1737"/>
                  </a:lnTo>
                  <a:lnTo>
                    <a:pt x="705" y="1720"/>
                  </a:lnTo>
                  <a:lnTo>
                    <a:pt x="728" y="1786"/>
                  </a:lnTo>
                  <a:lnTo>
                    <a:pt x="787" y="1838"/>
                  </a:lnTo>
                  <a:lnTo>
                    <a:pt x="861" y="1853"/>
                  </a:lnTo>
                  <a:lnTo>
                    <a:pt x="973" y="1841"/>
                  </a:lnTo>
                  <a:lnTo>
                    <a:pt x="1099" y="1790"/>
                  </a:lnTo>
                  <a:lnTo>
                    <a:pt x="1028" y="1885"/>
                  </a:lnTo>
                  <a:lnTo>
                    <a:pt x="951" y="1904"/>
                  </a:lnTo>
                  <a:lnTo>
                    <a:pt x="787" y="1893"/>
                  </a:lnTo>
                  <a:lnTo>
                    <a:pt x="713" y="1878"/>
                  </a:lnTo>
                  <a:lnTo>
                    <a:pt x="669" y="1919"/>
                  </a:lnTo>
                  <a:lnTo>
                    <a:pt x="721" y="1993"/>
                  </a:lnTo>
                  <a:lnTo>
                    <a:pt x="802" y="2033"/>
                  </a:lnTo>
                  <a:lnTo>
                    <a:pt x="876" y="2052"/>
                  </a:lnTo>
                  <a:lnTo>
                    <a:pt x="985" y="2052"/>
                  </a:lnTo>
                  <a:lnTo>
                    <a:pt x="1072" y="2026"/>
                  </a:lnTo>
                  <a:lnTo>
                    <a:pt x="1141" y="1990"/>
                  </a:lnTo>
                  <a:lnTo>
                    <a:pt x="1087" y="2049"/>
                  </a:lnTo>
                  <a:lnTo>
                    <a:pt x="1002" y="2075"/>
                  </a:lnTo>
                  <a:lnTo>
                    <a:pt x="911" y="2083"/>
                  </a:lnTo>
                  <a:lnTo>
                    <a:pt x="743" y="2083"/>
                  </a:lnTo>
                  <a:lnTo>
                    <a:pt x="631" y="2049"/>
                  </a:lnTo>
                  <a:lnTo>
                    <a:pt x="468" y="1938"/>
                  </a:lnTo>
                  <a:lnTo>
                    <a:pt x="245" y="1678"/>
                  </a:lnTo>
                  <a:lnTo>
                    <a:pt x="112" y="1315"/>
                  </a:lnTo>
                  <a:lnTo>
                    <a:pt x="78" y="1241"/>
                  </a:lnTo>
                  <a:lnTo>
                    <a:pt x="12" y="1108"/>
                  </a:lnTo>
                  <a:lnTo>
                    <a:pt x="8" y="999"/>
                  </a:lnTo>
                  <a:lnTo>
                    <a:pt x="0" y="897"/>
                  </a:lnTo>
                  <a:lnTo>
                    <a:pt x="27" y="830"/>
                  </a:lnTo>
                  <a:lnTo>
                    <a:pt x="101" y="804"/>
                  </a:lnTo>
                  <a:lnTo>
                    <a:pt x="80" y="648"/>
                  </a:lnTo>
                  <a:lnTo>
                    <a:pt x="135" y="412"/>
                  </a:lnTo>
                  <a:lnTo>
                    <a:pt x="245" y="237"/>
                  </a:lnTo>
                  <a:lnTo>
                    <a:pt x="413" y="93"/>
                  </a:lnTo>
                  <a:lnTo>
                    <a:pt x="650" y="0"/>
                  </a:lnTo>
                  <a:lnTo>
                    <a:pt x="911" y="7"/>
                  </a:lnTo>
                  <a:lnTo>
                    <a:pt x="1192" y="96"/>
                  </a:lnTo>
                  <a:lnTo>
                    <a:pt x="1429" y="249"/>
                  </a:lnTo>
                  <a:lnTo>
                    <a:pt x="1536" y="437"/>
                  </a:lnTo>
                  <a:lnTo>
                    <a:pt x="1570" y="627"/>
                  </a:lnTo>
                  <a:lnTo>
                    <a:pt x="1599" y="823"/>
                  </a:lnTo>
                  <a:lnTo>
                    <a:pt x="1547" y="1041"/>
                  </a:lnTo>
                  <a:lnTo>
                    <a:pt x="1536" y="1167"/>
                  </a:lnTo>
                  <a:lnTo>
                    <a:pt x="1466" y="1267"/>
                  </a:lnTo>
                  <a:lnTo>
                    <a:pt x="1454" y="1138"/>
                  </a:lnTo>
                  <a:lnTo>
                    <a:pt x="1469" y="1037"/>
                  </a:lnTo>
                  <a:lnTo>
                    <a:pt x="1481" y="893"/>
                  </a:lnTo>
                  <a:lnTo>
                    <a:pt x="1466" y="767"/>
                  </a:lnTo>
                  <a:lnTo>
                    <a:pt x="1441" y="585"/>
                  </a:lnTo>
                  <a:lnTo>
                    <a:pt x="1384" y="511"/>
                  </a:lnTo>
                  <a:lnTo>
                    <a:pt x="1325" y="475"/>
                  </a:lnTo>
                  <a:lnTo>
                    <a:pt x="1137" y="456"/>
                  </a:lnTo>
                  <a:lnTo>
                    <a:pt x="1044" y="467"/>
                  </a:lnTo>
                  <a:lnTo>
                    <a:pt x="966" y="499"/>
                  </a:lnTo>
                  <a:lnTo>
                    <a:pt x="911" y="5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0" name="Freeform 63"/>
            <p:cNvSpPr>
              <a:spLocks/>
            </p:cNvSpPr>
            <p:nvPr/>
          </p:nvSpPr>
          <p:spPr bwMode="auto">
            <a:xfrm>
              <a:off x="2686" y="1841"/>
              <a:ext cx="272" cy="113"/>
            </a:xfrm>
            <a:custGeom>
              <a:avLst/>
              <a:gdLst>
                <a:gd name="T0" fmla="*/ 144 w 546"/>
                <a:gd name="T1" fmla="*/ 0 h 226"/>
                <a:gd name="T2" fmla="*/ 101 w 546"/>
                <a:gd name="T3" fmla="*/ 19 h 226"/>
                <a:gd name="T4" fmla="*/ 30 w 546"/>
                <a:gd name="T5" fmla="*/ 30 h 226"/>
                <a:gd name="T6" fmla="*/ 0 w 546"/>
                <a:gd name="T7" fmla="*/ 75 h 226"/>
                <a:gd name="T8" fmla="*/ 15 w 546"/>
                <a:gd name="T9" fmla="*/ 113 h 226"/>
                <a:gd name="T10" fmla="*/ 48 w 546"/>
                <a:gd name="T11" fmla="*/ 113 h 226"/>
                <a:gd name="T12" fmla="*/ 103 w 546"/>
                <a:gd name="T13" fmla="*/ 101 h 226"/>
                <a:gd name="T14" fmla="*/ 180 w 546"/>
                <a:gd name="T15" fmla="*/ 110 h 226"/>
                <a:gd name="T16" fmla="*/ 272 w 546"/>
                <a:gd name="T17" fmla="*/ 97 h 226"/>
                <a:gd name="T18" fmla="*/ 237 w 546"/>
                <a:gd name="T19" fmla="*/ 92 h 226"/>
                <a:gd name="T20" fmla="*/ 188 w 546"/>
                <a:gd name="T21" fmla="*/ 97 h 226"/>
                <a:gd name="T22" fmla="*/ 140 w 546"/>
                <a:gd name="T23" fmla="*/ 88 h 226"/>
                <a:gd name="T24" fmla="*/ 167 w 546"/>
                <a:gd name="T25" fmla="*/ 62 h 226"/>
                <a:gd name="T26" fmla="*/ 170 w 546"/>
                <a:gd name="T27" fmla="*/ 30 h 226"/>
                <a:gd name="T28" fmla="*/ 161 w 546"/>
                <a:gd name="T29" fmla="*/ 15 h 226"/>
                <a:gd name="T30" fmla="*/ 144 w 546"/>
                <a:gd name="T31" fmla="*/ 0 h 226"/>
                <a:gd name="T32" fmla="*/ 144 w 546"/>
                <a:gd name="T33" fmla="*/ 0 h 2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6"/>
                <a:gd name="T52" fmla="*/ 0 h 226"/>
                <a:gd name="T53" fmla="*/ 546 w 546"/>
                <a:gd name="T54" fmla="*/ 226 h 2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6" h="226">
                  <a:moveTo>
                    <a:pt x="289" y="0"/>
                  </a:moveTo>
                  <a:lnTo>
                    <a:pt x="202" y="38"/>
                  </a:lnTo>
                  <a:lnTo>
                    <a:pt x="61" y="61"/>
                  </a:lnTo>
                  <a:lnTo>
                    <a:pt x="0" y="149"/>
                  </a:lnTo>
                  <a:lnTo>
                    <a:pt x="31" y="226"/>
                  </a:lnTo>
                  <a:lnTo>
                    <a:pt x="97" y="226"/>
                  </a:lnTo>
                  <a:lnTo>
                    <a:pt x="206" y="202"/>
                  </a:lnTo>
                  <a:lnTo>
                    <a:pt x="361" y="219"/>
                  </a:lnTo>
                  <a:lnTo>
                    <a:pt x="546" y="194"/>
                  </a:lnTo>
                  <a:lnTo>
                    <a:pt x="475" y="183"/>
                  </a:lnTo>
                  <a:lnTo>
                    <a:pt x="378" y="194"/>
                  </a:lnTo>
                  <a:lnTo>
                    <a:pt x="282" y="175"/>
                  </a:lnTo>
                  <a:lnTo>
                    <a:pt x="335" y="124"/>
                  </a:lnTo>
                  <a:lnTo>
                    <a:pt x="342" y="61"/>
                  </a:lnTo>
                  <a:lnTo>
                    <a:pt x="323" y="31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1" name="Freeform 64"/>
            <p:cNvSpPr>
              <a:spLocks/>
            </p:cNvSpPr>
            <p:nvPr/>
          </p:nvSpPr>
          <p:spPr bwMode="auto">
            <a:xfrm>
              <a:off x="2862" y="1852"/>
              <a:ext cx="145" cy="78"/>
            </a:xfrm>
            <a:custGeom>
              <a:avLst/>
              <a:gdLst>
                <a:gd name="T0" fmla="*/ 18 w 289"/>
                <a:gd name="T1" fmla="*/ 4 h 156"/>
                <a:gd name="T2" fmla="*/ 2 w 289"/>
                <a:gd name="T3" fmla="*/ 27 h 156"/>
                <a:gd name="T4" fmla="*/ 0 w 289"/>
                <a:gd name="T5" fmla="*/ 67 h 156"/>
                <a:gd name="T6" fmla="*/ 12 w 289"/>
                <a:gd name="T7" fmla="*/ 78 h 156"/>
                <a:gd name="T8" fmla="*/ 37 w 289"/>
                <a:gd name="T9" fmla="*/ 71 h 156"/>
                <a:gd name="T10" fmla="*/ 67 w 289"/>
                <a:gd name="T11" fmla="*/ 76 h 156"/>
                <a:gd name="T12" fmla="*/ 109 w 289"/>
                <a:gd name="T13" fmla="*/ 71 h 156"/>
                <a:gd name="T14" fmla="*/ 141 w 289"/>
                <a:gd name="T15" fmla="*/ 71 h 156"/>
                <a:gd name="T16" fmla="*/ 145 w 289"/>
                <a:gd name="T17" fmla="*/ 39 h 156"/>
                <a:gd name="T18" fmla="*/ 119 w 289"/>
                <a:gd name="T19" fmla="*/ 15 h 156"/>
                <a:gd name="T20" fmla="*/ 96 w 289"/>
                <a:gd name="T21" fmla="*/ 7 h 156"/>
                <a:gd name="T22" fmla="*/ 74 w 289"/>
                <a:gd name="T23" fmla="*/ 0 h 156"/>
                <a:gd name="T24" fmla="*/ 50 w 289"/>
                <a:gd name="T25" fmla="*/ 4 h 156"/>
                <a:gd name="T26" fmla="*/ 18 w 289"/>
                <a:gd name="T27" fmla="*/ 4 h 156"/>
                <a:gd name="T28" fmla="*/ 18 w 289"/>
                <a:gd name="T29" fmla="*/ 4 h 1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9"/>
                <a:gd name="T46" fmla="*/ 0 h 156"/>
                <a:gd name="T47" fmla="*/ 289 w 289"/>
                <a:gd name="T48" fmla="*/ 156 h 1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9" h="156">
                  <a:moveTo>
                    <a:pt x="36" y="8"/>
                  </a:moveTo>
                  <a:lnTo>
                    <a:pt x="4" y="55"/>
                  </a:lnTo>
                  <a:lnTo>
                    <a:pt x="0" y="133"/>
                  </a:lnTo>
                  <a:lnTo>
                    <a:pt x="24" y="156"/>
                  </a:lnTo>
                  <a:lnTo>
                    <a:pt x="74" y="141"/>
                  </a:lnTo>
                  <a:lnTo>
                    <a:pt x="133" y="152"/>
                  </a:lnTo>
                  <a:lnTo>
                    <a:pt x="218" y="141"/>
                  </a:lnTo>
                  <a:lnTo>
                    <a:pt x="281" y="141"/>
                  </a:lnTo>
                  <a:lnTo>
                    <a:pt x="289" y="78"/>
                  </a:lnTo>
                  <a:lnTo>
                    <a:pt x="237" y="30"/>
                  </a:lnTo>
                  <a:lnTo>
                    <a:pt x="192" y="15"/>
                  </a:lnTo>
                  <a:lnTo>
                    <a:pt x="148" y="0"/>
                  </a:lnTo>
                  <a:lnTo>
                    <a:pt x="99" y="8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2" name="Freeform 65"/>
            <p:cNvSpPr>
              <a:spLocks/>
            </p:cNvSpPr>
            <p:nvPr/>
          </p:nvSpPr>
          <p:spPr bwMode="auto">
            <a:xfrm>
              <a:off x="2988" y="1709"/>
              <a:ext cx="159" cy="354"/>
            </a:xfrm>
            <a:custGeom>
              <a:avLst/>
              <a:gdLst>
                <a:gd name="T0" fmla="*/ 159 w 319"/>
                <a:gd name="T1" fmla="*/ 0 h 707"/>
                <a:gd name="T2" fmla="*/ 148 w 319"/>
                <a:gd name="T3" fmla="*/ 94 h 707"/>
                <a:gd name="T4" fmla="*/ 128 w 319"/>
                <a:gd name="T5" fmla="*/ 172 h 707"/>
                <a:gd name="T6" fmla="*/ 104 w 319"/>
                <a:gd name="T7" fmla="*/ 230 h 707"/>
                <a:gd name="T8" fmla="*/ 74 w 319"/>
                <a:gd name="T9" fmla="*/ 276 h 707"/>
                <a:gd name="T10" fmla="*/ 35 w 319"/>
                <a:gd name="T11" fmla="*/ 315 h 707"/>
                <a:gd name="T12" fmla="*/ 0 w 319"/>
                <a:gd name="T13" fmla="*/ 354 h 707"/>
                <a:gd name="T14" fmla="*/ 13 w 319"/>
                <a:gd name="T15" fmla="*/ 322 h 707"/>
                <a:gd name="T16" fmla="*/ 40 w 319"/>
                <a:gd name="T17" fmla="*/ 283 h 707"/>
                <a:gd name="T18" fmla="*/ 89 w 319"/>
                <a:gd name="T19" fmla="*/ 228 h 707"/>
                <a:gd name="T20" fmla="*/ 124 w 319"/>
                <a:gd name="T21" fmla="*/ 143 h 707"/>
                <a:gd name="T22" fmla="*/ 143 w 319"/>
                <a:gd name="T23" fmla="*/ 61 h 707"/>
                <a:gd name="T24" fmla="*/ 159 w 319"/>
                <a:gd name="T25" fmla="*/ 0 h 707"/>
                <a:gd name="T26" fmla="*/ 159 w 319"/>
                <a:gd name="T27" fmla="*/ 0 h 70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19"/>
                <a:gd name="T43" fmla="*/ 0 h 707"/>
                <a:gd name="T44" fmla="*/ 319 w 319"/>
                <a:gd name="T45" fmla="*/ 707 h 70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19" h="707">
                  <a:moveTo>
                    <a:pt x="319" y="0"/>
                  </a:moveTo>
                  <a:lnTo>
                    <a:pt x="296" y="188"/>
                  </a:lnTo>
                  <a:lnTo>
                    <a:pt x="256" y="344"/>
                  </a:lnTo>
                  <a:lnTo>
                    <a:pt x="209" y="460"/>
                  </a:lnTo>
                  <a:lnTo>
                    <a:pt x="148" y="551"/>
                  </a:lnTo>
                  <a:lnTo>
                    <a:pt x="70" y="629"/>
                  </a:lnTo>
                  <a:lnTo>
                    <a:pt x="0" y="707"/>
                  </a:lnTo>
                  <a:lnTo>
                    <a:pt x="26" y="644"/>
                  </a:lnTo>
                  <a:lnTo>
                    <a:pt x="81" y="566"/>
                  </a:lnTo>
                  <a:lnTo>
                    <a:pt x="178" y="456"/>
                  </a:lnTo>
                  <a:lnTo>
                    <a:pt x="249" y="285"/>
                  </a:lnTo>
                  <a:lnTo>
                    <a:pt x="287" y="122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3" name="Freeform 66"/>
            <p:cNvSpPr>
              <a:spLocks/>
            </p:cNvSpPr>
            <p:nvPr/>
          </p:nvSpPr>
          <p:spPr bwMode="auto">
            <a:xfrm>
              <a:off x="2818" y="1554"/>
              <a:ext cx="31" cy="31"/>
            </a:xfrm>
            <a:custGeom>
              <a:avLst/>
              <a:gdLst>
                <a:gd name="T0" fmla="*/ 0 w 63"/>
                <a:gd name="T1" fmla="*/ 27 h 63"/>
                <a:gd name="T2" fmla="*/ 29 w 63"/>
                <a:gd name="T3" fmla="*/ 0 h 63"/>
                <a:gd name="T4" fmla="*/ 31 w 63"/>
                <a:gd name="T5" fmla="*/ 31 h 63"/>
                <a:gd name="T6" fmla="*/ 0 w 63"/>
                <a:gd name="T7" fmla="*/ 27 h 63"/>
                <a:gd name="T8" fmla="*/ 0 w 63"/>
                <a:gd name="T9" fmla="*/ 27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63"/>
                <a:gd name="T17" fmla="*/ 63 w 63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63">
                  <a:moveTo>
                    <a:pt x="0" y="55"/>
                  </a:moveTo>
                  <a:lnTo>
                    <a:pt x="59" y="0"/>
                  </a:lnTo>
                  <a:lnTo>
                    <a:pt x="63" y="63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4" name="Freeform 67"/>
            <p:cNvSpPr>
              <a:spLocks/>
            </p:cNvSpPr>
            <p:nvPr/>
          </p:nvSpPr>
          <p:spPr bwMode="auto">
            <a:xfrm>
              <a:off x="1931" y="1691"/>
              <a:ext cx="937" cy="1127"/>
            </a:xfrm>
            <a:custGeom>
              <a:avLst/>
              <a:gdLst>
                <a:gd name="T0" fmla="*/ 426 w 1874"/>
                <a:gd name="T1" fmla="*/ 53 h 2252"/>
                <a:gd name="T2" fmla="*/ 310 w 1874"/>
                <a:gd name="T3" fmla="*/ 69 h 2252"/>
                <a:gd name="T4" fmla="*/ 177 w 1874"/>
                <a:gd name="T5" fmla="*/ 160 h 2252"/>
                <a:gd name="T6" fmla="*/ 52 w 1874"/>
                <a:gd name="T7" fmla="*/ 218 h 2252"/>
                <a:gd name="T8" fmla="*/ 0 w 1874"/>
                <a:gd name="T9" fmla="*/ 311 h 2252"/>
                <a:gd name="T10" fmla="*/ 133 w 1874"/>
                <a:gd name="T11" fmla="*/ 446 h 2252"/>
                <a:gd name="T12" fmla="*/ 93 w 1874"/>
                <a:gd name="T13" fmla="*/ 346 h 2252"/>
                <a:gd name="T14" fmla="*/ 73 w 1874"/>
                <a:gd name="T15" fmla="*/ 231 h 2252"/>
                <a:gd name="T16" fmla="*/ 121 w 1874"/>
                <a:gd name="T17" fmla="*/ 238 h 2252"/>
                <a:gd name="T18" fmla="*/ 243 w 1874"/>
                <a:gd name="T19" fmla="*/ 446 h 2252"/>
                <a:gd name="T20" fmla="*/ 250 w 1874"/>
                <a:gd name="T21" fmla="*/ 451 h 2252"/>
                <a:gd name="T22" fmla="*/ 147 w 1874"/>
                <a:gd name="T23" fmla="*/ 205 h 2252"/>
                <a:gd name="T24" fmla="*/ 255 w 1874"/>
                <a:gd name="T25" fmla="*/ 131 h 2252"/>
                <a:gd name="T26" fmla="*/ 380 w 1874"/>
                <a:gd name="T27" fmla="*/ 288 h 2252"/>
                <a:gd name="T28" fmla="*/ 437 w 1874"/>
                <a:gd name="T29" fmla="*/ 368 h 2252"/>
                <a:gd name="T30" fmla="*/ 452 w 1874"/>
                <a:gd name="T31" fmla="*/ 528 h 2252"/>
                <a:gd name="T32" fmla="*/ 450 w 1874"/>
                <a:gd name="T33" fmla="*/ 615 h 2252"/>
                <a:gd name="T34" fmla="*/ 472 w 1874"/>
                <a:gd name="T35" fmla="*/ 534 h 2252"/>
                <a:gd name="T36" fmla="*/ 481 w 1874"/>
                <a:gd name="T37" fmla="*/ 348 h 2252"/>
                <a:gd name="T38" fmla="*/ 463 w 1874"/>
                <a:gd name="T39" fmla="*/ 200 h 2252"/>
                <a:gd name="T40" fmla="*/ 503 w 1874"/>
                <a:gd name="T41" fmla="*/ 384 h 2252"/>
                <a:gd name="T42" fmla="*/ 534 w 1874"/>
                <a:gd name="T43" fmla="*/ 519 h 2252"/>
                <a:gd name="T44" fmla="*/ 525 w 1874"/>
                <a:gd name="T45" fmla="*/ 631 h 2252"/>
                <a:gd name="T46" fmla="*/ 534 w 1874"/>
                <a:gd name="T47" fmla="*/ 839 h 2252"/>
                <a:gd name="T48" fmla="*/ 543 w 1874"/>
                <a:gd name="T49" fmla="*/ 651 h 2252"/>
                <a:gd name="T50" fmla="*/ 561 w 1874"/>
                <a:gd name="T51" fmla="*/ 578 h 2252"/>
                <a:gd name="T52" fmla="*/ 563 w 1874"/>
                <a:gd name="T53" fmla="*/ 433 h 2252"/>
                <a:gd name="T54" fmla="*/ 638 w 1874"/>
                <a:gd name="T55" fmla="*/ 586 h 2252"/>
                <a:gd name="T56" fmla="*/ 762 w 1874"/>
                <a:gd name="T57" fmla="*/ 537 h 2252"/>
                <a:gd name="T58" fmla="*/ 818 w 1874"/>
                <a:gd name="T59" fmla="*/ 568 h 2252"/>
                <a:gd name="T60" fmla="*/ 793 w 1874"/>
                <a:gd name="T61" fmla="*/ 633 h 2252"/>
                <a:gd name="T62" fmla="*/ 758 w 1874"/>
                <a:gd name="T63" fmla="*/ 726 h 2252"/>
                <a:gd name="T64" fmla="*/ 743 w 1874"/>
                <a:gd name="T65" fmla="*/ 985 h 2252"/>
                <a:gd name="T66" fmla="*/ 723 w 1874"/>
                <a:gd name="T67" fmla="*/ 1127 h 2252"/>
                <a:gd name="T68" fmla="*/ 886 w 1874"/>
                <a:gd name="T69" fmla="*/ 1123 h 2252"/>
                <a:gd name="T70" fmla="*/ 771 w 1874"/>
                <a:gd name="T71" fmla="*/ 1047 h 2252"/>
                <a:gd name="T72" fmla="*/ 766 w 1874"/>
                <a:gd name="T73" fmla="*/ 821 h 2252"/>
                <a:gd name="T74" fmla="*/ 782 w 1874"/>
                <a:gd name="T75" fmla="*/ 688 h 2252"/>
                <a:gd name="T76" fmla="*/ 816 w 1874"/>
                <a:gd name="T77" fmla="*/ 626 h 2252"/>
                <a:gd name="T78" fmla="*/ 871 w 1874"/>
                <a:gd name="T79" fmla="*/ 586 h 2252"/>
                <a:gd name="T80" fmla="*/ 884 w 1874"/>
                <a:gd name="T81" fmla="*/ 488 h 2252"/>
                <a:gd name="T82" fmla="*/ 937 w 1874"/>
                <a:gd name="T83" fmla="*/ 426 h 2252"/>
                <a:gd name="T84" fmla="*/ 733 w 1874"/>
                <a:gd name="T85" fmla="*/ 341 h 2252"/>
                <a:gd name="T86" fmla="*/ 518 w 1874"/>
                <a:gd name="T87" fmla="*/ 0 h 22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874"/>
                <a:gd name="T133" fmla="*/ 0 h 2252"/>
                <a:gd name="T134" fmla="*/ 1874 w 1874"/>
                <a:gd name="T135" fmla="*/ 2252 h 22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874" h="2252">
                  <a:moveTo>
                    <a:pt x="1036" y="0"/>
                  </a:moveTo>
                  <a:lnTo>
                    <a:pt x="852" y="106"/>
                  </a:lnTo>
                  <a:lnTo>
                    <a:pt x="705" y="110"/>
                  </a:lnTo>
                  <a:lnTo>
                    <a:pt x="620" y="137"/>
                  </a:lnTo>
                  <a:lnTo>
                    <a:pt x="453" y="256"/>
                  </a:lnTo>
                  <a:lnTo>
                    <a:pt x="354" y="319"/>
                  </a:lnTo>
                  <a:lnTo>
                    <a:pt x="141" y="395"/>
                  </a:lnTo>
                  <a:lnTo>
                    <a:pt x="103" y="435"/>
                  </a:lnTo>
                  <a:lnTo>
                    <a:pt x="67" y="562"/>
                  </a:lnTo>
                  <a:lnTo>
                    <a:pt x="0" y="621"/>
                  </a:lnTo>
                  <a:lnTo>
                    <a:pt x="76" y="599"/>
                  </a:lnTo>
                  <a:lnTo>
                    <a:pt x="266" y="891"/>
                  </a:lnTo>
                  <a:lnTo>
                    <a:pt x="234" y="789"/>
                  </a:lnTo>
                  <a:lnTo>
                    <a:pt x="186" y="692"/>
                  </a:lnTo>
                  <a:lnTo>
                    <a:pt x="160" y="625"/>
                  </a:lnTo>
                  <a:lnTo>
                    <a:pt x="146" y="462"/>
                  </a:lnTo>
                  <a:lnTo>
                    <a:pt x="160" y="416"/>
                  </a:lnTo>
                  <a:lnTo>
                    <a:pt x="243" y="475"/>
                  </a:lnTo>
                  <a:lnTo>
                    <a:pt x="354" y="625"/>
                  </a:lnTo>
                  <a:lnTo>
                    <a:pt x="487" y="891"/>
                  </a:lnTo>
                  <a:lnTo>
                    <a:pt x="549" y="1127"/>
                  </a:lnTo>
                  <a:lnTo>
                    <a:pt x="500" y="901"/>
                  </a:lnTo>
                  <a:lnTo>
                    <a:pt x="416" y="688"/>
                  </a:lnTo>
                  <a:lnTo>
                    <a:pt x="293" y="409"/>
                  </a:lnTo>
                  <a:lnTo>
                    <a:pt x="373" y="355"/>
                  </a:lnTo>
                  <a:lnTo>
                    <a:pt x="510" y="262"/>
                  </a:lnTo>
                  <a:lnTo>
                    <a:pt x="656" y="350"/>
                  </a:lnTo>
                  <a:lnTo>
                    <a:pt x="759" y="576"/>
                  </a:lnTo>
                  <a:lnTo>
                    <a:pt x="806" y="665"/>
                  </a:lnTo>
                  <a:lnTo>
                    <a:pt x="873" y="735"/>
                  </a:lnTo>
                  <a:lnTo>
                    <a:pt x="878" y="891"/>
                  </a:lnTo>
                  <a:lnTo>
                    <a:pt x="903" y="1055"/>
                  </a:lnTo>
                  <a:lnTo>
                    <a:pt x="909" y="1127"/>
                  </a:lnTo>
                  <a:lnTo>
                    <a:pt x="899" y="1228"/>
                  </a:lnTo>
                  <a:lnTo>
                    <a:pt x="926" y="1148"/>
                  </a:lnTo>
                  <a:lnTo>
                    <a:pt x="945" y="1068"/>
                  </a:lnTo>
                  <a:lnTo>
                    <a:pt x="945" y="922"/>
                  </a:lnTo>
                  <a:lnTo>
                    <a:pt x="962" y="696"/>
                  </a:lnTo>
                  <a:lnTo>
                    <a:pt x="945" y="536"/>
                  </a:lnTo>
                  <a:lnTo>
                    <a:pt x="926" y="399"/>
                  </a:lnTo>
                  <a:lnTo>
                    <a:pt x="1002" y="625"/>
                  </a:lnTo>
                  <a:lnTo>
                    <a:pt x="1006" y="768"/>
                  </a:lnTo>
                  <a:lnTo>
                    <a:pt x="1032" y="888"/>
                  </a:lnTo>
                  <a:lnTo>
                    <a:pt x="1068" y="1038"/>
                  </a:lnTo>
                  <a:lnTo>
                    <a:pt x="1068" y="1127"/>
                  </a:lnTo>
                  <a:lnTo>
                    <a:pt x="1049" y="1260"/>
                  </a:lnTo>
                  <a:lnTo>
                    <a:pt x="1068" y="1414"/>
                  </a:lnTo>
                  <a:lnTo>
                    <a:pt x="1068" y="1676"/>
                  </a:lnTo>
                  <a:lnTo>
                    <a:pt x="1089" y="1463"/>
                  </a:lnTo>
                  <a:lnTo>
                    <a:pt x="1085" y="1300"/>
                  </a:lnTo>
                  <a:lnTo>
                    <a:pt x="1099" y="1228"/>
                  </a:lnTo>
                  <a:lnTo>
                    <a:pt x="1122" y="1154"/>
                  </a:lnTo>
                  <a:lnTo>
                    <a:pt x="1122" y="1047"/>
                  </a:lnTo>
                  <a:lnTo>
                    <a:pt x="1125" y="865"/>
                  </a:lnTo>
                  <a:lnTo>
                    <a:pt x="1222" y="1051"/>
                  </a:lnTo>
                  <a:lnTo>
                    <a:pt x="1275" y="1171"/>
                  </a:lnTo>
                  <a:lnTo>
                    <a:pt x="1382" y="1074"/>
                  </a:lnTo>
                  <a:lnTo>
                    <a:pt x="1524" y="1074"/>
                  </a:lnTo>
                  <a:lnTo>
                    <a:pt x="1585" y="1034"/>
                  </a:lnTo>
                  <a:lnTo>
                    <a:pt x="1635" y="1135"/>
                  </a:lnTo>
                  <a:lnTo>
                    <a:pt x="1639" y="1184"/>
                  </a:lnTo>
                  <a:lnTo>
                    <a:pt x="1585" y="1264"/>
                  </a:lnTo>
                  <a:lnTo>
                    <a:pt x="1538" y="1357"/>
                  </a:lnTo>
                  <a:lnTo>
                    <a:pt x="1515" y="1450"/>
                  </a:lnTo>
                  <a:lnTo>
                    <a:pt x="1505" y="1540"/>
                  </a:lnTo>
                  <a:lnTo>
                    <a:pt x="1485" y="1969"/>
                  </a:lnTo>
                  <a:lnTo>
                    <a:pt x="1471" y="2102"/>
                  </a:lnTo>
                  <a:lnTo>
                    <a:pt x="1445" y="2252"/>
                  </a:lnTo>
                  <a:lnTo>
                    <a:pt x="1551" y="2249"/>
                  </a:lnTo>
                  <a:lnTo>
                    <a:pt x="1772" y="2245"/>
                  </a:lnTo>
                  <a:lnTo>
                    <a:pt x="1528" y="2218"/>
                  </a:lnTo>
                  <a:lnTo>
                    <a:pt x="1542" y="2093"/>
                  </a:lnTo>
                  <a:lnTo>
                    <a:pt x="1555" y="1929"/>
                  </a:lnTo>
                  <a:lnTo>
                    <a:pt x="1532" y="1640"/>
                  </a:lnTo>
                  <a:lnTo>
                    <a:pt x="1545" y="1481"/>
                  </a:lnTo>
                  <a:lnTo>
                    <a:pt x="1564" y="1374"/>
                  </a:lnTo>
                  <a:lnTo>
                    <a:pt x="1591" y="1313"/>
                  </a:lnTo>
                  <a:lnTo>
                    <a:pt x="1631" y="1251"/>
                  </a:lnTo>
                  <a:lnTo>
                    <a:pt x="1684" y="1188"/>
                  </a:lnTo>
                  <a:lnTo>
                    <a:pt x="1741" y="1171"/>
                  </a:lnTo>
                  <a:lnTo>
                    <a:pt x="1701" y="994"/>
                  </a:lnTo>
                  <a:lnTo>
                    <a:pt x="1768" y="975"/>
                  </a:lnTo>
                  <a:lnTo>
                    <a:pt x="1830" y="927"/>
                  </a:lnTo>
                  <a:lnTo>
                    <a:pt x="1874" y="851"/>
                  </a:lnTo>
                  <a:lnTo>
                    <a:pt x="1661" y="838"/>
                  </a:lnTo>
                  <a:lnTo>
                    <a:pt x="1466" y="682"/>
                  </a:lnTo>
                  <a:lnTo>
                    <a:pt x="1161" y="163"/>
                  </a:lnTo>
                  <a:lnTo>
                    <a:pt x="10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5" name="Freeform 68"/>
            <p:cNvSpPr>
              <a:spLocks/>
            </p:cNvSpPr>
            <p:nvPr/>
          </p:nvSpPr>
          <p:spPr bwMode="auto">
            <a:xfrm>
              <a:off x="2835" y="2150"/>
              <a:ext cx="157" cy="178"/>
            </a:xfrm>
            <a:custGeom>
              <a:avLst/>
              <a:gdLst>
                <a:gd name="T0" fmla="*/ 0 w 313"/>
                <a:gd name="T1" fmla="*/ 0 h 355"/>
                <a:gd name="T2" fmla="*/ 70 w 313"/>
                <a:gd name="T3" fmla="*/ 69 h 355"/>
                <a:gd name="T4" fmla="*/ 157 w 313"/>
                <a:gd name="T5" fmla="*/ 178 h 355"/>
                <a:gd name="T6" fmla="*/ 93 w 313"/>
                <a:gd name="T7" fmla="*/ 109 h 355"/>
                <a:gd name="T8" fmla="*/ 37 w 313"/>
                <a:gd name="T9" fmla="*/ 91 h 355"/>
                <a:gd name="T10" fmla="*/ 15 w 313"/>
                <a:gd name="T11" fmla="*/ 67 h 355"/>
                <a:gd name="T12" fmla="*/ 9 w 313"/>
                <a:gd name="T13" fmla="*/ 115 h 355"/>
                <a:gd name="T14" fmla="*/ 2 w 313"/>
                <a:gd name="T15" fmla="*/ 85 h 355"/>
                <a:gd name="T16" fmla="*/ 0 w 313"/>
                <a:gd name="T17" fmla="*/ 35 h 355"/>
                <a:gd name="T18" fmla="*/ 0 w 313"/>
                <a:gd name="T19" fmla="*/ 0 h 355"/>
                <a:gd name="T20" fmla="*/ 0 w 313"/>
                <a:gd name="T21" fmla="*/ 0 h 3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3"/>
                <a:gd name="T34" fmla="*/ 0 h 355"/>
                <a:gd name="T35" fmla="*/ 313 w 313"/>
                <a:gd name="T36" fmla="*/ 355 h 3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3" h="355">
                  <a:moveTo>
                    <a:pt x="0" y="0"/>
                  </a:moveTo>
                  <a:lnTo>
                    <a:pt x="140" y="137"/>
                  </a:lnTo>
                  <a:lnTo>
                    <a:pt x="313" y="355"/>
                  </a:lnTo>
                  <a:lnTo>
                    <a:pt x="186" y="217"/>
                  </a:lnTo>
                  <a:lnTo>
                    <a:pt x="74" y="182"/>
                  </a:lnTo>
                  <a:lnTo>
                    <a:pt x="30" y="133"/>
                  </a:lnTo>
                  <a:lnTo>
                    <a:pt x="17" y="230"/>
                  </a:lnTo>
                  <a:lnTo>
                    <a:pt x="3" y="169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6" name="Freeform 69"/>
            <p:cNvSpPr>
              <a:spLocks/>
            </p:cNvSpPr>
            <p:nvPr/>
          </p:nvSpPr>
          <p:spPr bwMode="auto">
            <a:xfrm>
              <a:off x="2474" y="2248"/>
              <a:ext cx="208" cy="550"/>
            </a:xfrm>
            <a:custGeom>
              <a:avLst/>
              <a:gdLst>
                <a:gd name="T0" fmla="*/ 9 w 417"/>
                <a:gd name="T1" fmla="*/ 0 h 1098"/>
                <a:gd name="T2" fmla="*/ 38 w 417"/>
                <a:gd name="T3" fmla="*/ 31 h 1098"/>
                <a:gd name="T4" fmla="*/ 48 w 417"/>
                <a:gd name="T5" fmla="*/ 53 h 1098"/>
                <a:gd name="T6" fmla="*/ 60 w 417"/>
                <a:gd name="T7" fmla="*/ 89 h 1098"/>
                <a:gd name="T8" fmla="*/ 80 w 417"/>
                <a:gd name="T9" fmla="*/ 193 h 1098"/>
                <a:gd name="T10" fmla="*/ 98 w 417"/>
                <a:gd name="T11" fmla="*/ 257 h 1098"/>
                <a:gd name="T12" fmla="*/ 126 w 417"/>
                <a:gd name="T13" fmla="*/ 315 h 1098"/>
                <a:gd name="T14" fmla="*/ 162 w 417"/>
                <a:gd name="T15" fmla="*/ 367 h 1098"/>
                <a:gd name="T16" fmla="*/ 183 w 417"/>
                <a:gd name="T17" fmla="*/ 406 h 1098"/>
                <a:gd name="T18" fmla="*/ 201 w 417"/>
                <a:gd name="T19" fmla="*/ 463 h 1098"/>
                <a:gd name="T20" fmla="*/ 208 w 417"/>
                <a:gd name="T21" fmla="*/ 517 h 1098"/>
                <a:gd name="T22" fmla="*/ 193 w 417"/>
                <a:gd name="T23" fmla="*/ 550 h 1098"/>
                <a:gd name="T24" fmla="*/ 170 w 417"/>
                <a:gd name="T25" fmla="*/ 495 h 1098"/>
                <a:gd name="T26" fmla="*/ 108 w 417"/>
                <a:gd name="T27" fmla="*/ 390 h 1098"/>
                <a:gd name="T28" fmla="*/ 80 w 417"/>
                <a:gd name="T29" fmla="*/ 324 h 1098"/>
                <a:gd name="T30" fmla="*/ 62 w 417"/>
                <a:gd name="T31" fmla="*/ 253 h 1098"/>
                <a:gd name="T32" fmla="*/ 48 w 417"/>
                <a:gd name="T33" fmla="*/ 168 h 1098"/>
                <a:gd name="T34" fmla="*/ 45 w 417"/>
                <a:gd name="T35" fmla="*/ 115 h 1098"/>
                <a:gd name="T36" fmla="*/ 35 w 417"/>
                <a:gd name="T37" fmla="*/ 77 h 1098"/>
                <a:gd name="T38" fmla="*/ 18 w 417"/>
                <a:gd name="T39" fmla="*/ 50 h 1098"/>
                <a:gd name="T40" fmla="*/ 0 w 417"/>
                <a:gd name="T41" fmla="*/ 37 h 1098"/>
                <a:gd name="T42" fmla="*/ 9 w 417"/>
                <a:gd name="T43" fmla="*/ 0 h 1098"/>
                <a:gd name="T44" fmla="*/ 9 w 417"/>
                <a:gd name="T45" fmla="*/ 0 h 10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17"/>
                <a:gd name="T70" fmla="*/ 0 h 1098"/>
                <a:gd name="T71" fmla="*/ 417 w 417"/>
                <a:gd name="T72" fmla="*/ 1098 h 109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17" h="1098">
                  <a:moveTo>
                    <a:pt x="18" y="0"/>
                  </a:moveTo>
                  <a:lnTo>
                    <a:pt x="76" y="61"/>
                  </a:lnTo>
                  <a:lnTo>
                    <a:pt x="97" y="106"/>
                  </a:lnTo>
                  <a:lnTo>
                    <a:pt x="120" y="177"/>
                  </a:lnTo>
                  <a:lnTo>
                    <a:pt x="160" y="386"/>
                  </a:lnTo>
                  <a:lnTo>
                    <a:pt x="196" y="513"/>
                  </a:lnTo>
                  <a:lnTo>
                    <a:pt x="253" y="629"/>
                  </a:lnTo>
                  <a:lnTo>
                    <a:pt x="324" y="732"/>
                  </a:lnTo>
                  <a:lnTo>
                    <a:pt x="367" y="811"/>
                  </a:lnTo>
                  <a:lnTo>
                    <a:pt x="403" y="925"/>
                  </a:lnTo>
                  <a:lnTo>
                    <a:pt x="417" y="1032"/>
                  </a:lnTo>
                  <a:lnTo>
                    <a:pt x="386" y="1098"/>
                  </a:lnTo>
                  <a:lnTo>
                    <a:pt x="341" y="988"/>
                  </a:lnTo>
                  <a:lnTo>
                    <a:pt x="217" y="779"/>
                  </a:lnTo>
                  <a:lnTo>
                    <a:pt x="160" y="646"/>
                  </a:lnTo>
                  <a:lnTo>
                    <a:pt x="124" y="505"/>
                  </a:lnTo>
                  <a:lnTo>
                    <a:pt x="97" y="336"/>
                  </a:lnTo>
                  <a:lnTo>
                    <a:pt x="90" y="230"/>
                  </a:lnTo>
                  <a:lnTo>
                    <a:pt x="71" y="154"/>
                  </a:lnTo>
                  <a:lnTo>
                    <a:pt x="37" y="100"/>
                  </a:lnTo>
                  <a:lnTo>
                    <a:pt x="0" y="7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7" name="Freeform 70"/>
            <p:cNvSpPr>
              <a:spLocks/>
            </p:cNvSpPr>
            <p:nvPr/>
          </p:nvSpPr>
          <p:spPr bwMode="auto">
            <a:xfrm>
              <a:off x="2615" y="2277"/>
              <a:ext cx="49" cy="295"/>
            </a:xfrm>
            <a:custGeom>
              <a:avLst/>
              <a:gdLst>
                <a:gd name="T0" fmla="*/ 0 w 97"/>
                <a:gd name="T1" fmla="*/ 0 h 589"/>
                <a:gd name="T2" fmla="*/ 7 w 97"/>
                <a:gd name="T3" fmla="*/ 78 h 589"/>
                <a:gd name="T4" fmla="*/ 16 w 97"/>
                <a:gd name="T5" fmla="*/ 145 h 589"/>
                <a:gd name="T6" fmla="*/ 38 w 97"/>
                <a:gd name="T7" fmla="*/ 222 h 589"/>
                <a:gd name="T8" fmla="*/ 49 w 97"/>
                <a:gd name="T9" fmla="*/ 295 h 589"/>
                <a:gd name="T10" fmla="*/ 49 w 97"/>
                <a:gd name="T11" fmla="*/ 195 h 589"/>
                <a:gd name="T12" fmla="*/ 35 w 97"/>
                <a:gd name="T13" fmla="*/ 91 h 589"/>
                <a:gd name="T14" fmla="*/ 20 w 97"/>
                <a:gd name="T15" fmla="*/ 42 h 589"/>
                <a:gd name="T16" fmla="*/ 0 w 97"/>
                <a:gd name="T17" fmla="*/ 0 h 589"/>
                <a:gd name="T18" fmla="*/ 0 w 97"/>
                <a:gd name="T19" fmla="*/ 0 h 5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7"/>
                <a:gd name="T31" fmla="*/ 0 h 589"/>
                <a:gd name="T32" fmla="*/ 97 w 97"/>
                <a:gd name="T33" fmla="*/ 589 h 5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7" h="589">
                  <a:moveTo>
                    <a:pt x="0" y="0"/>
                  </a:moveTo>
                  <a:lnTo>
                    <a:pt x="13" y="156"/>
                  </a:lnTo>
                  <a:lnTo>
                    <a:pt x="32" y="289"/>
                  </a:lnTo>
                  <a:lnTo>
                    <a:pt x="76" y="443"/>
                  </a:lnTo>
                  <a:lnTo>
                    <a:pt x="97" y="589"/>
                  </a:lnTo>
                  <a:lnTo>
                    <a:pt x="97" y="389"/>
                  </a:lnTo>
                  <a:lnTo>
                    <a:pt x="70" y="182"/>
                  </a:lnTo>
                  <a:lnTo>
                    <a:pt x="4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8" name="Freeform 71"/>
            <p:cNvSpPr>
              <a:spLocks/>
            </p:cNvSpPr>
            <p:nvPr/>
          </p:nvSpPr>
          <p:spPr bwMode="auto">
            <a:xfrm>
              <a:off x="2773" y="2282"/>
              <a:ext cx="87" cy="208"/>
            </a:xfrm>
            <a:custGeom>
              <a:avLst/>
              <a:gdLst>
                <a:gd name="T0" fmla="*/ 0 w 173"/>
                <a:gd name="T1" fmla="*/ 102 h 417"/>
                <a:gd name="T2" fmla="*/ 42 w 173"/>
                <a:gd name="T3" fmla="*/ 0 h 417"/>
                <a:gd name="T4" fmla="*/ 82 w 173"/>
                <a:gd name="T5" fmla="*/ 53 h 417"/>
                <a:gd name="T6" fmla="*/ 87 w 173"/>
                <a:gd name="T7" fmla="*/ 123 h 417"/>
                <a:gd name="T8" fmla="*/ 77 w 173"/>
                <a:gd name="T9" fmla="*/ 208 h 417"/>
                <a:gd name="T10" fmla="*/ 54 w 173"/>
                <a:gd name="T11" fmla="*/ 175 h 417"/>
                <a:gd name="T12" fmla="*/ 35 w 173"/>
                <a:gd name="T13" fmla="*/ 62 h 417"/>
                <a:gd name="T14" fmla="*/ 17 w 173"/>
                <a:gd name="T15" fmla="*/ 93 h 417"/>
                <a:gd name="T16" fmla="*/ 0 w 173"/>
                <a:gd name="T17" fmla="*/ 102 h 417"/>
                <a:gd name="T18" fmla="*/ 0 w 173"/>
                <a:gd name="T19" fmla="*/ 102 h 4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3"/>
                <a:gd name="T31" fmla="*/ 0 h 417"/>
                <a:gd name="T32" fmla="*/ 173 w 173"/>
                <a:gd name="T33" fmla="*/ 417 h 4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3" h="417">
                  <a:moveTo>
                    <a:pt x="0" y="204"/>
                  </a:moveTo>
                  <a:lnTo>
                    <a:pt x="84" y="0"/>
                  </a:lnTo>
                  <a:lnTo>
                    <a:pt x="164" y="107"/>
                  </a:lnTo>
                  <a:lnTo>
                    <a:pt x="173" y="247"/>
                  </a:lnTo>
                  <a:lnTo>
                    <a:pt x="154" y="417"/>
                  </a:lnTo>
                  <a:lnTo>
                    <a:pt x="107" y="350"/>
                  </a:lnTo>
                  <a:lnTo>
                    <a:pt x="70" y="124"/>
                  </a:lnTo>
                  <a:lnTo>
                    <a:pt x="34" y="187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9" name="Freeform 72"/>
            <p:cNvSpPr>
              <a:spLocks/>
            </p:cNvSpPr>
            <p:nvPr/>
          </p:nvSpPr>
          <p:spPr bwMode="auto">
            <a:xfrm>
              <a:off x="3038" y="1946"/>
              <a:ext cx="45" cy="296"/>
            </a:xfrm>
            <a:custGeom>
              <a:avLst/>
              <a:gdLst>
                <a:gd name="T0" fmla="*/ 27 w 90"/>
                <a:gd name="T1" fmla="*/ 27 h 591"/>
                <a:gd name="T2" fmla="*/ 20 w 90"/>
                <a:gd name="T3" fmla="*/ 138 h 591"/>
                <a:gd name="T4" fmla="*/ 0 w 90"/>
                <a:gd name="T5" fmla="*/ 296 h 591"/>
                <a:gd name="T6" fmla="*/ 29 w 90"/>
                <a:gd name="T7" fmla="*/ 145 h 591"/>
                <a:gd name="T8" fmla="*/ 45 w 90"/>
                <a:gd name="T9" fmla="*/ 0 h 591"/>
                <a:gd name="T10" fmla="*/ 27 w 90"/>
                <a:gd name="T11" fmla="*/ 27 h 591"/>
                <a:gd name="T12" fmla="*/ 27 w 90"/>
                <a:gd name="T13" fmla="*/ 27 h 5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"/>
                <a:gd name="T22" fmla="*/ 0 h 591"/>
                <a:gd name="T23" fmla="*/ 90 w 90"/>
                <a:gd name="T24" fmla="*/ 591 h 5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" h="591">
                  <a:moveTo>
                    <a:pt x="54" y="53"/>
                  </a:moveTo>
                  <a:lnTo>
                    <a:pt x="40" y="276"/>
                  </a:lnTo>
                  <a:lnTo>
                    <a:pt x="0" y="591"/>
                  </a:lnTo>
                  <a:lnTo>
                    <a:pt x="59" y="289"/>
                  </a:lnTo>
                  <a:lnTo>
                    <a:pt x="90" y="0"/>
                  </a:lnTo>
                  <a:lnTo>
                    <a:pt x="54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0" name="Freeform 73"/>
            <p:cNvSpPr>
              <a:spLocks/>
            </p:cNvSpPr>
            <p:nvPr/>
          </p:nvSpPr>
          <p:spPr bwMode="auto">
            <a:xfrm>
              <a:off x="2693" y="2195"/>
              <a:ext cx="31" cy="162"/>
            </a:xfrm>
            <a:custGeom>
              <a:avLst/>
              <a:gdLst>
                <a:gd name="T0" fmla="*/ 31 w 61"/>
                <a:gd name="T1" fmla="*/ 7 h 323"/>
                <a:gd name="T2" fmla="*/ 22 w 61"/>
                <a:gd name="T3" fmla="*/ 49 h 323"/>
                <a:gd name="T4" fmla="*/ 22 w 61"/>
                <a:gd name="T5" fmla="*/ 84 h 323"/>
                <a:gd name="T6" fmla="*/ 31 w 61"/>
                <a:gd name="T7" fmla="*/ 144 h 323"/>
                <a:gd name="T8" fmla="*/ 22 w 61"/>
                <a:gd name="T9" fmla="*/ 162 h 323"/>
                <a:gd name="T10" fmla="*/ 7 w 61"/>
                <a:gd name="T11" fmla="*/ 113 h 323"/>
                <a:gd name="T12" fmla="*/ 0 w 61"/>
                <a:gd name="T13" fmla="*/ 67 h 323"/>
                <a:gd name="T14" fmla="*/ 4 w 61"/>
                <a:gd name="T15" fmla="*/ 0 h 323"/>
                <a:gd name="T16" fmla="*/ 31 w 61"/>
                <a:gd name="T17" fmla="*/ 7 h 323"/>
                <a:gd name="T18" fmla="*/ 31 w 61"/>
                <a:gd name="T19" fmla="*/ 7 h 3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323"/>
                <a:gd name="T32" fmla="*/ 61 w 61"/>
                <a:gd name="T33" fmla="*/ 323 h 3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323">
                  <a:moveTo>
                    <a:pt x="61" y="14"/>
                  </a:moveTo>
                  <a:lnTo>
                    <a:pt x="44" y="97"/>
                  </a:lnTo>
                  <a:lnTo>
                    <a:pt x="44" y="168"/>
                  </a:lnTo>
                  <a:lnTo>
                    <a:pt x="61" y="287"/>
                  </a:lnTo>
                  <a:lnTo>
                    <a:pt x="44" y="323"/>
                  </a:lnTo>
                  <a:lnTo>
                    <a:pt x="14" y="226"/>
                  </a:lnTo>
                  <a:lnTo>
                    <a:pt x="0" y="133"/>
                  </a:lnTo>
                  <a:lnTo>
                    <a:pt x="8" y="0"/>
                  </a:lnTo>
                  <a:lnTo>
                    <a:pt x="6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1" name="Freeform 74"/>
            <p:cNvSpPr>
              <a:spLocks/>
            </p:cNvSpPr>
            <p:nvPr/>
          </p:nvSpPr>
          <p:spPr bwMode="auto">
            <a:xfrm>
              <a:off x="3152" y="1701"/>
              <a:ext cx="1019" cy="1476"/>
            </a:xfrm>
            <a:custGeom>
              <a:avLst/>
              <a:gdLst>
                <a:gd name="T0" fmla="*/ 118 w 2038"/>
                <a:gd name="T1" fmla="*/ 29 h 2952"/>
                <a:gd name="T2" fmla="*/ 476 w 2038"/>
                <a:gd name="T3" fmla="*/ 179 h 2952"/>
                <a:gd name="T4" fmla="*/ 728 w 2038"/>
                <a:gd name="T5" fmla="*/ 540 h 2952"/>
                <a:gd name="T6" fmla="*/ 832 w 2038"/>
                <a:gd name="T7" fmla="*/ 681 h 2952"/>
                <a:gd name="T8" fmla="*/ 958 w 2038"/>
                <a:gd name="T9" fmla="*/ 925 h 2952"/>
                <a:gd name="T10" fmla="*/ 1011 w 2038"/>
                <a:gd name="T11" fmla="*/ 1168 h 2952"/>
                <a:gd name="T12" fmla="*/ 737 w 2038"/>
                <a:gd name="T13" fmla="*/ 1401 h 2952"/>
                <a:gd name="T14" fmla="*/ 351 w 2038"/>
                <a:gd name="T15" fmla="*/ 1476 h 2952"/>
                <a:gd name="T16" fmla="*/ 113 w 2038"/>
                <a:gd name="T17" fmla="*/ 1442 h 2952"/>
                <a:gd name="T18" fmla="*/ 98 w 2038"/>
                <a:gd name="T19" fmla="*/ 1431 h 2952"/>
                <a:gd name="T20" fmla="*/ 110 w 2038"/>
                <a:gd name="T21" fmla="*/ 1425 h 2952"/>
                <a:gd name="T22" fmla="*/ 133 w 2038"/>
                <a:gd name="T23" fmla="*/ 1395 h 2952"/>
                <a:gd name="T24" fmla="*/ 96 w 2038"/>
                <a:gd name="T25" fmla="*/ 1381 h 2952"/>
                <a:gd name="T26" fmla="*/ 40 w 2038"/>
                <a:gd name="T27" fmla="*/ 1309 h 2952"/>
                <a:gd name="T28" fmla="*/ 259 w 2038"/>
                <a:gd name="T29" fmla="*/ 1370 h 2952"/>
                <a:gd name="T30" fmla="*/ 314 w 2038"/>
                <a:gd name="T31" fmla="*/ 1327 h 2952"/>
                <a:gd name="T32" fmla="*/ 294 w 2038"/>
                <a:gd name="T33" fmla="*/ 1416 h 2952"/>
                <a:gd name="T34" fmla="*/ 536 w 2038"/>
                <a:gd name="T35" fmla="*/ 1428 h 2952"/>
                <a:gd name="T36" fmla="*/ 859 w 2038"/>
                <a:gd name="T37" fmla="*/ 1275 h 2952"/>
                <a:gd name="T38" fmla="*/ 971 w 2038"/>
                <a:gd name="T39" fmla="*/ 1099 h 2952"/>
                <a:gd name="T40" fmla="*/ 944 w 2038"/>
                <a:gd name="T41" fmla="*/ 986 h 2952"/>
                <a:gd name="T42" fmla="*/ 864 w 2038"/>
                <a:gd name="T43" fmla="*/ 917 h 2952"/>
                <a:gd name="T44" fmla="*/ 789 w 2038"/>
                <a:gd name="T45" fmla="*/ 692 h 2952"/>
                <a:gd name="T46" fmla="*/ 801 w 2038"/>
                <a:gd name="T47" fmla="*/ 661 h 2952"/>
                <a:gd name="T48" fmla="*/ 645 w 2038"/>
                <a:gd name="T49" fmla="*/ 608 h 2952"/>
                <a:gd name="T50" fmla="*/ 662 w 2038"/>
                <a:gd name="T51" fmla="*/ 586 h 2952"/>
                <a:gd name="T52" fmla="*/ 691 w 2038"/>
                <a:gd name="T53" fmla="*/ 499 h 2952"/>
                <a:gd name="T54" fmla="*/ 653 w 2038"/>
                <a:gd name="T55" fmla="*/ 510 h 2952"/>
                <a:gd name="T56" fmla="*/ 558 w 2038"/>
                <a:gd name="T57" fmla="*/ 617 h 2952"/>
                <a:gd name="T58" fmla="*/ 555 w 2038"/>
                <a:gd name="T59" fmla="*/ 597 h 2952"/>
                <a:gd name="T60" fmla="*/ 645 w 2038"/>
                <a:gd name="T61" fmla="*/ 470 h 2952"/>
                <a:gd name="T62" fmla="*/ 513 w 2038"/>
                <a:gd name="T63" fmla="*/ 283 h 2952"/>
                <a:gd name="T64" fmla="*/ 432 w 2038"/>
                <a:gd name="T65" fmla="*/ 340 h 2952"/>
                <a:gd name="T66" fmla="*/ 438 w 2038"/>
                <a:gd name="T67" fmla="*/ 176 h 2952"/>
                <a:gd name="T68" fmla="*/ 66 w 2038"/>
                <a:gd name="T69" fmla="*/ 29 h 2952"/>
                <a:gd name="T70" fmla="*/ 23 w 2038"/>
                <a:gd name="T71" fmla="*/ 0 h 29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38"/>
                <a:gd name="T109" fmla="*/ 0 h 2952"/>
                <a:gd name="T110" fmla="*/ 2038 w 2038"/>
                <a:gd name="T111" fmla="*/ 2952 h 29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38" h="2952">
                  <a:moveTo>
                    <a:pt x="46" y="0"/>
                  </a:moveTo>
                  <a:lnTo>
                    <a:pt x="236" y="59"/>
                  </a:lnTo>
                  <a:lnTo>
                    <a:pt x="730" y="243"/>
                  </a:lnTo>
                  <a:lnTo>
                    <a:pt x="951" y="357"/>
                  </a:lnTo>
                  <a:lnTo>
                    <a:pt x="1359" y="853"/>
                  </a:lnTo>
                  <a:lnTo>
                    <a:pt x="1456" y="1080"/>
                  </a:lnTo>
                  <a:lnTo>
                    <a:pt x="1584" y="1281"/>
                  </a:lnTo>
                  <a:lnTo>
                    <a:pt x="1664" y="1361"/>
                  </a:lnTo>
                  <a:lnTo>
                    <a:pt x="1728" y="1517"/>
                  </a:lnTo>
                  <a:lnTo>
                    <a:pt x="1916" y="1851"/>
                  </a:lnTo>
                  <a:lnTo>
                    <a:pt x="2038" y="2163"/>
                  </a:lnTo>
                  <a:lnTo>
                    <a:pt x="2021" y="2336"/>
                  </a:lnTo>
                  <a:lnTo>
                    <a:pt x="1859" y="2594"/>
                  </a:lnTo>
                  <a:lnTo>
                    <a:pt x="1473" y="2802"/>
                  </a:lnTo>
                  <a:lnTo>
                    <a:pt x="962" y="2952"/>
                  </a:lnTo>
                  <a:lnTo>
                    <a:pt x="702" y="2952"/>
                  </a:lnTo>
                  <a:lnTo>
                    <a:pt x="517" y="2895"/>
                  </a:lnTo>
                  <a:lnTo>
                    <a:pt x="225" y="2883"/>
                  </a:lnTo>
                  <a:lnTo>
                    <a:pt x="86" y="2929"/>
                  </a:lnTo>
                  <a:lnTo>
                    <a:pt x="196" y="2861"/>
                  </a:lnTo>
                  <a:lnTo>
                    <a:pt x="177" y="2824"/>
                  </a:lnTo>
                  <a:lnTo>
                    <a:pt x="219" y="2849"/>
                  </a:lnTo>
                  <a:lnTo>
                    <a:pt x="253" y="2838"/>
                  </a:lnTo>
                  <a:lnTo>
                    <a:pt x="265" y="2790"/>
                  </a:lnTo>
                  <a:lnTo>
                    <a:pt x="236" y="2756"/>
                  </a:lnTo>
                  <a:lnTo>
                    <a:pt x="191" y="2762"/>
                  </a:lnTo>
                  <a:lnTo>
                    <a:pt x="185" y="2722"/>
                  </a:lnTo>
                  <a:lnTo>
                    <a:pt x="80" y="2617"/>
                  </a:lnTo>
                  <a:lnTo>
                    <a:pt x="310" y="2688"/>
                  </a:lnTo>
                  <a:lnTo>
                    <a:pt x="517" y="2739"/>
                  </a:lnTo>
                  <a:lnTo>
                    <a:pt x="582" y="2722"/>
                  </a:lnTo>
                  <a:lnTo>
                    <a:pt x="628" y="2653"/>
                  </a:lnTo>
                  <a:lnTo>
                    <a:pt x="628" y="2779"/>
                  </a:lnTo>
                  <a:lnTo>
                    <a:pt x="588" y="2832"/>
                  </a:lnTo>
                  <a:lnTo>
                    <a:pt x="829" y="2861"/>
                  </a:lnTo>
                  <a:lnTo>
                    <a:pt x="1071" y="2855"/>
                  </a:lnTo>
                  <a:lnTo>
                    <a:pt x="1456" y="2750"/>
                  </a:lnTo>
                  <a:lnTo>
                    <a:pt x="1717" y="2549"/>
                  </a:lnTo>
                  <a:lnTo>
                    <a:pt x="1894" y="2422"/>
                  </a:lnTo>
                  <a:lnTo>
                    <a:pt x="1941" y="2197"/>
                  </a:lnTo>
                  <a:lnTo>
                    <a:pt x="1842" y="2081"/>
                  </a:lnTo>
                  <a:lnTo>
                    <a:pt x="1888" y="1973"/>
                  </a:lnTo>
                  <a:lnTo>
                    <a:pt x="1842" y="1897"/>
                  </a:lnTo>
                  <a:lnTo>
                    <a:pt x="1728" y="1834"/>
                  </a:lnTo>
                  <a:lnTo>
                    <a:pt x="1664" y="1505"/>
                  </a:lnTo>
                  <a:lnTo>
                    <a:pt x="1578" y="1384"/>
                  </a:lnTo>
                  <a:lnTo>
                    <a:pt x="1629" y="1384"/>
                  </a:lnTo>
                  <a:lnTo>
                    <a:pt x="1601" y="1321"/>
                  </a:lnTo>
                  <a:lnTo>
                    <a:pt x="1502" y="1275"/>
                  </a:lnTo>
                  <a:lnTo>
                    <a:pt x="1289" y="1216"/>
                  </a:lnTo>
                  <a:lnTo>
                    <a:pt x="1289" y="1165"/>
                  </a:lnTo>
                  <a:lnTo>
                    <a:pt x="1323" y="1171"/>
                  </a:lnTo>
                  <a:lnTo>
                    <a:pt x="1388" y="1154"/>
                  </a:lnTo>
                  <a:lnTo>
                    <a:pt x="1382" y="998"/>
                  </a:lnTo>
                  <a:lnTo>
                    <a:pt x="1335" y="882"/>
                  </a:lnTo>
                  <a:lnTo>
                    <a:pt x="1306" y="1021"/>
                  </a:lnTo>
                  <a:lnTo>
                    <a:pt x="1238" y="1142"/>
                  </a:lnTo>
                  <a:lnTo>
                    <a:pt x="1116" y="1233"/>
                  </a:lnTo>
                  <a:lnTo>
                    <a:pt x="996" y="1281"/>
                  </a:lnTo>
                  <a:lnTo>
                    <a:pt x="1110" y="1194"/>
                  </a:lnTo>
                  <a:lnTo>
                    <a:pt x="1238" y="1080"/>
                  </a:lnTo>
                  <a:lnTo>
                    <a:pt x="1289" y="941"/>
                  </a:lnTo>
                  <a:lnTo>
                    <a:pt x="1272" y="813"/>
                  </a:lnTo>
                  <a:lnTo>
                    <a:pt x="1025" y="566"/>
                  </a:lnTo>
                  <a:lnTo>
                    <a:pt x="955" y="462"/>
                  </a:lnTo>
                  <a:lnTo>
                    <a:pt x="863" y="680"/>
                  </a:lnTo>
                  <a:lnTo>
                    <a:pt x="863" y="473"/>
                  </a:lnTo>
                  <a:lnTo>
                    <a:pt x="875" y="352"/>
                  </a:lnTo>
                  <a:lnTo>
                    <a:pt x="438" y="173"/>
                  </a:lnTo>
                  <a:lnTo>
                    <a:pt x="132" y="59"/>
                  </a:lnTo>
                  <a:lnTo>
                    <a:pt x="0" y="17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2" name="Freeform 75"/>
            <p:cNvSpPr>
              <a:spLocks/>
            </p:cNvSpPr>
            <p:nvPr/>
          </p:nvSpPr>
          <p:spPr bwMode="auto">
            <a:xfrm>
              <a:off x="3357" y="2096"/>
              <a:ext cx="584" cy="664"/>
            </a:xfrm>
            <a:custGeom>
              <a:avLst/>
              <a:gdLst>
                <a:gd name="T0" fmla="*/ 201 w 1169"/>
                <a:gd name="T1" fmla="*/ 0 h 1326"/>
                <a:gd name="T2" fmla="*/ 173 w 1169"/>
                <a:gd name="T3" fmla="*/ 84 h 1326"/>
                <a:gd name="T4" fmla="*/ 121 w 1169"/>
                <a:gd name="T5" fmla="*/ 187 h 1326"/>
                <a:gd name="T6" fmla="*/ 83 w 1169"/>
                <a:gd name="T7" fmla="*/ 277 h 1326"/>
                <a:gd name="T8" fmla="*/ 78 w 1169"/>
                <a:gd name="T9" fmla="*/ 372 h 1326"/>
                <a:gd name="T10" fmla="*/ 57 w 1169"/>
                <a:gd name="T11" fmla="*/ 294 h 1326"/>
                <a:gd name="T12" fmla="*/ 48 w 1169"/>
                <a:gd name="T13" fmla="*/ 216 h 1326"/>
                <a:gd name="T14" fmla="*/ 0 w 1169"/>
                <a:gd name="T15" fmla="*/ 153 h 1326"/>
                <a:gd name="T16" fmla="*/ 28 w 1169"/>
                <a:gd name="T17" fmla="*/ 230 h 1326"/>
                <a:gd name="T18" fmla="*/ 34 w 1169"/>
                <a:gd name="T19" fmla="*/ 282 h 1326"/>
                <a:gd name="T20" fmla="*/ 37 w 1169"/>
                <a:gd name="T21" fmla="*/ 352 h 1326"/>
                <a:gd name="T22" fmla="*/ 48 w 1169"/>
                <a:gd name="T23" fmla="*/ 404 h 1326"/>
                <a:gd name="T24" fmla="*/ 65 w 1169"/>
                <a:gd name="T25" fmla="*/ 439 h 1326"/>
                <a:gd name="T26" fmla="*/ 83 w 1169"/>
                <a:gd name="T27" fmla="*/ 467 h 1326"/>
                <a:gd name="T28" fmla="*/ 78 w 1169"/>
                <a:gd name="T29" fmla="*/ 559 h 1326"/>
                <a:gd name="T30" fmla="*/ 83 w 1169"/>
                <a:gd name="T31" fmla="*/ 632 h 1326"/>
                <a:gd name="T32" fmla="*/ 45 w 1169"/>
                <a:gd name="T33" fmla="*/ 664 h 1326"/>
                <a:gd name="T34" fmla="*/ 118 w 1169"/>
                <a:gd name="T35" fmla="*/ 634 h 1326"/>
                <a:gd name="T36" fmla="*/ 158 w 1169"/>
                <a:gd name="T37" fmla="*/ 634 h 1326"/>
                <a:gd name="T38" fmla="*/ 196 w 1169"/>
                <a:gd name="T39" fmla="*/ 637 h 1326"/>
                <a:gd name="T40" fmla="*/ 313 w 1169"/>
                <a:gd name="T41" fmla="*/ 582 h 1326"/>
                <a:gd name="T42" fmla="*/ 489 w 1169"/>
                <a:gd name="T43" fmla="*/ 612 h 1326"/>
                <a:gd name="T44" fmla="*/ 481 w 1169"/>
                <a:gd name="T45" fmla="*/ 582 h 1326"/>
                <a:gd name="T46" fmla="*/ 411 w 1169"/>
                <a:gd name="T47" fmla="*/ 562 h 1326"/>
                <a:gd name="T48" fmla="*/ 478 w 1169"/>
                <a:gd name="T49" fmla="*/ 554 h 1326"/>
                <a:gd name="T50" fmla="*/ 584 w 1169"/>
                <a:gd name="T51" fmla="*/ 551 h 1326"/>
                <a:gd name="T52" fmla="*/ 489 w 1169"/>
                <a:gd name="T53" fmla="*/ 531 h 1326"/>
                <a:gd name="T54" fmla="*/ 400 w 1169"/>
                <a:gd name="T55" fmla="*/ 534 h 1326"/>
                <a:gd name="T56" fmla="*/ 296 w 1169"/>
                <a:gd name="T57" fmla="*/ 562 h 1326"/>
                <a:gd name="T58" fmla="*/ 261 w 1169"/>
                <a:gd name="T59" fmla="*/ 502 h 1326"/>
                <a:gd name="T60" fmla="*/ 325 w 1169"/>
                <a:gd name="T61" fmla="*/ 484 h 1326"/>
                <a:gd name="T62" fmla="*/ 408 w 1169"/>
                <a:gd name="T63" fmla="*/ 517 h 1326"/>
                <a:gd name="T64" fmla="*/ 403 w 1169"/>
                <a:gd name="T65" fmla="*/ 494 h 1326"/>
                <a:gd name="T66" fmla="*/ 370 w 1169"/>
                <a:gd name="T67" fmla="*/ 473 h 1326"/>
                <a:gd name="T68" fmla="*/ 311 w 1169"/>
                <a:gd name="T69" fmla="*/ 467 h 1326"/>
                <a:gd name="T70" fmla="*/ 227 w 1169"/>
                <a:gd name="T71" fmla="*/ 456 h 1326"/>
                <a:gd name="T72" fmla="*/ 190 w 1169"/>
                <a:gd name="T73" fmla="*/ 444 h 1326"/>
                <a:gd name="T74" fmla="*/ 175 w 1169"/>
                <a:gd name="T75" fmla="*/ 407 h 1326"/>
                <a:gd name="T76" fmla="*/ 198 w 1169"/>
                <a:gd name="T77" fmla="*/ 349 h 1326"/>
                <a:gd name="T78" fmla="*/ 255 w 1169"/>
                <a:gd name="T79" fmla="*/ 274 h 1326"/>
                <a:gd name="T80" fmla="*/ 198 w 1169"/>
                <a:gd name="T81" fmla="*/ 297 h 1326"/>
                <a:gd name="T82" fmla="*/ 155 w 1169"/>
                <a:gd name="T83" fmla="*/ 338 h 1326"/>
                <a:gd name="T84" fmla="*/ 135 w 1169"/>
                <a:gd name="T85" fmla="*/ 319 h 1326"/>
                <a:gd name="T86" fmla="*/ 123 w 1169"/>
                <a:gd name="T87" fmla="*/ 268 h 1326"/>
                <a:gd name="T88" fmla="*/ 123 w 1169"/>
                <a:gd name="T89" fmla="*/ 221 h 1326"/>
                <a:gd name="T90" fmla="*/ 143 w 1169"/>
                <a:gd name="T91" fmla="*/ 170 h 1326"/>
                <a:gd name="T92" fmla="*/ 184 w 1169"/>
                <a:gd name="T93" fmla="*/ 81 h 1326"/>
                <a:gd name="T94" fmla="*/ 201 w 1169"/>
                <a:gd name="T95" fmla="*/ 0 h 1326"/>
                <a:gd name="T96" fmla="*/ 201 w 1169"/>
                <a:gd name="T97" fmla="*/ 0 h 132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69"/>
                <a:gd name="T148" fmla="*/ 0 h 1326"/>
                <a:gd name="T149" fmla="*/ 1169 w 1169"/>
                <a:gd name="T150" fmla="*/ 1326 h 132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69" h="1326">
                  <a:moveTo>
                    <a:pt x="403" y="0"/>
                  </a:moveTo>
                  <a:lnTo>
                    <a:pt x="346" y="167"/>
                  </a:lnTo>
                  <a:lnTo>
                    <a:pt x="242" y="374"/>
                  </a:lnTo>
                  <a:lnTo>
                    <a:pt x="167" y="553"/>
                  </a:lnTo>
                  <a:lnTo>
                    <a:pt x="156" y="743"/>
                  </a:lnTo>
                  <a:lnTo>
                    <a:pt x="114" y="587"/>
                  </a:lnTo>
                  <a:lnTo>
                    <a:pt x="97" y="431"/>
                  </a:lnTo>
                  <a:lnTo>
                    <a:pt x="0" y="306"/>
                  </a:lnTo>
                  <a:lnTo>
                    <a:pt x="57" y="460"/>
                  </a:lnTo>
                  <a:lnTo>
                    <a:pt x="69" y="564"/>
                  </a:lnTo>
                  <a:lnTo>
                    <a:pt x="74" y="703"/>
                  </a:lnTo>
                  <a:lnTo>
                    <a:pt x="97" y="806"/>
                  </a:lnTo>
                  <a:lnTo>
                    <a:pt x="131" y="876"/>
                  </a:lnTo>
                  <a:lnTo>
                    <a:pt x="167" y="933"/>
                  </a:lnTo>
                  <a:lnTo>
                    <a:pt x="156" y="1117"/>
                  </a:lnTo>
                  <a:lnTo>
                    <a:pt x="167" y="1262"/>
                  </a:lnTo>
                  <a:lnTo>
                    <a:pt x="91" y="1326"/>
                  </a:lnTo>
                  <a:lnTo>
                    <a:pt x="236" y="1267"/>
                  </a:lnTo>
                  <a:lnTo>
                    <a:pt x="316" y="1267"/>
                  </a:lnTo>
                  <a:lnTo>
                    <a:pt x="392" y="1273"/>
                  </a:lnTo>
                  <a:lnTo>
                    <a:pt x="627" y="1163"/>
                  </a:lnTo>
                  <a:lnTo>
                    <a:pt x="979" y="1222"/>
                  </a:lnTo>
                  <a:lnTo>
                    <a:pt x="962" y="1163"/>
                  </a:lnTo>
                  <a:lnTo>
                    <a:pt x="823" y="1123"/>
                  </a:lnTo>
                  <a:lnTo>
                    <a:pt x="956" y="1106"/>
                  </a:lnTo>
                  <a:lnTo>
                    <a:pt x="1169" y="1100"/>
                  </a:lnTo>
                  <a:lnTo>
                    <a:pt x="979" y="1060"/>
                  </a:lnTo>
                  <a:lnTo>
                    <a:pt x="800" y="1066"/>
                  </a:lnTo>
                  <a:lnTo>
                    <a:pt x="593" y="1123"/>
                  </a:lnTo>
                  <a:lnTo>
                    <a:pt x="523" y="1003"/>
                  </a:lnTo>
                  <a:lnTo>
                    <a:pt x="650" y="967"/>
                  </a:lnTo>
                  <a:lnTo>
                    <a:pt x="817" y="1032"/>
                  </a:lnTo>
                  <a:lnTo>
                    <a:pt x="806" y="986"/>
                  </a:lnTo>
                  <a:lnTo>
                    <a:pt x="741" y="944"/>
                  </a:lnTo>
                  <a:lnTo>
                    <a:pt x="622" y="933"/>
                  </a:lnTo>
                  <a:lnTo>
                    <a:pt x="454" y="910"/>
                  </a:lnTo>
                  <a:lnTo>
                    <a:pt x="380" y="887"/>
                  </a:lnTo>
                  <a:lnTo>
                    <a:pt x="350" y="813"/>
                  </a:lnTo>
                  <a:lnTo>
                    <a:pt x="397" y="697"/>
                  </a:lnTo>
                  <a:lnTo>
                    <a:pt x="511" y="547"/>
                  </a:lnTo>
                  <a:lnTo>
                    <a:pt x="397" y="593"/>
                  </a:lnTo>
                  <a:lnTo>
                    <a:pt x="310" y="674"/>
                  </a:lnTo>
                  <a:lnTo>
                    <a:pt x="270" y="638"/>
                  </a:lnTo>
                  <a:lnTo>
                    <a:pt x="247" y="536"/>
                  </a:lnTo>
                  <a:lnTo>
                    <a:pt x="247" y="442"/>
                  </a:lnTo>
                  <a:lnTo>
                    <a:pt x="287" y="340"/>
                  </a:lnTo>
                  <a:lnTo>
                    <a:pt x="369" y="16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3" name="Freeform 76"/>
            <p:cNvSpPr>
              <a:spLocks/>
            </p:cNvSpPr>
            <p:nvPr/>
          </p:nvSpPr>
          <p:spPr bwMode="auto">
            <a:xfrm>
              <a:off x="3592" y="2356"/>
              <a:ext cx="320" cy="98"/>
            </a:xfrm>
            <a:custGeom>
              <a:avLst/>
              <a:gdLst>
                <a:gd name="T0" fmla="*/ 0 w 639"/>
                <a:gd name="T1" fmla="*/ 98 h 195"/>
                <a:gd name="T2" fmla="*/ 64 w 639"/>
                <a:gd name="T3" fmla="*/ 40 h 195"/>
                <a:gd name="T4" fmla="*/ 151 w 639"/>
                <a:gd name="T5" fmla="*/ 0 h 195"/>
                <a:gd name="T6" fmla="*/ 237 w 639"/>
                <a:gd name="T7" fmla="*/ 0 h 195"/>
                <a:gd name="T8" fmla="*/ 297 w 639"/>
                <a:gd name="T9" fmla="*/ 6 h 195"/>
                <a:gd name="T10" fmla="*/ 320 w 639"/>
                <a:gd name="T11" fmla="*/ 23 h 195"/>
                <a:gd name="T12" fmla="*/ 286 w 639"/>
                <a:gd name="T13" fmla="*/ 29 h 195"/>
                <a:gd name="T14" fmla="*/ 205 w 639"/>
                <a:gd name="T15" fmla="*/ 29 h 195"/>
                <a:gd name="T16" fmla="*/ 142 w 639"/>
                <a:gd name="T17" fmla="*/ 34 h 195"/>
                <a:gd name="T18" fmla="*/ 98 w 639"/>
                <a:gd name="T19" fmla="*/ 46 h 195"/>
                <a:gd name="T20" fmla="*/ 53 w 639"/>
                <a:gd name="T21" fmla="*/ 81 h 195"/>
                <a:gd name="T22" fmla="*/ 0 w 639"/>
                <a:gd name="T23" fmla="*/ 98 h 195"/>
                <a:gd name="T24" fmla="*/ 0 w 639"/>
                <a:gd name="T25" fmla="*/ 98 h 1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9"/>
                <a:gd name="T40" fmla="*/ 0 h 195"/>
                <a:gd name="T41" fmla="*/ 639 w 639"/>
                <a:gd name="T42" fmla="*/ 195 h 1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9" h="195">
                  <a:moveTo>
                    <a:pt x="0" y="195"/>
                  </a:moveTo>
                  <a:lnTo>
                    <a:pt x="128" y="79"/>
                  </a:lnTo>
                  <a:lnTo>
                    <a:pt x="301" y="0"/>
                  </a:lnTo>
                  <a:lnTo>
                    <a:pt x="474" y="0"/>
                  </a:lnTo>
                  <a:lnTo>
                    <a:pt x="593" y="11"/>
                  </a:lnTo>
                  <a:lnTo>
                    <a:pt x="639" y="45"/>
                  </a:lnTo>
                  <a:lnTo>
                    <a:pt x="571" y="57"/>
                  </a:lnTo>
                  <a:lnTo>
                    <a:pt x="409" y="57"/>
                  </a:lnTo>
                  <a:lnTo>
                    <a:pt x="284" y="68"/>
                  </a:lnTo>
                  <a:lnTo>
                    <a:pt x="196" y="91"/>
                  </a:lnTo>
                  <a:lnTo>
                    <a:pt x="105" y="161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4" name="Freeform 77"/>
            <p:cNvSpPr>
              <a:spLocks/>
            </p:cNvSpPr>
            <p:nvPr/>
          </p:nvSpPr>
          <p:spPr bwMode="auto">
            <a:xfrm>
              <a:off x="3396" y="2747"/>
              <a:ext cx="173" cy="173"/>
            </a:xfrm>
            <a:custGeom>
              <a:avLst/>
              <a:gdLst>
                <a:gd name="T0" fmla="*/ 25 w 346"/>
                <a:gd name="T1" fmla="*/ 23 h 346"/>
                <a:gd name="T2" fmla="*/ 92 w 346"/>
                <a:gd name="T3" fmla="*/ 0 h 346"/>
                <a:gd name="T4" fmla="*/ 173 w 346"/>
                <a:gd name="T5" fmla="*/ 14 h 346"/>
                <a:gd name="T6" fmla="*/ 165 w 346"/>
                <a:gd name="T7" fmla="*/ 75 h 346"/>
                <a:gd name="T8" fmla="*/ 170 w 346"/>
                <a:gd name="T9" fmla="*/ 118 h 346"/>
                <a:gd name="T10" fmla="*/ 129 w 346"/>
                <a:gd name="T11" fmla="*/ 173 h 346"/>
                <a:gd name="T12" fmla="*/ 145 w 346"/>
                <a:gd name="T13" fmla="*/ 118 h 346"/>
                <a:gd name="T14" fmla="*/ 120 w 346"/>
                <a:gd name="T15" fmla="*/ 41 h 346"/>
                <a:gd name="T16" fmla="*/ 58 w 346"/>
                <a:gd name="T17" fmla="*/ 35 h 346"/>
                <a:gd name="T18" fmla="*/ 87 w 346"/>
                <a:gd name="T19" fmla="*/ 78 h 346"/>
                <a:gd name="T20" fmla="*/ 55 w 346"/>
                <a:gd name="T21" fmla="*/ 118 h 346"/>
                <a:gd name="T22" fmla="*/ 92 w 346"/>
                <a:gd name="T23" fmla="*/ 150 h 346"/>
                <a:gd name="T24" fmla="*/ 43 w 346"/>
                <a:gd name="T25" fmla="*/ 153 h 346"/>
                <a:gd name="T26" fmla="*/ 28 w 346"/>
                <a:gd name="T27" fmla="*/ 75 h 346"/>
                <a:gd name="T28" fmla="*/ 0 w 346"/>
                <a:gd name="T29" fmla="*/ 21 h 346"/>
                <a:gd name="T30" fmla="*/ 25 w 346"/>
                <a:gd name="T31" fmla="*/ 23 h 346"/>
                <a:gd name="T32" fmla="*/ 25 w 346"/>
                <a:gd name="T33" fmla="*/ 23 h 3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6"/>
                <a:gd name="T52" fmla="*/ 0 h 346"/>
                <a:gd name="T53" fmla="*/ 346 w 346"/>
                <a:gd name="T54" fmla="*/ 346 h 3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6" h="346">
                  <a:moveTo>
                    <a:pt x="51" y="47"/>
                  </a:moveTo>
                  <a:lnTo>
                    <a:pt x="184" y="0"/>
                  </a:lnTo>
                  <a:lnTo>
                    <a:pt x="346" y="28"/>
                  </a:lnTo>
                  <a:lnTo>
                    <a:pt x="329" y="150"/>
                  </a:lnTo>
                  <a:lnTo>
                    <a:pt x="340" y="237"/>
                  </a:lnTo>
                  <a:lnTo>
                    <a:pt x="258" y="346"/>
                  </a:lnTo>
                  <a:lnTo>
                    <a:pt x="289" y="237"/>
                  </a:lnTo>
                  <a:lnTo>
                    <a:pt x="241" y="81"/>
                  </a:lnTo>
                  <a:lnTo>
                    <a:pt x="116" y="70"/>
                  </a:lnTo>
                  <a:lnTo>
                    <a:pt x="173" y="156"/>
                  </a:lnTo>
                  <a:lnTo>
                    <a:pt x="110" y="237"/>
                  </a:lnTo>
                  <a:lnTo>
                    <a:pt x="184" y="300"/>
                  </a:lnTo>
                  <a:lnTo>
                    <a:pt x="87" y="306"/>
                  </a:lnTo>
                  <a:lnTo>
                    <a:pt x="57" y="150"/>
                  </a:lnTo>
                  <a:lnTo>
                    <a:pt x="0" y="41"/>
                  </a:lnTo>
                  <a:lnTo>
                    <a:pt x="51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5" name="Freeform 78"/>
            <p:cNvSpPr>
              <a:spLocks/>
            </p:cNvSpPr>
            <p:nvPr/>
          </p:nvSpPr>
          <p:spPr bwMode="auto">
            <a:xfrm>
              <a:off x="3446" y="2938"/>
              <a:ext cx="587" cy="113"/>
            </a:xfrm>
            <a:custGeom>
              <a:avLst/>
              <a:gdLst>
                <a:gd name="T0" fmla="*/ 0 w 1174"/>
                <a:gd name="T1" fmla="*/ 0 h 224"/>
                <a:gd name="T2" fmla="*/ 85 w 1174"/>
                <a:gd name="T3" fmla="*/ 26 h 224"/>
                <a:gd name="T4" fmla="*/ 37 w 1174"/>
                <a:gd name="T5" fmla="*/ 46 h 224"/>
                <a:gd name="T6" fmla="*/ 98 w 1174"/>
                <a:gd name="T7" fmla="*/ 66 h 224"/>
                <a:gd name="T8" fmla="*/ 198 w 1174"/>
                <a:gd name="T9" fmla="*/ 80 h 224"/>
                <a:gd name="T10" fmla="*/ 302 w 1174"/>
                <a:gd name="T11" fmla="*/ 80 h 224"/>
                <a:gd name="T12" fmla="*/ 437 w 1174"/>
                <a:gd name="T13" fmla="*/ 49 h 224"/>
                <a:gd name="T14" fmla="*/ 483 w 1174"/>
                <a:gd name="T15" fmla="*/ 40 h 224"/>
                <a:gd name="T16" fmla="*/ 524 w 1174"/>
                <a:gd name="T17" fmla="*/ 37 h 224"/>
                <a:gd name="T18" fmla="*/ 587 w 1174"/>
                <a:gd name="T19" fmla="*/ 49 h 224"/>
                <a:gd name="T20" fmla="*/ 512 w 1174"/>
                <a:gd name="T21" fmla="*/ 101 h 224"/>
                <a:gd name="T22" fmla="*/ 448 w 1174"/>
                <a:gd name="T23" fmla="*/ 90 h 224"/>
                <a:gd name="T24" fmla="*/ 397 w 1174"/>
                <a:gd name="T25" fmla="*/ 90 h 224"/>
                <a:gd name="T26" fmla="*/ 345 w 1174"/>
                <a:gd name="T27" fmla="*/ 96 h 224"/>
                <a:gd name="T28" fmla="*/ 259 w 1174"/>
                <a:gd name="T29" fmla="*/ 113 h 224"/>
                <a:gd name="T30" fmla="*/ 198 w 1174"/>
                <a:gd name="T31" fmla="*/ 113 h 224"/>
                <a:gd name="T32" fmla="*/ 123 w 1174"/>
                <a:gd name="T33" fmla="*/ 113 h 224"/>
                <a:gd name="T34" fmla="*/ 57 w 1174"/>
                <a:gd name="T35" fmla="*/ 96 h 224"/>
                <a:gd name="T36" fmla="*/ 14 w 1174"/>
                <a:gd name="T37" fmla="*/ 72 h 224"/>
                <a:gd name="T38" fmla="*/ 5 w 1174"/>
                <a:gd name="T39" fmla="*/ 26 h 224"/>
                <a:gd name="T40" fmla="*/ 0 w 1174"/>
                <a:gd name="T41" fmla="*/ 0 h 224"/>
                <a:gd name="T42" fmla="*/ 0 w 1174"/>
                <a:gd name="T43" fmla="*/ 0 h 22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74"/>
                <a:gd name="T67" fmla="*/ 0 h 224"/>
                <a:gd name="T68" fmla="*/ 1174 w 1174"/>
                <a:gd name="T69" fmla="*/ 224 h 22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74" h="224">
                  <a:moveTo>
                    <a:pt x="0" y="0"/>
                  </a:moveTo>
                  <a:lnTo>
                    <a:pt x="171" y="51"/>
                  </a:lnTo>
                  <a:lnTo>
                    <a:pt x="74" y="91"/>
                  </a:lnTo>
                  <a:lnTo>
                    <a:pt x="196" y="131"/>
                  </a:lnTo>
                  <a:lnTo>
                    <a:pt x="397" y="159"/>
                  </a:lnTo>
                  <a:lnTo>
                    <a:pt x="604" y="159"/>
                  </a:lnTo>
                  <a:lnTo>
                    <a:pt x="874" y="97"/>
                  </a:lnTo>
                  <a:lnTo>
                    <a:pt x="967" y="80"/>
                  </a:lnTo>
                  <a:lnTo>
                    <a:pt x="1047" y="74"/>
                  </a:lnTo>
                  <a:lnTo>
                    <a:pt x="1174" y="97"/>
                  </a:lnTo>
                  <a:lnTo>
                    <a:pt x="1024" y="201"/>
                  </a:lnTo>
                  <a:lnTo>
                    <a:pt x="897" y="178"/>
                  </a:lnTo>
                  <a:lnTo>
                    <a:pt x="794" y="178"/>
                  </a:lnTo>
                  <a:lnTo>
                    <a:pt x="690" y="190"/>
                  </a:lnTo>
                  <a:lnTo>
                    <a:pt x="517" y="224"/>
                  </a:lnTo>
                  <a:lnTo>
                    <a:pt x="397" y="224"/>
                  </a:lnTo>
                  <a:lnTo>
                    <a:pt x="247" y="224"/>
                  </a:lnTo>
                  <a:lnTo>
                    <a:pt x="114" y="190"/>
                  </a:lnTo>
                  <a:lnTo>
                    <a:pt x="28" y="142"/>
                  </a:lnTo>
                  <a:lnTo>
                    <a:pt x="11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6" name="Freeform 79"/>
            <p:cNvSpPr>
              <a:spLocks/>
            </p:cNvSpPr>
            <p:nvPr/>
          </p:nvSpPr>
          <p:spPr bwMode="auto">
            <a:xfrm>
              <a:off x="3128" y="2122"/>
              <a:ext cx="246" cy="660"/>
            </a:xfrm>
            <a:custGeom>
              <a:avLst/>
              <a:gdLst>
                <a:gd name="T0" fmla="*/ 0 w 490"/>
                <a:gd name="T1" fmla="*/ 660 h 1321"/>
                <a:gd name="T2" fmla="*/ 246 w 490"/>
                <a:gd name="T3" fmla="*/ 628 h 1321"/>
                <a:gd name="T4" fmla="*/ 168 w 490"/>
                <a:gd name="T5" fmla="*/ 625 h 1321"/>
                <a:gd name="T6" fmla="*/ 185 w 490"/>
                <a:gd name="T7" fmla="*/ 562 h 1321"/>
                <a:gd name="T8" fmla="*/ 188 w 490"/>
                <a:gd name="T9" fmla="*/ 490 h 1321"/>
                <a:gd name="T10" fmla="*/ 182 w 490"/>
                <a:gd name="T11" fmla="*/ 415 h 1321"/>
                <a:gd name="T12" fmla="*/ 154 w 490"/>
                <a:gd name="T13" fmla="*/ 343 h 1321"/>
                <a:gd name="T14" fmla="*/ 107 w 490"/>
                <a:gd name="T15" fmla="*/ 268 h 1321"/>
                <a:gd name="T16" fmla="*/ 78 w 490"/>
                <a:gd name="T17" fmla="*/ 193 h 1321"/>
                <a:gd name="T18" fmla="*/ 47 w 490"/>
                <a:gd name="T19" fmla="*/ 78 h 1321"/>
                <a:gd name="T20" fmla="*/ 33 w 490"/>
                <a:gd name="T21" fmla="*/ 0 h 1321"/>
                <a:gd name="T22" fmla="*/ 44 w 490"/>
                <a:gd name="T23" fmla="*/ 173 h 1321"/>
                <a:gd name="T24" fmla="*/ 67 w 490"/>
                <a:gd name="T25" fmla="*/ 271 h 1321"/>
                <a:gd name="T26" fmla="*/ 119 w 490"/>
                <a:gd name="T27" fmla="*/ 409 h 1321"/>
                <a:gd name="T28" fmla="*/ 137 w 490"/>
                <a:gd name="T29" fmla="*/ 502 h 1321"/>
                <a:gd name="T30" fmla="*/ 137 w 490"/>
                <a:gd name="T31" fmla="*/ 571 h 1321"/>
                <a:gd name="T32" fmla="*/ 119 w 490"/>
                <a:gd name="T33" fmla="*/ 625 h 1321"/>
                <a:gd name="T34" fmla="*/ 0 w 490"/>
                <a:gd name="T35" fmla="*/ 660 h 1321"/>
                <a:gd name="T36" fmla="*/ 0 w 490"/>
                <a:gd name="T37" fmla="*/ 660 h 13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90"/>
                <a:gd name="T58" fmla="*/ 0 h 1321"/>
                <a:gd name="T59" fmla="*/ 490 w 490"/>
                <a:gd name="T60" fmla="*/ 1321 h 13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90" h="1321">
                  <a:moveTo>
                    <a:pt x="0" y="1321"/>
                  </a:moveTo>
                  <a:lnTo>
                    <a:pt x="490" y="1256"/>
                  </a:lnTo>
                  <a:lnTo>
                    <a:pt x="334" y="1251"/>
                  </a:lnTo>
                  <a:lnTo>
                    <a:pt x="369" y="1125"/>
                  </a:lnTo>
                  <a:lnTo>
                    <a:pt x="374" y="981"/>
                  </a:lnTo>
                  <a:lnTo>
                    <a:pt x="363" y="831"/>
                  </a:lnTo>
                  <a:lnTo>
                    <a:pt x="306" y="686"/>
                  </a:lnTo>
                  <a:lnTo>
                    <a:pt x="213" y="536"/>
                  </a:lnTo>
                  <a:lnTo>
                    <a:pt x="156" y="386"/>
                  </a:lnTo>
                  <a:lnTo>
                    <a:pt x="93" y="156"/>
                  </a:lnTo>
                  <a:lnTo>
                    <a:pt x="65" y="0"/>
                  </a:lnTo>
                  <a:lnTo>
                    <a:pt x="87" y="346"/>
                  </a:lnTo>
                  <a:lnTo>
                    <a:pt x="133" y="542"/>
                  </a:lnTo>
                  <a:lnTo>
                    <a:pt x="238" y="819"/>
                  </a:lnTo>
                  <a:lnTo>
                    <a:pt x="272" y="1004"/>
                  </a:lnTo>
                  <a:lnTo>
                    <a:pt x="272" y="1142"/>
                  </a:lnTo>
                  <a:lnTo>
                    <a:pt x="238" y="1251"/>
                  </a:lnTo>
                  <a:lnTo>
                    <a:pt x="0" y="13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7" name="Freeform 80"/>
            <p:cNvSpPr>
              <a:spLocks/>
            </p:cNvSpPr>
            <p:nvPr/>
          </p:nvSpPr>
          <p:spPr bwMode="auto">
            <a:xfrm>
              <a:off x="3446" y="1909"/>
              <a:ext cx="89" cy="349"/>
            </a:xfrm>
            <a:custGeom>
              <a:avLst/>
              <a:gdLst>
                <a:gd name="T0" fmla="*/ 89 w 178"/>
                <a:gd name="T1" fmla="*/ 0 h 698"/>
                <a:gd name="T2" fmla="*/ 77 w 178"/>
                <a:gd name="T3" fmla="*/ 95 h 698"/>
                <a:gd name="T4" fmla="*/ 31 w 178"/>
                <a:gd name="T5" fmla="*/ 218 h 698"/>
                <a:gd name="T6" fmla="*/ 6 w 178"/>
                <a:gd name="T7" fmla="*/ 349 h 698"/>
                <a:gd name="T8" fmla="*/ 0 w 178"/>
                <a:gd name="T9" fmla="*/ 201 h 698"/>
                <a:gd name="T10" fmla="*/ 6 w 178"/>
                <a:gd name="T11" fmla="*/ 115 h 698"/>
                <a:gd name="T12" fmla="*/ 31 w 178"/>
                <a:gd name="T13" fmla="*/ 130 h 698"/>
                <a:gd name="T14" fmla="*/ 54 w 178"/>
                <a:gd name="T15" fmla="*/ 89 h 698"/>
                <a:gd name="T16" fmla="*/ 89 w 178"/>
                <a:gd name="T17" fmla="*/ 0 h 698"/>
                <a:gd name="T18" fmla="*/ 89 w 178"/>
                <a:gd name="T19" fmla="*/ 0 h 6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8"/>
                <a:gd name="T31" fmla="*/ 0 h 698"/>
                <a:gd name="T32" fmla="*/ 178 w 178"/>
                <a:gd name="T33" fmla="*/ 698 h 6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8" h="698">
                  <a:moveTo>
                    <a:pt x="178" y="0"/>
                  </a:moveTo>
                  <a:lnTo>
                    <a:pt x="154" y="190"/>
                  </a:lnTo>
                  <a:lnTo>
                    <a:pt x="63" y="437"/>
                  </a:lnTo>
                  <a:lnTo>
                    <a:pt x="11" y="698"/>
                  </a:lnTo>
                  <a:lnTo>
                    <a:pt x="0" y="403"/>
                  </a:lnTo>
                  <a:lnTo>
                    <a:pt x="11" y="230"/>
                  </a:lnTo>
                  <a:lnTo>
                    <a:pt x="63" y="259"/>
                  </a:lnTo>
                  <a:lnTo>
                    <a:pt x="108" y="179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8" name="Freeform 81"/>
            <p:cNvSpPr>
              <a:spLocks/>
            </p:cNvSpPr>
            <p:nvPr/>
          </p:nvSpPr>
          <p:spPr bwMode="auto">
            <a:xfrm>
              <a:off x="2510" y="2284"/>
              <a:ext cx="601" cy="596"/>
            </a:xfrm>
            <a:custGeom>
              <a:avLst/>
              <a:gdLst>
                <a:gd name="T0" fmla="*/ 354 w 1203"/>
                <a:gd name="T1" fmla="*/ 0 h 1194"/>
                <a:gd name="T2" fmla="*/ 385 w 1203"/>
                <a:gd name="T3" fmla="*/ 49 h 1194"/>
                <a:gd name="T4" fmla="*/ 397 w 1203"/>
                <a:gd name="T5" fmla="*/ 120 h 1194"/>
                <a:gd name="T6" fmla="*/ 432 w 1203"/>
                <a:gd name="T7" fmla="*/ 365 h 1194"/>
                <a:gd name="T8" fmla="*/ 449 w 1203"/>
                <a:gd name="T9" fmla="*/ 449 h 1194"/>
                <a:gd name="T10" fmla="*/ 452 w 1203"/>
                <a:gd name="T11" fmla="*/ 513 h 1194"/>
                <a:gd name="T12" fmla="*/ 601 w 1203"/>
                <a:gd name="T13" fmla="*/ 504 h 1194"/>
                <a:gd name="T14" fmla="*/ 480 w 1203"/>
                <a:gd name="T15" fmla="*/ 521 h 1194"/>
                <a:gd name="T16" fmla="*/ 333 w 1203"/>
                <a:gd name="T17" fmla="*/ 538 h 1194"/>
                <a:gd name="T18" fmla="*/ 147 w 1203"/>
                <a:gd name="T19" fmla="*/ 550 h 1194"/>
                <a:gd name="T20" fmla="*/ 0 w 1203"/>
                <a:gd name="T21" fmla="*/ 596 h 1194"/>
                <a:gd name="T22" fmla="*/ 126 w 1203"/>
                <a:gd name="T23" fmla="*/ 532 h 1194"/>
                <a:gd name="T24" fmla="*/ 198 w 1203"/>
                <a:gd name="T25" fmla="*/ 521 h 1194"/>
                <a:gd name="T26" fmla="*/ 428 w 1203"/>
                <a:gd name="T27" fmla="*/ 507 h 1194"/>
                <a:gd name="T28" fmla="*/ 417 w 1203"/>
                <a:gd name="T29" fmla="*/ 379 h 1194"/>
                <a:gd name="T30" fmla="*/ 391 w 1203"/>
                <a:gd name="T31" fmla="*/ 184 h 1194"/>
                <a:gd name="T32" fmla="*/ 380 w 1203"/>
                <a:gd name="T33" fmla="*/ 78 h 1194"/>
                <a:gd name="T34" fmla="*/ 368 w 1203"/>
                <a:gd name="T35" fmla="*/ 37 h 1194"/>
                <a:gd name="T36" fmla="*/ 354 w 1203"/>
                <a:gd name="T37" fmla="*/ 0 h 1194"/>
                <a:gd name="T38" fmla="*/ 354 w 1203"/>
                <a:gd name="T39" fmla="*/ 0 h 119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03"/>
                <a:gd name="T61" fmla="*/ 0 h 1194"/>
                <a:gd name="T62" fmla="*/ 1203 w 1203"/>
                <a:gd name="T63" fmla="*/ 1194 h 119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03" h="1194">
                  <a:moveTo>
                    <a:pt x="709" y="0"/>
                  </a:moveTo>
                  <a:lnTo>
                    <a:pt x="771" y="99"/>
                  </a:lnTo>
                  <a:lnTo>
                    <a:pt x="794" y="241"/>
                  </a:lnTo>
                  <a:lnTo>
                    <a:pt x="864" y="732"/>
                  </a:lnTo>
                  <a:lnTo>
                    <a:pt x="899" y="899"/>
                  </a:lnTo>
                  <a:lnTo>
                    <a:pt x="904" y="1027"/>
                  </a:lnTo>
                  <a:lnTo>
                    <a:pt x="1203" y="1009"/>
                  </a:lnTo>
                  <a:lnTo>
                    <a:pt x="961" y="1044"/>
                  </a:lnTo>
                  <a:lnTo>
                    <a:pt x="667" y="1078"/>
                  </a:lnTo>
                  <a:lnTo>
                    <a:pt x="294" y="1101"/>
                  </a:lnTo>
                  <a:lnTo>
                    <a:pt x="0" y="1194"/>
                  </a:lnTo>
                  <a:lnTo>
                    <a:pt x="252" y="1066"/>
                  </a:lnTo>
                  <a:lnTo>
                    <a:pt x="397" y="1044"/>
                  </a:lnTo>
                  <a:lnTo>
                    <a:pt x="857" y="1015"/>
                  </a:lnTo>
                  <a:lnTo>
                    <a:pt x="834" y="760"/>
                  </a:lnTo>
                  <a:lnTo>
                    <a:pt x="783" y="369"/>
                  </a:lnTo>
                  <a:lnTo>
                    <a:pt x="760" y="156"/>
                  </a:lnTo>
                  <a:lnTo>
                    <a:pt x="737" y="74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9" name="Freeform 82"/>
            <p:cNvSpPr>
              <a:spLocks/>
            </p:cNvSpPr>
            <p:nvPr/>
          </p:nvSpPr>
          <p:spPr bwMode="auto">
            <a:xfrm>
              <a:off x="1569" y="2002"/>
              <a:ext cx="429" cy="918"/>
            </a:xfrm>
            <a:custGeom>
              <a:avLst/>
              <a:gdLst>
                <a:gd name="T0" fmla="*/ 354 w 857"/>
                <a:gd name="T1" fmla="*/ 0 h 1837"/>
                <a:gd name="T2" fmla="*/ 349 w 857"/>
                <a:gd name="T3" fmla="*/ 57 h 1837"/>
                <a:gd name="T4" fmla="*/ 385 w 857"/>
                <a:gd name="T5" fmla="*/ 155 h 1837"/>
                <a:gd name="T6" fmla="*/ 321 w 857"/>
                <a:gd name="T7" fmla="*/ 88 h 1837"/>
                <a:gd name="T8" fmla="*/ 314 w 857"/>
                <a:gd name="T9" fmla="*/ 128 h 1837"/>
                <a:gd name="T10" fmla="*/ 322 w 857"/>
                <a:gd name="T11" fmla="*/ 183 h 1837"/>
                <a:gd name="T12" fmla="*/ 299 w 857"/>
                <a:gd name="T13" fmla="*/ 255 h 1837"/>
                <a:gd name="T14" fmla="*/ 305 w 857"/>
                <a:gd name="T15" fmla="*/ 315 h 1837"/>
                <a:gd name="T16" fmla="*/ 281 w 857"/>
                <a:gd name="T17" fmla="*/ 268 h 1837"/>
                <a:gd name="T18" fmla="*/ 279 w 857"/>
                <a:gd name="T19" fmla="*/ 210 h 1837"/>
                <a:gd name="T20" fmla="*/ 263 w 857"/>
                <a:gd name="T21" fmla="*/ 130 h 1837"/>
                <a:gd name="T22" fmla="*/ 224 w 857"/>
                <a:gd name="T23" fmla="*/ 188 h 1837"/>
                <a:gd name="T24" fmla="*/ 212 w 857"/>
                <a:gd name="T25" fmla="*/ 233 h 1837"/>
                <a:gd name="T26" fmla="*/ 217 w 857"/>
                <a:gd name="T27" fmla="*/ 281 h 1837"/>
                <a:gd name="T28" fmla="*/ 254 w 857"/>
                <a:gd name="T29" fmla="*/ 335 h 1837"/>
                <a:gd name="T30" fmla="*/ 312 w 857"/>
                <a:gd name="T31" fmla="*/ 390 h 1837"/>
                <a:gd name="T32" fmla="*/ 385 w 857"/>
                <a:gd name="T33" fmla="*/ 426 h 1837"/>
                <a:gd name="T34" fmla="*/ 429 w 857"/>
                <a:gd name="T35" fmla="*/ 489 h 1837"/>
                <a:gd name="T36" fmla="*/ 369 w 857"/>
                <a:gd name="T37" fmla="*/ 463 h 1837"/>
                <a:gd name="T38" fmla="*/ 307 w 857"/>
                <a:gd name="T39" fmla="*/ 450 h 1837"/>
                <a:gd name="T40" fmla="*/ 282 w 857"/>
                <a:gd name="T41" fmla="*/ 410 h 1837"/>
                <a:gd name="T42" fmla="*/ 245 w 857"/>
                <a:gd name="T43" fmla="*/ 388 h 1837"/>
                <a:gd name="T44" fmla="*/ 221 w 857"/>
                <a:gd name="T45" fmla="*/ 390 h 1837"/>
                <a:gd name="T46" fmla="*/ 214 w 857"/>
                <a:gd name="T47" fmla="*/ 423 h 1837"/>
                <a:gd name="T48" fmla="*/ 184 w 857"/>
                <a:gd name="T49" fmla="*/ 401 h 1837"/>
                <a:gd name="T50" fmla="*/ 148 w 857"/>
                <a:gd name="T51" fmla="*/ 370 h 1837"/>
                <a:gd name="T52" fmla="*/ 152 w 857"/>
                <a:gd name="T53" fmla="*/ 406 h 1837"/>
                <a:gd name="T54" fmla="*/ 181 w 857"/>
                <a:gd name="T55" fmla="*/ 452 h 1837"/>
                <a:gd name="T56" fmla="*/ 187 w 857"/>
                <a:gd name="T57" fmla="*/ 486 h 1837"/>
                <a:gd name="T58" fmla="*/ 206 w 857"/>
                <a:gd name="T59" fmla="*/ 452 h 1837"/>
                <a:gd name="T60" fmla="*/ 197 w 857"/>
                <a:gd name="T61" fmla="*/ 489 h 1837"/>
                <a:gd name="T62" fmla="*/ 161 w 857"/>
                <a:gd name="T63" fmla="*/ 541 h 1837"/>
                <a:gd name="T64" fmla="*/ 91 w 857"/>
                <a:gd name="T65" fmla="*/ 622 h 1837"/>
                <a:gd name="T66" fmla="*/ 44 w 857"/>
                <a:gd name="T67" fmla="*/ 699 h 1837"/>
                <a:gd name="T68" fmla="*/ 35 w 857"/>
                <a:gd name="T69" fmla="*/ 742 h 1837"/>
                <a:gd name="T70" fmla="*/ 31 w 857"/>
                <a:gd name="T71" fmla="*/ 780 h 1837"/>
                <a:gd name="T72" fmla="*/ 66 w 857"/>
                <a:gd name="T73" fmla="*/ 740 h 1837"/>
                <a:gd name="T74" fmla="*/ 124 w 857"/>
                <a:gd name="T75" fmla="*/ 699 h 1837"/>
                <a:gd name="T76" fmla="*/ 68 w 857"/>
                <a:gd name="T77" fmla="*/ 769 h 1837"/>
                <a:gd name="T78" fmla="*/ 46 w 857"/>
                <a:gd name="T79" fmla="*/ 835 h 1837"/>
                <a:gd name="T80" fmla="*/ 124 w 857"/>
                <a:gd name="T81" fmla="*/ 787 h 1837"/>
                <a:gd name="T82" fmla="*/ 37 w 857"/>
                <a:gd name="T83" fmla="*/ 867 h 1837"/>
                <a:gd name="T84" fmla="*/ 0 w 857"/>
                <a:gd name="T85" fmla="*/ 918 h 1837"/>
                <a:gd name="T86" fmla="*/ 11 w 857"/>
                <a:gd name="T87" fmla="*/ 815 h 1837"/>
                <a:gd name="T88" fmla="*/ 13 w 857"/>
                <a:gd name="T89" fmla="*/ 736 h 1837"/>
                <a:gd name="T90" fmla="*/ 54 w 857"/>
                <a:gd name="T91" fmla="*/ 642 h 1837"/>
                <a:gd name="T92" fmla="*/ 130 w 857"/>
                <a:gd name="T93" fmla="*/ 527 h 1837"/>
                <a:gd name="T94" fmla="*/ 128 w 857"/>
                <a:gd name="T95" fmla="*/ 376 h 1837"/>
                <a:gd name="T96" fmla="*/ 141 w 857"/>
                <a:gd name="T97" fmla="*/ 323 h 1837"/>
                <a:gd name="T98" fmla="*/ 172 w 857"/>
                <a:gd name="T99" fmla="*/ 293 h 1837"/>
                <a:gd name="T100" fmla="*/ 190 w 857"/>
                <a:gd name="T101" fmla="*/ 197 h 1837"/>
                <a:gd name="T102" fmla="*/ 267 w 857"/>
                <a:gd name="T103" fmla="*/ 88 h 1837"/>
                <a:gd name="T104" fmla="*/ 321 w 857"/>
                <a:gd name="T105" fmla="*/ 35 h 1837"/>
                <a:gd name="T106" fmla="*/ 354 w 857"/>
                <a:gd name="T107" fmla="*/ 0 h 1837"/>
                <a:gd name="T108" fmla="*/ 354 w 857"/>
                <a:gd name="T109" fmla="*/ 0 h 18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57"/>
                <a:gd name="T166" fmla="*/ 0 h 1837"/>
                <a:gd name="T167" fmla="*/ 857 w 857"/>
                <a:gd name="T168" fmla="*/ 1837 h 18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57" h="1837">
                  <a:moveTo>
                    <a:pt x="707" y="0"/>
                  </a:moveTo>
                  <a:lnTo>
                    <a:pt x="698" y="114"/>
                  </a:lnTo>
                  <a:lnTo>
                    <a:pt x="770" y="310"/>
                  </a:lnTo>
                  <a:lnTo>
                    <a:pt x="641" y="177"/>
                  </a:lnTo>
                  <a:lnTo>
                    <a:pt x="627" y="257"/>
                  </a:lnTo>
                  <a:lnTo>
                    <a:pt x="644" y="367"/>
                  </a:lnTo>
                  <a:lnTo>
                    <a:pt x="597" y="510"/>
                  </a:lnTo>
                  <a:lnTo>
                    <a:pt x="610" y="630"/>
                  </a:lnTo>
                  <a:lnTo>
                    <a:pt x="561" y="536"/>
                  </a:lnTo>
                  <a:lnTo>
                    <a:pt x="557" y="420"/>
                  </a:lnTo>
                  <a:lnTo>
                    <a:pt x="525" y="261"/>
                  </a:lnTo>
                  <a:lnTo>
                    <a:pt x="447" y="377"/>
                  </a:lnTo>
                  <a:lnTo>
                    <a:pt x="424" y="466"/>
                  </a:lnTo>
                  <a:lnTo>
                    <a:pt x="433" y="563"/>
                  </a:lnTo>
                  <a:lnTo>
                    <a:pt x="507" y="670"/>
                  </a:lnTo>
                  <a:lnTo>
                    <a:pt x="623" y="780"/>
                  </a:lnTo>
                  <a:lnTo>
                    <a:pt x="770" y="852"/>
                  </a:lnTo>
                  <a:lnTo>
                    <a:pt x="857" y="979"/>
                  </a:lnTo>
                  <a:lnTo>
                    <a:pt x="737" y="926"/>
                  </a:lnTo>
                  <a:lnTo>
                    <a:pt x="614" y="900"/>
                  </a:lnTo>
                  <a:lnTo>
                    <a:pt x="564" y="820"/>
                  </a:lnTo>
                  <a:lnTo>
                    <a:pt x="490" y="776"/>
                  </a:lnTo>
                  <a:lnTo>
                    <a:pt x="441" y="780"/>
                  </a:lnTo>
                  <a:lnTo>
                    <a:pt x="428" y="846"/>
                  </a:lnTo>
                  <a:lnTo>
                    <a:pt x="367" y="803"/>
                  </a:lnTo>
                  <a:lnTo>
                    <a:pt x="295" y="740"/>
                  </a:lnTo>
                  <a:lnTo>
                    <a:pt x="304" y="812"/>
                  </a:lnTo>
                  <a:lnTo>
                    <a:pt x="361" y="905"/>
                  </a:lnTo>
                  <a:lnTo>
                    <a:pt x="374" y="972"/>
                  </a:lnTo>
                  <a:lnTo>
                    <a:pt x="411" y="905"/>
                  </a:lnTo>
                  <a:lnTo>
                    <a:pt x="393" y="979"/>
                  </a:lnTo>
                  <a:lnTo>
                    <a:pt x="321" y="1082"/>
                  </a:lnTo>
                  <a:lnTo>
                    <a:pt x="181" y="1245"/>
                  </a:lnTo>
                  <a:lnTo>
                    <a:pt x="87" y="1398"/>
                  </a:lnTo>
                  <a:lnTo>
                    <a:pt x="70" y="1485"/>
                  </a:lnTo>
                  <a:lnTo>
                    <a:pt x="61" y="1561"/>
                  </a:lnTo>
                  <a:lnTo>
                    <a:pt x="131" y="1481"/>
                  </a:lnTo>
                  <a:lnTo>
                    <a:pt x="247" y="1398"/>
                  </a:lnTo>
                  <a:lnTo>
                    <a:pt x="135" y="1538"/>
                  </a:lnTo>
                  <a:lnTo>
                    <a:pt x="91" y="1671"/>
                  </a:lnTo>
                  <a:lnTo>
                    <a:pt x="247" y="1574"/>
                  </a:lnTo>
                  <a:lnTo>
                    <a:pt x="74" y="1734"/>
                  </a:lnTo>
                  <a:lnTo>
                    <a:pt x="0" y="1837"/>
                  </a:lnTo>
                  <a:lnTo>
                    <a:pt x="21" y="1631"/>
                  </a:lnTo>
                  <a:lnTo>
                    <a:pt x="25" y="1472"/>
                  </a:lnTo>
                  <a:lnTo>
                    <a:pt x="108" y="1285"/>
                  </a:lnTo>
                  <a:lnTo>
                    <a:pt x="260" y="1055"/>
                  </a:lnTo>
                  <a:lnTo>
                    <a:pt x="255" y="753"/>
                  </a:lnTo>
                  <a:lnTo>
                    <a:pt x="281" y="647"/>
                  </a:lnTo>
                  <a:lnTo>
                    <a:pt x="344" y="586"/>
                  </a:lnTo>
                  <a:lnTo>
                    <a:pt x="380" y="394"/>
                  </a:lnTo>
                  <a:lnTo>
                    <a:pt x="534" y="177"/>
                  </a:lnTo>
                  <a:lnTo>
                    <a:pt x="641" y="71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50" name="Freeform 83"/>
            <p:cNvSpPr>
              <a:spLocks/>
            </p:cNvSpPr>
            <p:nvPr/>
          </p:nvSpPr>
          <p:spPr bwMode="auto">
            <a:xfrm>
              <a:off x="1826" y="2495"/>
              <a:ext cx="261" cy="176"/>
            </a:xfrm>
            <a:custGeom>
              <a:avLst/>
              <a:gdLst>
                <a:gd name="T0" fmla="*/ 261 w 523"/>
                <a:gd name="T1" fmla="*/ 176 h 354"/>
                <a:gd name="T2" fmla="*/ 225 w 523"/>
                <a:gd name="T3" fmla="*/ 128 h 354"/>
                <a:gd name="T4" fmla="*/ 105 w 523"/>
                <a:gd name="T5" fmla="*/ 46 h 354"/>
                <a:gd name="T6" fmla="*/ 0 w 523"/>
                <a:gd name="T7" fmla="*/ 0 h 354"/>
                <a:gd name="T8" fmla="*/ 45 w 523"/>
                <a:gd name="T9" fmla="*/ 48 h 354"/>
                <a:gd name="T10" fmla="*/ 132 w 523"/>
                <a:gd name="T11" fmla="*/ 112 h 354"/>
                <a:gd name="T12" fmla="*/ 198 w 523"/>
                <a:gd name="T13" fmla="*/ 148 h 354"/>
                <a:gd name="T14" fmla="*/ 261 w 523"/>
                <a:gd name="T15" fmla="*/ 176 h 354"/>
                <a:gd name="T16" fmla="*/ 261 w 523"/>
                <a:gd name="T17" fmla="*/ 176 h 3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3"/>
                <a:gd name="T28" fmla="*/ 0 h 354"/>
                <a:gd name="T29" fmla="*/ 523 w 523"/>
                <a:gd name="T30" fmla="*/ 354 h 3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3" h="354">
                  <a:moveTo>
                    <a:pt x="523" y="354"/>
                  </a:moveTo>
                  <a:lnTo>
                    <a:pt x="451" y="257"/>
                  </a:lnTo>
                  <a:lnTo>
                    <a:pt x="211" y="93"/>
                  </a:lnTo>
                  <a:lnTo>
                    <a:pt x="0" y="0"/>
                  </a:lnTo>
                  <a:lnTo>
                    <a:pt x="91" y="97"/>
                  </a:lnTo>
                  <a:lnTo>
                    <a:pt x="264" y="226"/>
                  </a:lnTo>
                  <a:lnTo>
                    <a:pt x="397" y="297"/>
                  </a:lnTo>
                  <a:lnTo>
                    <a:pt x="523" y="3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51" name="Freeform 84"/>
            <p:cNvSpPr>
              <a:spLocks/>
            </p:cNvSpPr>
            <p:nvPr/>
          </p:nvSpPr>
          <p:spPr bwMode="auto">
            <a:xfrm>
              <a:off x="2244" y="2055"/>
              <a:ext cx="18" cy="260"/>
            </a:xfrm>
            <a:custGeom>
              <a:avLst/>
              <a:gdLst>
                <a:gd name="T0" fmla="*/ 0 w 37"/>
                <a:gd name="T1" fmla="*/ 0 h 519"/>
                <a:gd name="T2" fmla="*/ 0 w 37"/>
                <a:gd name="T3" fmla="*/ 120 h 519"/>
                <a:gd name="T4" fmla="*/ 5 w 37"/>
                <a:gd name="T5" fmla="*/ 260 h 519"/>
                <a:gd name="T6" fmla="*/ 18 w 37"/>
                <a:gd name="T7" fmla="*/ 162 h 519"/>
                <a:gd name="T8" fmla="*/ 18 w 37"/>
                <a:gd name="T9" fmla="*/ 71 h 519"/>
                <a:gd name="T10" fmla="*/ 0 w 37"/>
                <a:gd name="T11" fmla="*/ 0 h 519"/>
                <a:gd name="T12" fmla="*/ 0 w 37"/>
                <a:gd name="T13" fmla="*/ 0 h 5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519"/>
                <a:gd name="T23" fmla="*/ 37 w 37"/>
                <a:gd name="T24" fmla="*/ 519 h 5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519">
                  <a:moveTo>
                    <a:pt x="0" y="0"/>
                  </a:moveTo>
                  <a:lnTo>
                    <a:pt x="0" y="239"/>
                  </a:lnTo>
                  <a:lnTo>
                    <a:pt x="10" y="519"/>
                  </a:lnTo>
                  <a:lnTo>
                    <a:pt x="37" y="323"/>
                  </a:lnTo>
                  <a:lnTo>
                    <a:pt x="37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52" name="Freeform 85"/>
            <p:cNvSpPr>
              <a:spLocks/>
            </p:cNvSpPr>
            <p:nvPr/>
          </p:nvSpPr>
          <p:spPr bwMode="auto">
            <a:xfrm>
              <a:off x="2027" y="2355"/>
              <a:ext cx="368" cy="545"/>
            </a:xfrm>
            <a:custGeom>
              <a:avLst/>
              <a:gdLst>
                <a:gd name="T0" fmla="*/ 215 w 736"/>
                <a:gd name="T1" fmla="*/ 0 h 1091"/>
                <a:gd name="T2" fmla="*/ 177 w 736"/>
                <a:gd name="T3" fmla="*/ 130 h 1091"/>
                <a:gd name="T4" fmla="*/ 125 w 736"/>
                <a:gd name="T5" fmla="*/ 221 h 1091"/>
                <a:gd name="T6" fmla="*/ 101 w 736"/>
                <a:gd name="T7" fmla="*/ 88 h 1091"/>
                <a:gd name="T8" fmla="*/ 103 w 736"/>
                <a:gd name="T9" fmla="*/ 216 h 1091"/>
                <a:gd name="T10" fmla="*/ 119 w 736"/>
                <a:gd name="T11" fmla="*/ 259 h 1091"/>
                <a:gd name="T12" fmla="*/ 84 w 736"/>
                <a:gd name="T13" fmla="*/ 334 h 1091"/>
                <a:gd name="T14" fmla="*/ 89 w 736"/>
                <a:gd name="T15" fmla="*/ 365 h 1091"/>
                <a:gd name="T16" fmla="*/ 115 w 736"/>
                <a:gd name="T17" fmla="*/ 416 h 1091"/>
                <a:gd name="T18" fmla="*/ 119 w 736"/>
                <a:gd name="T19" fmla="*/ 439 h 1091"/>
                <a:gd name="T20" fmla="*/ 97 w 736"/>
                <a:gd name="T21" fmla="*/ 476 h 1091"/>
                <a:gd name="T22" fmla="*/ 63 w 736"/>
                <a:gd name="T23" fmla="*/ 447 h 1091"/>
                <a:gd name="T24" fmla="*/ 11 w 736"/>
                <a:gd name="T25" fmla="*/ 436 h 1091"/>
                <a:gd name="T26" fmla="*/ 0 w 736"/>
                <a:gd name="T27" fmla="*/ 449 h 1091"/>
                <a:gd name="T28" fmla="*/ 37 w 736"/>
                <a:gd name="T29" fmla="*/ 476 h 1091"/>
                <a:gd name="T30" fmla="*/ 95 w 736"/>
                <a:gd name="T31" fmla="*/ 487 h 1091"/>
                <a:gd name="T32" fmla="*/ 166 w 736"/>
                <a:gd name="T33" fmla="*/ 487 h 1091"/>
                <a:gd name="T34" fmla="*/ 210 w 736"/>
                <a:gd name="T35" fmla="*/ 482 h 1091"/>
                <a:gd name="T36" fmla="*/ 245 w 736"/>
                <a:gd name="T37" fmla="*/ 492 h 1091"/>
                <a:gd name="T38" fmla="*/ 270 w 736"/>
                <a:gd name="T39" fmla="*/ 507 h 1091"/>
                <a:gd name="T40" fmla="*/ 297 w 736"/>
                <a:gd name="T41" fmla="*/ 527 h 1091"/>
                <a:gd name="T42" fmla="*/ 337 w 736"/>
                <a:gd name="T43" fmla="*/ 545 h 1091"/>
                <a:gd name="T44" fmla="*/ 368 w 736"/>
                <a:gd name="T45" fmla="*/ 545 h 1091"/>
                <a:gd name="T46" fmla="*/ 317 w 736"/>
                <a:gd name="T47" fmla="*/ 472 h 1091"/>
                <a:gd name="T48" fmla="*/ 285 w 736"/>
                <a:gd name="T49" fmla="*/ 407 h 1091"/>
                <a:gd name="T50" fmla="*/ 250 w 736"/>
                <a:gd name="T51" fmla="*/ 266 h 1091"/>
                <a:gd name="T52" fmla="*/ 254 w 736"/>
                <a:gd name="T53" fmla="*/ 399 h 1091"/>
                <a:gd name="T54" fmla="*/ 259 w 736"/>
                <a:gd name="T55" fmla="*/ 479 h 1091"/>
                <a:gd name="T56" fmla="*/ 216 w 736"/>
                <a:gd name="T57" fmla="*/ 456 h 1091"/>
                <a:gd name="T58" fmla="*/ 201 w 736"/>
                <a:gd name="T59" fmla="*/ 339 h 1091"/>
                <a:gd name="T60" fmla="*/ 197 w 736"/>
                <a:gd name="T61" fmla="*/ 228 h 1091"/>
                <a:gd name="T62" fmla="*/ 201 w 736"/>
                <a:gd name="T63" fmla="*/ 136 h 1091"/>
                <a:gd name="T64" fmla="*/ 210 w 736"/>
                <a:gd name="T65" fmla="*/ 83 h 1091"/>
                <a:gd name="T66" fmla="*/ 215 w 736"/>
                <a:gd name="T67" fmla="*/ 0 h 1091"/>
                <a:gd name="T68" fmla="*/ 215 w 736"/>
                <a:gd name="T69" fmla="*/ 0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36"/>
                <a:gd name="T106" fmla="*/ 0 h 1091"/>
                <a:gd name="T107" fmla="*/ 736 w 736"/>
                <a:gd name="T108" fmla="*/ 1091 h 109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36" h="1091">
                  <a:moveTo>
                    <a:pt x="430" y="0"/>
                  </a:moveTo>
                  <a:lnTo>
                    <a:pt x="354" y="260"/>
                  </a:lnTo>
                  <a:lnTo>
                    <a:pt x="251" y="443"/>
                  </a:lnTo>
                  <a:lnTo>
                    <a:pt x="203" y="176"/>
                  </a:lnTo>
                  <a:lnTo>
                    <a:pt x="207" y="433"/>
                  </a:lnTo>
                  <a:lnTo>
                    <a:pt x="238" y="519"/>
                  </a:lnTo>
                  <a:lnTo>
                    <a:pt x="167" y="669"/>
                  </a:lnTo>
                  <a:lnTo>
                    <a:pt x="177" y="731"/>
                  </a:lnTo>
                  <a:lnTo>
                    <a:pt x="230" y="832"/>
                  </a:lnTo>
                  <a:lnTo>
                    <a:pt x="238" y="878"/>
                  </a:lnTo>
                  <a:lnTo>
                    <a:pt x="194" y="952"/>
                  </a:lnTo>
                  <a:lnTo>
                    <a:pt x="127" y="895"/>
                  </a:lnTo>
                  <a:lnTo>
                    <a:pt x="21" y="872"/>
                  </a:lnTo>
                  <a:lnTo>
                    <a:pt x="0" y="899"/>
                  </a:lnTo>
                  <a:lnTo>
                    <a:pt x="74" y="952"/>
                  </a:lnTo>
                  <a:lnTo>
                    <a:pt x="190" y="975"/>
                  </a:lnTo>
                  <a:lnTo>
                    <a:pt x="331" y="975"/>
                  </a:lnTo>
                  <a:lnTo>
                    <a:pt x="420" y="965"/>
                  </a:lnTo>
                  <a:lnTo>
                    <a:pt x="490" y="984"/>
                  </a:lnTo>
                  <a:lnTo>
                    <a:pt x="540" y="1015"/>
                  </a:lnTo>
                  <a:lnTo>
                    <a:pt x="593" y="1055"/>
                  </a:lnTo>
                  <a:lnTo>
                    <a:pt x="673" y="1091"/>
                  </a:lnTo>
                  <a:lnTo>
                    <a:pt x="736" y="1091"/>
                  </a:lnTo>
                  <a:lnTo>
                    <a:pt x="633" y="944"/>
                  </a:lnTo>
                  <a:lnTo>
                    <a:pt x="570" y="815"/>
                  </a:lnTo>
                  <a:lnTo>
                    <a:pt x="500" y="532"/>
                  </a:lnTo>
                  <a:lnTo>
                    <a:pt x="509" y="798"/>
                  </a:lnTo>
                  <a:lnTo>
                    <a:pt x="517" y="958"/>
                  </a:lnTo>
                  <a:lnTo>
                    <a:pt x="433" y="912"/>
                  </a:lnTo>
                  <a:lnTo>
                    <a:pt x="403" y="678"/>
                  </a:lnTo>
                  <a:lnTo>
                    <a:pt x="394" y="456"/>
                  </a:lnTo>
                  <a:lnTo>
                    <a:pt x="403" y="273"/>
                  </a:lnTo>
                  <a:lnTo>
                    <a:pt x="420" y="167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53" name="Freeform 86"/>
            <p:cNvSpPr>
              <a:spLocks/>
            </p:cNvSpPr>
            <p:nvPr/>
          </p:nvSpPr>
          <p:spPr bwMode="auto">
            <a:xfrm>
              <a:off x="2019" y="2714"/>
              <a:ext cx="92" cy="60"/>
            </a:xfrm>
            <a:custGeom>
              <a:avLst/>
              <a:gdLst>
                <a:gd name="T0" fmla="*/ 92 w 182"/>
                <a:gd name="T1" fmla="*/ 60 h 120"/>
                <a:gd name="T2" fmla="*/ 63 w 182"/>
                <a:gd name="T3" fmla="*/ 0 h 120"/>
                <a:gd name="T4" fmla="*/ 47 w 182"/>
                <a:gd name="T5" fmla="*/ 40 h 120"/>
                <a:gd name="T6" fmla="*/ 0 w 182"/>
                <a:gd name="T7" fmla="*/ 54 h 120"/>
                <a:gd name="T8" fmla="*/ 40 w 182"/>
                <a:gd name="T9" fmla="*/ 51 h 120"/>
                <a:gd name="T10" fmla="*/ 72 w 182"/>
                <a:gd name="T11" fmla="*/ 55 h 120"/>
                <a:gd name="T12" fmla="*/ 92 w 182"/>
                <a:gd name="T13" fmla="*/ 60 h 120"/>
                <a:gd name="T14" fmla="*/ 92 w 182"/>
                <a:gd name="T15" fmla="*/ 60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2"/>
                <a:gd name="T25" fmla="*/ 0 h 120"/>
                <a:gd name="T26" fmla="*/ 182 w 182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2" h="120">
                  <a:moveTo>
                    <a:pt x="182" y="120"/>
                  </a:moveTo>
                  <a:lnTo>
                    <a:pt x="125" y="0"/>
                  </a:lnTo>
                  <a:lnTo>
                    <a:pt x="93" y="80"/>
                  </a:lnTo>
                  <a:lnTo>
                    <a:pt x="0" y="107"/>
                  </a:lnTo>
                  <a:lnTo>
                    <a:pt x="80" y="101"/>
                  </a:lnTo>
                  <a:lnTo>
                    <a:pt x="142" y="110"/>
                  </a:lnTo>
                  <a:lnTo>
                    <a:pt x="182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54" name="Freeform 87"/>
            <p:cNvSpPr>
              <a:spLocks/>
            </p:cNvSpPr>
            <p:nvPr/>
          </p:nvSpPr>
          <p:spPr bwMode="auto">
            <a:xfrm>
              <a:off x="1570" y="2761"/>
              <a:ext cx="736" cy="459"/>
            </a:xfrm>
            <a:custGeom>
              <a:avLst/>
              <a:gdLst>
                <a:gd name="T0" fmla="*/ 0 w 1471"/>
                <a:gd name="T1" fmla="*/ 180 h 918"/>
                <a:gd name="T2" fmla="*/ 28 w 1471"/>
                <a:gd name="T3" fmla="*/ 267 h 918"/>
                <a:gd name="T4" fmla="*/ 53 w 1471"/>
                <a:gd name="T5" fmla="*/ 375 h 918"/>
                <a:gd name="T6" fmla="*/ 131 w 1471"/>
                <a:gd name="T7" fmla="*/ 426 h 918"/>
                <a:gd name="T8" fmla="*/ 218 w 1471"/>
                <a:gd name="T9" fmla="*/ 437 h 918"/>
                <a:gd name="T10" fmla="*/ 281 w 1471"/>
                <a:gd name="T11" fmla="*/ 459 h 918"/>
                <a:gd name="T12" fmla="*/ 355 w 1471"/>
                <a:gd name="T13" fmla="*/ 459 h 918"/>
                <a:gd name="T14" fmla="*/ 291 w 1471"/>
                <a:gd name="T15" fmla="*/ 428 h 918"/>
                <a:gd name="T16" fmla="*/ 209 w 1471"/>
                <a:gd name="T17" fmla="*/ 401 h 918"/>
                <a:gd name="T18" fmla="*/ 262 w 1471"/>
                <a:gd name="T19" fmla="*/ 397 h 918"/>
                <a:gd name="T20" fmla="*/ 366 w 1471"/>
                <a:gd name="T21" fmla="*/ 413 h 918"/>
                <a:gd name="T22" fmla="*/ 471 w 1471"/>
                <a:gd name="T23" fmla="*/ 459 h 918"/>
                <a:gd name="T24" fmla="*/ 736 w 1471"/>
                <a:gd name="T25" fmla="*/ 457 h 918"/>
                <a:gd name="T26" fmla="*/ 563 w 1471"/>
                <a:gd name="T27" fmla="*/ 428 h 918"/>
                <a:gd name="T28" fmla="*/ 413 w 1471"/>
                <a:gd name="T29" fmla="*/ 403 h 918"/>
                <a:gd name="T30" fmla="*/ 262 w 1471"/>
                <a:gd name="T31" fmla="*/ 383 h 918"/>
                <a:gd name="T32" fmla="*/ 151 w 1471"/>
                <a:gd name="T33" fmla="*/ 382 h 918"/>
                <a:gd name="T34" fmla="*/ 87 w 1471"/>
                <a:gd name="T35" fmla="*/ 368 h 918"/>
                <a:gd name="T36" fmla="*/ 63 w 1471"/>
                <a:gd name="T37" fmla="*/ 342 h 918"/>
                <a:gd name="T38" fmla="*/ 65 w 1471"/>
                <a:gd name="T39" fmla="*/ 255 h 918"/>
                <a:gd name="T40" fmla="*/ 103 w 1471"/>
                <a:gd name="T41" fmla="*/ 133 h 918"/>
                <a:gd name="T42" fmla="*/ 193 w 1471"/>
                <a:gd name="T43" fmla="*/ 0 h 918"/>
                <a:gd name="T44" fmla="*/ 93 w 1471"/>
                <a:gd name="T45" fmla="*/ 97 h 918"/>
                <a:gd name="T46" fmla="*/ 32 w 1471"/>
                <a:gd name="T47" fmla="*/ 228 h 918"/>
                <a:gd name="T48" fmla="*/ 0 w 1471"/>
                <a:gd name="T49" fmla="*/ 180 h 918"/>
                <a:gd name="T50" fmla="*/ 0 w 1471"/>
                <a:gd name="T51" fmla="*/ 180 h 9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71"/>
                <a:gd name="T79" fmla="*/ 0 h 918"/>
                <a:gd name="T80" fmla="*/ 1471 w 1471"/>
                <a:gd name="T81" fmla="*/ 918 h 9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71" h="918">
                  <a:moveTo>
                    <a:pt x="0" y="360"/>
                  </a:moveTo>
                  <a:lnTo>
                    <a:pt x="55" y="533"/>
                  </a:lnTo>
                  <a:lnTo>
                    <a:pt x="106" y="749"/>
                  </a:lnTo>
                  <a:lnTo>
                    <a:pt x="262" y="852"/>
                  </a:lnTo>
                  <a:lnTo>
                    <a:pt x="435" y="873"/>
                  </a:lnTo>
                  <a:lnTo>
                    <a:pt x="562" y="918"/>
                  </a:lnTo>
                  <a:lnTo>
                    <a:pt x="709" y="918"/>
                  </a:lnTo>
                  <a:lnTo>
                    <a:pt x="582" y="856"/>
                  </a:lnTo>
                  <a:lnTo>
                    <a:pt x="418" y="802"/>
                  </a:lnTo>
                  <a:lnTo>
                    <a:pt x="523" y="793"/>
                  </a:lnTo>
                  <a:lnTo>
                    <a:pt x="732" y="825"/>
                  </a:lnTo>
                  <a:lnTo>
                    <a:pt x="941" y="918"/>
                  </a:lnTo>
                  <a:lnTo>
                    <a:pt x="1471" y="913"/>
                  </a:lnTo>
                  <a:lnTo>
                    <a:pt x="1125" y="856"/>
                  </a:lnTo>
                  <a:lnTo>
                    <a:pt x="825" y="806"/>
                  </a:lnTo>
                  <a:lnTo>
                    <a:pt x="523" y="766"/>
                  </a:lnTo>
                  <a:lnTo>
                    <a:pt x="302" y="763"/>
                  </a:lnTo>
                  <a:lnTo>
                    <a:pt x="173" y="736"/>
                  </a:lnTo>
                  <a:lnTo>
                    <a:pt x="125" y="683"/>
                  </a:lnTo>
                  <a:lnTo>
                    <a:pt x="129" y="510"/>
                  </a:lnTo>
                  <a:lnTo>
                    <a:pt x="205" y="266"/>
                  </a:lnTo>
                  <a:lnTo>
                    <a:pt x="386" y="0"/>
                  </a:lnTo>
                  <a:lnTo>
                    <a:pt x="186" y="194"/>
                  </a:lnTo>
                  <a:lnTo>
                    <a:pt x="63" y="456"/>
                  </a:lnTo>
                  <a:lnTo>
                    <a:pt x="0" y="3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55" name="Freeform 88"/>
            <p:cNvSpPr>
              <a:spLocks/>
            </p:cNvSpPr>
            <p:nvPr/>
          </p:nvSpPr>
          <p:spPr bwMode="auto">
            <a:xfrm>
              <a:off x="1703" y="2782"/>
              <a:ext cx="218" cy="325"/>
            </a:xfrm>
            <a:custGeom>
              <a:avLst/>
              <a:gdLst>
                <a:gd name="T0" fmla="*/ 5 w 435"/>
                <a:gd name="T1" fmla="*/ 325 h 648"/>
                <a:gd name="T2" fmla="*/ 67 w 435"/>
                <a:gd name="T3" fmla="*/ 260 h 648"/>
                <a:gd name="T4" fmla="*/ 80 w 435"/>
                <a:gd name="T5" fmla="*/ 187 h 648"/>
                <a:gd name="T6" fmla="*/ 135 w 435"/>
                <a:gd name="T7" fmla="*/ 111 h 648"/>
                <a:gd name="T8" fmla="*/ 165 w 435"/>
                <a:gd name="T9" fmla="*/ 38 h 648"/>
                <a:gd name="T10" fmla="*/ 218 w 435"/>
                <a:gd name="T11" fmla="*/ 0 h 648"/>
                <a:gd name="T12" fmla="*/ 160 w 435"/>
                <a:gd name="T13" fmla="*/ 32 h 648"/>
                <a:gd name="T14" fmla="*/ 129 w 435"/>
                <a:gd name="T15" fmla="*/ 67 h 648"/>
                <a:gd name="T16" fmla="*/ 98 w 435"/>
                <a:gd name="T17" fmla="*/ 129 h 648"/>
                <a:gd name="T18" fmla="*/ 32 w 435"/>
                <a:gd name="T19" fmla="*/ 216 h 648"/>
                <a:gd name="T20" fmla="*/ 0 w 435"/>
                <a:gd name="T21" fmla="*/ 287 h 648"/>
                <a:gd name="T22" fmla="*/ 5 w 435"/>
                <a:gd name="T23" fmla="*/ 325 h 648"/>
                <a:gd name="T24" fmla="*/ 5 w 435"/>
                <a:gd name="T25" fmla="*/ 325 h 6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5"/>
                <a:gd name="T40" fmla="*/ 0 h 648"/>
                <a:gd name="T41" fmla="*/ 435 w 435"/>
                <a:gd name="T42" fmla="*/ 648 h 6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5" h="648">
                  <a:moveTo>
                    <a:pt x="9" y="648"/>
                  </a:moveTo>
                  <a:lnTo>
                    <a:pt x="133" y="519"/>
                  </a:lnTo>
                  <a:lnTo>
                    <a:pt x="160" y="373"/>
                  </a:lnTo>
                  <a:lnTo>
                    <a:pt x="270" y="222"/>
                  </a:lnTo>
                  <a:lnTo>
                    <a:pt x="329" y="76"/>
                  </a:lnTo>
                  <a:lnTo>
                    <a:pt x="435" y="0"/>
                  </a:lnTo>
                  <a:lnTo>
                    <a:pt x="319" y="63"/>
                  </a:lnTo>
                  <a:lnTo>
                    <a:pt x="257" y="133"/>
                  </a:lnTo>
                  <a:lnTo>
                    <a:pt x="196" y="257"/>
                  </a:lnTo>
                  <a:lnTo>
                    <a:pt x="63" y="430"/>
                  </a:lnTo>
                  <a:lnTo>
                    <a:pt x="0" y="572"/>
                  </a:lnTo>
                  <a:lnTo>
                    <a:pt x="9" y="6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56" name="Freeform 89"/>
            <p:cNvSpPr>
              <a:spLocks/>
            </p:cNvSpPr>
            <p:nvPr/>
          </p:nvSpPr>
          <p:spPr bwMode="auto">
            <a:xfrm>
              <a:off x="2111" y="2894"/>
              <a:ext cx="361" cy="296"/>
            </a:xfrm>
            <a:custGeom>
              <a:avLst/>
              <a:gdLst>
                <a:gd name="T0" fmla="*/ 361 w 723"/>
                <a:gd name="T1" fmla="*/ 0 h 593"/>
                <a:gd name="T2" fmla="*/ 168 w 723"/>
                <a:gd name="T3" fmla="*/ 86 h 593"/>
                <a:gd name="T4" fmla="*/ 35 w 723"/>
                <a:gd name="T5" fmla="*/ 201 h 593"/>
                <a:gd name="T6" fmla="*/ 0 w 723"/>
                <a:gd name="T7" fmla="*/ 263 h 593"/>
                <a:gd name="T8" fmla="*/ 16 w 723"/>
                <a:gd name="T9" fmla="*/ 296 h 593"/>
                <a:gd name="T10" fmla="*/ 58 w 723"/>
                <a:gd name="T11" fmla="*/ 293 h 593"/>
                <a:gd name="T12" fmla="*/ 28 w 723"/>
                <a:gd name="T13" fmla="*/ 283 h 593"/>
                <a:gd name="T14" fmla="*/ 18 w 723"/>
                <a:gd name="T15" fmla="*/ 266 h 593"/>
                <a:gd name="T16" fmla="*/ 35 w 723"/>
                <a:gd name="T17" fmla="*/ 230 h 593"/>
                <a:gd name="T18" fmla="*/ 53 w 723"/>
                <a:gd name="T19" fmla="*/ 235 h 593"/>
                <a:gd name="T20" fmla="*/ 82 w 723"/>
                <a:gd name="T21" fmla="*/ 268 h 593"/>
                <a:gd name="T22" fmla="*/ 133 w 723"/>
                <a:gd name="T23" fmla="*/ 233 h 593"/>
                <a:gd name="T24" fmla="*/ 208 w 723"/>
                <a:gd name="T25" fmla="*/ 186 h 593"/>
                <a:gd name="T26" fmla="*/ 326 w 723"/>
                <a:gd name="T27" fmla="*/ 135 h 593"/>
                <a:gd name="T28" fmla="*/ 233 w 723"/>
                <a:gd name="T29" fmla="*/ 160 h 593"/>
                <a:gd name="T30" fmla="*/ 166 w 723"/>
                <a:gd name="T31" fmla="*/ 193 h 593"/>
                <a:gd name="T32" fmla="*/ 113 w 723"/>
                <a:gd name="T33" fmla="*/ 217 h 593"/>
                <a:gd name="T34" fmla="*/ 106 w 723"/>
                <a:gd name="T35" fmla="*/ 203 h 593"/>
                <a:gd name="T36" fmla="*/ 95 w 723"/>
                <a:gd name="T37" fmla="*/ 200 h 593"/>
                <a:gd name="T38" fmla="*/ 201 w 723"/>
                <a:gd name="T39" fmla="*/ 102 h 593"/>
                <a:gd name="T40" fmla="*/ 361 w 723"/>
                <a:gd name="T41" fmla="*/ 0 h 593"/>
                <a:gd name="T42" fmla="*/ 361 w 723"/>
                <a:gd name="T43" fmla="*/ 0 h 59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23"/>
                <a:gd name="T67" fmla="*/ 0 h 593"/>
                <a:gd name="T68" fmla="*/ 723 w 723"/>
                <a:gd name="T69" fmla="*/ 593 h 59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23" h="593">
                  <a:moveTo>
                    <a:pt x="723" y="0"/>
                  </a:moveTo>
                  <a:lnTo>
                    <a:pt x="337" y="173"/>
                  </a:lnTo>
                  <a:lnTo>
                    <a:pt x="71" y="403"/>
                  </a:lnTo>
                  <a:lnTo>
                    <a:pt x="0" y="527"/>
                  </a:lnTo>
                  <a:lnTo>
                    <a:pt x="33" y="593"/>
                  </a:lnTo>
                  <a:lnTo>
                    <a:pt x="116" y="586"/>
                  </a:lnTo>
                  <a:lnTo>
                    <a:pt x="57" y="567"/>
                  </a:lnTo>
                  <a:lnTo>
                    <a:pt x="36" y="533"/>
                  </a:lnTo>
                  <a:lnTo>
                    <a:pt x="71" y="460"/>
                  </a:lnTo>
                  <a:lnTo>
                    <a:pt x="107" y="470"/>
                  </a:lnTo>
                  <a:lnTo>
                    <a:pt x="164" y="536"/>
                  </a:lnTo>
                  <a:lnTo>
                    <a:pt x="266" y="466"/>
                  </a:lnTo>
                  <a:lnTo>
                    <a:pt x="417" y="373"/>
                  </a:lnTo>
                  <a:lnTo>
                    <a:pt x="652" y="270"/>
                  </a:lnTo>
                  <a:lnTo>
                    <a:pt x="466" y="320"/>
                  </a:lnTo>
                  <a:lnTo>
                    <a:pt x="333" y="386"/>
                  </a:lnTo>
                  <a:lnTo>
                    <a:pt x="227" y="434"/>
                  </a:lnTo>
                  <a:lnTo>
                    <a:pt x="213" y="407"/>
                  </a:lnTo>
                  <a:lnTo>
                    <a:pt x="190" y="400"/>
                  </a:lnTo>
                  <a:lnTo>
                    <a:pt x="403" y="204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57" name="Freeform 90"/>
            <p:cNvSpPr>
              <a:spLocks/>
            </p:cNvSpPr>
            <p:nvPr/>
          </p:nvSpPr>
          <p:spPr bwMode="auto">
            <a:xfrm>
              <a:off x="2242" y="2984"/>
              <a:ext cx="243" cy="233"/>
            </a:xfrm>
            <a:custGeom>
              <a:avLst/>
              <a:gdLst>
                <a:gd name="T0" fmla="*/ 243 w 486"/>
                <a:gd name="T1" fmla="*/ 0 h 466"/>
                <a:gd name="T2" fmla="*/ 215 w 486"/>
                <a:gd name="T3" fmla="*/ 23 h 466"/>
                <a:gd name="T4" fmla="*/ 170 w 486"/>
                <a:gd name="T5" fmla="*/ 67 h 466"/>
                <a:gd name="T6" fmla="*/ 50 w 486"/>
                <a:gd name="T7" fmla="*/ 151 h 466"/>
                <a:gd name="T8" fmla="*/ 9 w 486"/>
                <a:gd name="T9" fmla="*/ 198 h 466"/>
                <a:gd name="T10" fmla="*/ 0 w 486"/>
                <a:gd name="T11" fmla="*/ 233 h 466"/>
                <a:gd name="T12" fmla="*/ 142 w 486"/>
                <a:gd name="T13" fmla="*/ 233 h 466"/>
                <a:gd name="T14" fmla="*/ 188 w 486"/>
                <a:gd name="T15" fmla="*/ 176 h 466"/>
                <a:gd name="T16" fmla="*/ 144 w 486"/>
                <a:gd name="T17" fmla="*/ 205 h 466"/>
                <a:gd name="T18" fmla="*/ 113 w 486"/>
                <a:gd name="T19" fmla="*/ 203 h 466"/>
                <a:gd name="T20" fmla="*/ 82 w 486"/>
                <a:gd name="T21" fmla="*/ 183 h 466"/>
                <a:gd name="T22" fmla="*/ 82 w 486"/>
                <a:gd name="T23" fmla="*/ 156 h 466"/>
                <a:gd name="T24" fmla="*/ 166 w 486"/>
                <a:gd name="T25" fmla="*/ 90 h 466"/>
                <a:gd name="T26" fmla="*/ 206 w 486"/>
                <a:gd name="T27" fmla="*/ 62 h 466"/>
                <a:gd name="T28" fmla="*/ 228 w 486"/>
                <a:gd name="T29" fmla="*/ 29 h 466"/>
                <a:gd name="T30" fmla="*/ 243 w 486"/>
                <a:gd name="T31" fmla="*/ 0 h 466"/>
                <a:gd name="T32" fmla="*/ 243 w 486"/>
                <a:gd name="T33" fmla="*/ 0 h 4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6"/>
                <a:gd name="T52" fmla="*/ 0 h 466"/>
                <a:gd name="T53" fmla="*/ 486 w 486"/>
                <a:gd name="T54" fmla="*/ 466 h 4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6" h="466">
                  <a:moveTo>
                    <a:pt x="486" y="0"/>
                  </a:moveTo>
                  <a:lnTo>
                    <a:pt x="429" y="46"/>
                  </a:lnTo>
                  <a:lnTo>
                    <a:pt x="340" y="133"/>
                  </a:lnTo>
                  <a:lnTo>
                    <a:pt x="100" y="302"/>
                  </a:lnTo>
                  <a:lnTo>
                    <a:pt x="17" y="395"/>
                  </a:lnTo>
                  <a:lnTo>
                    <a:pt x="0" y="466"/>
                  </a:lnTo>
                  <a:lnTo>
                    <a:pt x="283" y="466"/>
                  </a:lnTo>
                  <a:lnTo>
                    <a:pt x="376" y="352"/>
                  </a:lnTo>
                  <a:lnTo>
                    <a:pt x="287" y="409"/>
                  </a:lnTo>
                  <a:lnTo>
                    <a:pt x="226" y="405"/>
                  </a:lnTo>
                  <a:lnTo>
                    <a:pt x="163" y="365"/>
                  </a:lnTo>
                  <a:lnTo>
                    <a:pt x="163" y="312"/>
                  </a:lnTo>
                  <a:lnTo>
                    <a:pt x="332" y="179"/>
                  </a:lnTo>
                  <a:lnTo>
                    <a:pt x="412" y="125"/>
                  </a:lnTo>
                  <a:lnTo>
                    <a:pt x="456" y="59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58" name="Freeform 91"/>
            <p:cNvSpPr>
              <a:spLocks/>
            </p:cNvSpPr>
            <p:nvPr/>
          </p:nvSpPr>
          <p:spPr bwMode="auto">
            <a:xfrm>
              <a:off x="2405" y="3051"/>
              <a:ext cx="138" cy="169"/>
            </a:xfrm>
            <a:custGeom>
              <a:avLst/>
              <a:gdLst>
                <a:gd name="T0" fmla="*/ 138 w 275"/>
                <a:gd name="T1" fmla="*/ 0 h 338"/>
                <a:gd name="T2" fmla="*/ 120 w 275"/>
                <a:gd name="T3" fmla="*/ 34 h 338"/>
                <a:gd name="T4" fmla="*/ 73 w 275"/>
                <a:gd name="T5" fmla="*/ 86 h 338"/>
                <a:gd name="T6" fmla="*/ 10 w 275"/>
                <a:gd name="T7" fmla="*/ 156 h 338"/>
                <a:gd name="T8" fmla="*/ 0 w 275"/>
                <a:gd name="T9" fmla="*/ 169 h 338"/>
                <a:gd name="T10" fmla="*/ 87 w 275"/>
                <a:gd name="T11" fmla="*/ 169 h 338"/>
                <a:gd name="T12" fmla="*/ 85 w 275"/>
                <a:gd name="T13" fmla="*/ 126 h 338"/>
                <a:gd name="T14" fmla="*/ 108 w 275"/>
                <a:gd name="T15" fmla="*/ 83 h 338"/>
                <a:gd name="T16" fmla="*/ 133 w 275"/>
                <a:gd name="T17" fmla="*/ 38 h 338"/>
                <a:gd name="T18" fmla="*/ 138 w 275"/>
                <a:gd name="T19" fmla="*/ 0 h 338"/>
                <a:gd name="T20" fmla="*/ 138 w 275"/>
                <a:gd name="T21" fmla="*/ 0 h 3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5"/>
                <a:gd name="T34" fmla="*/ 0 h 338"/>
                <a:gd name="T35" fmla="*/ 275 w 275"/>
                <a:gd name="T36" fmla="*/ 338 h 3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5" h="338">
                  <a:moveTo>
                    <a:pt x="275" y="0"/>
                  </a:moveTo>
                  <a:lnTo>
                    <a:pt x="239" y="67"/>
                  </a:lnTo>
                  <a:lnTo>
                    <a:pt x="146" y="173"/>
                  </a:lnTo>
                  <a:lnTo>
                    <a:pt x="19" y="312"/>
                  </a:lnTo>
                  <a:lnTo>
                    <a:pt x="0" y="338"/>
                  </a:lnTo>
                  <a:lnTo>
                    <a:pt x="173" y="338"/>
                  </a:lnTo>
                  <a:lnTo>
                    <a:pt x="169" y="253"/>
                  </a:lnTo>
                  <a:lnTo>
                    <a:pt x="216" y="165"/>
                  </a:lnTo>
                  <a:lnTo>
                    <a:pt x="266" y="76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59" name="Freeform 92"/>
            <p:cNvSpPr>
              <a:spLocks/>
            </p:cNvSpPr>
            <p:nvPr/>
          </p:nvSpPr>
          <p:spPr bwMode="auto">
            <a:xfrm>
              <a:off x="2545" y="2894"/>
              <a:ext cx="646" cy="328"/>
            </a:xfrm>
            <a:custGeom>
              <a:avLst/>
              <a:gdLst>
                <a:gd name="T0" fmla="*/ 55 w 1292"/>
                <a:gd name="T1" fmla="*/ 239 h 656"/>
                <a:gd name="T2" fmla="*/ 38 w 1292"/>
                <a:gd name="T3" fmla="*/ 282 h 656"/>
                <a:gd name="T4" fmla="*/ 0 w 1292"/>
                <a:gd name="T5" fmla="*/ 328 h 656"/>
                <a:gd name="T6" fmla="*/ 248 w 1292"/>
                <a:gd name="T7" fmla="*/ 328 h 656"/>
                <a:gd name="T8" fmla="*/ 301 w 1292"/>
                <a:gd name="T9" fmla="*/ 290 h 656"/>
                <a:gd name="T10" fmla="*/ 369 w 1292"/>
                <a:gd name="T11" fmla="*/ 226 h 656"/>
                <a:gd name="T12" fmla="*/ 418 w 1292"/>
                <a:gd name="T13" fmla="*/ 210 h 656"/>
                <a:gd name="T14" fmla="*/ 548 w 1292"/>
                <a:gd name="T15" fmla="*/ 197 h 656"/>
                <a:gd name="T16" fmla="*/ 583 w 1292"/>
                <a:gd name="T17" fmla="*/ 246 h 656"/>
                <a:gd name="T18" fmla="*/ 646 w 1292"/>
                <a:gd name="T19" fmla="*/ 280 h 656"/>
                <a:gd name="T20" fmla="*/ 646 w 1292"/>
                <a:gd name="T21" fmla="*/ 257 h 656"/>
                <a:gd name="T22" fmla="*/ 631 w 1292"/>
                <a:gd name="T23" fmla="*/ 219 h 656"/>
                <a:gd name="T24" fmla="*/ 627 w 1292"/>
                <a:gd name="T25" fmla="*/ 181 h 656"/>
                <a:gd name="T26" fmla="*/ 616 w 1292"/>
                <a:gd name="T27" fmla="*/ 69 h 656"/>
                <a:gd name="T28" fmla="*/ 609 w 1292"/>
                <a:gd name="T29" fmla="*/ 0 h 656"/>
                <a:gd name="T30" fmla="*/ 609 w 1292"/>
                <a:gd name="T31" fmla="*/ 86 h 656"/>
                <a:gd name="T32" fmla="*/ 518 w 1292"/>
                <a:gd name="T33" fmla="*/ 97 h 656"/>
                <a:gd name="T34" fmla="*/ 434 w 1292"/>
                <a:gd name="T35" fmla="*/ 117 h 656"/>
                <a:gd name="T36" fmla="*/ 385 w 1292"/>
                <a:gd name="T37" fmla="*/ 146 h 656"/>
                <a:gd name="T38" fmla="*/ 467 w 1292"/>
                <a:gd name="T39" fmla="*/ 146 h 656"/>
                <a:gd name="T40" fmla="*/ 399 w 1292"/>
                <a:gd name="T41" fmla="*/ 181 h 656"/>
                <a:gd name="T42" fmla="*/ 341 w 1292"/>
                <a:gd name="T43" fmla="*/ 230 h 656"/>
                <a:gd name="T44" fmla="*/ 268 w 1292"/>
                <a:gd name="T45" fmla="*/ 277 h 656"/>
                <a:gd name="T46" fmla="*/ 219 w 1292"/>
                <a:gd name="T47" fmla="*/ 287 h 656"/>
                <a:gd name="T48" fmla="*/ 177 w 1292"/>
                <a:gd name="T49" fmla="*/ 288 h 656"/>
                <a:gd name="T50" fmla="*/ 140 w 1292"/>
                <a:gd name="T51" fmla="*/ 293 h 656"/>
                <a:gd name="T52" fmla="*/ 100 w 1292"/>
                <a:gd name="T53" fmla="*/ 280 h 656"/>
                <a:gd name="T54" fmla="*/ 81 w 1292"/>
                <a:gd name="T55" fmla="*/ 255 h 656"/>
                <a:gd name="T56" fmla="*/ 75 w 1292"/>
                <a:gd name="T57" fmla="*/ 237 h 656"/>
                <a:gd name="T58" fmla="*/ 55 w 1292"/>
                <a:gd name="T59" fmla="*/ 239 h 656"/>
                <a:gd name="T60" fmla="*/ 55 w 1292"/>
                <a:gd name="T61" fmla="*/ 239 h 6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92"/>
                <a:gd name="T94" fmla="*/ 0 h 656"/>
                <a:gd name="T95" fmla="*/ 1292 w 1292"/>
                <a:gd name="T96" fmla="*/ 656 h 6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92" h="656">
                  <a:moveTo>
                    <a:pt x="110" y="479"/>
                  </a:moveTo>
                  <a:lnTo>
                    <a:pt x="76" y="563"/>
                  </a:lnTo>
                  <a:lnTo>
                    <a:pt x="0" y="656"/>
                  </a:lnTo>
                  <a:lnTo>
                    <a:pt x="496" y="656"/>
                  </a:lnTo>
                  <a:lnTo>
                    <a:pt x="602" y="580"/>
                  </a:lnTo>
                  <a:lnTo>
                    <a:pt x="739" y="453"/>
                  </a:lnTo>
                  <a:lnTo>
                    <a:pt x="836" y="420"/>
                  </a:lnTo>
                  <a:lnTo>
                    <a:pt x="1095" y="394"/>
                  </a:lnTo>
                  <a:lnTo>
                    <a:pt x="1165" y="493"/>
                  </a:lnTo>
                  <a:lnTo>
                    <a:pt x="1292" y="559"/>
                  </a:lnTo>
                  <a:lnTo>
                    <a:pt x="1292" y="514"/>
                  </a:lnTo>
                  <a:lnTo>
                    <a:pt x="1262" y="439"/>
                  </a:lnTo>
                  <a:lnTo>
                    <a:pt x="1254" y="363"/>
                  </a:lnTo>
                  <a:lnTo>
                    <a:pt x="1232" y="137"/>
                  </a:lnTo>
                  <a:lnTo>
                    <a:pt x="1218" y="0"/>
                  </a:lnTo>
                  <a:lnTo>
                    <a:pt x="1218" y="173"/>
                  </a:lnTo>
                  <a:lnTo>
                    <a:pt x="1036" y="194"/>
                  </a:lnTo>
                  <a:lnTo>
                    <a:pt x="869" y="234"/>
                  </a:lnTo>
                  <a:lnTo>
                    <a:pt x="770" y="291"/>
                  </a:lnTo>
                  <a:lnTo>
                    <a:pt x="935" y="291"/>
                  </a:lnTo>
                  <a:lnTo>
                    <a:pt x="798" y="363"/>
                  </a:lnTo>
                  <a:lnTo>
                    <a:pt x="682" y="460"/>
                  </a:lnTo>
                  <a:lnTo>
                    <a:pt x="536" y="554"/>
                  </a:lnTo>
                  <a:lnTo>
                    <a:pt x="439" y="573"/>
                  </a:lnTo>
                  <a:lnTo>
                    <a:pt x="355" y="576"/>
                  </a:lnTo>
                  <a:lnTo>
                    <a:pt x="279" y="586"/>
                  </a:lnTo>
                  <a:lnTo>
                    <a:pt x="200" y="559"/>
                  </a:lnTo>
                  <a:lnTo>
                    <a:pt x="163" y="510"/>
                  </a:lnTo>
                  <a:lnTo>
                    <a:pt x="150" y="474"/>
                  </a:lnTo>
                  <a:lnTo>
                    <a:pt x="110" y="4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60" name="Freeform 93"/>
            <p:cNvSpPr>
              <a:spLocks/>
            </p:cNvSpPr>
            <p:nvPr/>
          </p:nvSpPr>
          <p:spPr bwMode="auto">
            <a:xfrm>
              <a:off x="3033" y="2785"/>
              <a:ext cx="115" cy="89"/>
            </a:xfrm>
            <a:custGeom>
              <a:avLst/>
              <a:gdLst>
                <a:gd name="T0" fmla="*/ 115 w 232"/>
                <a:gd name="T1" fmla="*/ 89 h 176"/>
                <a:gd name="T2" fmla="*/ 98 w 232"/>
                <a:gd name="T3" fmla="*/ 38 h 176"/>
                <a:gd name="T4" fmla="*/ 76 w 232"/>
                <a:gd name="T5" fmla="*/ 0 h 176"/>
                <a:gd name="T6" fmla="*/ 9 w 232"/>
                <a:gd name="T7" fmla="*/ 6 h 176"/>
                <a:gd name="T8" fmla="*/ 8 w 232"/>
                <a:gd name="T9" fmla="*/ 41 h 176"/>
                <a:gd name="T10" fmla="*/ 0 w 232"/>
                <a:gd name="T11" fmla="*/ 61 h 176"/>
                <a:gd name="T12" fmla="*/ 17 w 232"/>
                <a:gd name="T13" fmla="*/ 42 h 176"/>
                <a:gd name="T14" fmla="*/ 82 w 232"/>
                <a:gd name="T15" fmla="*/ 37 h 176"/>
                <a:gd name="T16" fmla="*/ 86 w 232"/>
                <a:gd name="T17" fmla="*/ 46 h 176"/>
                <a:gd name="T18" fmla="*/ 71 w 232"/>
                <a:gd name="T19" fmla="*/ 50 h 176"/>
                <a:gd name="T20" fmla="*/ 91 w 232"/>
                <a:gd name="T21" fmla="*/ 60 h 176"/>
                <a:gd name="T22" fmla="*/ 104 w 232"/>
                <a:gd name="T23" fmla="*/ 70 h 176"/>
                <a:gd name="T24" fmla="*/ 115 w 232"/>
                <a:gd name="T25" fmla="*/ 89 h 176"/>
                <a:gd name="T26" fmla="*/ 115 w 232"/>
                <a:gd name="T27" fmla="*/ 89 h 1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2"/>
                <a:gd name="T43" fmla="*/ 0 h 176"/>
                <a:gd name="T44" fmla="*/ 232 w 232"/>
                <a:gd name="T45" fmla="*/ 176 h 17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2" h="176">
                  <a:moveTo>
                    <a:pt x="232" y="176"/>
                  </a:moveTo>
                  <a:lnTo>
                    <a:pt x="198" y="76"/>
                  </a:lnTo>
                  <a:lnTo>
                    <a:pt x="154" y="0"/>
                  </a:lnTo>
                  <a:lnTo>
                    <a:pt x="19" y="11"/>
                  </a:lnTo>
                  <a:lnTo>
                    <a:pt x="17" y="81"/>
                  </a:lnTo>
                  <a:lnTo>
                    <a:pt x="0" y="121"/>
                  </a:lnTo>
                  <a:lnTo>
                    <a:pt x="34" y="83"/>
                  </a:lnTo>
                  <a:lnTo>
                    <a:pt x="165" y="74"/>
                  </a:lnTo>
                  <a:lnTo>
                    <a:pt x="173" y="91"/>
                  </a:lnTo>
                  <a:lnTo>
                    <a:pt x="143" y="99"/>
                  </a:lnTo>
                  <a:lnTo>
                    <a:pt x="184" y="119"/>
                  </a:lnTo>
                  <a:lnTo>
                    <a:pt x="209" y="138"/>
                  </a:lnTo>
                  <a:lnTo>
                    <a:pt x="232" y="1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61" name="Freeform 94"/>
            <p:cNvSpPr>
              <a:spLocks/>
            </p:cNvSpPr>
            <p:nvPr/>
          </p:nvSpPr>
          <p:spPr bwMode="auto">
            <a:xfrm>
              <a:off x="3012" y="2836"/>
              <a:ext cx="63" cy="69"/>
            </a:xfrm>
            <a:custGeom>
              <a:avLst/>
              <a:gdLst>
                <a:gd name="T0" fmla="*/ 41 w 128"/>
                <a:gd name="T1" fmla="*/ 1 h 139"/>
                <a:gd name="T2" fmla="*/ 20 w 128"/>
                <a:gd name="T3" fmla="*/ 19 h 139"/>
                <a:gd name="T4" fmla="*/ 10 w 128"/>
                <a:gd name="T5" fmla="*/ 38 h 139"/>
                <a:gd name="T6" fmla="*/ 8 w 128"/>
                <a:gd name="T7" fmla="*/ 59 h 139"/>
                <a:gd name="T8" fmla="*/ 0 w 128"/>
                <a:gd name="T9" fmla="*/ 69 h 139"/>
                <a:gd name="T10" fmla="*/ 15 w 128"/>
                <a:gd name="T11" fmla="*/ 66 h 139"/>
                <a:gd name="T12" fmla="*/ 20 w 128"/>
                <a:gd name="T13" fmla="*/ 53 h 139"/>
                <a:gd name="T14" fmla="*/ 24 w 128"/>
                <a:gd name="T15" fmla="*/ 34 h 139"/>
                <a:gd name="T16" fmla="*/ 33 w 128"/>
                <a:gd name="T17" fmla="*/ 19 h 139"/>
                <a:gd name="T18" fmla="*/ 49 w 128"/>
                <a:gd name="T19" fmla="*/ 5 h 139"/>
                <a:gd name="T20" fmla="*/ 63 w 128"/>
                <a:gd name="T21" fmla="*/ 0 h 139"/>
                <a:gd name="T22" fmla="*/ 41 w 128"/>
                <a:gd name="T23" fmla="*/ 1 h 139"/>
                <a:gd name="T24" fmla="*/ 41 w 128"/>
                <a:gd name="T25" fmla="*/ 1 h 1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8"/>
                <a:gd name="T40" fmla="*/ 0 h 139"/>
                <a:gd name="T41" fmla="*/ 128 w 128"/>
                <a:gd name="T42" fmla="*/ 139 h 1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8" h="139">
                  <a:moveTo>
                    <a:pt x="84" y="2"/>
                  </a:moveTo>
                  <a:lnTo>
                    <a:pt x="40" y="38"/>
                  </a:lnTo>
                  <a:lnTo>
                    <a:pt x="21" y="76"/>
                  </a:lnTo>
                  <a:lnTo>
                    <a:pt x="17" y="118"/>
                  </a:lnTo>
                  <a:lnTo>
                    <a:pt x="0" y="139"/>
                  </a:lnTo>
                  <a:lnTo>
                    <a:pt x="31" y="133"/>
                  </a:lnTo>
                  <a:lnTo>
                    <a:pt x="40" y="107"/>
                  </a:lnTo>
                  <a:lnTo>
                    <a:pt x="48" y="69"/>
                  </a:lnTo>
                  <a:lnTo>
                    <a:pt x="67" y="38"/>
                  </a:lnTo>
                  <a:lnTo>
                    <a:pt x="99" y="10"/>
                  </a:lnTo>
                  <a:lnTo>
                    <a:pt x="128" y="0"/>
                  </a:lnTo>
                  <a:lnTo>
                    <a:pt x="8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62" name="Freeform 95"/>
            <p:cNvSpPr>
              <a:spLocks/>
            </p:cNvSpPr>
            <p:nvPr/>
          </p:nvSpPr>
          <p:spPr bwMode="auto">
            <a:xfrm>
              <a:off x="3013" y="2912"/>
              <a:ext cx="145" cy="85"/>
            </a:xfrm>
            <a:custGeom>
              <a:avLst/>
              <a:gdLst>
                <a:gd name="T0" fmla="*/ 1 w 289"/>
                <a:gd name="T1" fmla="*/ 1 h 171"/>
                <a:gd name="T2" fmla="*/ 2 w 289"/>
                <a:gd name="T3" fmla="*/ 5 h 171"/>
                <a:gd name="T4" fmla="*/ 12 w 289"/>
                <a:gd name="T5" fmla="*/ 5 h 171"/>
                <a:gd name="T6" fmla="*/ 16 w 289"/>
                <a:gd name="T7" fmla="*/ 0 h 171"/>
                <a:gd name="T8" fmla="*/ 26 w 289"/>
                <a:gd name="T9" fmla="*/ 20 h 171"/>
                <a:gd name="T10" fmla="*/ 37 w 289"/>
                <a:gd name="T11" fmla="*/ 34 h 171"/>
                <a:gd name="T12" fmla="*/ 49 w 289"/>
                <a:gd name="T13" fmla="*/ 40 h 171"/>
                <a:gd name="T14" fmla="*/ 34 w 289"/>
                <a:gd name="T15" fmla="*/ 38 h 171"/>
                <a:gd name="T16" fmla="*/ 38 w 289"/>
                <a:gd name="T17" fmla="*/ 53 h 171"/>
                <a:gd name="T18" fmla="*/ 48 w 289"/>
                <a:gd name="T19" fmla="*/ 58 h 171"/>
                <a:gd name="T20" fmla="*/ 57 w 289"/>
                <a:gd name="T21" fmla="*/ 43 h 171"/>
                <a:gd name="T22" fmla="*/ 78 w 289"/>
                <a:gd name="T23" fmla="*/ 52 h 171"/>
                <a:gd name="T24" fmla="*/ 94 w 289"/>
                <a:gd name="T25" fmla="*/ 53 h 171"/>
                <a:gd name="T26" fmla="*/ 112 w 289"/>
                <a:gd name="T27" fmla="*/ 51 h 171"/>
                <a:gd name="T28" fmla="*/ 127 w 289"/>
                <a:gd name="T29" fmla="*/ 40 h 171"/>
                <a:gd name="T30" fmla="*/ 133 w 289"/>
                <a:gd name="T31" fmla="*/ 31 h 171"/>
                <a:gd name="T32" fmla="*/ 141 w 289"/>
                <a:gd name="T33" fmla="*/ 39 h 171"/>
                <a:gd name="T34" fmla="*/ 145 w 289"/>
                <a:gd name="T35" fmla="*/ 50 h 171"/>
                <a:gd name="T36" fmla="*/ 143 w 289"/>
                <a:gd name="T37" fmla="*/ 75 h 171"/>
                <a:gd name="T38" fmla="*/ 115 w 289"/>
                <a:gd name="T39" fmla="*/ 74 h 171"/>
                <a:gd name="T40" fmla="*/ 110 w 289"/>
                <a:gd name="T41" fmla="*/ 63 h 171"/>
                <a:gd name="T42" fmla="*/ 78 w 289"/>
                <a:gd name="T43" fmla="*/ 62 h 171"/>
                <a:gd name="T44" fmla="*/ 57 w 289"/>
                <a:gd name="T45" fmla="*/ 62 h 171"/>
                <a:gd name="T46" fmla="*/ 60 w 289"/>
                <a:gd name="T47" fmla="*/ 83 h 171"/>
                <a:gd name="T48" fmla="*/ 39 w 289"/>
                <a:gd name="T49" fmla="*/ 85 h 171"/>
                <a:gd name="T50" fmla="*/ 36 w 289"/>
                <a:gd name="T51" fmla="*/ 64 h 171"/>
                <a:gd name="T52" fmla="*/ 28 w 289"/>
                <a:gd name="T53" fmla="*/ 58 h 171"/>
                <a:gd name="T54" fmla="*/ 26 w 289"/>
                <a:gd name="T55" fmla="*/ 42 h 171"/>
                <a:gd name="T56" fmla="*/ 14 w 289"/>
                <a:gd name="T57" fmla="*/ 30 h 171"/>
                <a:gd name="T58" fmla="*/ 11 w 289"/>
                <a:gd name="T59" fmla="*/ 15 h 171"/>
                <a:gd name="T60" fmla="*/ 2 w 289"/>
                <a:gd name="T61" fmla="*/ 11 h 171"/>
                <a:gd name="T62" fmla="*/ 0 w 289"/>
                <a:gd name="T63" fmla="*/ 6 h 171"/>
                <a:gd name="T64" fmla="*/ 1 w 289"/>
                <a:gd name="T65" fmla="*/ 1 h 171"/>
                <a:gd name="T66" fmla="*/ 1 w 289"/>
                <a:gd name="T67" fmla="*/ 1 h 1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9"/>
                <a:gd name="T103" fmla="*/ 0 h 171"/>
                <a:gd name="T104" fmla="*/ 289 w 289"/>
                <a:gd name="T105" fmla="*/ 171 h 17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9" h="171">
                  <a:moveTo>
                    <a:pt x="2" y="3"/>
                  </a:moveTo>
                  <a:lnTo>
                    <a:pt x="4" y="11"/>
                  </a:lnTo>
                  <a:lnTo>
                    <a:pt x="23" y="11"/>
                  </a:lnTo>
                  <a:lnTo>
                    <a:pt x="32" y="0"/>
                  </a:lnTo>
                  <a:lnTo>
                    <a:pt x="51" y="41"/>
                  </a:lnTo>
                  <a:lnTo>
                    <a:pt x="74" y="68"/>
                  </a:lnTo>
                  <a:lnTo>
                    <a:pt x="97" y="81"/>
                  </a:lnTo>
                  <a:lnTo>
                    <a:pt x="67" y="77"/>
                  </a:lnTo>
                  <a:lnTo>
                    <a:pt x="76" y="106"/>
                  </a:lnTo>
                  <a:lnTo>
                    <a:pt x="95" y="117"/>
                  </a:lnTo>
                  <a:lnTo>
                    <a:pt x="114" y="87"/>
                  </a:lnTo>
                  <a:lnTo>
                    <a:pt x="156" y="104"/>
                  </a:lnTo>
                  <a:lnTo>
                    <a:pt x="188" y="106"/>
                  </a:lnTo>
                  <a:lnTo>
                    <a:pt x="224" y="102"/>
                  </a:lnTo>
                  <a:lnTo>
                    <a:pt x="253" y="81"/>
                  </a:lnTo>
                  <a:lnTo>
                    <a:pt x="266" y="62"/>
                  </a:lnTo>
                  <a:lnTo>
                    <a:pt x="281" y="79"/>
                  </a:lnTo>
                  <a:lnTo>
                    <a:pt x="289" y="100"/>
                  </a:lnTo>
                  <a:lnTo>
                    <a:pt x="285" y="150"/>
                  </a:lnTo>
                  <a:lnTo>
                    <a:pt x="230" y="148"/>
                  </a:lnTo>
                  <a:lnTo>
                    <a:pt x="219" y="127"/>
                  </a:lnTo>
                  <a:lnTo>
                    <a:pt x="156" y="125"/>
                  </a:lnTo>
                  <a:lnTo>
                    <a:pt x="114" y="125"/>
                  </a:lnTo>
                  <a:lnTo>
                    <a:pt x="120" y="167"/>
                  </a:lnTo>
                  <a:lnTo>
                    <a:pt x="78" y="171"/>
                  </a:lnTo>
                  <a:lnTo>
                    <a:pt x="72" y="129"/>
                  </a:lnTo>
                  <a:lnTo>
                    <a:pt x="55" y="117"/>
                  </a:lnTo>
                  <a:lnTo>
                    <a:pt x="51" y="85"/>
                  </a:lnTo>
                  <a:lnTo>
                    <a:pt x="27" y="60"/>
                  </a:lnTo>
                  <a:lnTo>
                    <a:pt x="21" y="30"/>
                  </a:lnTo>
                  <a:lnTo>
                    <a:pt x="4" y="22"/>
                  </a:lnTo>
                  <a:lnTo>
                    <a:pt x="0" y="1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63" name="Freeform 96"/>
            <p:cNvSpPr>
              <a:spLocks/>
            </p:cNvSpPr>
            <p:nvPr/>
          </p:nvSpPr>
          <p:spPr bwMode="auto">
            <a:xfrm>
              <a:off x="3289" y="3095"/>
              <a:ext cx="257" cy="133"/>
            </a:xfrm>
            <a:custGeom>
              <a:avLst/>
              <a:gdLst>
                <a:gd name="T0" fmla="*/ 0 w 513"/>
                <a:gd name="T1" fmla="*/ 35 h 266"/>
                <a:gd name="T2" fmla="*/ 102 w 513"/>
                <a:gd name="T3" fmla="*/ 129 h 266"/>
                <a:gd name="T4" fmla="*/ 244 w 513"/>
                <a:gd name="T5" fmla="*/ 133 h 266"/>
                <a:gd name="T6" fmla="*/ 257 w 513"/>
                <a:gd name="T7" fmla="*/ 58 h 266"/>
                <a:gd name="T8" fmla="*/ 186 w 513"/>
                <a:gd name="T9" fmla="*/ 48 h 266"/>
                <a:gd name="T10" fmla="*/ 57 w 513"/>
                <a:gd name="T11" fmla="*/ 0 h 266"/>
                <a:gd name="T12" fmla="*/ 0 w 513"/>
                <a:gd name="T13" fmla="*/ 35 h 266"/>
                <a:gd name="T14" fmla="*/ 0 w 513"/>
                <a:gd name="T15" fmla="*/ 35 h 2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13"/>
                <a:gd name="T25" fmla="*/ 0 h 266"/>
                <a:gd name="T26" fmla="*/ 513 w 513"/>
                <a:gd name="T27" fmla="*/ 266 h 2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13" h="266">
                  <a:moveTo>
                    <a:pt x="0" y="71"/>
                  </a:moveTo>
                  <a:lnTo>
                    <a:pt x="204" y="257"/>
                  </a:lnTo>
                  <a:lnTo>
                    <a:pt x="487" y="266"/>
                  </a:lnTo>
                  <a:lnTo>
                    <a:pt x="513" y="116"/>
                  </a:lnTo>
                  <a:lnTo>
                    <a:pt x="371" y="97"/>
                  </a:lnTo>
                  <a:lnTo>
                    <a:pt x="114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64" name="Freeform 97" descr="80%"/>
            <p:cNvSpPr>
              <a:spLocks/>
            </p:cNvSpPr>
            <p:nvPr/>
          </p:nvSpPr>
          <p:spPr bwMode="auto">
            <a:xfrm>
              <a:off x="2725" y="2326"/>
              <a:ext cx="168" cy="456"/>
            </a:xfrm>
            <a:custGeom>
              <a:avLst/>
              <a:gdLst>
                <a:gd name="T0" fmla="*/ 5 w 337"/>
                <a:gd name="T1" fmla="*/ 456 h 910"/>
                <a:gd name="T2" fmla="*/ 28 w 337"/>
                <a:gd name="T3" fmla="*/ 342 h 910"/>
                <a:gd name="T4" fmla="*/ 2 w 337"/>
                <a:gd name="T5" fmla="*/ 169 h 910"/>
                <a:gd name="T6" fmla="*/ 0 w 337"/>
                <a:gd name="T7" fmla="*/ 96 h 910"/>
                <a:gd name="T8" fmla="*/ 33 w 337"/>
                <a:gd name="T9" fmla="*/ 0 h 910"/>
                <a:gd name="T10" fmla="*/ 28 w 337"/>
                <a:gd name="T11" fmla="*/ 127 h 910"/>
                <a:gd name="T12" fmla="*/ 67 w 337"/>
                <a:gd name="T13" fmla="*/ 83 h 910"/>
                <a:gd name="T14" fmla="*/ 106 w 337"/>
                <a:gd name="T15" fmla="*/ 226 h 910"/>
                <a:gd name="T16" fmla="*/ 137 w 337"/>
                <a:gd name="T17" fmla="*/ 190 h 910"/>
                <a:gd name="T18" fmla="*/ 147 w 337"/>
                <a:gd name="T19" fmla="*/ 114 h 910"/>
                <a:gd name="T20" fmla="*/ 153 w 337"/>
                <a:gd name="T21" fmla="*/ 300 h 910"/>
                <a:gd name="T22" fmla="*/ 168 w 337"/>
                <a:gd name="T23" fmla="*/ 448 h 910"/>
                <a:gd name="T24" fmla="*/ 75 w 337"/>
                <a:gd name="T25" fmla="*/ 453 h 910"/>
                <a:gd name="T26" fmla="*/ 5 w 337"/>
                <a:gd name="T27" fmla="*/ 456 h 910"/>
                <a:gd name="T28" fmla="*/ 5 w 337"/>
                <a:gd name="T29" fmla="*/ 456 h 9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7"/>
                <a:gd name="T46" fmla="*/ 0 h 910"/>
                <a:gd name="T47" fmla="*/ 337 w 337"/>
                <a:gd name="T48" fmla="*/ 910 h 9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7" h="910">
                  <a:moveTo>
                    <a:pt x="10" y="910"/>
                  </a:moveTo>
                  <a:lnTo>
                    <a:pt x="57" y="682"/>
                  </a:lnTo>
                  <a:lnTo>
                    <a:pt x="4" y="338"/>
                  </a:lnTo>
                  <a:lnTo>
                    <a:pt x="0" y="192"/>
                  </a:lnTo>
                  <a:lnTo>
                    <a:pt x="67" y="0"/>
                  </a:lnTo>
                  <a:lnTo>
                    <a:pt x="57" y="254"/>
                  </a:lnTo>
                  <a:lnTo>
                    <a:pt x="135" y="165"/>
                  </a:lnTo>
                  <a:lnTo>
                    <a:pt x="213" y="452"/>
                  </a:lnTo>
                  <a:lnTo>
                    <a:pt x="274" y="380"/>
                  </a:lnTo>
                  <a:lnTo>
                    <a:pt x="295" y="228"/>
                  </a:lnTo>
                  <a:lnTo>
                    <a:pt x="306" y="598"/>
                  </a:lnTo>
                  <a:lnTo>
                    <a:pt x="337" y="895"/>
                  </a:lnTo>
                  <a:lnTo>
                    <a:pt x="150" y="904"/>
                  </a:lnTo>
                  <a:lnTo>
                    <a:pt x="10" y="910"/>
                  </a:lnTo>
                  <a:close/>
                </a:path>
              </a:pathLst>
            </a:custGeom>
            <a:pattFill prst="pct80">
              <a:fgClr>
                <a:srgbClr val="FACC99"/>
              </a:fgClr>
              <a:bgClr>
                <a:srgbClr val="990000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65" name="Freeform 98"/>
            <p:cNvSpPr>
              <a:spLocks/>
            </p:cNvSpPr>
            <p:nvPr/>
          </p:nvSpPr>
          <p:spPr bwMode="auto">
            <a:xfrm>
              <a:off x="2797" y="2183"/>
              <a:ext cx="81" cy="148"/>
            </a:xfrm>
            <a:custGeom>
              <a:avLst/>
              <a:gdLst>
                <a:gd name="T0" fmla="*/ 16 w 161"/>
                <a:gd name="T1" fmla="*/ 77 h 296"/>
                <a:gd name="T2" fmla="*/ 0 w 161"/>
                <a:gd name="T3" fmla="*/ 13 h 296"/>
                <a:gd name="T4" fmla="*/ 24 w 161"/>
                <a:gd name="T5" fmla="*/ 0 h 296"/>
                <a:gd name="T6" fmla="*/ 31 w 161"/>
                <a:gd name="T7" fmla="*/ 80 h 296"/>
                <a:gd name="T8" fmla="*/ 81 w 161"/>
                <a:gd name="T9" fmla="*/ 148 h 296"/>
                <a:gd name="T10" fmla="*/ 31 w 161"/>
                <a:gd name="T11" fmla="*/ 101 h 296"/>
                <a:gd name="T12" fmla="*/ 16 w 161"/>
                <a:gd name="T13" fmla="*/ 77 h 296"/>
                <a:gd name="T14" fmla="*/ 16 w 161"/>
                <a:gd name="T15" fmla="*/ 77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1"/>
                <a:gd name="T25" fmla="*/ 0 h 296"/>
                <a:gd name="T26" fmla="*/ 161 w 161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1" h="296">
                  <a:moveTo>
                    <a:pt x="32" y="155"/>
                  </a:moveTo>
                  <a:lnTo>
                    <a:pt x="0" y="26"/>
                  </a:lnTo>
                  <a:lnTo>
                    <a:pt x="47" y="0"/>
                  </a:lnTo>
                  <a:lnTo>
                    <a:pt x="62" y="161"/>
                  </a:lnTo>
                  <a:lnTo>
                    <a:pt x="161" y="296"/>
                  </a:lnTo>
                  <a:lnTo>
                    <a:pt x="62" y="203"/>
                  </a:lnTo>
                  <a:lnTo>
                    <a:pt x="32" y="155"/>
                  </a:lnTo>
                  <a:close/>
                </a:path>
              </a:pathLst>
            </a:custGeom>
            <a:solidFill>
              <a:srgbClr val="FA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66" name="Freeform 99"/>
            <p:cNvSpPr>
              <a:spLocks/>
            </p:cNvSpPr>
            <p:nvPr/>
          </p:nvSpPr>
          <p:spPr bwMode="auto">
            <a:xfrm>
              <a:off x="2539" y="2279"/>
              <a:ext cx="94" cy="281"/>
            </a:xfrm>
            <a:custGeom>
              <a:avLst/>
              <a:gdLst>
                <a:gd name="T0" fmla="*/ 7 w 188"/>
                <a:gd name="T1" fmla="*/ 44 h 562"/>
                <a:gd name="T2" fmla="*/ 37 w 188"/>
                <a:gd name="T3" fmla="*/ 192 h 562"/>
                <a:gd name="T4" fmla="*/ 94 w 188"/>
                <a:gd name="T5" fmla="*/ 281 h 562"/>
                <a:gd name="T6" fmla="*/ 70 w 188"/>
                <a:gd name="T7" fmla="*/ 161 h 562"/>
                <a:gd name="T8" fmla="*/ 62 w 188"/>
                <a:gd name="T9" fmla="*/ 16 h 562"/>
                <a:gd name="T10" fmla="*/ 42 w 188"/>
                <a:gd name="T11" fmla="*/ 31 h 562"/>
                <a:gd name="T12" fmla="*/ 0 w 188"/>
                <a:gd name="T13" fmla="*/ 0 h 562"/>
                <a:gd name="T14" fmla="*/ 7 w 188"/>
                <a:gd name="T15" fmla="*/ 44 h 562"/>
                <a:gd name="T16" fmla="*/ 7 w 188"/>
                <a:gd name="T17" fmla="*/ 44 h 5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8"/>
                <a:gd name="T28" fmla="*/ 0 h 562"/>
                <a:gd name="T29" fmla="*/ 188 w 188"/>
                <a:gd name="T30" fmla="*/ 562 h 5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8" h="562">
                  <a:moveTo>
                    <a:pt x="15" y="89"/>
                  </a:moveTo>
                  <a:lnTo>
                    <a:pt x="74" y="385"/>
                  </a:lnTo>
                  <a:lnTo>
                    <a:pt x="188" y="562"/>
                  </a:lnTo>
                  <a:lnTo>
                    <a:pt x="140" y="323"/>
                  </a:lnTo>
                  <a:lnTo>
                    <a:pt x="125" y="32"/>
                  </a:lnTo>
                  <a:lnTo>
                    <a:pt x="83" y="62"/>
                  </a:lnTo>
                  <a:lnTo>
                    <a:pt x="0" y="0"/>
                  </a:lnTo>
                  <a:lnTo>
                    <a:pt x="15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8277" name="AutoShape 101"/>
          <p:cNvSpPr>
            <a:spLocks noChangeArrowheads="1"/>
          </p:cNvSpPr>
          <p:nvPr/>
        </p:nvSpPr>
        <p:spPr bwMode="auto">
          <a:xfrm>
            <a:off x="2819400" y="458788"/>
            <a:ext cx="5411788" cy="2587625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dirty="0" err="1">
                <a:latin typeface="Times New Roman" pitchFamily="18" charset="0"/>
              </a:rPr>
              <a:t>Menata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rantai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nilai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berarti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seorang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akuntan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manajemen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harus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memiliki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pemahaman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terhadap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fungsi</a:t>
            </a:r>
            <a:r>
              <a:rPr lang="en-US" sz="2800" dirty="0">
                <a:latin typeface="Times New Roman" pitchFamily="18" charset="0"/>
              </a:rPr>
              <a:t> –</a:t>
            </a:r>
            <a:r>
              <a:rPr lang="en-US" sz="2800" dirty="0" err="1">
                <a:latin typeface="Times New Roman" pitchFamily="18" charset="0"/>
              </a:rPr>
              <a:t>fungsi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dari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suatu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bisnis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mulai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dari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industri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sampai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pemasaran</a:t>
            </a:r>
            <a:r>
              <a:rPr lang="en-US" sz="2800" dirty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Chapter 1 -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4DE6CE-5A33-4452-A052-D8739BC1915C}" type="slidenum">
              <a:rPr lang="en-US" smtClean="0"/>
              <a:pPr/>
              <a:t>35</a:t>
            </a:fld>
            <a:endParaRPr lang="en-US" smtClean="0"/>
          </a:p>
        </p:txBody>
      </p:sp>
      <p:grpSp>
        <p:nvGrpSpPr>
          <p:cNvPr id="37892" name="Group 77"/>
          <p:cNvGrpSpPr>
            <a:grpSpLocks/>
          </p:cNvGrpSpPr>
          <p:nvPr/>
        </p:nvGrpSpPr>
        <p:grpSpPr bwMode="auto">
          <a:xfrm>
            <a:off x="4057650" y="3200400"/>
            <a:ext cx="4552950" cy="3041650"/>
            <a:chOff x="2496" y="1507"/>
            <a:chExt cx="2868" cy="1916"/>
          </a:xfrm>
        </p:grpSpPr>
        <p:sp>
          <p:nvSpPr>
            <p:cNvPr id="37895" name="Freeform 3"/>
            <p:cNvSpPr>
              <a:spLocks/>
            </p:cNvSpPr>
            <p:nvPr/>
          </p:nvSpPr>
          <p:spPr bwMode="auto">
            <a:xfrm>
              <a:off x="2525" y="2778"/>
              <a:ext cx="2519" cy="625"/>
            </a:xfrm>
            <a:custGeom>
              <a:avLst/>
              <a:gdLst>
                <a:gd name="T0" fmla="*/ 2481 w 5036"/>
                <a:gd name="T1" fmla="*/ 258 h 1251"/>
                <a:gd name="T2" fmla="*/ 1723 w 5036"/>
                <a:gd name="T3" fmla="*/ 123 h 1251"/>
                <a:gd name="T4" fmla="*/ 1689 w 5036"/>
                <a:gd name="T5" fmla="*/ 117 h 1251"/>
                <a:gd name="T6" fmla="*/ 1648 w 5036"/>
                <a:gd name="T7" fmla="*/ 123 h 1251"/>
                <a:gd name="T8" fmla="*/ 1627 w 5036"/>
                <a:gd name="T9" fmla="*/ 129 h 1251"/>
                <a:gd name="T10" fmla="*/ 1587 w 5036"/>
                <a:gd name="T11" fmla="*/ 110 h 1251"/>
                <a:gd name="T12" fmla="*/ 1517 w 5036"/>
                <a:gd name="T13" fmla="*/ 91 h 1251"/>
                <a:gd name="T14" fmla="*/ 1186 w 5036"/>
                <a:gd name="T15" fmla="*/ 46 h 1251"/>
                <a:gd name="T16" fmla="*/ 989 w 5036"/>
                <a:gd name="T17" fmla="*/ 46 h 1251"/>
                <a:gd name="T18" fmla="*/ 434 w 5036"/>
                <a:gd name="T19" fmla="*/ 0 h 1251"/>
                <a:gd name="T20" fmla="*/ 126 w 5036"/>
                <a:gd name="T21" fmla="*/ 65 h 1251"/>
                <a:gd name="T22" fmla="*/ 0 w 5036"/>
                <a:gd name="T23" fmla="*/ 110 h 1251"/>
                <a:gd name="T24" fmla="*/ 112 w 5036"/>
                <a:gd name="T25" fmla="*/ 110 h 1251"/>
                <a:gd name="T26" fmla="*/ 287 w 5036"/>
                <a:gd name="T27" fmla="*/ 142 h 1251"/>
                <a:gd name="T28" fmla="*/ 458 w 5036"/>
                <a:gd name="T29" fmla="*/ 155 h 1251"/>
                <a:gd name="T30" fmla="*/ 604 w 5036"/>
                <a:gd name="T31" fmla="*/ 155 h 1251"/>
                <a:gd name="T32" fmla="*/ 513 w 5036"/>
                <a:gd name="T33" fmla="*/ 175 h 1251"/>
                <a:gd name="T34" fmla="*/ 423 w 5036"/>
                <a:gd name="T35" fmla="*/ 214 h 1251"/>
                <a:gd name="T36" fmla="*/ 423 w 5036"/>
                <a:gd name="T37" fmla="*/ 291 h 1251"/>
                <a:gd name="T38" fmla="*/ 477 w 5036"/>
                <a:gd name="T39" fmla="*/ 291 h 1251"/>
                <a:gd name="T40" fmla="*/ 624 w 5036"/>
                <a:gd name="T41" fmla="*/ 310 h 1251"/>
                <a:gd name="T42" fmla="*/ 899 w 5036"/>
                <a:gd name="T43" fmla="*/ 374 h 1251"/>
                <a:gd name="T44" fmla="*/ 1092 w 5036"/>
                <a:gd name="T45" fmla="*/ 400 h 1251"/>
                <a:gd name="T46" fmla="*/ 1230 w 5036"/>
                <a:gd name="T47" fmla="*/ 412 h 1251"/>
                <a:gd name="T48" fmla="*/ 1282 w 5036"/>
                <a:gd name="T49" fmla="*/ 407 h 1251"/>
                <a:gd name="T50" fmla="*/ 1382 w 5036"/>
                <a:gd name="T51" fmla="*/ 304 h 1251"/>
                <a:gd name="T52" fmla="*/ 1598 w 5036"/>
                <a:gd name="T53" fmla="*/ 335 h 1251"/>
                <a:gd name="T54" fmla="*/ 1925 w 5036"/>
                <a:gd name="T55" fmla="*/ 412 h 1251"/>
                <a:gd name="T56" fmla="*/ 2271 w 5036"/>
                <a:gd name="T57" fmla="*/ 523 h 1251"/>
                <a:gd name="T58" fmla="*/ 2519 w 5036"/>
                <a:gd name="T59" fmla="*/ 625 h 1251"/>
                <a:gd name="T60" fmla="*/ 2481 w 5036"/>
                <a:gd name="T61" fmla="*/ 258 h 1251"/>
                <a:gd name="T62" fmla="*/ 2481 w 5036"/>
                <a:gd name="T63" fmla="*/ 258 h 125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036"/>
                <a:gd name="T97" fmla="*/ 0 h 1251"/>
                <a:gd name="T98" fmla="*/ 5036 w 5036"/>
                <a:gd name="T99" fmla="*/ 1251 h 125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036" h="1251">
                  <a:moveTo>
                    <a:pt x="4960" y="517"/>
                  </a:moveTo>
                  <a:lnTo>
                    <a:pt x="3445" y="247"/>
                  </a:lnTo>
                  <a:lnTo>
                    <a:pt x="3377" y="234"/>
                  </a:lnTo>
                  <a:lnTo>
                    <a:pt x="3295" y="247"/>
                  </a:lnTo>
                  <a:lnTo>
                    <a:pt x="3253" y="259"/>
                  </a:lnTo>
                  <a:lnTo>
                    <a:pt x="3173" y="221"/>
                  </a:lnTo>
                  <a:lnTo>
                    <a:pt x="3032" y="183"/>
                  </a:lnTo>
                  <a:lnTo>
                    <a:pt x="2371" y="92"/>
                  </a:lnTo>
                  <a:lnTo>
                    <a:pt x="1977" y="92"/>
                  </a:lnTo>
                  <a:lnTo>
                    <a:pt x="867" y="0"/>
                  </a:lnTo>
                  <a:lnTo>
                    <a:pt x="251" y="130"/>
                  </a:lnTo>
                  <a:lnTo>
                    <a:pt x="0" y="221"/>
                  </a:lnTo>
                  <a:lnTo>
                    <a:pt x="224" y="221"/>
                  </a:lnTo>
                  <a:lnTo>
                    <a:pt x="574" y="285"/>
                  </a:lnTo>
                  <a:lnTo>
                    <a:pt x="916" y="310"/>
                  </a:lnTo>
                  <a:lnTo>
                    <a:pt x="1207" y="310"/>
                  </a:lnTo>
                  <a:lnTo>
                    <a:pt x="1025" y="350"/>
                  </a:lnTo>
                  <a:lnTo>
                    <a:pt x="846" y="428"/>
                  </a:lnTo>
                  <a:lnTo>
                    <a:pt x="846" y="582"/>
                  </a:lnTo>
                  <a:lnTo>
                    <a:pt x="954" y="582"/>
                  </a:lnTo>
                  <a:lnTo>
                    <a:pt x="1247" y="620"/>
                  </a:lnTo>
                  <a:lnTo>
                    <a:pt x="1797" y="749"/>
                  </a:lnTo>
                  <a:lnTo>
                    <a:pt x="2183" y="801"/>
                  </a:lnTo>
                  <a:lnTo>
                    <a:pt x="2460" y="825"/>
                  </a:lnTo>
                  <a:lnTo>
                    <a:pt x="2563" y="814"/>
                  </a:lnTo>
                  <a:lnTo>
                    <a:pt x="2762" y="609"/>
                  </a:lnTo>
                  <a:lnTo>
                    <a:pt x="3194" y="671"/>
                  </a:lnTo>
                  <a:lnTo>
                    <a:pt x="3848" y="825"/>
                  </a:lnTo>
                  <a:lnTo>
                    <a:pt x="4540" y="1046"/>
                  </a:lnTo>
                  <a:lnTo>
                    <a:pt x="5036" y="1251"/>
                  </a:lnTo>
                  <a:lnTo>
                    <a:pt x="4960" y="517"/>
                  </a:lnTo>
                  <a:close/>
                </a:path>
              </a:pathLst>
            </a:custGeom>
            <a:solidFill>
              <a:srgbClr val="F5F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6" name="Freeform 4"/>
            <p:cNvSpPr>
              <a:spLocks/>
            </p:cNvSpPr>
            <p:nvPr/>
          </p:nvSpPr>
          <p:spPr bwMode="auto">
            <a:xfrm>
              <a:off x="4562" y="2099"/>
              <a:ext cx="802" cy="943"/>
            </a:xfrm>
            <a:custGeom>
              <a:avLst/>
              <a:gdLst>
                <a:gd name="T0" fmla="*/ 684 w 1605"/>
                <a:gd name="T1" fmla="*/ 943 h 1886"/>
                <a:gd name="T2" fmla="*/ 448 w 1605"/>
                <a:gd name="T3" fmla="*/ 908 h 1886"/>
                <a:gd name="T4" fmla="*/ 0 w 1605"/>
                <a:gd name="T5" fmla="*/ 23 h 1886"/>
                <a:gd name="T6" fmla="*/ 39 w 1605"/>
                <a:gd name="T7" fmla="*/ 12 h 1886"/>
                <a:gd name="T8" fmla="*/ 171 w 1605"/>
                <a:gd name="T9" fmla="*/ 0 h 1886"/>
                <a:gd name="T10" fmla="*/ 373 w 1605"/>
                <a:gd name="T11" fmla="*/ 0 h 1886"/>
                <a:gd name="T12" fmla="*/ 526 w 1605"/>
                <a:gd name="T13" fmla="*/ 20 h 1886"/>
                <a:gd name="T14" fmla="*/ 768 w 1605"/>
                <a:gd name="T15" fmla="*/ 75 h 1886"/>
                <a:gd name="T16" fmla="*/ 791 w 1605"/>
                <a:gd name="T17" fmla="*/ 98 h 1886"/>
                <a:gd name="T18" fmla="*/ 802 w 1605"/>
                <a:gd name="T19" fmla="*/ 136 h 1886"/>
                <a:gd name="T20" fmla="*/ 776 w 1605"/>
                <a:gd name="T21" fmla="*/ 504 h 1886"/>
                <a:gd name="T22" fmla="*/ 758 w 1605"/>
                <a:gd name="T23" fmla="*/ 629 h 1886"/>
                <a:gd name="T24" fmla="*/ 725 w 1605"/>
                <a:gd name="T25" fmla="*/ 807 h 1886"/>
                <a:gd name="T26" fmla="*/ 684 w 1605"/>
                <a:gd name="T27" fmla="*/ 943 h 1886"/>
                <a:gd name="T28" fmla="*/ 684 w 1605"/>
                <a:gd name="T29" fmla="*/ 943 h 18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05"/>
                <a:gd name="T46" fmla="*/ 0 h 1886"/>
                <a:gd name="T47" fmla="*/ 1605 w 1605"/>
                <a:gd name="T48" fmla="*/ 1886 h 188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05" h="1886">
                  <a:moveTo>
                    <a:pt x="1369" y="1886"/>
                  </a:moveTo>
                  <a:lnTo>
                    <a:pt x="896" y="1815"/>
                  </a:lnTo>
                  <a:lnTo>
                    <a:pt x="0" y="46"/>
                  </a:lnTo>
                  <a:lnTo>
                    <a:pt x="78" y="23"/>
                  </a:lnTo>
                  <a:lnTo>
                    <a:pt x="343" y="0"/>
                  </a:lnTo>
                  <a:lnTo>
                    <a:pt x="746" y="0"/>
                  </a:lnTo>
                  <a:lnTo>
                    <a:pt x="1052" y="40"/>
                  </a:lnTo>
                  <a:lnTo>
                    <a:pt x="1537" y="150"/>
                  </a:lnTo>
                  <a:lnTo>
                    <a:pt x="1582" y="196"/>
                  </a:lnTo>
                  <a:lnTo>
                    <a:pt x="1605" y="272"/>
                  </a:lnTo>
                  <a:lnTo>
                    <a:pt x="1552" y="1008"/>
                  </a:lnTo>
                  <a:lnTo>
                    <a:pt x="1516" y="1257"/>
                  </a:lnTo>
                  <a:lnTo>
                    <a:pt x="1451" y="1614"/>
                  </a:lnTo>
                  <a:lnTo>
                    <a:pt x="1369" y="1886"/>
                  </a:lnTo>
                  <a:close/>
                </a:path>
              </a:pathLst>
            </a:custGeom>
            <a:solidFill>
              <a:srgbClr val="B15C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7" name="Freeform 5"/>
            <p:cNvSpPr>
              <a:spLocks/>
            </p:cNvSpPr>
            <p:nvPr/>
          </p:nvSpPr>
          <p:spPr bwMode="auto">
            <a:xfrm>
              <a:off x="3220" y="2000"/>
              <a:ext cx="1831" cy="1050"/>
            </a:xfrm>
            <a:custGeom>
              <a:avLst/>
              <a:gdLst>
                <a:gd name="T0" fmla="*/ 968 w 3661"/>
                <a:gd name="T1" fmla="*/ 860 h 2100"/>
                <a:gd name="T2" fmla="*/ 1027 w 3661"/>
                <a:gd name="T3" fmla="*/ 870 h 2100"/>
                <a:gd name="T4" fmla="*/ 1048 w 3661"/>
                <a:gd name="T5" fmla="*/ 905 h 2100"/>
                <a:gd name="T6" fmla="*/ 1670 w 3661"/>
                <a:gd name="T7" fmla="*/ 1050 h 2100"/>
                <a:gd name="T8" fmla="*/ 1746 w 3661"/>
                <a:gd name="T9" fmla="*/ 1036 h 2100"/>
                <a:gd name="T10" fmla="*/ 1801 w 3661"/>
                <a:gd name="T11" fmla="*/ 991 h 2100"/>
                <a:gd name="T12" fmla="*/ 1831 w 3661"/>
                <a:gd name="T13" fmla="*/ 917 h 2100"/>
                <a:gd name="T14" fmla="*/ 1820 w 3661"/>
                <a:gd name="T15" fmla="*/ 846 h 2100"/>
                <a:gd name="T16" fmla="*/ 1820 w 3661"/>
                <a:gd name="T17" fmla="*/ 755 h 2100"/>
                <a:gd name="T18" fmla="*/ 1796 w 3661"/>
                <a:gd name="T19" fmla="*/ 713 h 2100"/>
                <a:gd name="T20" fmla="*/ 1762 w 3661"/>
                <a:gd name="T21" fmla="*/ 689 h 2100"/>
                <a:gd name="T22" fmla="*/ 1689 w 3661"/>
                <a:gd name="T23" fmla="*/ 607 h 2100"/>
                <a:gd name="T24" fmla="*/ 1689 w 3661"/>
                <a:gd name="T25" fmla="*/ 542 h 2100"/>
                <a:gd name="T26" fmla="*/ 1640 w 3661"/>
                <a:gd name="T27" fmla="*/ 487 h 2100"/>
                <a:gd name="T28" fmla="*/ 1597 w 3661"/>
                <a:gd name="T29" fmla="*/ 440 h 2100"/>
                <a:gd name="T30" fmla="*/ 1566 w 3661"/>
                <a:gd name="T31" fmla="*/ 418 h 2100"/>
                <a:gd name="T32" fmla="*/ 1571 w 3661"/>
                <a:gd name="T33" fmla="*/ 372 h 2100"/>
                <a:gd name="T34" fmla="*/ 1556 w 3661"/>
                <a:gd name="T35" fmla="*/ 337 h 2100"/>
                <a:gd name="T36" fmla="*/ 1529 w 3661"/>
                <a:gd name="T37" fmla="*/ 321 h 2100"/>
                <a:gd name="T38" fmla="*/ 1517 w 3661"/>
                <a:gd name="T39" fmla="*/ 210 h 2100"/>
                <a:gd name="T40" fmla="*/ 1479 w 3661"/>
                <a:gd name="T41" fmla="*/ 155 h 2100"/>
                <a:gd name="T42" fmla="*/ 1369 w 3661"/>
                <a:gd name="T43" fmla="*/ 120 h 2100"/>
                <a:gd name="T44" fmla="*/ 1260 w 3661"/>
                <a:gd name="T45" fmla="*/ 91 h 2100"/>
                <a:gd name="T46" fmla="*/ 1149 w 3661"/>
                <a:gd name="T47" fmla="*/ 74 h 2100"/>
                <a:gd name="T48" fmla="*/ 1098 w 3661"/>
                <a:gd name="T49" fmla="*/ 50 h 2100"/>
                <a:gd name="T50" fmla="*/ 1056 w 3661"/>
                <a:gd name="T51" fmla="*/ 4 h 2100"/>
                <a:gd name="T52" fmla="*/ 1027 w 3661"/>
                <a:gd name="T53" fmla="*/ 0 h 2100"/>
                <a:gd name="T54" fmla="*/ 656 w 3661"/>
                <a:gd name="T55" fmla="*/ 99 h 2100"/>
                <a:gd name="T56" fmla="*/ 635 w 3661"/>
                <a:gd name="T57" fmla="*/ 124 h 2100"/>
                <a:gd name="T58" fmla="*/ 612 w 3661"/>
                <a:gd name="T59" fmla="*/ 139 h 2100"/>
                <a:gd name="T60" fmla="*/ 493 w 3661"/>
                <a:gd name="T61" fmla="*/ 175 h 2100"/>
                <a:gd name="T62" fmla="*/ 461 w 3661"/>
                <a:gd name="T63" fmla="*/ 206 h 2100"/>
                <a:gd name="T64" fmla="*/ 410 w 3661"/>
                <a:gd name="T65" fmla="*/ 357 h 2100"/>
                <a:gd name="T66" fmla="*/ 372 w 3661"/>
                <a:gd name="T67" fmla="*/ 406 h 2100"/>
                <a:gd name="T68" fmla="*/ 325 w 3661"/>
                <a:gd name="T69" fmla="*/ 437 h 2100"/>
                <a:gd name="T70" fmla="*/ 310 w 3661"/>
                <a:gd name="T71" fmla="*/ 457 h 2100"/>
                <a:gd name="T72" fmla="*/ 236 w 3661"/>
                <a:gd name="T73" fmla="*/ 493 h 2100"/>
                <a:gd name="T74" fmla="*/ 220 w 3661"/>
                <a:gd name="T75" fmla="*/ 553 h 2100"/>
                <a:gd name="T76" fmla="*/ 187 w 3661"/>
                <a:gd name="T77" fmla="*/ 518 h 2100"/>
                <a:gd name="T78" fmla="*/ 133 w 3661"/>
                <a:gd name="T79" fmla="*/ 518 h 2100"/>
                <a:gd name="T80" fmla="*/ 102 w 3661"/>
                <a:gd name="T81" fmla="*/ 542 h 2100"/>
                <a:gd name="T82" fmla="*/ 40 w 3661"/>
                <a:gd name="T83" fmla="*/ 617 h 2100"/>
                <a:gd name="T84" fmla="*/ 0 w 3661"/>
                <a:gd name="T85" fmla="*/ 633 h 2100"/>
                <a:gd name="T86" fmla="*/ 5 w 3661"/>
                <a:gd name="T87" fmla="*/ 809 h 2100"/>
                <a:gd name="T88" fmla="*/ 37 w 3661"/>
                <a:gd name="T89" fmla="*/ 816 h 2100"/>
                <a:gd name="T90" fmla="*/ 220 w 3661"/>
                <a:gd name="T91" fmla="*/ 804 h 2100"/>
                <a:gd name="T92" fmla="*/ 455 w 3661"/>
                <a:gd name="T93" fmla="*/ 689 h 2100"/>
                <a:gd name="T94" fmla="*/ 915 w 3661"/>
                <a:gd name="T95" fmla="*/ 851 h 2100"/>
                <a:gd name="T96" fmla="*/ 968 w 3661"/>
                <a:gd name="T97" fmla="*/ 860 h 2100"/>
                <a:gd name="T98" fmla="*/ 968 w 3661"/>
                <a:gd name="T99" fmla="*/ 860 h 21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61"/>
                <a:gd name="T151" fmla="*/ 0 h 2100"/>
                <a:gd name="T152" fmla="*/ 3661 w 3661"/>
                <a:gd name="T153" fmla="*/ 2100 h 21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61" h="2100">
                  <a:moveTo>
                    <a:pt x="1935" y="1720"/>
                  </a:moveTo>
                  <a:lnTo>
                    <a:pt x="2053" y="1741"/>
                  </a:lnTo>
                  <a:lnTo>
                    <a:pt x="2095" y="1811"/>
                  </a:lnTo>
                  <a:lnTo>
                    <a:pt x="3340" y="2100"/>
                  </a:lnTo>
                  <a:lnTo>
                    <a:pt x="3492" y="2071"/>
                  </a:lnTo>
                  <a:lnTo>
                    <a:pt x="3601" y="1982"/>
                  </a:lnTo>
                  <a:lnTo>
                    <a:pt x="3661" y="1834"/>
                  </a:lnTo>
                  <a:lnTo>
                    <a:pt x="3639" y="1693"/>
                  </a:lnTo>
                  <a:lnTo>
                    <a:pt x="3639" y="1511"/>
                  </a:lnTo>
                  <a:lnTo>
                    <a:pt x="3591" y="1427"/>
                  </a:lnTo>
                  <a:lnTo>
                    <a:pt x="3523" y="1378"/>
                  </a:lnTo>
                  <a:lnTo>
                    <a:pt x="3378" y="1214"/>
                  </a:lnTo>
                  <a:lnTo>
                    <a:pt x="3378" y="1085"/>
                  </a:lnTo>
                  <a:lnTo>
                    <a:pt x="3279" y="975"/>
                  </a:lnTo>
                  <a:lnTo>
                    <a:pt x="3194" y="881"/>
                  </a:lnTo>
                  <a:lnTo>
                    <a:pt x="3131" y="836"/>
                  </a:lnTo>
                  <a:lnTo>
                    <a:pt x="3142" y="745"/>
                  </a:lnTo>
                  <a:lnTo>
                    <a:pt x="3112" y="674"/>
                  </a:lnTo>
                  <a:lnTo>
                    <a:pt x="3057" y="642"/>
                  </a:lnTo>
                  <a:lnTo>
                    <a:pt x="3034" y="420"/>
                  </a:lnTo>
                  <a:lnTo>
                    <a:pt x="2958" y="311"/>
                  </a:lnTo>
                  <a:lnTo>
                    <a:pt x="2737" y="241"/>
                  </a:lnTo>
                  <a:lnTo>
                    <a:pt x="2519" y="182"/>
                  </a:lnTo>
                  <a:lnTo>
                    <a:pt x="2298" y="148"/>
                  </a:lnTo>
                  <a:lnTo>
                    <a:pt x="2196" y="100"/>
                  </a:lnTo>
                  <a:lnTo>
                    <a:pt x="2112" y="9"/>
                  </a:lnTo>
                  <a:lnTo>
                    <a:pt x="2053" y="0"/>
                  </a:lnTo>
                  <a:lnTo>
                    <a:pt x="1312" y="199"/>
                  </a:lnTo>
                  <a:lnTo>
                    <a:pt x="1270" y="249"/>
                  </a:lnTo>
                  <a:lnTo>
                    <a:pt x="1224" y="279"/>
                  </a:lnTo>
                  <a:lnTo>
                    <a:pt x="986" y="351"/>
                  </a:lnTo>
                  <a:lnTo>
                    <a:pt x="922" y="412"/>
                  </a:lnTo>
                  <a:lnTo>
                    <a:pt x="819" y="714"/>
                  </a:lnTo>
                  <a:lnTo>
                    <a:pt x="743" y="813"/>
                  </a:lnTo>
                  <a:lnTo>
                    <a:pt x="650" y="874"/>
                  </a:lnTo>
                  <a:lnTo>
                    <a:pt x="620" y="914"/>
                  </a:lnTo>
                  <a:lnTo>
                    <a:pt x="471" y="986"/>
                  </a:lnTo>
                  <a:lnTo>
                    <a:pt x="439" y="1106"/>
                  </a:lnTo>
                  <a:lnTo>
                    <a:pt x="374" y="1035"/>
                  </a:lnTo>
                  <a:lnTo>
                    <a:pt x="266" y="1035"/>
                  </a:lnTo>
                  <a:lnTo>
                    <a:pt x="203" y="1085"/>
                  </a:lnTo>
                  <a:lnTo>
                    <a:pt x="80" y="1235"/>
                  </a:lnTo>
                  <a:lnTo>
                    <a:pt x="0" y="1267"/>
                  </a:lnTo>
                  <a:lnTo>
                    <a:pt x="9" y="1619"/>
                  </a:lnTo>
                  <a:lnTo>
                    <a:pt x="74" y="1632"/>
                  </a:lnTo>
                  <a:lnTo>
                    <a:pt x="439" y="1608"/>
                  </a:lnTo>
                  <a:lnTo>
                    <a:pt x="910" y="1378"/>
                  </a:lnTo>
                  <a:lnTo>
                    <a:pt x="1829" y="1703"/>
                  </a:lnTo>
                  <a:lnTo>
                    <a:pt x="1935" y="1720"/>
                  </a:lnTo>
                  <a:close/>
                </a:path>
              </a:pathLst>
            </a:custGeom>
            <a:solidFill>
              <a:srgbClr val="1947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8" name="Freeform 6"/>
            <p:cNvSpPr>
              <a:spLocks/>
            </p:cNvSpPr>
            <p:nvPr/>
          </p:nvSpPr>
          <p:spPr bwMode="auto">
            <a:xfrm>
              <a:off x="3979" y="1986"/>
              <a:ext cx="292" cy="600"/>
            </a:xfrm>
            <a:custGeom>
              <a:avLst/>
              <a:gdLst>
                <a:gd name="T0" fmla="*/ 14 w 584"/>
                <a:gd name="T1" fmla="*/ 600 h 1199"/>
                <a:gd name="T2" fmla="*/ 14 w 584"/>
                <a:gd name="T3" fmla="*/ 527 h 1199"/>
                <a:gd name="T4" fmla="*/ 23 w 584"/>
                <a:gd name="T5" fmla="*/ 456 h 1199"/>
                <a:gd name="T6" fmla="*/ 24 w 584"/>
                <a:gd name="T7" fmla="*/ 404 h 1199"/>
                <a:gd name="T8" fmla="*/ 24 w 584"/>
                <a:gd name="T9" fmla="*/ 339 h 1199"/>
                <a:gd name="T10" fmla="*/ 0 w 584"/>
                <a:gd name="T11" fmla="*/ 229 h 1199"/>
                <a:gd name="T12" fmla="*/ 271 w 584"/>
                <a:gd name="T13" fmla="*/ 0 h 1199"/>
                <a:gd name="T14" fmla="*/ 292 w 584"/>
                <a:gd name="T15" fmla="*/ 26 h 1199"/>
                <a:gd name="T16" fmla="*/ 292 w 584"/>
                <a:gd name="T17" fmla="*/ 81 h 1199"/>
                <a:gd name="T18" fmla="*/ 277 w 584"/>
                <a:gd name="T19" fmla="*/ 154 h 1199"/>
                <a:gd name="T20" fmla="*/ 191 w 584"/>
                <a:gd name="T21" fmla="*/ 371 h 1199"/>
                <a:gd name="T22" fmla="*/ 103 w 584"/>
                <a:gd name="T23" fmla="*/ 559 h 1199"/>
                <a:gd name="T24" fmla="*/ 14 w 584"/>
                <a:gd name="T25" fmla="*/ 600 h 1199"/>
                <a:gd name="T26" fmla="*/ 14 w 584"/>
                <a:gd name="T27" fmla="*/ 600 h 119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84"/>
                <a:gd name="T43" fmla="*/ 0 h 1199"/>
                <a:gd name="T44" fmla="*/ 584 w 584"/>
                <a:gd name="T45" fmla="*/ 1199 h 119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84" h="1199">
                  <a:moveTo>
                    <a:pt x="28" y="1199"/>
                  </a:moveTo>
                  <a:lnTo>
                    <a:pt x="28" y="1053"/>
                  </a:lnTo>
                  <a:lnTo>
                    <a:pt x="46" y="912"/>
                  </a:lnTo>
                  <a:lnTo>
                    <a:pt x="49" y="808"/>
                  </a:lnTo>
                  <a:lnTo>
                    <a:pt x="49" y="677"/>
                  </a:lnTo>
                  <a:lnTo>
                    <a:pt x="0" y="458"/>
                  </a:lnTo>
                  <a:lnTo>
                    <a:pt x="542" y="0"/>
                  </a:lnTo>
                  <a:lnTo>
                    <a:pt x="584" y="51"/>
                  </a:lnTo>
                  <a:lnTo>
                    <a:pt x="584" y="162"/>
                  </a:lnTo>
                  <a:lnTo>
                    <a:pt x="553" y="308"/>
                  </a:lnTo>
                  <a:lnTo>
                    <a:pt x="382" y="741"/>
                  </a:lnTo>
                  <a:lnTo>
                    <a:pt x="207" y="1118"/>
                  </a:lnTo>
                  <a:lnTo>
                    <a:pt x="28" y="119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9" name="Freeform 7"/>
            <p:cNvSpPr>
              <a:spLocks/>
            </p:cNvSpPr>
            <p:nvPr/>
          </p:nvSpPr>
          <p:spPr bwMode="auto">
            <a:xfrm>
              <a:off x="3764" y="1563"/>
              <a:ext cx="527" cy="685"/>
            </a:xfrm>
            <a:custGeom>
              <a:avLst/>
              <a:gdLst>
                <a:gd name="T0" fmla="*/ 516 w 1054"/>
                <a:gd name="T1" fmla="*/ 202 h 1371"/>
                <a:gd name="T2" fmla="*/ 527 w 1054"/>
                <a:gd name="T3" fmla="*/ 239 h 1371"/>
                <a:gd name="T4" fmla="*/ 527 w 1054"/>
                <a:gd name="T5" fmla="*/ 273 h 1371"/>
                <a:gd name="T6" fmla="*/ 515 w 1054"/>
                <a:gd name="T7" fmla="*/ 367 h 1371"/>
                <a:gd name="T8" fmla="*/ 503 w 1054"/>
                <a:gd name="T9" fmla="*/ 388 h 1371"/>
                <a:gd name="T10" fmla="*/ 487 w 1054"/>
                <a:gd name="T11" fmla="*/ 390 h 1371"/>
                <a:gd name="T12" fmla="*/ 486 w 1054"/>
                <a:gd name="T13" fmla="*/ 437 h 1371"/>
                <a:gd name="T14" fmla="*/ 469 w 1054"/>
                <a:gd name="T15" fmla="*/ 495 h 1371"/>
                <a:gd name="T16" fmla="*/ 435 w 1054"/>
                <a:gd name="T17" fmla="*/ 579 h 1371"/>
                <a:gd name="T18" fmla="*/ 393 w 1054"/>
                <a:gd name="T19" fmla="*/ 623 h 1371"/>
                <a:gd name="T20" fmla="*/ 345 w 1054"/>
                <a:gd name="T21" fmla="*/ 658 h 1371"/>
                <a:gd name="T22" fmla="*/ 318 w 1054"/>
                <a:gd name="T23" fmla="*/ 685 h 1371"/>
                <a:gd name="T24" fmla="*/ 299 w 1054"/>
                <a:gd name="T25" fmla="*/ 685 h 1371"/>
                <a:gd name="T26" fmla="*/ 264 w 1054"/>
                <a:gd name="T27" fmla="*/ 662 h 1371"/>
                <a:gd name="T28" fmla="*/ 205 w 1054"/>
                <a:gd name="T29" fmla="*/ 639 h 1371"/>
                <a:gd name="T30" fmla="*/ 143 w 1054"/>
                <a:gd name="T31" fmla="*/ 598 h 1371"/>
                <a:gd name="T32" fmla="*/ 122 w 1054"/>
                <a:gd name="T33" fmla="*/ 563 h 1371"/>
                <a:gd name="T34" fmla="*/ 41 w 1054"/>
                <a:gd name="T35" fmla="*/ 333 h 1371"/>
                <a:gd name="T36" fmla="*/ 6 w 1054"/>
                <a:gd name="T37" fmla="*/ 205 h 1371"/>
                <a:gd name="T38" fmla="*/ 0 w 1054"/>
                <a:gd name="T39" fmla="*/ 129 h 1371"/>
                <a:gd name="T40" fmla="*/ 46 w 1054"/>
                <a:gd name="T41" fmla="*/ 52 h 1371"/>
                <a:gd name="T42" fmla="*/ 294 w 1054"/>
                <a:gd name="T43" fmla="*/ 0 h 1371"/>
                <a:gd name="T44" fmla="*/ 438 w 1054"/>
                <a:gd name="T45" fmla="*/ 92 h 1371"/>
                <a:gd name="T46" fmla="*/ 516 w 1054"/>
                <a:gd name="T47" fmla="*/ 202 h 1371"/>
                <a:gd name="T48" fmla="*/ 516 w 1054"/>
                <a:gd name="T49" fmla="*/ 202 h 13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54"/>
                <a:gd name="T76" fmla="*/ 0 h 1371"/>
                <a:gd name="T77" fmla="*/ 1054 w 1054"/>
                <a:gd name="T78" fmla="*/ 1371 h 137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54" h="1371">
                  <a:moveTo>
                    <a:pt x="1031" y="405"/>
                  </a:moveTo>
                  <a:lnTo>
                    <a:pt x="1054" y="479"/>
                  </a:lnTo>
                  <a:lnTo>
                    <a:pt x="1054" y="546"/>
                  </a:lnTo>
                  <a:lnTo>
                    <a:pt x="1029" y="734"/>
                  </a:lnTo>
                  <a:lnTo>
                    <a:pt x="1006" y="776"/>
                  </a:lnTo>
                  <a:lnTo>
                    <a:pt x="974" y="781"/>
                  </a:lnTo>
                  <a:lnTo>
                    <a:pt x="972" y="875"/>
                  </a:lnTo>
                  <a:lnTo>
                    <a:pt x="939" y="990"/>
                  </a:lnTo>
                  <a:lnTo>
                    <a:pt x="871" y="1158"/>
                  </a:lnTo>
                  <a:lnTo>
                    <a:pt x="787" y="1247"/>
                  </a:lnTo>
                  <a:lnTo>
                    <a:pt x="690" y="1316"/>
                  </a:lnTo>
                  <a:lnTo>
                    <a:pt x="637" y="1371"/>
                  </a:lnTo>
                  <a:lnTo>
                    <a:pt x="599" y="1371"/>
                  </a:lnTo>
                  <a:lnTo>
                    <a:pt x="529" y="1325"/>
                  </a:lnTo>
                  <a:lnTo>
                    <a:pt x="411" y="1279"/>
                  </a:lnTo>
                  <a:lnTo>
                    <a:pt x="287" y="1196"/>
                  </a:lnTo>
                  <a:lnTo>
                    <a:pt x="244" y="1127"/>
                  </a:lnTo>
                  <a:lnTo>
                    <a:pt x="82" y="667"/>
                  </a:lnTo>
                  <a:lnTo>
                    <a:pt x="12" y="411"/>
                  </a:lnTo>
                  <a:lnTo>
                    <a:pt x="0" y="259"/>
                  </a:lnTo>
                  <a:lnTo>
                    <a:pt x="93" y="105"/>
                  </a:lnTo>
                  <a:lnTo>
                    <a:pt x="588" y="0"/>
                  </a:lnTo>
                  <a:lnTo>
                    <a:pt x="877" y="185"/>
                  </a:lnTo>
                  <a:lnTo>
                    <a:pt x="1031" y="405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0" name="Freeform 8"/>
            <p:cNvSpPr>
              <a:spLocks/>
            </p:cNvSpPr>
            <p:nvPr/>
          </p:nvSpPr>
          <p:spPr bwMode="auto">
            <a:xfrm>
              <a:off x="3778" y="1862"/>
              <a:ext cx="154" cy="152"/>
            </a:xfrm>
            <a:custGeom>
              <a:avLst/>
              <a:gdLst>
                <a:gd name="T0" fmla="*/ 1 w 308"/>
                <a:gd name="T1" fmla="*/ 34 h 304"/>
                <a:gd name="T2" fmla="*/ 56 w 308"/>
                <a:gd name="T3" fmla="*/ 5 h 304"/>
                <a:gd name="T4" fmla="*/ 102 w 308"/>
                <a:gd name="T5" fmla="*/ 0 h 304"/>
                <a:gd name="T6" fmla="*/ 135 w 308"/>
                <a:gd name="T7" fmla="*/ 7 h 304"/>
                <a:gd name="T8" fmla="*/ 144 w 308"/>
                <a:gd name="T9" fmla="*/ 18 h 304"/>
                <a:gd name="T10" fmla="*/ 154 w 308"/>
                <a:gd name="T11" fmla="*/ 57 h 304"/>
                <a:gd name="T12" fmla="*/ 146 w 308"/>
                <a:gd name="T13" fmla="*/ 125 h 304"/>
                <a:gd name="T14" fmla="*/ 107 w 308"/>
                <a:gd name="T15" fmla="*/ 152 h 304"/>
                <a:gd name="T16" fmla="*/ 49 w 308"/>
                <a:gd name="T17" fmla="*/ 152 h 304"/>
                <a:gd name="T18" fmla="*/ 37 w 308"/>
                <a:gd name="T19" fmla="*/ 148 h 304"/>
                <a:gd name="T20" fmla="*/ 5 w 308"/>
                <a:gd name="T21" fmla="*/ 112 h 304"/>
                <a:gd name="T22" fmla="*/ 0 w 308"/>
                <a:gd name="T23" fmla="*/ 87 h 304"/>
                <a:gd name="T24" fmla="*/ 1 w 308"/>
                <a:gd name="T25" fmla="*/ 34 h 304"/>
                <a:gd name="T26" fmla="*/ 1 w 308"/>
                <a:gd name="T27" fmla="*/ 34 h 3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8"/>
                <a:gd name="T43" fmla="*/ 0 h 304"/>
                <a:gd name="T44" fmla="*/ 308 w 308"/>
                <a:gd name="T45" fmla="*/ 304 h 3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8" h="304">
                  <a:moveTo>
                    <a:pt x="2" y="67"/>
                  </a:moveTo>
                  <a:lnTo>
                    <a:pt x="112" y="10"/>
                  </a:lnTo>
                  <a:lnTo>
                    <a:pt x="205" y="0"/>
                  </a:lnTo>
                  <a:lnTo>
                    <a:pt x="270" y="15"/>
                  </a:lnTo>
                  <a:lnTo>
                    <a:pt x="287" y="36"/>
                  </a:lnTo>
                  <a:lnTo>
                    <a:pt x="308" y="114"/>
                  </a:lnTo>
                  <a:lnTo>
                    <a:pt x="291" y="251"/>
                  </a:lnTo>
                  <a:lnTo>
                    <a:pt x="215" y="304"/>
                  </a:lnTo>
                  <a:lnTo>
                    <a:pt x="99" y="304"/>
                  </a:lnTo>
                  <a:lnTo>
                    <a:pt x="74" y="295"/>
                  </a:lnTo>
                  <a:lnTo>
                    <a:pt x="11" y="224"/>
                  </a:lnTo>
                  <a:lnTo>
                    <a:pt x="0" y="175"/>
                  </a:lnTo>
                  <a:lnTo>
                    <a:pt x="2" y="67"/>
                  </a:lnTo>
                  <a:close/>
                </a:path>
              </a:pathLst>
            </a:custGeom>
            <a:solidFill>
              <a:srgbClr val="E5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1" name="Freeform 9"/>
            <p:cNvSpPr>
              <a:spLocks/>
            </p:cNvSpPr>
            <p:nvPr/>
          </p:nvSpPr>
          <p:spPr bwMode="auto">
            <a:xfrm>
              <a:off x="3962" y="1805"/>
              <a:ext cx="180" cy="149"/>
            </a:xfrm>
            <a:custGeom>
              <a:avLst/>
              <a:gdLst>
                <a:gd name="T0" fmla="*/ 1 w 361"/>
                <a:gd name="T1" fmla="*/ 44 h 296"/>
                <a:gd name="T2" fmla="*/ 6 w 361"/>
                <a:gd name="T3" fmla="*/ 31 h 296"/>
                <a:gd name="T4" fmla="*/ 59 w 361"/>
                <a:gd name="T5" fmla="*/ 6 h 296"/>
                <a:gd name="T6" fmla="*/ 115 w 361"/>
                <a:gd name="T7" fmla="*/ 0 h 296"/>
                <a:gd name="T8" fmla="*/ 142 w 361"/>
                <a:gd name="T9" fmla="*/ 6 h 296"/>
                <a:gd name="T10" fmla="*/ 165 w 361"/>
                <a:gd name="T11" fmla="*/ 24 h 296"/>
                <a:gd name="T12" fmla="*/ 172 w 361"/>
                <a:gd name="T13" fmla="*/ 49 h 296"/>
                <a:gd name="T14" fmla="*/ 180 w 361"/>
                <a:gd name="T15" fmla="*/ 88 h 296"/>
                <a:gd name="T16" fmla="*/ 158 w 361"/>
                <a:gd name="T17" fmla="*/ 123 h 296"/>
                <a:gd name="T18" fmla="*/ 149 w 361"/>
                <a:gd name="T19" fmla="*/ 132 h 296"/>
                <a:gd name="T20" fmla="*/ 76 w 361"/>
                <a:gd name="T21" fmla="*/ 149 h 296"/>
                <a:gd name="T22" fmla="*/ 32 w 361"/>
                <a:gd name="T23" fmla="*/ 134 h 296"/>
                <a:gd name="T24" fmla="*/ 0 w 361"/>
                <a:gd name="T25" fmla="*/ 85 h 296"/>
                <a:gd name="T26" fmla="*/ 1 w 361"/>
                <a:gd name="T27" fmla="*/ 44 h 296"/>
                <a:gd name="T28" fmla="*/ 1 w 361"/>
                <a:gd name="T29" fmla="*/ 44 h 2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1"/>
                <a:gd name="T46" fmla="*/ 0 h 296"/>
                <a:gd name="T47" fmla="*/ 361 w 361"/>
                <a:gd name="T48" fmla="*/ 296 h 2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1" h="296">
                  <a:moveTo>
                    <a:pt x="2" y="87"/>
                  </a:moveTo>
                  <a:lnTo>
                    <a:pt x="13" y="61"/>
                  </a:lnTo>
                  <a:lnTo>
                    <a:pt x="119" y="11"/>
                  </a:lnTo>
                  <a:lnTo>
                    <a:pt x="230" y="0"/>
                  </a:lnTo>
                  <a:lnTo>
                    <a:pt x="285" y="11"/>
                  </a:lnTo>
                  <a:lnTo>
                    <a:pt x="330" y="47"/>
                  </a:lnTo>
                  <a:lnTo>
                    <a:pt x="344" y="97"/>
                  </a:lnTo>
                  <a:lnTo>
                    <a:pt x="361" y="175"/>
                  </a:lnTo>
                  <a:lnTo>
                    <a:pt x="317" y="245"/>
                  </a:lnTo>
                  <a:lnTo>
                    <a:pt x="298" y="262"/>
                  </a:lnTo>
                  <a:lnTo>
                    <a:pt x="152" y="296"/>
                  </a:lnTo>
                  <a:lnTo>
                    <a:pt x="64" y="266"/>
                  </a:lnTo>
                  <a:lnTo>
                    <a:pt x="0" y="169"/>
                  </a:lnTo>
                  <a:lnTo>
                    <a:pt x="2" y="87"/>
                  </a:lnTo>
                  <a:close/>
                </a:path>
              </a:pathLst>
            </a:custGeom>
            <a:solidFill>
              <a:srgbClr val="E5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2" name="Freeform 10"/>
            <p:cNvSpPr>
              <a:spLocks/>
            </p:cNvSpPr>
            <p:nvPr/>
          </p:nvSpPr>
          <p:spPr bwMode="auto">
            <a:xfrm>
              <a:off x="4733" y="2211"/>
              <a:ext cx="631" cy="833"/>
            </a:xfrm>
            <a:custGeom>
              <a:avLst/>
              <a:gdLst>
                <a:gd name="T0" fmla="*/ 0 w 1262"/>
                <a:gd name="T1" fmla="*/ 6 h 1666"/>
                <a:gd name="T2" fmla="*/ 201 w 1262"/>
                <a:gd name="T3" fmla="*/ 0 h 1666"/>
                <a:gd name="T4" fmla="*/ 375 w 1262"/>
                <a:gd name="T5" fmla="*/ 38 h 1666"/>
                <a:gd name="T6" fmla="*/ 410 w 1262"/>
                <a:gd name="T7" fmla="*/ 57 h 1666"/>
                <a:gd name="T8" fmla="*/ 427 w 1262"/>
                <a:gd name="T9" fmla="*/ 140 h 1666"/>
                <a:gd name="T10" fmla="*/ 344 w 1262"/>
                <a:gd name="T11" fmla="*/ 63 h 1666"/>
                <a:gd name="T12" fmla="*/ 90 w 1262"/>
                <a:gd name="T13" fmla="*/ 39 h 1666"/>
                <a:gd name="T14" fmla="*/ 76 w 1262"/>
                <a:gd name="T15" fmla="*/ 130 h 1666"/>
                <a:gd name="T16" fmla="*/ 222 w 1262"/>
                <a:gd name="T17" fmla="*/ 182 h 1666"/>
                <a:gd name="T18" fmla="*/ 232 w 1262"/>
                <a:gd name="T19" fmla="*/ 310 h 1666"/>
                <a:gd name="T20" fmla="*/ 357 w 1262"/>
                <a:gd name="T21" fmla="*/ 481 h 1666"/>
                <a:gd name="T22" fmla="*/ 361 w 1262"/>
                <a:gd name="T23" fmla="*/ 617 h 1666"/>
                <a:gd name="T24" fmla="*/ 365 w 1262"/>
                <a:gd name="T25" fmla="*/ 735 h 1666"/>
                <a:gd name="T26" fmla="*/ 444 w 1262"/>
                <a:gd name="T27" fmla="*/ 735 h 1666"/>
                <a:gd name="T28" fmla="*/ 549 w 1262"/>
                <a:gd name="T29" fmla="*/ 450 h 1666"/>
                <a:gd name="T30" fmla="*/ 581 w 1262"/>
                <a:gd name="T31" fmla="*/ 80 h 1666"/>
                <a:gd name="T32" fmla="*/ 631 w 1262"/>
                <a:gd name="T33" fmla="*/ 24 h 1666"/>
                <a:gd name="T34" fmla="*/ 583 w 1262"/>
                <a:gd name="T35" fmla="*/ 472 h 1666"/>
                <a:gd name="T36" fmla="*/ 518 w 1262"/>
                <a:gd name="T37" fmla="*/ 833 h 1666"/>
                <a:gd name="T38" fmla="*/ 283 w 1262"/>
                <a:gd name="T39" fmla="*/ 794 h 1666"/>
                <a:gd name="T40" fmla="*/ 318 w 1262"/>
                <a:gd name="T41" fmla="*/ 707 h 1666"/>
                <a:gd name="T42" fmla="*/ 299 w 1262"/>
                <a:gd name="T43" fmla="*/ 603 h 1666"/>
                <a:gd name="T44" fmla="*/ 309 w 1262"/>
                <a:gd name="T45" fmla="*/ 555 h 1666"/>
                <a:gd name="T46" fmla="*/ 292 w 1262"/>
                <a:gd name="T47" fmla="*/ 511 h 1666"/>
                <a:gd name="T48" fmla="*/ 251 w 1262"/>
                <a:gd name="T49" fmla="*/ 479 h 1666"/>
                <a:gd name="T50" fmla="*/ 169 w 1262"/>
                <a:gd name="T51" fmla="*/ 389 h 1666"/>
                <a:gd name="T52" fmla="*/ 178 w 1262"/>
                <a:gd name="T53" fmla="*/ 333 h 1666"/>
                <a:gd name="T54" fmla="*/ 114 w 1262"/>
                <a:gd name="T55" fmla="*/ 279 h 1666"/>
                <a:gd name="T56" fmla="*/ 58 w 1262"/>
                <a:gd name="T57" fmla="*/ 207 h 1666"/>
                <a:gd name="T58" fmla="*/ 49 w 1262"/>
                <a:gd name="T59" fmla="*/ 137 h 1666"/>
                <a:gd name="T60" fmla="*/ 12 w 1262"/>
                <a:gd name="T61" fmla="*/ 112 h 1666"/>
                <a:gd name="T62" fmla="*/ 0 w 1262"/>
                <a:gd name="T63" fmla="*/ 6 h 1666"/>
                <a:gd name="T64" fmla="*/ 0 w 1262"/>
                <a:gd name="T65" fmla="*/ 6 h 16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62"/>
                <a:gd name="T100" fmla="*/ 0 h 1666"/>
                <a:gd name="T101" fmla="*/ 1262 w 1262"/>
                <a:gd name="T102" fmla="*/ 1666 h 16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62" h="1666">
                  <a:moveTo>
                    <a:pt x="0" y="12"/>
                  </a:moveTo>
                  <a:lnTo>
                    <a:pt x="403" y="0"/>
                  </a:lnTo>
                  <a:lnTo>
                    <a:pt x="751" y="75"/>
                  </a:lnTo>
                  <a:lnTo>
                    <a:pt x="821" y="115"/>
                  </a:lnTo>
                  <a:lnTo>
                    <a:pt x="855" y="280"/>
                  </a:lnTo>
                  <a:lnTo>
                    <a:pt x="688" y="126"/>
                  </a:lnTo>
                  <a:lnTo>
                    <a:pt x="180" y="77"/>
                  </a:lnTo>
                  <a:lnTo>
                    <a:pt x="152" y="259"/>
                  </a:lnTo>
                  <a:lnTo>
                    <a:pt x="444" y="364"/>
                  </a:lnTo>
                  <a:lnTo>
                    <a:pt x="465" y="620"/>
                  </a:lnTo>
                  <a:lnTo>
                    <a:pt x="714" y="962"/>
                  </a:lnTo>
                  <a:lnTo>
                    <a:pt x="722" y="1234"/>
                  </a:lnTo>
                  <a:lnTo>
                    <a:pt x="730" y="1470"/>
                  </a:lnTo>
                  <a:lnTo>
                    <a:pt x="889" y="1470"/>
                  </a:lnTo>
                  <a:lnTo>
                    <a:pt x="1098" y="900"/>
                  </a:lnTo>
                  <a:lnTo>
                    <a:pt x="1161" y="160"/>
                  </a:lnTo>
                  <a:lnTo>
                    <a:pt x="1262" y="48"/>
                  </a:lnTo>
                  <a:lnTo>
                    <a:pt x="1165" y="945"/>
                  </a:lnTo>
                  <a:lnTo>
                    <a:pt x="1036" y="1666"/>
                  </a:lnTo>
                  <a:lnTo>
                    <a:pt x="566" y="1588"/>
                  </a:lnTo>
                  <a:lnTo>
                    <a:pt x="636" y="1413"/>
                  </a:lnTo>
                  <a:lnTo>
                    <a:pt x="597" y="1206"/>
                  </a:lnTo>
                  <a:lnTo>
                    <a:pt x="617" y="1109"/>
                  </a:lnTo>
                  <a:lnTo>
                    <a:pt x="583" y="1023"/>
                  </a:lnTo>
                  <a:lnTo>
                    <a:pt x="503" y="958"/>
                  </a:lnTo>
                  <a:lnTo>
                    <a:pt x="338" y="778"/>
                  </a:lnTo>
                  <a:lnTo>
                    <a:pt x="357" y="666"/>
                  </a:lnTo>
                  <a:lnTo>
                    <a:pt x="228" y="557"/>
                  </a:lnTo>
                  <a:lnTo>
                    <a:pt x="117" y="413"/>
                  </a:lnTo>
                  <a:lnTo>
                    <a:pt x="98" y="274"/>
                  </a:lnTo>
                  <a:lnTo>
                    <a:pt x="24" y="22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8529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3" name="Freeform 11" descr="Solid diamond"/>
            <p:cNvSpPr>
              <a:spLocks/>
            </p:cNvSpPr>
            <p:nvPr/>
          </p:nvSpPr>
          <p:spPr bwMode="auto">
            <a:xfrm>
              <a:off x="3987" y="2247"/>
              <a:ext cx="136" cy="427"/>
            </a:xfrm>
            <a:custGeom>
              <a:avLst/>
              <a:gdLst>
                <a:gd name="T0" fmla="*/ 132 w 274"/>
                <a:gd name="T1" fmla="*/ 18 h 853"/>
                <a:gd name="T2" fmla="*/ 100 w 274"/>
                <a:gd name="T3" fmla="*/ 0 h 853"/>
                <a:gd name="T4" fmla="*/ 67 w 274"/>
                <a:gd name="T5" fmla="*/ 0 h 853"/>
                <a:gd name="T6" fmla="*/ 44 w 274"/>
                <a:gd name="T7" fmla="*/ 63 h 853"/>
                <a:gd name="T8" fmla="*/ 54 w 274"/>
                <a:gd name="T9" fmla="*/ 128 h 853"/>
                <a:gd name="T10" fmla="*/ 47 w 274"/>
                <a:gd name="T11" fmla="*/ 140 h 853"/>
                <a:gd name="T12" fmla="*/ 42 w 274"/>
                <a:gd name="T13" fmla="*/ 175 h 853"/>
                <a:gd name="T14" fmla="*/ 6 w 274"/>
                <a:gd name="T15" fmla="*/ 309 h 853"/>
                <a:gd name="T16" fmla="*/ 0 w 274"/>
                <a:gd name="T17" fmla="*/ 427 h 853"/>
                <a:gd name="T18" fmla="*/ 38 w 274"/>
                <a:gd name="T19" fmla="*/ 420 h 853"/>
                <a:gd name="T20" fmla="*/ 75 w 274"/>
                <a:gd name="T21" fmla="*/ 345 h 853"/>
                <a:gd name="T22" fmla="*/ 109 w 274"/>
                <a:gd name="T23" fmla="*/ 267 h 853"/>
                <a:gd name="T24" fmla="*/ 109 w 274"/>
                <a:gd name="T25" fmla="*/ 192 h 853"/>
                <a:gd name="T26" fmla="*/ 89 w 274"/>
                <a:gd name="T27" fmla="*/ 107 h 853"/>
                <a:gd name="T28" fmla="*/ 106 w 274"/>
                <a:gd name="T29" fmla="*/ 80 h 853"/>
                <a:gd name="T30" fmla="*/ 136 w 274"/>
                <a:gd name="T31" fmla="*/ 56 h 853"/>
                <a:gd name="T32" fmla="*/ 132 w 274"/>
                <a:gd name="T33" fmla="*/ 18 h 853"/>
                <a:gd name="T34" fmla="*/ 132 w 274"/>
                <a:gd name="T35" fmla="*/ 18 h 8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74"/>
                <a:gd name="T55" fmla="*/ 0 h 853"/>
                <a:gd name="T56" fmla="*/ 274 w 274"/>
                <a:gd name="T57" fmla="*/ 853 h 8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74" h="853">
                  <a:moveTo>
                    <a:pt x="266" y="36"/>
                  </a:moveTo>
                  <a:lnTo>
                    <a:pt x="202" y="0"/>
                  </a:lnTo>
                  <a:lnTo>
                    <a:pt x="135" y="0"/>
                  </a:lnTo>
                  <a:lnTo>
                    <a:pt x="88" y="125"/>
                  </a:lnTo>
                  <a:lnTo>
                    <a:pt x="108" y="256"/>
                  </a:lnTo>
                  <a:lnTo>
                    <a:pt x="95" y="279"/>
                  </a:lnTo>
                  <a:lnTo>
                    <a:pt x="84" y="349"/>
                  </a:lnTo>
                  <a:lnTo>
                    <a:pt x="13" y="617"/>
                  </a:lnTo>
                  <a:lnTo>
                    <a:pt x="0" y="853"/>
                  </a:lnTo>
                  <a:lnTo>
                    <a:pt x="76" y="840"/>
                  </a:lnTo>
                  <a:lnTo>
                    <a:pt x="152" y="690"/>
                  </a:lnTo>
                  <a:lnTo>
                    <a:pt x="219" y="534"/>
                  </a:lnTo>
                  <a:lnTo>
                    <a:pt x="219" y="384"/>
                  </a:lnTo>
                  <a:lnTo>
                    <a:pt x="179" y="213"/>
                  </a:lnTo>
                  <a:lnTo>
                    <a:pt x="213" y="159"/>
                  </a:lnTo>
                  <a:lnTo>
                    <a:pt x="274" y="112"/>
                  </a:lnTo>
                  <a:lnTo>
                    <a:pt x="266" y="36"/>
                  </a:lnTo>
                  <a:close/>
                </a:path>
              </a:pathLst>
            </a:custGeom>
            <a:pattFill prst="solidDmnd">
              <a:fgClr>
                <a:srgbClr val="990000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4" name="Freeform 12"/>
            <p:cNvSpPr>
              <a:spLocks/>
            </p:cNvSpPr>
            <p:nvPr/>
          </p:nvSpPr>
          <p:spPr bwMode="auto">
            <a:xfrm>
              <a:off x="3588" y="2657"/>
              <a:ext cx="662" cy="317"/>
            </a:xfrm>
            <a:custGeom>
              <a:avLst/>
              <a:gdLst>
                <a:gd name="T0" fmla="*/ 22 w 1324"/>
                <a:gd name="T1" fmla="*/ 223 h 635"/>
                <a:gd name="T2" fmla="*/ 47 w 1324"/>
                <a:gd name="T3" fmla="*/ 186 h 635"/>
                <a:gd name="T4" fmla="*/ 93 w 1324"/>
                <a:gd name="T5" fmla="*/ 118 h 635"/>
                <a:gd name="T6" fmla="*/ 124 w 1324"/>
                <a:gd name="T7" fmla="*/ 97 h 635"/>
                <a:gd name="T8" fmla="*/ 303 w 1324"/>
                <a:gd name="T9" fmla="*/ 32 h 635"/>
                <a:gd name="T10" fmla="*/ 531 w 1324"/>
                <a:gd name="T11" fmla="*/ 0 h 635"/>
                <a:gd name="T12" fmla="*/ 619 w 1324"/>
                <a:gd name="T13" fmla="*/ 3 h 635"/>
                <a:gd name="T14" fmla="*/ 644 w 1324"/>
                <a:gd name="T15" fmla="*/ 21 h 635"/>
                <a:gd name="T16" fmla="*/ 660 w 1324"/>
                <a:gd name="T17" fmla="*/ 81 h 635"/>
                <a:gd name="T18" fmla="*/ 662 w 1324"/>
                <a:gd name="T19" fmla="*/ 157 h 635"/>
                <a:gd name="T20" fmla="*/ 640 w 1324"/>
                <a:gd name="T21" fmla="*/ 177 h 635"/>
                <a:gd name="T22" fmla="*/ 592 w 1324"/>
                <a:gd name="T23" fmla="*/ 200 h 635"/>
                <a:gd name="T24" fmla="*/ 543 w 1324"/>
                <a:gd name="T25" fmla="*/ 210 h 635"/>
                <a:gd name="T26" fmla="*/ 414 w 1324"/>
                <a:gd name="T27" fmla="*/ 203 h 635"/>
                <a:gd name="T28" fmla="*/ 375 w 1324"/>
                <a:gd name="T29" fmla="*/ 222 h 635"/>
                <a:gd name="T30" fmla="*/ 349 w 1324"/>
                <a:gd name="T31" fmla="*/ 247 h 635"/>
                <a:gd name="T32" fmla="*/ 309 w 1324"/>
                <a:gd name="T33" fmla="*/ 274 h 635"/>
                <a:gd name="T34" fmla="*/ 293 w 1324"/>
                <a:gd name="T35" fmla="*/ 296 h 635"/>
                <a:gd name="T36" fmla="*/ 240 w 1324"/>
                <a:gd name="T37" fmla="*/ 317 h 635"/>
                <a:gd name="T38" fmla="*/ 214 w 1324"/>
                <a:gd name="T39" fmla="*/ 317 h 635"/>
                <a:gd name="T40" fmla="*/ 196 w 1324"/>
                <a:gd name="T41" fmla="*/ 302 h 635"/>
                <a:gd name="T42" fmla="*/ 252 w 1324"/>
                <a:gd name="T43" fmla="*/ 229 h 635"/>
                <a:gd name="T44" fmla="*/ 196 w 1324"/>
                <a:gd name="T45" fmla="*/ 267 h 635"/>
                <a:gd name="T46" fmla="*/ 144 w 1324"/>
                <a:gd name="T47" fmla="*/ 301 h 635"/>
                <a:gd name="T48" fmla="*/ 105 w 1324"/>
                <a:gd name="T49" fmla="*/ 312 h 635"/>
                <a:gd name="T50" fmla="*/ 81 w 1324"/>
                <a:gd name="T51" fmla="*/ 308 h 635"/>
                <a:gd name="T52" fmla="*/ 72 w 1324"/>
                <a:gd name="T53" fmla="*/ 298 h 635"/>
                <a:gd name="T54" fmla="*/ 72 w 1324"/>
                <a:gd name="T55" fmla="*/ 291 h 635"/>
                <a:gd name="T56" fmla="*/ 84 w 1324"/>
                <a:gd name="T57" fmla="*/ 267 h 635"/>
                <a:gd name="T58" fmla="*/ 129 w 1324"/>
                <a:gd name="T59" fmla="*/ 244 h 635"/>
                <a:gd name="T60" fmla="*/ 181 w 1324"/>
                <a:gd name="T61" fmla="*/ 204 h 635"/>
                <a:gd name="T62" fmla="*/ 198 w 1324"/>
                <a:gd name="T63" fmla="*/ 180 h 635"/>
                <a:gd name="T64" fmla="*/ 147 w 1324"/>
                <a:gd name="T65" fmla="*/ 200 h 635"/>
                <a:gd name="T66" fmla="*/ 47 w 1324"/>
                <a:gd name="T67" fmla="*/ 271 h 635"/>
                <a:gd name="T68" fmla="*/ 20 w 1324"/>
                <a:gd name="T69" fmla="*/ 274 h 635"/>
                <a:gd name="T70" fmla="*/ 6 w 1324"/>
                <a:gd name="T71" fmla="*/ 274 h 635"/>
                <a:gd name="T72" fmla="*/ 0 w 1324"/>
                <a:gd name="T73" fmla="*/ 267 h 635"/>
                <a:gd name="T74" fmla="*/ 2 w 1324"/>
                <a:gd name="T75" fmla="*/ 247 h 635"/>
                <a:gd name="T76" fmla="*/ 22 w 1324"/>
                <a:gd name="T77" fmla="*/ 223 h 635"/>
                <a:gd name="T78" fmla="*/ 22 w 1324"/>
                <a:gd name="T79" fmla="*/ 223 h 63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24"/>
                <a:gd name="T121" fmla="*/ 0 h 635"/>
                <a:gd name="T122" fmla="*/ 1324 w 1324"/>
                <a:gd name="T123" fmla="*/ 635 h 63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24" h="635">
                  <a:moveTo>
                    <a:pt x="44" y="447"/>
                  </a:moveTo>
                  <a:lnTo>
                    <a:pt x="94" y="373"/>
                  </a:lnTo>
                  <a:lnTo>
                    <a:pt x="187" y="236"/>
                  </a:lnTo>
                  <a:lnTo>
                    <a:pt x="248" y="194"/>
                  </a:lnTo>
                  <a:lnTo>
                    <a:pt x="605" y="65"/>
                  </a:lnTo>
                  <a:lnTo>
                    <a:pt x="1061" y="0"/>
                  </a:lnTo>
                  <a:lnTo>
                    <a:pt x="1238" y="6"/>
                  </a:lnTo>
                  <a:lnTo>
                    <a:pt x="1288" y="42"/>
                  </a:lnTo>
                  <a:lnTo>
                    <a:pt x="1320" y="162"/>
                  </a:lnTo>
                  <a:lnTo>
                    <a:pt x="1324" y="314"/>
                  </a:lnTo>
                  <a:lnTo>
                    <a:pt x="1280" y="355"/>
                  </a:lnTo>
                  <a:lnTo>
                    <a:pt x="1183" y="401"/>
                  </a:lnTo>
                  <a:lnTo>
                    <a:pt x="1086" y="420"/>
                  </a:lnTo>
                  <a:lnTo>
                    <a:pt x="828" y="407"/>
                  </a:lnTo>
                  <a:lnTo>
                    <a:pt x="750" y="445"/>
                  </a:lnTo>
                  <a:lnTo>
                    <a:pt x="698" y="494"/>
                  </a:lnTo>
                  <a:lnTo>
                    <a:pt x="618" y="549"/>
                  </a:lnTo>
                  <a:lnTo>
                    <a:pt x="586" y="593"/>
                  </a:lnTo>
                  <a:lnTo>
                    <a:pt x="480" y="635"/>
                  </a:lnTo>
                  <a:lnTo>
                    <a:pt x="428" y="635"/>
                  </a:lnTo>
                  <a:lnTo>
                    <a:pt x="392" y="604"/>
                  </a:lnTo>
                  <a:lnTo>
                    <a:pt x="504" y="458"/>
                  </a:lnTo>
                  <a:lnTo>
                    <a:pt x="392" y="534"/>
                  </a:lnTo>
                  <a:lnTo>
                    <a:pt x="288" y="603"/>
                  </a:lnTo>
                  <a:lnTo>
                    <a:pt x="210" y="625"/>
                  </a:lnTo>
                  <a:lnTo>
                    <a:pt x="162" y="616"/>
                  </a:lnTo>
                  <a:lnTo>
                    <a:pt x="143" y="597"/>
                  </a:lnTo>
                  <a:lnTo>
                    <a:pt x="143" y="582"/>
                  </a:lnTo>
                  <a:lnTo>
                    <a:pt x="168" y="534"/>
                  </a:lnTo>
                  <a:lnTo>
                    <a:pt x="257" y="488"/>
                  </a:lnTo>
                  <a:lnTo>
                    <a:pt x="362" y="409"/>
                  </a:lnTo>
                  <a:lnTo>
                    <a:pt x="396" y="361"/>
                  </a:lnTo>
                  <a:lnTo>
                    <a:pt x="293" y="401"/>
                  </a:lnTo>
                  <a:lnTo>
                    <a:pt x="94" y="542"/>
                  </a:lnTo>
                  <a:lnTo>
                    <a:pt x="39" y="549"/>
                  </a:lnTo>
                  <a:lnTo>
                    <a:pt x="12" y="549"/>
                  </a:lnTo>
                  <a:lnTo>
                    <a:pt x="0" y="534"/>
                  </a:lnTo>
                  <a:lnTo>
                    <a:pt x="4" y="494"/>
                  </a:lnTo>
                  <a:lnTo>
                    <a:pt x="44" y="447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5" name="Freeform 13"/>
            <p:cNvSpPr>
              <a:spLocks/>
            </p:cNvSpPr>
            <p:nvPr/>
          </p:nvSpPr>
          <p:spPr bwMode="auto">
            <a:xfrm>
              <a:off x="2941" y="2580"/>
              <a:ext cx="346" cy="267"/>
            </a:xfrm>
            <a:custGeom>
              <a:avLst/>
              <a:gdLst>
                <a:gd name="T0" fmla="*/ 251 w 692"/>
                <a:gd name="T1" fmla="*/ 245 h 534"/>
                <a:gd name="T2" fmla="*/ 288 w 692"/>
                <a:gd name="T3" fmla="*/ 230 h 534"/>
                <a:gd name="T4" fmla="*/ 327 w 692"/>
                <a:gd name="T5" fmla="*/ 196 h 534"/>
                <a:gd name="T6" fmla="*/ 340 w 692"/>
                <a:gd name="T7" fmla="*/ 177 h 534"/>
                <a:gd name="T8" fmla="*/ 346 w 692"/>
                <a:gd name="T9" fmla="*/ 145 h 534"/>
                <a:gd name="T10" fmla="*/ 336 w 692"/>
                <a:gd name="T11" fmla="*/ 92 h 534"/>
                <a:gd name="T12" fmla="*/ 298 w 692"/>
                <a:gd name="T13" fmla="*/ 65 h 534"/>
                <a:gd name="T14" fmla="*/ 120 w 692"/>
                <a:gd name="T15" fmla="*/ 0 h 534"/>
                <a:gd name="T16" fmla="*/ 87 w 692"/>
                <a:gd name="T17" fmla="*/ 0 h 534"/>
                <a:gd name="T18" fmla="*/ 66 w 692"/>
                <a:gd name="T19" fmla="*/ 27 h 534"/>
                <a:gd name="T20" fmla="*/ 11 w 692"/>
                <a:gd name="T21" fmla="*/ 63 h 534"/>
                <a:gd name="T22" fmla="*/ 0 w 692"/>
                <a:gd name="T23" fmla="*/ 79 h 534"/>
                <a:gd name="T24" fmla="*/ 0 w 692"/>
                <a:gd name="T25" fmla="*/ 101 h 534"/>
                <a:gd name="T26" fmla="*/ 19 w 692"/>
                <a:gd name="T27" fmla="*/ 139 h 534"/>
                <a:gd name="T28" fmla="*/ 10 w 692"/>
                <a:gd name="T29" fmla="*/ 182 h 534"/>
                <a:gd name="T30" fmla="*/ 11 w 692"/>
                <a:gd name="T31" fmla="*/ 196 h 534"/>
                <a:gd name="T32" fmla="*/ 30 w 692"/>
                <a:gd name="T33" fmla="*/ 214 h 534"/>
                <a:gd name="T34" fmla="*/ 30 w 692"/>
                <a:gd name="T35" fmla="*/ 231 h 534"/>
                <a:gd name="T36" fmla="*/ 42 w 692"/>
                <a:gd name="T37" fmla="*/ 239 h 534"/>
                <a:gd name="T38" fmla="*/ 133 w 692"/>
                <a:gd name="T39" fmla="*/ 267 h 534"/>
                <a:gd name="T40" fmla="*/ 177 w 692"/>
                <a:gd name="T41" fmla="*/ 245 h 534"/>
                <a:gd name="T42" fmla="*/ 251 w 692"/>
                <a:gd name="T43" fmla="*/ 245 h 534"/>
                <a:gd name="T44" fmla="*/ 251 w 692"/>
                <a:gd name="T45" fmla="*/ 245 h 53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92"/>
                <a:gd name="T70" fmla="*/ 0 h 534"/>
                <a:gd name="T71" fmla="*/ 692 w 692"/>
                <a:gd name="T72" fmla="*/ 534 h 53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92" h="534">
                  <a:moveTo>
                    <a:pt x="502" y="490"/>
                  </a:moveTo>
                  <a:lnTo>
                    <a:pt x="576" y="460"/>
                  </a:lnTo>
                  <a:lnTo>
                    <a:pt x="654" y="393"/>
                  </a:lnTo>
                  <a:lnTo>
                    <a:pt x="680" y="354"/>
                  </a:lnTo>
                  <a:lnTo>
                    <a:pt x="692" y="291"/>
                  </a:lnTo>
                  <a:lnTo>
                    <a:pt x="671" y="184"/>
                  </a:lnTo>
                  <a:lnTo>
                    <a:pt x="595" y="129"/>
                  </a:lnTo>
                  <a:lnTo>
                    <a:pt x="241" y="0"/>
                  </a:lnTo>
                  <a:lnTo>
                    <a:pt x="175" y="0"/>
                  </a:lnTo>
                  <a:lnTo>
                    <a:pt x="131" y="55"/>
                  </a:lnTo>
                  <a:lnTo>
                    <a:pt x="23" y="127"/>
                  </a:lnTo>
                  <a:lnTo>
                    <a:pt x="0" y="158"/>
                  </a:lnTo>
                  <a:lnTo>
                    <a:pt x="0" y="203"/>
                  </a:lnTo>
                  <a:lnTo>
                    <a:pt x="38" y="278"/>
                  </a:lnTo>
                  <a:lnTo>
                    <a:pt x="19" y="365"/>
                  </a:lnTo>
                  <a:lnTo>
                    <a:pt x="23" y="393"/>
                  </a:lnTo>
                  <a:lnTo>
                    <a:pt x="61" y="428"/>
                  </a:lnTo>
                  <a:lnTo>
                    <a:pt x="61" y="462"/>
                  </a:lnTo>
                  <a:lnTo>
                    <a:pt x="83" y="479"/>
                  </a:lnTo>
                  <a:lnTo>
                    <a:pt x="266" y="534"/>
                  </a:lnTo>
                  <a:lnTo>
                    <a:pt x="355" y="490"/>
                  </a:lnTo>
                  <a:lnTo>
                    <a:pt x="502" y="490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6" name="Freeform 14"/>
            <p:cNvSpPr>
              <a:spLocks/>
            </p:cNvSpPr>
            <p:nvPr/>
          </p:nvSpPr>
          <p:spPr bwMode="auto">
            <a:xfrm>
              <a:off x="3758" y="1507"/>
              <a:ext cx="515" cy="307"/>
            </a:xfrm>
            <a:custGeom>
              <a:avLst/>
              <a:gdLst>
                <a:gd name="T0" fmla="*/ 32 w 1028"/>
                <a:gd name="T1" fmla="*/ 170 h 614"/>
                <a:gd name="T2" fmla="*/ 32 w 1028"/>
                <a:gd name="T3" fmla="*/ 148 h 614"/>
                <a:gd name="T4" fmla="*/ 44 w 1028"/>
                <a:gd name="T5" fmla="*/ 122 h 614"/>
                <a:gd name="T6" fmla="*/ 66 w 1028"/>
                <a:gd name="T7" fmla="*/ 116 h 614"/>
                <a:gd name="T8" fmla="*/ 82 w 1028"/>
                <a:gd name="T9" fmla="*/ 116 h 614"/>
                <a:gd name="T10" fmla="*/ 120 w 1028"/>
                <a:gd name="T11" fmla="*/ 125 h 614"/>
                <a:gd name="T12" fmla="*/ 154 w 1028"/>
                <a:gd name="T13" fmla="*/ 125 h 614"/>
                <a:gd name="T14" fmla="*/ 201 w 1028"/>
                <a:gd name="T15" fmla="*/ 102 h 614"/>
                <a:gd name="T16" fmla="*/ 238 w 1028"/>
                <a:gd name="T17" fmla="*/ 78 h 614"/>
                <a:gd name="T18" fmla="*/ 277 w 1028"/>
                <a:gd name="T19" fmla="*/ 78 h 614"/>
                <a:gd name="T20" fmla="*/ 312 w 1028"/>
                <a:gd name="T21" fmla="*/ 95 h 614"/>
                <a:gd name="T22" fmla="*/ 350 w 1028"/>
                <a:gd name="T23" fmla="*/ 125 h 614"/>
                <a:gd name="T24" fmla="*/ 372 w 1028"/>
                <a:gd name="T25" fmla="*/ 129 h 614"/>
                <a:gd name="T26" fmla="*/ 387 w 1028"/>
                <a:gd name="T27" fmla="*/ 137 h 614"/>
                <a:gd name="T28" fmla="*/ 408 w 1028"/>
                <a:gd name="T29" fmla="*/ 170 h 614"/>
                <a:gd name="T30" fmla="*/ 412 w 1028"/>
                <a:gd name="T31" fmla="*/ 231 h 614"/>
                <a:gd name="T32" fmla="*/ 478 w 1028"/>
                <a:gd name="T33" fmla="*/ 307 h 614"/>
                <a:gd name="T34" fmla="*/ 515 w 1028"/>
                <a:gd name="T35" fmla="*/ 253 h 614"/>
                <a:gd name="T36" fmla="*/ 515 w 1028"/>
                <a:gd name="T37" fmla="*/ 215 h 614"/>
                <a:gd name="T38" fmla="*/ 485 w 1028"/>
                <a:gd name="T39" fmla="*/ 153 h 614"/>
                <a:gd name="T40" fmla="*/ 459 w 1028"/>
                <a:gd name="T41" fmla="*/ 135 h 614"/>
                <a:gd name="T42" fmla="*/ 439 w 1028"/>
                <a:gd name="T43" fmla="*/ 90 h 614"/>
                <a:gd name="T44" fmla="*/ 384 w 1028"/>
                <a:gd name="T45" fmla="*/ 52 h 614"/>
                <a:gd name="T46" fmla="*/ 342 w 1028"/>
                <a:gd name="T47" fmla="*/ 31 h 614"/>
                <a:gd name="T48" fmla="*/ 267 w 1028"/>
                <a:gd name="T49" fmla="*/ 16 h 614"/>
                <a:gd name="T50" fmla="*/ 215 w 1028"/>
                <a:gd name="T51" fmla="*/ 0 h 614"/>
                <a:gd name="T52" fmla="*/ 169 w 1028"/>
                <a:gd name="T53" fmla="*/ 6 h 614"/>
                <a:gd name="T54" fmla="*/ 134 w 1028"/>
                <a:gd name="T55" fmla="*/ 27 h 614"/>
                <a:gd name="T56" fmla="*/ 109 w 1028"/>
                <a:gd name="T57" fmla="*/ 58 h 614"/>
                <a:gd name="T58" fmla="*/ 70 w 1028"/>
                <a:gd name="T59" fmla="*/ 69 h 614"/>
                <a:gd name="T60" fmla="*/ 48 w 1028"/>
                <a:gd name="T61" fmla="*/ 72 h 614"/>
                <a:gd name="T62" fmla="*/ 37 w 1028"/>
                <a:gd name="T63" fmla="*/ 81 h 614"/>
                <a:gd name="T64" fmla="*/ 15 w 1028"/>
                <a:gd name="T65" fmla="*/ 106 h 614"/>
                <a:gd name="T66" fmla="*/ 0 w 1028"/>
                <a:gd name="T67" fmla="*/ 125 h 614"/>
                <a:gd name="T68" fmla="*/ 0 w 1028"/>
                <a:gd name="T69" fmla="*/ 153 h 614"/>
                <a:gd name="T70" fmla="*/ 11 w 1028"/>
                <a:gd name="T71" fmla="*/ 172 h 614"/>
                <a:gd name="T72" fmla="*/ 19 w 1028"/>
                <a:gd name="T73" fmla="*/ 159 h 614"/>
                <a:gd name="T74" fmla="*/ 32 w 1028"/>
                <a:gd name="T75" fmla="*/ 170 h 614"/>
                <a:gd name="T76" fmla="*/ 32 w 1028"/>
                <a:gd name="T77" fmla="*/ 170 h 61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28"/>
                <a:gd name="T118" fmla="*/ 0 h 614"/>
                <a:gd name="T119" fmla="*/ 1028 w 1028"/>
                <a:gd name="T120" fmla="*/ 614 h 61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28" h="614">
                  <a:moveTo>
                    <a:pt x="64" y="340"/>
                  </a:moveTo>
                  <a:lnTo>
                    <a:pt x="64" y="295"/>
                  </a:lnTo>
                  <a:lnTo>
                    <a:pt x="87" y="245"/>
                  </a:lnTo>
                  <a:lnTo>
                    <a:pt x="131" y="232"/>
                  </a:lnTo>
                  <a:lnTo>
                    <a:pt x="163" y="232"/>
                  </a:lnTo>
                  <a:lnTo>
                    <a:pt x="239" y="251"/>
                  </a:lnTo>
                  <a:lnTo>
                    <a:pt x="308" y="251"/>
                  </a:lnTo>
                  <a:lnTo>
                    <a:pt x="401" y="205"/>
                  </a:lnTo>
                  <a:lnTo>
                    <a:pt x="475" y="156"/>
                  </a:lnTo>
                  <a:lnTo>
                    <a:pt x="553" y="156"/>
                  </a:lnTo>
                  <a:lnTo>
                    <a:pt x="622" y="190"/>
                  </a:lnTo>
                  <a:lnTo>
                    <a:pt x="699" y="251"/>
                  </a:lnTo>
                  <a:lnTo>
                    <a:pt x="743" y="257"/>
                  </a:lnTo>
                  <a:lnTo>
                    <a:pt x="772" y="274"/>
                  </a:lnTo>
                  <a:lnTo>
                    <a:pt x="815" y="340"/>
                  </a:lnTo>
                  <a:lnTo>
                    <a:pt x="823" y="462"/>
                  </a:lnTo>
                  <a:lnTo>
                    <a:pt x="954" y="614"/>
                  </a:lnTo>
                  <a:lnTo>
                    <a:pt x="1028" y="506"/>
                  </a:lnTo>
                  <a:lnTo>
                    <a:pt x="1028" y="431"/>
                  </a:lnTo>
                  <a:lnTo>
                    <a:pt x="969" y="306"/>
                  </a:lnTo>
                  <a:lnTo>
                    <a:pt x="916" y="270"/>
                  </a:lnTo>
                  <a:lnTo>
                    <a:pt x="876" y="181"/>
                  </a:lnTo>
                  <a:lnTo>
                    <a:pt x="766" y="105"/>
                  </a:lnTo>
                  <a:lnTo>
                    <a:pt x="682" y="63"/>
                  </a:lnTo>
                  <a:lnTo>
                    <a:pt x="532" y="32"/>
                  </a:lnTo>
                  <a:lnTo>
                    <a:pt x="429" y="0"/>
                  </a:lnTo>
                  <a:lnTo>
                    <a:pt x="338" y="13"/>
                  </a:lnTo>
                  <a:lnTo>
                    <a:pt x="268" y="55"/>
                  </a:lnTo>
                  <a:lnTo>
                    <a:pt x="217" y="116"/>
                  </a:lnTo>
                  <a:lnTo>
                    <a:pt x="139" y="137"/>
                  </a:lnTo>
                  <a:lnTo>
                    <a:pt x="95" y="144"/>
                  </a:lnTo>
                  <a:lnTo>
                    <a:pt x="74" y="163"/>
                  </a:lnTo>
                  <a:lnTo>
                    <a:pt x="30" y="213"/>
                  </a:lnTo>
                  <a:lnTo>
                    <a:pt x="0" y="251"/>
                  </a:lnTo>
                  <a:lnTo>
                    <a:pt x="0" y="306"/>
                  </a:lnTo>
                  <a:lnTo>
                    <a:pt x="21" y="344"/>
                  </a:lnTo>
                  <a:lnTo>
                    <a:pt x="38" y="319"/>
                  </a:lnTo>
                  <a:lnTo>
                    <a:pt x="64" y="340"/>
                  </a:lnTo>
                  <a:close/>
                </a:path>
              </a:pathLst>
            </a:custGeom>
            <a:solidFill>
              <a:srgbClr val="D4D4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7" name="Freeform 15"/>
            <p:cNvSpPr>
              <a:spLocks/>
            </p:cNvSpPr>
            <p:nvPr/>
          </p:nvSpPr>
          <p:spPr bwMode="auto">
            <a:xfrm>
              <a:off x="3956" y="2043"/>
              <a:ext cx="120" cy="37"/>
            </a:xfrm>
            <a:custGeom>
              <a:avLst/>
              <a:gdLst>
                <a:gd name="T0" fmla="*/ 37 w 240"/>
                <a:gd name="T1" fmla="*/ 17 h 74"/>
                <a:gd name="T2" fmla="*/ 76 w 240"/>
                <a:gd name="T3" fmla="*/ 0 h 74"/>
                <a:gd name="T4" fmla="*/ 120 w 240"/>
                <a:gd name="T5" fmla="*/ 0 h 74"/>
                <a:gd name="T6" fmla="*/ 93 w 240"/>
                <a:gd name="T7" fmla="*/ 17 h 74"/>
                <a:gd name="T8" fmla="*/ 34 w 240"/>
                <a:gd name="T9" fmla="*/ 37 h 74"/>
                <a:gd name="T10" fmla="*/ 0 w 240"/>
                <a:gd name="T11" fmla="*/ 37 h 74"/>
                <a:gd name="T12" fmla="*/ 1 w 240"/>
                <a:gd name="T13" fmla="*/ 30 h 74"/>
                <a:gd name="T14" fmla="*/ 23 w 240"/>
                <a:gd name="T15" fmla="*/ 17 h 74"/>
                <a:gd name="T16" fmla="*/ 37 w 240"/>
                <a:gd name="T17" fmla="*/ 17 h 74"/>
                <a:gd name="T18" fmla="*/ 37 w 240"/>
                <a:gd name="T19" fmla="*/ 17 h 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0"/>
                <a:gd name="T31" fmla="*/ 0 h 74"/>
                <a:gd name="T32" fmla="*/ 240 w 240"/>
                <a:gd name="T33" fmla="*/ 74 h 7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0" h="74">
                  <a:moveTo>
                    <a:pt x="74" y="34"/>
                  </a:moveTo>
                  <a:lnTo>
                    <a:pt x="152" y="0"/>
                  </a:lnTo>
                  <a:lnTo>
                    <a:pt x="240" y="0"/>
                  </a:lnTo>
                  <a:lnTo>
                    <a:pt x="185" y="34"/>
                  </a:lnTo>
                  <a:lnTo>
                    <a:pt x="67" y="74"/>
                  </a:lnTo>
                  <a:lnTo>
                    <a:pt x="0" y="74"/>
                  </a:lnTo>
                  <a:lnTo>
                    <a:pt x="2" y="61"/>
                  </a:lnTo>
                  <a:lnTo>
                    <a:pt x="46" y="34"/>
                  </a:lnTo>
                  <a:lnTo>
                    <a:pt x="74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8" name="Freeform 16"/>
            <p:cNvSpPr>
              <a:spLocks/>
            </p:cNvSpPr>
            <p:nvPr/>
          </p:nvSpPr>
          <p:spPr bwMode="auto">
            <a:xfrm>
              <a:off x="3976" y="1760"/>
              <a:ext cx="109" cy="48"/>
            </a:xfrm>
            <a:custGeom>
              <a:avLst/>
              <a:gdLst>
                <a:gd name="T0" fmla="*/ 3 w 219"/>
                <a:gd name="T1" fmla="*/ 48 h 97"/>
                <a:gd name="T2" fmla="*/ 0 w 219"/>
                <a:gd name="T3" fmla="*/ 42 h 97"/>
                <a:gd name="T4" fmla="*/ 24 w 219"/>
                <a:gd name="T5" fmla="*/ 11 h 97"/>
                <a:gd name="T6" fmla="*/ 50 w 219"/>
                <a:gd name="T7" fmla="*/ 11 h 97"/>
                <a:gd name="T8" fmla="*/ 72 w 219"/>
                <a:gd name="T9" fmla="*/ 0 h 97"/>
                <a:gd name="T10" fmla="*/ 100 w 219"/>
                <a:gd name="T11" fmla="*/ 0 h 97"/>
                <a:gd name="T12" fmla="*/ 109 w 219"/>
                <a:gd name="T13" fmla="*/ 3 h 97"/>
                <a:gd name="T14" fmla="*/ 94 w 219"/>
                <a:gd name="T15" fmla="*/ 3 h 97"/>
                <a:gd name="T16" fmla="*/ 77 w 219"/>
                <a:gd name="T17" fmla="*/ 11 h 97"/>
                <a:gd name="T18" fmla="*/ 58 w 219"/>
                <a:gd name="T19" fmla="*/ 33 h 97"/>
                <a:gd name="T20" fmla="*/ 45 w 219"/>
                <a:gd name="T21" fmla="*/ 39 h 97"/>
                <a:gd name="T22" fmla="*/ 26 w 219"/>
                <a:gd name="T23" fmla="*/ 39 h 97"/>
                <a:gd name="T24" fmla="*/ 12 w 219"/>
                <a:gd name="T25" fmla="*/ 44 h 97"/>
                <a:gd name="T26" fmla="*/ 3 w 219"/>
                <a:gd name="T27" fmla="*/ 48 h 97"/>
                <a:gd name="T28" fmla="*/ 3 w 219"/>
                <a:gd name="T29" fmla="*/ 48 h 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9"/>
                <a:gd name="T46" fmla="*/ 0 h 97"/>
                <a:gd name="T47" fmla="*/ 219 w 219"/>
                <a:gd name="T48" fmla="*/ 97 h 9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9" h="97">
                  <a:moveTo>
                    <a:pt x="6" y="97"/>
                  </a:moveTo>
                  <a:lnTo>
                    <a:pt x="0" y="85"/>
                  </a:lnTo>
                  <a:lnTo>
                    <a:pt x="48" y="22"/>
                  </a:lnTo>
                  <a:lnTo>
                    <a:pt x="101" y="22"/>
                  </a:lnTo>
                  <a:lnTo>
                    <a:pt x="145" y="0"/>
                  </a:lnTo>
                  <a:lnTo>
                    <a:pt x="200" y="0"/>
                  </a:lnTo>
                  <a:lnTo>
                    <a:pt x="219" y="7"/>
                  </a:lnTo>
                  <a:lnTo>
                    <a:pt x="188" y="7"/>
                  </a:lnTo>
                  <a:lnTo>
                    <a:pt x="154" y="22"/>
                  </a:lnTo>
                  <a:lnTo>
                    <a:pt x="116" y="66"/>
                  </a:lnTo>
                  <a:lnTo>
                    <a:pt x="91" y="78"/>
                  </a:lnTo>
                  <a:lnTo>
                    <a:pt x="52" y="78"/>
                  </a:lnTo>
                  <a:lnTo>
                    <a:pt x="25" y="89"/>
                  </a:lnTo>
                  <a:lnTo>
                    <a:pt x="6" y="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9" name="Freeform 17"/>
            <p:cNvSpPr>
              <a:spLocks/>
            </p:cNvSpPr>
            <p:nvPr/>
          </p:nvSpPr>
          <p:spPr bwMode="auto">
            <a:xfrm>
              <a:off x="3807" y="1830"/>
              <a:ext cx="84" cy="33"/>
            </a:xfrm>
            <a:custGeom>
              <a:avLst/>
              <a:gdLst>
                <a:gd name="T0" fmla="*/ 84 w 167"/>
                <a:gd name="T1" fmla="*/ 19 h 67"/>
                <a:gd name="T2" fmla="*/ 51 w 167"/>
                <a:gd name="T3" fmla="*/ 28 h 67"/>
                <a:gd name="T4" fmla="*/ 27 w 167"/>
                <a:gd name="T5" fmla="*/ 26 h 67"/>
                <a:gd name="T6" fmla="*/ 1 w 167"/>
                <a:gd name="T7" fmla="*/ 33 h 67"/>
                <a:gd name="T8" fmla="*/ 0 w 167"/>
                <a:gd name="T9" fmla="*/ 33 h 67"/>
                <a:gd name="T10" fmla="*/ 9 w 167"/>
                <a:gd name="T11" fmla="*/ 13 h 67"/>
                <a:gd name="T12" fmla="*/ 31 w 167"/>
                <a:gd name="T13" fmla="*/ 0 h 67"/>
                <a:gd name="T14" fmla="*/ 51 w 167"/>
                <a:gd name="T15" fmla="*/ 10 h 67"/>
                <a:gd name="T16" fmla="*/ 74 w 167"/>
                <a:gd name="T17" fmla="*/ 10 h 67"/>
                <a:gd name="T18" fmla="*/ 84 w 167"/>
                <a:gd name="T19" fmla="*/ 19 h 67"/>
                <a:gd name="T20" fmla="*/ 84 w 167"/>
                <a:gd name="T21" fmla="*/ 19 h 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7"/>
                <a:gd name="T34" fmla="*/ 0 h 67"/>
                <a:gd name="T35" fmla="*/ 167 w 167"/>
                <a:gd name="T36" fmla="*/ 67 h 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7" h="67">
                  <a:moveTo>
                    <a:pt x="167" y="38"/>
                  </a:moveTo>
                  <a:lnTo>
                    <a:pt x="102" y="57"/>
                  </a:lnTo>
                  <a:lnTo>
                    <a:pt x="53" y="52"/>
                  </a:lnTo>
                  <a:lnTo>
                    <a:pt x="2" y="67"/>
                  </a:lnTo>
                  <a:lnTo>
                    <a:pt x="0" y="67"/>
                  </a:lnTo>
                  <a:lnTo>
                    <a:pt x="17" y="27"/>
                  </a:lnTo>
                  <a:lnTo>
                    <a:pt x="61" y="0"/>
                  </a:lnTo>
                  <a:lnTo>
                    <a:pt x="102" y="21"/>
                  </a:lnTo>
                  <a:lnTo>
                    <a:pt x="148" y="21"/>
                  </a:lnTo>
                  <a:lnTo>
                    <a:pt x="167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0" name="Freeform 18"/>
            <p:cNvSpPr>
              <a:spLocks/>
            </p:cNvSpPr>
            <p:nvPr/>
          </p:nvSpPr>
          <p:spPr bwMode="auto">
            <a:xfrm>
              <a:off x="3738" y="1689"/>
              <a:ext cx="384" cy="563"/>
            </a:xfrm>
            <a:custGeom>
              <a:avLst/>
              <a:gdLst>
                <a:gd name="T0" fmla="*/ 129 w 768"/>
                <a:gd name="T1" fmla="*/ 186 h 1125"/>
                <a:gd name="T2" fmla="*/ 124 w 768"/>
                <a:gd name="T3" fmla="*/ 198 h 1125"/>
                <a:gd name="T4" fmla="*/ 155 w 768"/>
                <a:gd name="T5" fmla="*/ 188 h 1125"/>
                <a:gd name="T6" fmla="*/ 155 w 768"/>
                <a:gd name="T7" fmla="*/ 211 h 1125"/>
                <a:gd name="T8" fmla="*/ 141 w 768"/>
                <a:gd name="T9" fmla="*/ 221 h 1125"/>
                <a:gd name="T10" fmla="*/ 130 w 768"/>
                <a:gd name="T11" fmla="*/ 221 h 1125"/>
                <a:gd name="T12" fmla="*/ 119 w 768"/>
                <a:gd name="T13" fmla="*/ 204 h 1125"/>
                <a:gd name="T14" fmla="*/ 112 w 768"/>
                <a:gd name="T15" fmla="*/ 204 h 1125"/>
                <a:gd name="T16" fmla="*/ 101 w 768"/>
                <a:gd name="T17" fmla="*/ 238 h 1125"/>
                <a:gd name="T18" fmla="*/ 83 w 768"/>
                <a:gd name="T19" fmla="*/ 233 h 1125"/>
                <a:gd name="T20" fmla="*/ 99 w 768"/>
                <a:gd name="T21" fmla="*/ 270 h 1125"/>
                <a:gd name="T22" fmla="*/ 121 w 768"/>
                <a:gd name="T23" fmla="*/ 358 h 1125"/>
                <a:gd name="T24" fmla="*/ 143 w 768"/>
                <a:gd name="T25" fmla="*/ 387 h 1125"/>
                <a:gd name="T26" fmla="*/ 130 w 768"/>
                <a:gd name="T27" fmla="*/ 390 h 1125"/>
                <a:gd name="T28" fmla="*/ 148 w 768"/>
                <a:gd name="T29" fmla="*/ 444 h 1125"/>
                <a:gd name="T30" fmla="*/ 173 w 768"/>
                <a:gd name="T31" fmla="*/ 474 h 1125"/>
                <a:gd name="T32" fmla="*/ 195 w 768"/>
                <a:gd name="T33" fmla="*/ 474 h 1125"/>
                <a:gd name="T34" fmla="*/ 198 w 768"/>
                <a:gd name="T35" fmla="*/ 454 h 1125"/>
                <a:gd name="T36" fmla="*/ 198 w 768"/>
                <a:gd name="T37" fmla="*/ 406 h 1125"/>
                <a:gd name="T38" fmla="*/ 204 w 768"/>
                <a:gd name="T39" fmla="*/ 465 h 1125"/>
                <a:gd name="T40" fmla="*/ 230 w 768"/>
                <a:gd name="T41" fmla="*/ 504 h 1125"/>
                <a:gd name="T42" fmla="*/ 265 w 768"/>
                <a:gd name="T43" fmla="*/ 532 h 1125"/>
                <a:gd name="T44" fmla="*/ 290 w 768"/>
                <a:gd name="T45" fmla="*/ 535 h 1125"/>
                <a:gd name="T46" fmla="*/ 347 w 768"/>
                <a:gd name="T47" fmla="*/ 526 h 1125"/>
                <a:gd name="T48" fmla="*/ 373 w 768"/>
                <a:gd name="T49" fmla="*/ 502 h 1125"/>
                <a:gd name="T50" fmla="*/ 384 w 768"/>
                <a:gd name="T51" fmla="*/ 474 h 1125"/>
                <a:gd name="T52" fmla="*/ 367 w 768"/>
                <a:gd name="T53" fmla="*/ 514 h 1125"/>
                <a:gd name="T54" fmla="*/ 349 w 768"/>
                <a:gd name="T55" fmla="*/ 535 h 1125"/>
                <a:gd name="T56" fmla="*/ 367 w 768"/>
                <a:gd name="T57" fmla="*/ 535 h 1125"/>
                <a:gd name="T58" fmla="*/ 336 w 768"/>
                <a:gd name="T59" fmla="*/ 547 h 1125"/>
                <a:gd name="T60" fmla="*/ 306 w 768"/>
                <a:gd name="T61" fmla="*/ 547 h 1125"/>
                <a:gd name="T62" fmla="*/ 338 w 768"/>
                <a:gd name="T63" fmla="*/ 563 h 1125"/>
                <a:gd name="T64" fmla="*/ 317 w 768"/>
                <a:gd name="T65" fmla="*/ 563 h 1125"/>
                <a:gd name="T66" fmla="*/ 270 w 768"/>
                <a:gd name="T67" fmla="*/ 541 h 1125"/>
                <a:gd name="T68" fmla="*/ 240 w 768"/>
                <a:gd name="T69" fmla="*/ 537 h 1125"/>
                <a:gd name="T70" fmla="*/ 217 w 768"/>
                <a:gd name="T71" fmla="*/ 520 h 1125"/>
                <a:gd name="T72" fmla="*/ 173 w 768"/>
                <a:gd name="T73" fmla="*/ 497 h 1125"/>
                <a:gd name="T74" fmla="*/ 146 w 768"/>
                <a:gd name="T75" fmla="*/ 465 h 1125"/>
                <a:gd name="T76" fmla="*/ 125 w 768"/>
                <a:gd name="T77" fmla="*/ 420 h 1125"/>
                <a:gd name="T78" fmla="*/ 93 w 768"/>
                <a:gd name="T79" fmla="*/ 310 h 1125"/>
                <a:gd name="T80" fmla="*/ 77 w 768"/>
                <a:gd name="T81" fmla="*/ 240 h 1125"/>
                <a:gd name="T82" fmla="*/ 50 w 768"/>
                <a:gd name="T83" fmla="*/ 225 h 1125"/>
                <a:gd name="T84" fmla="*/ 45 w 768"/>
                <a:gd name="T85" fmla="*/ 227 h 1125"/>
                <a:gd name="T86" fmla="*/ 19 w 768"/>
                <a:gd name="T87" fmla="*/ 207 h 1125"/>
                <a:gd name="T88" fmla="*/ 6 w 768"/>
                <a:gd name="T89" fmla="*/ 174 h 1125"/>
                <a:gd name="T90" fmla="*/ 0 w 768"/>
                <a:gd name="T91" fmla="*/ 136 h 1125"/>
                <a:gd name="T92" fmla="*/ 3 w 768"/>
                <a:gd name="T93" fmla="*/ 77 h 1125"/>
                <a:gd name="T94" fmla="*/ 24 w 768"/>
                <a:gd name="T95" fmla="*/ 13 h 1125"/>
                <a:gd name="T96" fmla="*/ 25 w 768"/>
                <a:gd name="T97" fmla="*/ 0 h 1125"/>
                <a:gd name="T98" fmla="*/ 31 w 768"/>
                <a:gd name="T99" fmla="*/ 37 h 1125"/>
                <a:gd name="T100" fmla="*/ 30 w 768"/>
                <a:gd name="T101" fmla="*/ 77 h 1125"/>
                <a:gd name="T102" fmla="*/ 42 w 768"/>
                <a:gd name="T103" fmla="*/ 111 h 1125"/>
                <a:gd name="T104" fmla="*/ 57 w 768"/>
                <a:gd name="T105" fmla="*/ 148 h 1125"/>
                <a:gd name="T106" fmla="*/ 62 w 768"/>
                <a:gd name="T107" fmla="*/ 182 h 1125"/>
                <a:gd name="T108" fmla="*/ 67 w 768"/>
                <a:gd name="T109" fmla="*/ 186 h 1125"/>
                <a:gd name="T110" fmla="*/ 87 w 768"/>
                <a:gd name="T111" fmla="*/ 174 h 1125"/>
                <a:gd name="T112" fmla="*/ 108 w 768"/>
                <a:gd name="T113" fmla="*/ 174 h 1125"/>
                <a:gd name="T114" fmla="*/ 84 w 768"/>
                <a:gd name="T115" fmla="*/ 193 h 1125"/>
                <a:gd name="T116" fmla="*/ 101 w 768"/>
                <a:gd name="T117" fmla="*/ 207 h 1125"/>
                <a:gd name="T118" fmla="*/ 119 w 768"/>
                <a:gd name="T119" fmla="*/ 193 h 1125"/>
                <a:gd name="T120" fmla="*/ 129 w 768"/>
                <a:gd name="T121" fmla="*/ 186 h 1125"/>
                <a:gd name="T122" fmla="*/ 129 w 768"/>
                <a:gd name="T123" fmla="*/ 186 h 112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68"/>
                <a:gd name="T187" fmla="*/ 0 h 1125"/>
                <a:gd name="T188" fmla="*/ 768 w 768"/>
                <a:gd name="T189" fmla="*/ 1125 h 112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68" h="1125">
                  <a:moveTo>
                    <a:pt x="258" y="371"/>
                  </a:moveTo>
                  <a:lnTo>
                    <a:pt x="249" y="395"/>
                  </a:lnTo>
                  <a:lnTo>
                    <a:pt x="310" y="376"/>
                  </a:lnTo>
                  <a:lnTo>
                    <a:pt x="310" y="422"/>
                  </a:lnTo>
                  <a:lnTo>
                    <a:pt x="281" y="441"/>
                  </a:lnTo>
                  <a:lnTo>
                    <a:pt x="260" y="441"/>
                  </a:lnTo>
                  <a:lnTo>
                    <a:pt x="239" y="407"/>
                  </a:lnTo>
                  <a:lnTo>
                    <a:pt x="224" y="407"/>
                  </a:lnTo>
                  <a:lnTo>
                    <a:pt x="203" y="475"/>
                  </a:lnTo>
                  <a:lnTo>
                    <a:pt x="165" y="466"/>
                  </a:lnTo>
                  <a:lnTo>
                    <a:pt x="198" y="540"/>
                  </a:lnTo>
                  <a:lnTo>
                    <a:pt x="243" y="715"/>
                  </a:lnTo>
                  <a:lnTo>
                    <a:pt x="285" y="774"/>
                  </a:lnTo>
                  <a:lnTo>
                    <a:pt x="260" y="779"/>
                  </a:lnTo>
                  <a:lnTo>
                    <a:pt x="296" y="888"/>
                  </a:lnTo>
                  <a:lnTo>
                    <a:pt x="346" y="947"/>
                  </a:lnTo>
                  <a:lnTo>
                    <a:pt x="390" y="947"/>
                  </a:lnTo>
                  <a:lnTo>
                    <a:pt x="397" y="907"/>
                  </a:lnTo>
                  <a:lnTo>
                    <a:pt x="397" y="812"/>
                  </a:lnTo>
                  <a:lnTo>
                    <a:pt x="409" y="929"/>
                  </a:lnTo>
                  <a:lnTo>
                    <a:pt x="460" y="1007"/>
                  </a:lnTo>
                  <a:lnTo>
                    <a:pt x="530" y="1064"/>
                  </a:lnTo>
                  <a:lnTo>
                    <a:pt x="580" y="1070"/>
                  </a:lnTo>
                  <a:lnTo>
                    <a:pt x="694" y="1051"/>
                  </a:lnTo>
                  <a:lnTo>
                    <a:pt x="745" y="1004"/>
                  </a:lnTo>
                  <a:lnTo>
                    <a:pt x="768" y="948"/>
                  </a:lnTo>
                  <a:lnTo>
                    <a:pt x="734" y="1028"/>
                  </a:lnTo>
                  <a:lnTo>
                    <a:pt x="698" y="1070"/>
                  </a:lnTo>
                  <a:lnTo>
                    <a:pt x="734" y="1070"/>
                  </a:lnTo>
                  <a:lnTo>
                    <a:pt x="671" y="1093"/>
                  </a:lnTo>
                  <a:lnTo>
                    <a:pt x="612" y="1093"/>
                  </a:lnTo>
                  <a:lnTo>
                    <a:pt x="675" y="1125"/>
                  </a:lnTo>
                  <a:lnTo>
                    <a:pt x="633" y="1125"/>
                  </a:lnTo>
                  <a:lnTo>
                    <a:pt x="540" y="1082"/>
                  </a:lnTo>
                  <a:lnTo>
                    <a:pt x="481" y="1074"/>
                  </a:lnTo>
                  <a:lnTo>
                    <a:pt x="435" y="1040"/>
                  </a:lnTo>
                  <a:lnTo>
                    <a:pt x="346" y="994"/>
                  </a:lnTo>
                  <a:lnTo>
                    <a:pt x="291" y="929"/>
                  </a:lnTo>
                  <a:lnTo>
                    <a:pt x="251" y="840"/>
                  </a:lnTo>
                  <a:lnTo>
                    <a:pt x="186" y="620"/>
                  </a:lnTo>
                  <a:lnTo>
                    <a:pt x="154" y="479"/>
                  </a:lnTo>
                  <a:lnTo>
                    <a:pt x="101" y="450"/>
                  </a:lnTo>
                  <a:lnTo>
                    <a:pt x="89" y="454"/>
                  </a:lnTo>
                  <a:lnTo>
                    <a:pt x="38" y="414"/>
                  </a:lnTo>
                  <a:lnTo>
                    <a:pt x="13" y="348"/>
                  </a:lnTo>
                  <a:lnTo>
                    <a:pt x="0" y="272"/>
                  </a:lnTo>
                  <a:lnTo>
                    <a:pt x="7" y="154"/>
                  </a:lnTo>
                  <a:lnTo>
                    <a:pt x="49" y="25"/>
                  </a:lnTo>
                  <a:lnTo>
                    <a:pt x="51" y="0"/>
                  </a:lnTo>
                  <a:lnTo>
                    <a:pt x="63" y="74"/>
                  </a:lnTo>
                  <a:lnTo>
                    <a:pt x="61" y="154"/>
                  </a:lnTo>
                  <a:lnTo>
                    <a:pt x="84" y="222"/>
                  </a:lnTo>
                  <a:lnTo>
                    <a:pt x="114" y="295"/>
                  </a:lnTo>
                  <a:lnTo>
                    <a:pt x="125" y="363"/>
                  </a:lnTo>
                  <a:lnTo>
                    <a:pt x="133" y="371"/>
                  </a:lnTo>
                  <a:lnTo>
                    <a:pt x="173" y="348"/>
                  </a:lnTo>
                  <a:lnTo>
                    <a:pt x="217" y="348"/>
                  </a:lnTo>
                  <a:lnTo>
                    <a:pt x="167" y="386"/>
                  </a:lnTo>
                  <a:lnTo>
                    <a:pt x="203" y="414"/>
                  </a:lnTo>
                  <a:lnTo>
                    <a:pt x="239" y="386"/>
                  </a:lnTo>
                  <a:lnTo>
                    <a:pt x="258" y="3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1" name="Freeform 19"/>
            <p:cNvSpPr>
              <a:spLocks/>
            </p:cNvSpPr>
            <p:nvPr/>
          </p:nvSpPr>
          <p:spPr bwMode="auto">
            <a:xfrm>
              <a:off x="3881" y="1836"/>
              <a:ext cx="138" cy="262"/>
            </a:xfrm>
            <a:custGeom>
              <a:avLst/>
              <a:gdLst>
                <a:gd name="T0" fmla="*/ 0 w 276"/>
                <a:gd name="T1" fmla="*/ 25 h 524"/>
                <a:gd name="T2" fmla="*/ 24 w 276"/>
                <a:gd name="T3" fmla="*/ 34 h 524"/>
                <a:gd name="T4" fmla="*/ 28 w 276"/>
                <a:gd name="T5" fmla="*/ 39 h 524"/>
                <a:gd name="T6" fmla="*/ 14 w 276"/>
                <a:gd name="T7" fmla="*/ 39 h 524"/>
                <a:gd name="T8" fmla="*/ 12 w 276"/>
                <a:gd name="T9" fmla="*/ 48 h 524"/>
                <a:gd name="T10" fmla="*/ 25 w 276"/>
                <a:gd name="T11" fmla="*/ 57 h 524"/>
                <a:gd name="T12" fmla="*/ 18 w 276"/>
                <a:gd name="T13" fmla="*/ 89 h 524"/>
                <a:gd name="T14" fmla="*/ 35 w 276"/>
                <a:gd name="T15" fmla="*/ 74 h 524"/>
                <a:gd name="T16" fmla="*/ 35 w 276"/>
                <a:gd name="T17" fmla="*/ 46 h 524"/>
                <a:gd name="T18" fmla="*/ 42 w 276"/>
                <a:gd name="T19" fmla="*/ 55 h 524"/>
                <a:gd name="T20" fmla="*/ 42 w 276"/>
                <a:gd name="T21" fmla="*/ 74 h 524"/>
                <a:gd name="T22" fmla="*/ 45 w 276"/>
                <a:gd name="T23" fmla="*/ 89 h 524"/>
                <a:gd name="T24" fmla="*/ 35 w 276"/>
                <a:gd name="T25" fmla="*/ 155 h 524"/>
                <a:gd name="T26" fmla="*/ 5 w 276"/>
                <a:gd name="T27" fmla="*/ 177 h 524"/>
                <a:gd name="T28" fmla="*/ 37 w 276"/>
                <a:gd name="T29" fmla="*/ 160 h 524"/>
                <a:gd name="T30" fmla="*/ 37 w 276"/>
                <a:gd name="T31" fmla="*/ 193 h 524"/>
                <a:gd name="T32" fmla="*/ 35 w 276"/>
                <a:gd name="T33" fmla="*/ 221 h 524"/>
                <a:gd name="T34" fmla="*/ 35 w 276"/>
                <a:gd name="T35" fmla="*/ 251 h 524"/>
                <a:gd name="T36" fmla="*/ 42 w 276"/>
                <a:gd name="T37" fmla="*/ 262 h 524"/>
                <a:gd name="T38" fmla="*/ 45 w 276"/>
                <a:gd name="T39" fmla="*/ 234 h 524"/>
                <a:gd name="T40" fmla="*/ 62 w 276"/>
                <a:gd name="T41" fmla="*/ 211 h 524"/>
                <a:gd name="T42" fmla="*/ 80 w 276"/>
                <a:gd name="T43" fmla="*/ 177 h 524"/>
                <a:gd name="T44" fmla="*/ 94 w 276"/>
                <a:gd name="T45" fmla="*/ 177 h 524"/>
                <a:gd name="T46" fmla="*/ 114 w 276"/>
                <a:gd name="T47" fmla="*/ 155 h 524"/>
                <a:gd name="T48" fmla="*/ 132 w 276"/>
                <a:gd name="T49" fmla="*/ 146 h 524"/>
                <a:gd name="T50" fmla="*/ 138 w 276"/>
                <a:gd name="T51" fmla="*/ 132 h 524"/>
                <a:gd name="T52" fmla="*/ 121 w 276"/>
                <a:gd name="T53" fmla="*/ 137 h 524"/>
                <a:gd name="T54" fmla="*/ 108 w 276"/>
                <a:gd name="T55" fmla="*/ 155 h 524"/>
                <a:gd name="T56" fmla="*/ 91 w 276"/>
                <a:gd name="T57" fmla="*/ 170 h 524"/>
                <a:gd name="T58" fmla="*/ 76 w 276"/>
                <a:gd name="T59" fmla="*/ 173 h 524"/>
                <a:gd name="T60" fmla="*/ 62 w 276"/>
                <a:gd name="T61" fmla="*/ 168 h 524"/>
                <a:gd name="T62" fmla="*/ 50 w 276"/>
                <a:gd name="T63" fmla="*/ 157 h 524"/>
                <a:gd name="T64" fmla="*/ 48 w 276"/>
                <a:gd name="T65" fmla="*/ 144 h 524"/>
                <a:gd name="T66" fmla="*/ 54 w 276"/>
                <a:gd name="T67" fmla="*/ 112 h 524"/>
                <a:gd name="T68" fmla="*/ 54 w 276"/>
                <a:gd name="T69" fmla="*/ 78 h 524"/>
                <a:gd name="T70" fmla="*/ 46 w 276"/>
                <a:gd name="T71" fmla="*/ 51 h 524"/>
                <a:gd name="T72" fmla="*/ 54 w 276"/>
                <a:gd name="T73" fmla="*/ 43 h 524"/>
                <a:gd name="T74" fmla="*/ 44 w 276"/>
                <a:gd name="T75" fmla="*/ 34 h 524"/>
                <a:gd name="T76" fmla="*/ 45 w 276"/>
                <a:gd name="T77" fmla="*/ 0 h 524"/>
                <a:gd name="T78" fmla="*/ 35 w 276"/>
                <a:gd name="T79" fmla="*/ 31 h 524"/>
                <a:gd name="T80" fmla="*/ 18 w 276"/>
                <a:gd name="T81" fmla="*/ 25 h 524"/>
                <a:gd name="T82" fmla="*/ 0 w 276"/>
                <a:gd name="T83" fmla="*/ 25 h 524"/>
                <a:gd name="T84" fmla="*/ 0 w 276"/>
                <a:gd name="T85" fmla="*/ 25 h 5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76"/>
                <a:gd name="T130" fmla="*/ 0 h 524"/>
                <a:gd name="T131" fmla="*/ 276 w 276"/>
                <a:gd name="T132" fmla="*/ 524 h 52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76" h="524">
                  <a:moveTo>
                    <a:pt x="0" y="51"/>
                  </a:moveTo>
                  <a:lnTo>
                    <a:pt x="48" y="68"/>
                  </a:lnTo>
                  <a:lnTo>
                    <a:pt x="57" y="78"/>
                  </a:lnTo>
                  <a:lnTo>
                    <a:pt x="29" y="78"/>
                  </a:lnTo>
                  <a:lnTo>
                    <a:pt x="25" y="97"/>
                  </a:lnTo>
                  <a:lnTo>
                    <a:pt x="51" y="114"/>
                  </a:lnTo>
                  <a:lnTo>
                    <a:pt x="36" y="178"/>
                  </a:lnTo>
                  <a:lnTo>
                    <a:pt x="69" y="148"/>
                  </a:lnTo>
                  <a:lnTo>
                    <a:pt x="69" y="93"/>
                  </a:lnTo>
                  <a:lnTo>
                    <a:pt x="84" y="110"/>
                  </a:lnTo>
                  <a:lnTo>
                    <a:pt x="84" y="148"/>
                  </a:lnTo>
                  <a:lnTo>
                    <a:pt x="91" y="178"/>
                  </a:lnTo>
                  <a:lnTo>
                    <a:pt x="69" y="311"/>
                  </a:lnTo>
                  <a:lnTo>
                    <a:pt x="11" y="355"/>
                  </a:lnTo>
                  <a:lnTo>
                    <a:pt x="74" y="321"/>
                  </a:lnTo>
                  <a:lnTo>
                    <a:pt x="74" y="386"/>
                  </a:lnTo>
                  <a:lnTo>
                    <a:pt x="69" y="443"/>
                  </a:lnTo>
                  <a:lnTo>
                    <a:pt x="70" y="503"/>
                  </a:lnTo>
                  <a:lnTo>
                    <a:pt x="84" y="524"/>
                  </a:lnTo>
                  <a:lnTo>
                    <a:pt x="91" y="469"/>
                  </a:lnTo>
                  <a:lnTo>
                    <a:pt x="124" y="422"/>
                  </a:lnTo>
                  <a:lnTo>
                    <a:pt x="160" y="355"/>
                  </a:lnTo>
                  <a:lnTo>
                    <a:pt x="188" y="355"/>
                  </a:lnTo>
                  <a:lnTo>
                    <a:pt x="228" y="311"/>
                  </a:lnTo>
                  <a:lnTo>
                    <a:pt x="264" y="292"/>
                  </a:lnTo>
                  <a:lnTo>
                    <a:pt x="276" y="264"/>
                  </a:lnTo>
                  <a:lnTo>
                    <a:pt x="242" y="275"/>
                  </a:lnTo>
                  <a:lnTo>
                    <a:pt x="217" y="311"/>
                  </a:lnTo>
                  <a:lnTo>
                    <a:pt x="183" y="340"/>
                  </a:lnTo>
                  <a:lnTo>
                    <a:pt x="152" y="346"/>
                  </a:lnTo>
                  <a:lnTo>
                    <a:pt x="124" y="336"/>
                  </a:lnTo>
                  <a:lnTo>
                    <a:pt x="101" y="315"/>
                  </a:lnTo>
                  <a:lnTo>
                    <a:pt x="97" y="289"/>
                  </a:lnTo>
                  <a:lnTo>
                    <a:pt x="108" y="224"/>
                  </a:lnTo>
                  <a:lnTo>
                    <a:pt x="108" y="157"/>
                  </a:lnTo>
                  <a:lnTo>
                    <a:pt x="93" y="102"/>
                  </a:lnTo>
                  <a:lnTo>
                    <a:pt x="108" y="87"/>
                  </a:lnTo>
                  <a:lnTo>
                    <a:pt x="88" y="68"/>
                  </a:lnTo>
                  <a:lnTo>
                    <a:pt x="91" y="0"/>
                  </a:lnTo>
                  <a:lnTo>
                    <a:pt x="70" y="62"/>
                  </a:lnTo>
                  <a:lnTo>
                    <a:pt x="36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2" name="Freeform 20"/>
            <p:cNvSpPr>
              <a:spLocks/>
            </p:cNvSpPr>
            <p:nvPr/>
          </p:nvSpPr>
          <p:spPr bwMode="auto">
            <a:xfrm>
              <a:off x="3943" y="2018"/>
              <a:ext cx="201" cy="73"/>
            </a:xfrm>
            <a:custGeom>
              <a:avLst/>
              <a:gdLst>
                <a:gd name="T0" fmla="*/ 0 w 403"/>
                <a:gd name="T1" fmla="*/ 66 h 146"/>
                <a:gd name="T2" fmla="*/ 8 w 403"/>
                <a:gd name="T3" fmla="*/ 50 h 146"/>
                <a:gd name="T4" fmla="*/ 29 w 403"/>
                <a:gd name="T5" fmla="*/ 34 h 146"/>
                <a:gd name="T6" fmla="*/ 30 w 403"/>
                <a:gd name="T7" fmla="*/ 38 h 146"/>
                <a:gd name="T8" fmla="*/ 49 w 403"/>
                <a:gd name="T9" fmla="*/ 39 h 146"/>
                <a:gd name="T10" fmla="*/ 25 w 403"/>
                <a:gd name="T11" fmla="*/ 47 h 146"/>
                <a:gd name="T12" fmla="*/ 14 w 403"/>
                <a:gd name="T13" fmla="*/ 58 h 146"/>
                <a:gd name="T14" fmla="*/ 18 w 403"/>
                <a:gd name="T15" fmla="*/ 61 h 146"/>
                <a:gd name="T16" fmla="*/ 40 w 403"/>
                <a:gd name="T17" fmla="*/ 61 h 146"/>
                <a:gd name="T18" fmla="*/ 95 w 403"/>
                <a:gd name="T19" fmla="*/ 43 h 146"/>
                <a:gd name="T20" fmla="*/ 124 w 403"/>
                <a:gd name="T21" fmla="*/ 28 h 146"/>
                <a:gd name="T22" fmla="*/ 140 w 403"/>
                <a:gd name="T23" fmla="*/ 19 h 146"/>
                <a:gd name="T24" fmla="*/ 162 w 403"/>
                <a:gd name="T25" fmla="*/ 28 h 146"/>
                <a:gd name="T26" fmla="*/ 172 w 403"/>
                <a:gd name="T27" fmla="*/ 0 h 146"/>
                <a:gd name="T28" fmla="*/ 201 w 403"/>
                <a:gd name="T29" fmla="*/ 55 h 146"/>
                <a:gd name="T30" fmla="*/ 183 w 403"/>
                <a:gd name="T31" fmla="*/ 58 h 146"/>
                <a:gd name="T32" fmla="*/ 148 w 403"/>
                <a:gd name="T33" fmla="*/ 29 h 146"/>
                <a:gd name="T34" fmla="*/ 95 w 403"/>
                <a:gd name="T35" fmla="*/ 58 h 146"/>
                <a:gd name="T36" fmla="*/ 45 w 403"/>
                <a:gd name="T37" fmla="*/ 73 h 146"/>
                <a:gd name="T38" fmla="*/ 21 w 403"/>
                <a:gd name="T39" fmla="*/ 69 h 146"/>
                <a:gd name="T40" fmla="*/ 6 w 403"/>
                <a:gd name="T41" fmla="*/ 69 h 146"/>
                <a:gd name="T42" fmla="*/ 0 w 403"/>
                <a:gd name="T43" fmla="*/ 66 h 146"/>
                <a:gd name="T44" fmla="*/ 0 w 403"/>
                <a:gd name="T45" fmla="*/ 66 h 14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03"/>
                <a:gd name="T70" fmla="*/ 0 h 146"/>
                <a:gd name="T71" fmla="*/ 403 w 403"/>
                <a:gd name="T72" fmla="*/ 146 h 14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03" h="146">
                  <a:moveTo>
                    <a:pt x="0" y="131"/>
                  </a:moveTo>
                  <a:lnTo>
                    <a:pt x="17" y="100"/>
                  </a:lnTo>
                  <a:lnTo>
                    <a:pt x="59" y="68"/>
                  </a:lnTo>
                  <a:lnTo>
                    <a:pt x="60" y="76"/>
                  </a:lnTo>
                  <a:lnTo>
                    <a:pt x="99" y="78"/>
                  </a:lnTo>
                  <a:lnTo>
                    <a:pt x="51" y="95"/>
                  </a:lnTo>
                  <a:lnTo>
                    <a:pt x="28" y="116"/>
                  </a:lnTo>
                  <a:lnTo>
                    <a:pt x="36" y="123"/>
                  </a:lnTo>
                  <a:lnTo>
                    <a:pt x="80" y="123"/>
                  </a:lnTo>
                  <a:lnTo>
                    <a:pt x="190" y="87"/>
                  </a:lnTo>
                  <a:lnTo>
                    <a:pt x="249" y="57"/>
                  </a:lnTo>
                  <a:lnTo>
                    <a:pt x="281" y="38"/>
                  </a:lnTo>
                  <a:lnTo>
                    <a:pt x="325" y="57"/>
                  </a:lnTo>
                  <a:lnTo>
                    <a:pt x="344" y="0"/>
                  </a:lnTo>
                  <a:lnTo>
                    <a:pt x="403" y="110"/>
                  </a:lnTo>
                  <a:lnTo>
                    <a:pt x="367" y="116"/>
                  </a:lnTo>
                  <a:lnTo>
                    <a:pt x="296" y="59"/>
                  </a:lnTo>
                  <a:lnTo>
                    <a:pt x="190" y="117"/>
                  </a:lnTo>
                  <a:lnTo>
                    <a:pt x="91" y="146"/>
                  </a:lnTo>
                  <a:lnTo>
                    <a:pt x="43" y="138"/>
                  </a:lnTo>
                  <a:lnTo>
                    <a:pt x="13" y="138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3" name="Freeform 21"/>
            <p:cNvSpPr>
              <a:spLocks/>
            </p:cNvSpPr>
            <p:nvPr/>
          </p:nvSpPr>
          <p:spPr bwMode="auto">
            <a:xfrm>
              <a:off x="3992" y="2113"/>
              <a:ext cx="59" cy="13"/>
            </a:xfrm>
            <a:custGeom>
              <a:avLst/>
              <a:gdLst>
                <a:gd name="T0" fmla="*/ 0 w 117"/>
                <a:gd name="T1" fmla="*/ 9 h 24"/>
                <a:gd name="T2" fmla="*/ 16 w 117"/>
                <a:gd name="T3" fmla="*/ 13 h 24"/>
                <a:gd name="T4" fmla="*/ 34 w 117"/>
                <a:gd name="T5" fmla="*/ 13 h 24"/>
                <a:gd name="T6" fmla="*/ 59 w 117"/>
                <a:gd name="T7" fmla="*/ 0 h 24"/>
                <a:gd name="T8" fmla="*/ 46 w 117"/>
                <a:gd name="T9" fmla="*/ 0 h 24"/>
                <a:gd name="T10" fmla="*/ 0 w 117"/>
                <a:gd name="T11" fmla="*/ 9 h 24"/>
                <a:gd name="T12" fmla="*/ 0 w 117"/>
                <a:gd name="T13" fmla="*/ 9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7"/>
                <a:gd name="T22" fmla="*/ 0 h 24"/>
                <a:gd name="T23" fmla="*/ 117 w 117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7" h="24">
                  <a:moveTo>
                    <a:pt x="0" y="17"/>
                  </a:moveTo>
                  <a:lnTo>
                    <a:pt x="32" y="24"/>
                  </a:lnTo>
                  <a:lnTo>
                    <a:pt x="68" y="24"/>
                  </a:lnTo>
                  <a:lnTo>
                    <a:pt x="117" y="0"/>
                  </a:lnTo>
                  <a:lnTo>
                    <a:pt x="91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4" name="Freeform 22"/>
            <p:cNvSpPr>
              <a:spLocks/>
            </p:cNvSpPr>
            <p:nvPr/>
          </p:nvSpPr>
          <p:spPr bwMode="auto">
            <a:xfrm>
              <a:off x="3930" y="1836"/>
              <a:ext cx="46" cy="77"/>
            </a:xfrm>
            <a:custGeom>
              <a:avLst/>
              <a:gdLst>
                <a:gd name="T0" fmla="*/ 39 w 93"/>
                <a:gd name="T1" fmla="*/ 0 h 154"/>
                <a:gd name="T2" fmla="*/ 35 w 93"/>
                <a:gd name="T3" fmla="*/ 17 h 154"/>
                <a:gd name="T4" fmla="*/ 35 w 93"/>
                <a:gd name="T5" fmla="*/ 46 h 154"/>
                <a:gd name="T6" fmla="*/ 46 w 93"/>
                <a:gd name="T7" fmla="*/ 77 h 154"/>
                <a:gd name="T8" fmla="*/ 22 w 93"/>
                <a:gd name="T9" fmla="*/ 46 h 154"/>
                <a:gd name="T10" fmla="*/ 0 w 93"/>
                <a:gd name="T11" fmla="*/ 46 h 154"/>
                <a:gd name="T12" fmla="*/ 27 w 93"/>
                <a:gd name="T13" fmla="*/ 34 h 154"/>
                <a:gd name="T14" fmla="*/ 31 w 93"/>
                <a:gd name="T15" fmla="*/ 10 h 154"/>
                <a:gd name="T16" fmla="*/ 39 w 93"/>
                <a:gd name="T17" fmla="*/ 0 h 154"/>
                <a:gd name="T18" fmla="*/ 39 w 93"/>
                <a:gd name="T19" fmla="*/ 0 h 1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3"/>
                <a:gd name="T31" fmla="*/ 0 h 154"/>
                <a:gd name="T32" fmla="*/ 93 w 93"/>
                <a:gd name="T33" fmla="*/ 154 h 1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3" h="154">
                  <a:moveTo>
                    <a:pt x="78" y="0"/>
                  </a:moveTo>
                  <a:lnTo>
                    <a:pt x="70" y="34"/>
                  </a:lnTo>
                  <a:lnTo>
                    <a:pt x="70" y="93"/>
                  </a:lnTo>
                  <a:lnTo>
                    <a:pt x="93" y="154"/>
                  </a:lnTo>
                  <a:lnTo>
                    <a:pt x="44" y="93"/>
                  </a:lnTo>
                  <a:lnTo>
                    <a:pt x="0" y="93"/>
                  </a:lnTo>
                  <a:lnTo>
                    <a:pt x="55" y="68"/>
                  </a:lnTo>
                  <a:lnTo>
                    <a:pt x="63" y="21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5" name="Freeform 23"/>
            <p:cNvSpPr>
              <a:spLocks/>
            </p:cNvSpPr>
            <p:nvPr/>
          </p:nvSpPr>
          <p:spPr bwMode="auto">
            <a:xfrm>
              <a:off x="4002" y="1804"/>
              <a:ext cx="97" cy="18"/>
            </a:xfrm>
            <a:custGeom>
              <a:avLst/>
              <a:gdLst>
                <a:gd name="T0" fmla="*/ 0 w 193"/>
                <a:gd name="T1" fmla="*/ 18 h 34"/>
                <a:gd name="T2" fmla="*/ 29 w 193"/>
                <a:gd name="T3" fmla="*/ 13 h 34"/>
                <a:gd name="T4" fmla="*/ 56 w 193"/>
                <a:gd name="T5" fmla="*/ 9 h 34"/>
                <a:gd name="T6" fmla="*/ 79 w 193"/>
                <a:gd name="T7" fmla="*/ 4 h 34"/>
                <a:gd name="T8" fmla="*/ 97 w 193"/>
                <a:gd name="T9" fmla="*/ 4 h 34"/>
                <a:gd name="T10" fmla="*/ 82 w 193"/>
                <a:gd name="T11" fmla="*/ 0 h 34"/>
                <a:gd name="T12" fmla="*/ 47 w 193"/>
                <a:gd name="T13" fmla="*/ 0 h 34"/>
                <a:gd name="T14" fmla="*/ 17 w 193"/>
                <a:gd name="T15" fmla="*/ 7 h 34"/>
                <a:gd name="T16" fmla="*/ 0 w 193"/>
                <a:gd name="T17" fmla="*/ 18 h 34"/>
                <a:gd name="T18" fmla="*/ 0 w 193"/>
                <a:gd name="T19" fmla="*/ 18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3"/>
                <a:gd name="T31" fmla="*/ 0 h 34"/>
                <a:gd name="T32" fmla="*/ 193 w 193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3" h="34">
                  <a:moveTo>
                    <a:pt x="0" y="34"/>
                  </a:moveTo>
                  <a:lnTo>
                    <a:pt x="57" y="25"/>
                  </a:lnTo>
                  <a:lnTo>
                    <a:pt x="112" y="17"/>
                  </a:lnTo>
                  <a:lnTo>
                    <a:pt x="157" y="8"/>
                  </a:lnTo>
                  <a:lnTo>
                    <a:pt x="193" y="8"/>
                  </a:lnTo>
                  <a:lnTo>
                    <a:pt x="163" y="0"/>
                  </a:lnTo>
                  <a:lnTo>
                    <a:pt x="93" y="0"/>
                  </a:lnTo>
                  <a:lnTo>
                    <a:pt x="34" y="1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6" name="Freeform 24"/>
            <p:cNvSpPr>
              <a:spLocks/>
            </p:cNvSpPr>
            <p:nvPr/>
          </p:nvSpPr>
          <p:spPr bwMode="auto">
            <a:xfrm>
              <a:off x="4094" y="1760"/>
              <a:ext cx="123" cy="137"/>
            </a:xfrm>
            <a:custGeom>
              <a:avLst/>
              <a:gdLst>
                <a:gd name="T0" fmla="*/ 0 w 245"/>
                <a:gd name="T1" fmla="*/ 49 h 273"/>
                <a:gd name="T2" fmla="*/ 20 w 245"/>
                <a:gd name="T3" fmla="*/ 62 h 273"/>
                <a:gd name="T4" fmla="*/ 34 w 245"/>
                <a:gd name="T5" fmla="*/ 81 h 273"/>
                <a:gd name="T6" fmla="*/ 40 w 245"/>
                <a:gd name="T7" fmla="*/ 110 h 273"/>
                <a:gd name="T8" fmla="*/ 42 w 245"/>
                <a:gd name="T9" fmla="*/ 125 h 273"/>
                <a:gd name="T10" fmla="*/ 48 w 245"/>
                <a:gd name="T11" fmla="*/ 137 h 273"/>
                <a:gd name="T12" fmla="*/ 51 w 245"/>
                <a:gd name="T13" fmla="*/ 115 h 273"/>
                <a:gd name="T14" fmla="*/ 46 w 245"/>
                <a:gd name="T15" fmla="*/ 93 h 273"/>
                <a:gd name="T16" fmla="*/ 40 w 245"/>
                <a:gd name="T17" fmla="*/ 76 h 273"/>
                <a:gd name="T18" fmla="*/ 48 w 245"/>
                <a:gd name="T19" fmla="*/ 63 h 273"/>
                <a:gd name="T20" fmla="*/ 123 w 245"/>
                <a:gd name="T21" fmla="*/ 0 h 273"/>
                <a:gd name="T22" fmla="*/ 118 w 245"/>
                <a:gd name="T23" fmla="*/ 0 h 273"/>
                <a:gd name="T24" fmla="*/ 40 w 245"/>
                <a:gd name="T25" fmla="*/ 63 h 273"/>
                <a:gd name="T26" fmla="*/ 30 w 245"/>
                <a:gd name="T27" fmla="*/ 63 h 273"/>
                <a:gd name="T28" fmla="*/ 20 w 245"/>
                <a:gd name="T29" fmla="*/ 51 h 273"/>
                <a:gd name="T30" fmla="*/ 0 w 245"/>
                <a:gd name="T31" fmla="*/ 49 h 273"/>
                <a:gd name="T32" fmla="*/ 0 w 245"/>
                <a:gd name="T33" fmla="*/ 49 h 2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5"/>
                <a:gd name="T52" fmla="*/ 0 h 273"/>
                <a:gd name="T53" fmla="*/ 245 w 245"/>
                <a:gd name="T54" fmla="*/ 273 h 2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5" h="273">
                  <a:moveTo>
                    <a:pt x="0" y="97"/>
                  </a:moveTo>
                  <a:lnTo>
                    <a:pt x="40" y="123"/>
                  </a:lnTo>
                  <a:lnTo>
                    <a:pt x="68" y="161"/>
                  </a:lnTo>
                  <a:lnTo>
                    <a:pt x="80" y="220"/>
                  </a:lnTo>
                  <a:lnTo>
                    <a:pt x="84" y="249"/>
                  </a:lnTo>
                  <a:lnTo>
                    <a:pt x="95" y="273"/>
                  </a:lnTo>
                  <a:lnTo>
                    <a:pt x="101" y="230"/>
                  </a:lnTo>
                  <a:lnTo>
                    <a:pt x="91" y="186"/>
                  </a:lnTo>
                  <a:lnTo>
                    <a:pt x="80" y="152"/>
                  </a:lnTo>
                  <a:lnTo>
                    <a:pt x="95" y="125"/>
                  </a:lnTo>
                  <a:lnTo>
                    <a:pt x="245" y="0"/>
                  </a:lnTo>
                  <a:lnTo>
                    <a:pt x="236" y="0"/>
                  </a:lnTo>
                  <a:lnTo>
                    <a:pt x="80" y="125"/>
                  </a:lnTo>
                  <a:lnTo>
                    <a:pt x="59" y="125"/>
                  </a:lnTo>
                  <a:lnTo>
                    <a:pt x="40" y="102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7" name="Freeform 25"/>
            <p:cNvSpPr>
              <a:spLocks/>
            </p:cNvSpPr>
            <p:nvPr/>
          </p:nvSpPr>
          <p:spPr bwMode="auto">
            <a:xfrm>
              <a:off x="4006" y="1827"/>
              <a:ext cx="16" cy="35"/>
            </a:xfrm>
            <a:custGeom>
              <a:avLst/>
              <a:gdLst>
                <a:gd name="T0" fmla="*/ 16 w 32"/>
                <a:gd name="T1" fmla="*/ 13 h 68"/>
                <a:gd name="T2" fmla="*/ 10 w 32"/>
                <a:gd name="T3" fmla="*/ 13 h 68"/>
                <a:gd name="T4" fmla="*/ 7 w 32"/>
                <a:gd name="T5" fmla="*/ 0 h 68"/>
                <a:gd name="T6" fmla="*/ 0 w 32"/>
                <a:gd name="T7" fmla="*/ 29 h 68"/>
                <a:gd name="T8" fmla="*/ 13 w 32"/>
                <a:gd name="T9" fmla="*/ 35 h 68"/>
                <a:gd name="T10" fmla="*/ 16 w 32"/>
                <a:gd name="T11" fmla="*/ 13 h 68"/>
                <a:gd name="T12" fmla="*/ 16 w 32"/>
                <a:gd name="T13" fmla="*/ 13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68"/>
                <a:gd name="T23" fmla="*/ 32 w 32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68">
                  <a:moveTo>
                    <a:pt x="32" y="26"/>
                  </a:moveTo>
                  <a:lnTo>
                    <a:pt x="21" y="26"/>
                  </a:lnTo>
                  <a:lnTo>
                    <a:pt x="15" y="0"/>
                  </a:lnTo>
                  <a:lnTo>
                    <a:pt x="0" y="57"/>
                  </a:lnTo>
                  <a:lnTo>
                    <a:pt x="27" y="68"/>
                  </a:lnTo>
                  <a:lnTo>
                    <a:pt x="32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8" name="Freeform 26"/>
            <p:cNvSpPr>
              <a:spLocks/>
            </p:cNvSpPr>
            <p:nvPr/>
          </p:nvSpPr>
          <p:spPr bwMode="auto">
            <a:xfrm>
              <a:off x="4014" y="1822"/>
              <a:ext cx="71" cy="31"/>
            </a:xfrm>
            <a:custGeom>
              <a:avLst/>
              <a:gdLst>
                <a:gd name="T0" fmla="*/ 28 w 143"/>
                <a:gd name="T1" fmla="*/ 31 h 63"/>
                <a:gd name="T2" fmla="*/ 20 w 143"/>
                <a:gd name="T3" fmla="*/ 19 h 63"/>
                <a:gd name="T4" fmla="*/ 19 w 143"/>
                <a:gd name="T5" fmla="*/ 12 h 63"/>
                <a:gd name="T6" fmla="*/ 0 w 143"/>
                <a:gd name="T7" fmla="*/ 26 h 63"/>
                <a:gd name="T8" fmla="*/ 12 w 143"/>
                <a:gd name="T9" fmla="*/ 6 h 63"/>
                <a:gd name="T10" fmla="*/ 7 w 143"/>
                <a:gd name="T11" fmla="*/ 3 h 63"/>
                <a:gd name="T12" fmla="*/ 30 w 143"/>
                <a:gd name="T13" fmla="*/ 0 h 63"/>
                <a:gd name="T14" fmla="*/ 56 w 143"/>
                <a:gd name="T15" fmla="*/ 4 h 63"/>
                <a:gd name="T16" fmla="*/ 65 w 143"/>
                <a:gd name="T17" fmla="*/ 8 h 63"/>
                <a:gd name="T18" fmla="*/ 48 w 143"/>
                <a:gd name="T19" fmla="*/ 8 h 63"/>
                <a:gd name="T20" fmla="*/ 71 w 143"/>
                <a:gd name="T21" fmla="*/ 16 h 63"/>
                <a:gd name="T22" fmla="*/ 44 w 143"/>
                <a:gd name="T23" fmla="*/ 26 h 63"/>
                <a:gd name="T24" fmla="*/ 28 w 143"/>
                <a:gd name="T25" fmla="*/ 31 h 63"/>
                <a:gd name="T26" fmla="*/ 28 w 143"/>
                <a:gd name="T27" fmla="*/ 31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3"/>
                <a:gd name="T43" fmla="*/ 0 h 63"/>
                <a:gd name="T44" fmla="*/ 143 w 143"/>
                <a:gd name="T45" fmla="*/ 63 h 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3" h="63">
                  <a:moveTo>
                    <a:pt x="57" y="63"/>
                  </a:moveTo>
                  <a:lnTo>
                    <a:pt x="40" y="38"/>
                  </a:lnTo>
                  <a:lnTo>
                    <a:pt x="38" y="25"/>
                  </a:lnTo>
                  <a:lnTo>
                    <a:pt x="0" y="53"/>
                  </a:lnTo>
                  <a:lnTo>
                    <a:pt x="25" y="13"/>
                  </a:lnTo>
                  <a:lnTo>
                    <a:pt x="14" y="6"/>
                  </a:lnTo>
                  <a:lnTo>
                    <a:pt x="61" y="0"/>
                  </a:lnTo>
                  <a:lnTo>
                    <a:pt x="112" y="8"/>
                  </a:lnTo>
                  <a:lnTo>
                    <a:pt x="130" y="17"/>
                  </a:lnTo>
                  <a:lnTo>
                    <a:pt x="97" y="17"/>
                  </a:lnTo>
                  <a:lnTo>
                    <a:pt x="143" y="32"/>
                  </a:lnTo>
                  <a:lnTo>
                    <a:pt x="88" y="53"/>
                  </a:lnTo>
                  <a:lnTo>
                    <a:pt x="57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9" name="Freeform 27"/>
            <p:cNvSpPr>
              <a:spLocks/>
            </p:cNvSpPr>
            <p:nvPr/>
          </p:nvSpPr>
          <p:spPr bwMode="auto">
            <a:xfrm>
              <a:off x="3756" y="1582"/>
              <a:ext cx="88" cy="132"/>
            </a:xfrm>
            <a:custGeom>
              <a:avLst/>
              <a:gdLst>
                <a:gd name="T0" fmla="*/ 7 w 177"/>
                <a:gd name="T1" fmla="*/ 47 h 264"/>
                <a:gd name="T2" fmla="*/ 0 w 177"/>
                <a:gd name="T3" fmla="*/ 69 h 264"/>
                <a:gd name="T4" fmla="*/ 0 w 177"/>
                <a:gd name="T5" fmla="*/ 90 h 264"/>
                <a:gd name="T6" fmla="*/ 7 w 177"/>
                <a:gd name="T7" fmla="*/ 105 h 264"/>
                <a:gd name="T8" fmla="*/ 8 w 177"/>
                <a:gd name="T9" fmla="*/ 110 h 264"/>
                <a:gd name="T10" fmla="*/ 12 w 177"/>
                <a:gd name="T11" fmla="*/ 132 h 264"/>
                <a:gd name="T12" fmla="*/ 26 w 177"/>
                <a:gd name="T13" fmla="*/ 94 h 264"/>
                <a:gd name="T14" fmla="*/ 37 w 177"/>
                <a:gd name="T15" fmla="*/ 105 h 264"/>
                <a:gd name="T16" fmla="*/ 37 w 177"/>
                <a:gd name="T17" fmla="*/ 79 h 264"/>
                <a:gd name="T18" fmla="*/ 49 w 177"/>
                <a:gd name="T19" fmla="*/ 50 h 264"/>
                <a:gd name="T20" fmla="*/ 68 w 177"/>
                <a:gd name="T21" fmla="*/ 41 h 264"/>
                <a:gd name="T22" fmla="*/ 88 w 177"/>
                <a:gd name="T23" fmla="*/ 31 h 264"/>
                <a:gd name="T24" fmla="*/ 60 w 177"/>
                <a:gd name="T25" fmla="*/ 34 h 264"/>
                <a:gd name="T26" fmla="*/ 66 w 177"/>
                <a:gd name="T27" fmla="*/ 22 h 264"/>
                <a:gd name="T28" fmla="*/ 47 w 177"/>
                <a:gd name="T29" fmla="*/ 23 h 264"/>
                <a:gd name="T30" fmla="*/ 63 w 177"/>
                <a:gd name="T31" fmla="*/ 8 h 264"/>
                <a:gd name="T32" fmla="*/ 42 w 177"/>
                <a:gd name="T33" fmla="*/ 16 h 264"/>
                <a:gd name="T34" fmla="*/ 49 w 177"/>
                <a:gd name="T35" fmla="*/ 0 h 264"/>
                <a:gd name="T36" fmla="*/ 21 w 177"/>
                <a:gd name="T37" fmla="*/ 29 h 264"/>
                <a:gd name="T38" fmla="*/ 37 w 177"/>
                <a:gd name="T39" fmla="*/ 18 h 264"/>
                <a:gd name="T40" fmla="*/ 33 w 177"/>
                <a:gd name="T41" fmla="*/ 31 h 264"/>
                <a:gd name="T42" fmla="*/ 42 w 177"/>
                <a:gd name="T43" fmla="*/ 29 h 264"/>
                <a:gd name="T44" fmla="*/ 33 w 177"/>
                <a:gd name="T45" fmla="*/ 45 h 264"/>
                <a:gd name="T46" fmla="*/ 47 w 177"/>
                <a:gd name="T47" fmla="*/ 36 h 264"/>
                <a:gd name="T48" fmla="*/ 37 w 177"/>
                <a:gd name="T49" fmla="*/ 54 h 264"/>
                <a:gd name="T50" fmla="*/ 33 w 177"/>
                <a:gd name="T51" fmla="*/ 75 h 264"/>
                <a:gd name="T52" fmla="*/ 33 w 177"/>
                <a:gd name="T53" fmla="*/ 88 h 264"/>
                <a:gd name="T54" fmla="*/ 14 w 177"/>
                <a:gd name="T55" fmla="*/ 81 h 264"/>
                <a:gd name="T56" fmla="*/ 10 w 177"/>
                <a:gd name="T57" fmla="*/ 90 h 264"/>
                <a:gd name="T58" fmla="*/ 6 w 177"/>
                <a:gd name="T59" fmla="*/ 81 h 264"/>
                <a:gd name="T60" fmla="*/ 6 w 177"/>
                <a:gd name="T61" fmla="*/ 61 h 264"/>
                <a:gd name="T62" fmla="*/ 7 w 177"/>
                <a:gd name="T63" fmla="*/ 47 h 264"/>
                <a:gd name="T64" fmla="*/ 7 w 177"/>
                <a:gd name="T65" fmla="*/ 47 h 2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7"/>
                <a:gd name="T100" fmla="*/ 0 h 264"/>
                <a:gd name="T101" fmla="*/ 177 w 177"/>
                <a:gd name="T102" fmla="*/ 264 h 2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7" h="264">
                  <a:moveTo>
                    <a:pt x="15" y="95"/>
                  </a:moveTo>
                  <a:lnTo>
                    <a:pt x="0" y="139"/>
                  </a:lnTo>
                  <a:lnTo>
                    <a:pt x="0" y="181"/>
                  </a:lnTo>
                  <a:lnTo>
                    <a:pt x="15" y="211"/>
                  </a:lnTo>
                  <a:lnTo>
                    <a:pt x="17" y="221"/>
                  </a:lnTo>
                  <a:lnTo>
                    <a:pt x="25" y="264"/>
                  </a:lnTo>
                  <a:lnTo>
                    <a:pt x="53" y="188"/>
                  </a:lnTo>
                  <a:lnTo>
                    <a:pt x="74" y="211"/>
                  </a:lnTo>
                  <a:lnTo>
                    <a:pt x="74" y="158"/>
                  </a:lnTo>
                  <a:lnTo>
                    <a:pt x="99" y="101"/>
                  </a:lnTo>
                  <a:lnTo>
                    <a:pt x="137" y="82"/>
                  </a:lnTo>
                  <a:lnTo>
                    <a:pt x="177" y="63"/>
                  </a:lnTo>
                  <a:lnTo>
                    <a:pt x="120" y="69"/>
                  </a:lnTo>
                  <a:lnTo>
                    <a:pt x="133" y="44"/>
                  </a:lnTo>
                  <a:lnTo>
                    <a:pt x="95" y="46"/>
                  </a:lnTo>
                  <a:lnTo>
                    <a:pt x="126" y="17"/>
                  </a:lnTo>
                  <a:lnTo>
                    <a:pt x="84" y="32"/>
                  </a:lnTo>
                  <a:lnTo>
                    <a:pt x="99" y="0"/>
                  </a:lnTo>
                  <a:lnTo>
                    <a:pt x="42" y="59"/>
                  </a:lnTo>
                  <a:lnTo>
                    <a:pt x="74" y="36"/>
                  </a:lnTo>
                  <a:lnTo>
                    <a:pt x="67" y="63"/>
                  </a:lnTo>
                  <a:lnTo>
                    <a:pt x="84" y="59"/>
                  </a:lnTo>
                  <a:lnTo>
                    <a:pt x="67" y="91"/>
                  </a:lnTo>
                  <a:lnTo>
                    <a:pt x="95" y="72"/>
                  </a:lnTo>
                  <a:lnTo>
                    <a:pt x="74" y="109"/>
                  </a:lnTo>
                  <a:lnTo>
                    <a:pt x="67" y="150"/>
                  </a:lnTo>
                  <a:lnTo>
                    <a:pt x="67" y="177"/>
                  </a:lnTo>
                  <a:lnTo>
                    <a:pt x="29" y="162"/>
                  </a:lnTo>
                  <a:lnTo>
                    <a:pt x="21" y="181"/>
                  </a:lnTo>
                  <a:lnTo>
                    <a:pt x="12" y="162"/>
                  </a:lnTo>
                  <a:lnTo>
                    <a:pt x="12" y="122"/>
                  </a:lnTo>
                  <a:lnTo>
                    <a:pt x="15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0" name="Freeform 28"/>
            <p:cNvSpPr>
              <a:spLocks/>
            </p:cNvSpPr>
            <p:nvPr/>
          </p:nvSpPr>
          <p:spPr bwMode="auto">
            <a:xfrm>
              <a:off x="3825" y="1507"/>
              <a:ext cx="351" cy="143"/>
            </a:xfrm>
            <a:custGeom>
              <a:avLst/>
              <a:gdLst>
                <a:gd name="T0" fmla="*/ 13 w 701"/>
                <a:gd name="T1" fmla="*/ 116 h 285"/>
                <a:gd name="T2" fmla="*/ 54 w 701"/>
                <a:gd name="T3" fmla="*/ 126 h 285"/>
                <a:gd name="T4" fmla="*/ 66 w 701"/>
                <a:gd name="T5" fmla="*/ 123 h 285"/>
                <a:gd name="T6" fmla="*/ 43 w 701"/>
                <a:gd name="T7" fmla="*/ 114 h 285"/>
                <a:gd name="T8" fmla="*/ 52 w 701"/>
                <a:gd name="T9" fmla="*/ 107 h 285"/>
                <a:gd name="T10" fmla="*/ 26 w 701"/>
                <a:gd name="T11" fmla="*/ 96 h 285"/>
                <a:gd name="T12" fmla="*/ 43 w 701"/>
                <a:gd name="T13" fmla="*/ 91 h 285"/>
                <a:gd name="T14" fmla="*/ 19 w 701"/>
                <a:gd name="T15" fmla="*/ 82 h 285"/>
                <a:gd name="T16" fmla="*/ 43 w 701"/>
                <a:gd name="T17" fmla="*/ 74 h 285"/>
                <a:gd name="T18" fmla="*/ 0 w 701"/>
                <a:gd name="T19" fmla="*/ 71 h 285"/>
                <a:gd name="T20" fmla="*/ 33 w 701"/>
                <a:gd name="T21" fmla="*/ 60 h 285"/>
                <a:gd name="T22" fmla="*/ 52 w 701"/>
                <a:gd name="T23" fmla="*/ 42 h 285"/>
                <a:gd name="T24" fmla="*/ 72 w 701"/>
                <a:gd name="T25" fmla="*/ 24 h 285"/>
                <a:gd name="T26" fmla="*/ 102 w 701"/>
                <a:gd name="T27" fmla="*/ 7 h 285"/>
                <a:gd name="T28" fmla="*/ 136 w 701"/>
                <a:gd name="T29" fmla="*/ 0 h 285"/>
                <a:gd name="T30" fmla="*/ 165 w 701"/>
                <a:gd name="T31" fmla="*/ 2 h 285"/>
                <a:gd name="T32" fmla="*/ 200 w 701"/>
                <a:gd name="T33" fmla="*/ 19 h 285"/>
                <a:gd name="T34" fmla="*/ 243 w 701"/>
                <a:gd name="T35" fmla="*/ 26 h 285"/>
                <a:gd name="T36" fmla="*/ 276 w 701"/>
                <a:gd name="T37" fmla="*/ 30 h 285"/>
                <a:gd name="T38" fmla="*/ 322 w 701"/>
                <a:gd name="T39" fmla="*/ 52 h 285"/>
                <a:gd name="T40" fmla="*/ 351 w 701"/>
                <a:gd name="T41" fmla="*/ 77 h 285"/>
                <a:gd name="T42" fmla="*/ 324 w 701"/>
                <a:gd name="T43" fmla="*/ 60 h 285"/>
                <a:gd name="T44" fmla="*/ 280 w 701"/>
                <a:gd name="T45" fmla="*/ 38 h 285"/>
                <a:gd name="T46" fmla="*/ 230 w 701"/>
                <a:gd name="T47" fmla="*/ 28 h 285"/>
                <a:gd name="T48" fmla="*/ 187 w 701"/>
                <a:gd name="T49" fmla="*/ 19 h 285"/>
                <a:gd name="T50" fmla="*/ 148 w 701"/>
                <a:gd name="T51" fmla="*/ 7 h 285"/>
                <a:gd name="T52" fmla="*/ 117 w 701"/>
                <a:gd name="T53" fmla="*/ 7 h 285"/>
                <a:gd name="T54" fmla="*/ 85 w 701"/>
                <a:gd name="T55" fmla="*/ 20 h 285"/>
                <a:gd name="T56" fmla="*/ 68 w 701"/>
                <a:gd name="T57" fmla="*/ 33 h 285"/>
                <a:gd name="T58" fmla="*/ 54 w 701"/>
                <a:gd name="T59" fmla="*/ 52 h 285"/>
                <a:gd name="T60" fmla="*/ 74 w 701"/>
                <a:gd name="T61" fmla="*/ 47 h 285"/>
                <a:gd name="T62" fmla="*/ 100 w 701"/>
                <a:gd name="T63" fmla="*/ 35 h 285"/>
                <a:gd name="T64" fmla="*/ 89 w 701"/>
                <a:gd name="T65" fmla="*/ 54 h 285"/>
                <a:gd name="T66" fmla="*/ 68 w 701"/>
                <a:gd name="T67" fmla="*/ 75 h 285"/>
                <a:gd name="T68" fmla="*/ 91 w 701"/>
                <a:gd name="T69" fmla="*/ 65 h 285"/>
                <a:gd name="T70" fmla="*/ 62 w 701"/>
                <a:gd name="T71" fmla="*/ 97 h 285"/>
                <a:gd name="T72" fmla="*/ 93 w 701"/>
                <a:gd name="T73" fmla="*/ 77 h 285"/>
                <a:gd name="T74" fmla="*/ 82 w 701"/>
                <a:gd name="T75" fmla="*/ 97 h 285"/>
                <a:gd name="T76" fmla="*/ 66 w 701"/>
                <a:gd name="T77" fmla="*/ 107 h 285"/>
                <a:gd name="T78" fmla="*/ 91 w 701"/>
                <a:gd name="T79" fmla="*/ 110 h 285"/>
                <a:gd name="T80" fmla="*/ 74 w 701"/>
                <a:gd name="T81" fmla="*/ 117 h 285"/>
                <a:gd name="T82" fmla="*/ 98 w 701"/>
                <a:gd name="T83" fmla="*/ 117 h 285"/>
                <a:gd name="T84" fmla="*/ 127 w 701"/>
                <a:gd name="T85" fmla="*/ 105 h 285"/>
                <a:gd name="T86" fmla="*/ 165 w 701"/>
                <a:gd name="T87" fmla="*/ 77 h 285"/>
                <a:gd name="T88" fmla="*/ 191 w 701"/>
                <a:gd name="T89" fmla="*/ 72 h 285"/>
                <a:gd name="T90" fmla="*/ 158 w 701"/>
                <a:gd name="T91" fmla="*/ 65 h 285"/>
                <a:gd name="T92" fmla="*/ 197 w 701"/>
                <a:gd name="T93" fmla="*/ 63 h 285"/>
                <a:gd name="T94" fmla="*/ 222 w 701"/>
                <a:gd name="T95" fmla="*/ 72 h 285"/>
                <a:gd name="T96" fmla="*/ 273 w 701"/>
                <a:gd name="T97" fmla="*/ 117 h 285"/>
                <a:gd name="T98" fmla="*/ 299 w 701"/>
                <a:gd name="T99" fmla="*/ 126 h 285"/>
                <a:gd name="T100" fmla="*/ 337 w 701"/>
                <a:gd name="T101" fmla="*/ 126 h 285"/>
                <a:gd name="T102" fmla="*/ 314 w 701"/>
                <a:gd name="T103" fmla="*/ 143 h 285"/>
                <a:gd name="T104" fmla="*/ 283 w 701"/>
                <a:gd name="T105" fmla="*/ 140 h 285"/>
                <a:gd name="T106" fmla="*/ 258 w 701"/>
                <a:gd name="T107" fmla="*/ 114 h 285"/>
                <a:gd name="T108" fmla="*/ 220 w 701"/>
                <a:gd name="T109" fmla="*/ 86 h 285"/>
                <a:gd name="T110" fmla="*/ 172 w 701"/>
                <a:gd name="T111" fmla="*/ 84 h 285"/>
                <a:gd name="T112" fmla="*/ 114 w 701"/>
                <a:gd name="T113" fmla="*/ 121 h 285"/>
                <a:gd name="T114" fmla="*/ 66 w 701"/>
                <a:gd name="T115" fmla="*/ 138 h 285"/>
                <a:gd name="T116" fmla="*/ 33 w 701"/>
                <a:gd name="T117" fmla="*/ 131 h 285"/>
                <a:gd name="T118" fmla="*/ 13 w 701"/>
                <a:gd name="T119" fmla="*/ 116 h 285"/>
                <a:gd name="T120" fmla="*/ 13 w 701"/>
                <a:gd name="T121" fmla="*/ 116 h 28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01"/>
                <a:gd name="T184" fmla="*/ 0 h 285"/>
                <a:gd name="T185" fmla="*/ 701 w 701"/>
                <a:gd name="T186" fmla="*/ 285 h 28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01" h="285">
                  <a:moveTo>
                    <a:pt x="25" y="232"/>
                  </a:moveTo>
                  <a:lnTo>
                    <a:pt x="108" y="251"/>
                  </a:lnTo>
                  <a:lnTo>
                    <a:pt x="131" y="245"/>
                  </a:lnTo>
                  <a:lnTo>
                    <a:pt x="85" y="228"/>
                  </a:lnTo>
                  <a:lnTo>
                    <a:pt x="104" y="213"/>
                  </a:lnTo>
                  <a:lnTo>
                    <a:pt x="51" y="192"/>
                  </a:lnTo>
                  <a:lnTo>
                    <a:pt x="85" y="182"/>
                  </a:lnTo>
                  <a:lnTo>
                    <a:pt x="38" y="163"/>
                  </a:lnTo>
                  <a:lnTo>
                    <a:pt x="85" y="148"/>
                  </a:lnTo>
                  <a:lnTo>
                    <a:pt x="0" y="141"/>
                  </a:lnTo>
                  <a:lnTo>
                    <a:pt x="66" y="120"/>
                  </a:lnTo>
                  <a:lnTo>
                    <a:pt x="103" y="84"/>
                  </a:lnTo>
                  <a:lnTo>
                    <a:pt x="144" y="48"/>
                  </a:lnTo>
                  <a:lnTo>
                    <a:pt x="203" y="13"/>
                  </a:lnTo>
                  <a:lnTo>
                    <a:pt x="272" y="0"/>
                  </a:lnTo>
                  <a:lnTo>
                    <a:pt x="329" y="4"/>
                  </a:lnTo>
                  <a:lnTo>
                    <a:pt x="399" y="38"/>
                  </a:lnTo>
                  <a:lnTo>
                    <a:pt x="485" y="51"/>
                  </a:lnTo>
                  <a:lnTo>
                    <a:pt x="551" y="59"/>
                  </a:lnTo>
                  <a:lnTo>
                    <a:pt x="643" y="103"/>
                  </a:lnTo>
                  <a:lnTo>
                    <a:pt x="701" y="154"/>
                  </a:lnTo>
                  <a:lnTo>
                    <a:pt x="648" y="120"/>
                  </a:lnTo>
                  <a:lnTo>
                    <a:pt x="559" y="76"/>
                  </a:lnTo>
                  <a:lnTo>
                    <a:pt x="460" y="55"/>
                  </a:lnTo>
                  <a:lnTo>
                    <a:pt x="373" y="38"/>
                  </a:lnTo>
                  <a:lnTo>
                    <a:pt x="295" y="13"/>
                  </a:lnTo>
                  <a:lnTo>
                    <a:pt x="234" y="13"/>
                  </a:lnTo>
                  <a:lnTo>
                    <a:pt x="169" y="40"/>
                  </a:lnTo>
                  <a:lnTo>
                    <a:pt x="135" y="65"/>
                  </a:lnTo>
                  <a:lnTo>
                    <a:pt x="108" y="103"/>
                  </a:lnTo>
                  <a:lnTo>
                    <a:pt x="148" y="93"/>
                  </a:lnTo>
                  <a:lnTo>
                    <a:pt x="200" y="70"/>
                  </a:lnTo>
                  <a:lnTo>
                    <a:pt x="177" y="108"/>
                  </a:lnTo>
                  <a:lnTo>
                    <a:pt x="135" y="150"/>
                  </a:lnTo>
                  <a:lnTo>
                    <a:pt x="181" y="129"/>
                  </a:lnTo>
                  <a:lnTo>
                    <a:pt x="123" y="194"/>
                  </a:lnTo>
                  <a:lnTo>
                    <a:pt x="186" y="154"/>
                  </a:lnTo>
                  <a:lnTo>
                    <a:pt x="163" y="194"/>
                  </a:lnTo>
                  <a:lnTo>
                    <a:pt x="131" y="213"/>
                  </a:lnTo>
                  <a:lnTo>
                    <a:pt x="181" y="219"/>
                  </a:lnTo>
                  <a:lnTo>
                    <a:pt x="148" y="234"/>
                  </a:lnTo>
                  <a:lnTo>
                    <a:pt x="196" y="234"/>
                  </a:lnTo>
                  <a:lnTo>
                    <a:pt x="253" y="209"/>
                  </a:lnTo>
                  <a:lnTo>
                    <a:pt x="329" y="154"/>
                  </a:lnTo>
                  <a:lnTo>
                    <a:pt x="382" y="143"/>
                  </a:lnTo>
                  <a:lnTo>
                    <a:pt x="316" y="129"/>
                  </a:lnTo>
                  <a:lnTo>
                    <a:pt x="393" y="125"/>
                  </a:lnTo>
                  <a:lnTo>
                    <a:pt x="443" y="143"/>
                  </a:lnTo>
                  <a:lnTo>
                    <a:pt x="546" y="234"/>
                  </a:lnTo>
                  <a:lnTo>
                    <a:pt x="597" y="251"/>
                  </a:lnTo>
                  <a:lnTo>
                    <a:pt x="673" y="251"/>
                  </a:lnTo>
                  <a:lnTo>
                    <a:pt x="627" y="285"/>
                  </a:lnTo>
                  <a:lnTo>
                    <a:pt x="566" y="279"/>
                  </a:lnTo>
                  <a:lnTo>
                    <a:pt x="515" y="228"/>
                  </a:lnTo>
                  <a:lnTo>
                    <a:pt x="439" y="171"/>
                  </a:lnTo>
                  <a:lnTo>
                    <a:pt x="344" y="167"/>
                  </a:lnTo>
                  <a:lnTo>
                    <a:pt x="228" y="241"/>
                  </a:lnTo>
                  <a:lnTo>
                    <a:pt x="131" y="276"/>
                  </a:lnTo>
                  <a:lnTo>
                    <a:pt x="66" y="262"/>
                  </a:lnTo>
                  <a:lnTo>
                    <a:pt x="25" y="2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1" name="Freeform 29"/>
            <p:cNvSpPr>
              <a:spLocks/>
            </p:cNvSpPr>
            <p:nvPr/>
          </p:nvSpPr>
          <p:spPr bwMode="auto">
            <a:xfrm>
              <a:off x="4129" y="1582"/>
              <a:ext cx="145" cy="144"/>
            </a:xfrm>
            <a:custGeom>
              <a:avLst/>
              <a:gdLst>
                <a:gd name="T0" fmla="*/ 44 w 289"/>
                <a:gd name="T1" fmla="*/ 0 h 287"/>
                <a:gd name="T2" fmla="*/ 70 w 289"/>
                <a:gd name="T3" fmla="*/ 15 h 287"/>
                <a:gd name="T4" fmla="*/ 92 w 289"/>
                <a:gd name="T5" fmla="*/ 51 h 287"/>
                <a:gd name="T6" fmla="*/ 95 w 289"/>
                <a:gd name="T7" fmla="*/ 63 h 287"/>
                <a:gd name="T8" fmla="*/ 118 w 289"/>
                <a:gd name="T9" fmla="*/ 81 h 287"/>
                <a:gd name="T10" fmla="*/ 145 w 289"/>
                <a:gd name="T11" fmla="*/ 144 h 287"/>
                <a:gd name="T12" fmla="*/ 99 w 289"/>
                <a:gd name="T13" fmla="*/ 81 h 287"/>
                <a:gd name="T14" fmla="*/ 68 w 289"/>
                <a:gd name="T15" fmla="*/ 63 h 287"/>
                <a:gd name="T16" fmla="*/ 43 w 289"/>
                <a:gd name="T17" fmla="*/ 48 h 287"/>
                <a:gd name="T18" fmla="*/ 19 w 289"/>
                <a:gd name="T19" fmla="*/ 55 h 287"/>
                <a:gd name="T20" fmla="*/ 26 w 289"/>
                <a:gd name="T21" fmla="*/ 44 h 287"/>
                <a:gd name="T22" fmla="*/ 0 w 289"/>
                <a:gd name="T23" fmla="*/ 22 h 287"/>
                <a:gd name="T24" fmla="*/ 54 w 289"/>
                <a:gd name="T25" fmla="*/ 44 h 287"/>
                <a:gd name="T26" fmla="*/ 35 w 289"/>
                <a:gd name="T27" fmla="*/ 23 h 287"/>
                <a:gd name="T28" fmla="*/ 77 w 289"/>
                <a:gd name="T29" fmla="*/ 42 h 287"/>
                <a:gd name="T30" fmla="*/ 63 w 289"/>
                <a:gd name="T31" fmla="*/ 18 h 287"/>
                <a:gd name="T32" fmla="*/ 44 w 289"/>
                <a:gd name="T33" fmla="*/ 0 h 287"/>
                <a:gd name="T34" fmla="*/ 44 w 289"/>
                <a:gd name="T35" fmla="*/ 0 h 28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9"/>
                <a:gd name="T55" fmla="*/ 0 h 287"/>
                <a:gd name="T56" fmla="*/ 289 w 289"/>
                <a:gd name="T57" fmla="*/ 287 h 28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9" h="287">
                  <a:moveTo>
                    <a:pt x="88" y="0"/>
                  </a:moveTo>
                  <a:lnTo>
                    <a:pt x="139" y="29"/>
                  </a:lnTo>
                  <a:lnTo>
                    <a:pt x="183" y="101"/>
                  </a:lnTo>
                  <a:lnTo>
                    <a:pt x="189" y="126"/>
                  </a:lnTo>
                  <a:lnTo>
                    <a:pt x="236" y="162"/>
                  </a:lnTo>
                  <a:lnTo>
                    <a:pt x="289" y="287"/>
                  </a:lnTo>
                  <a:lnTo>
                    <a:pt x="198" y="162"/>
                  </a:lnTo>
                  <a:lnTo>
                    <a:pt x="135" y="126"/>
                  </a:lnTo>
                  <a:lnTo>
                    <a:pt x="86" y="95"/>
                  </a:lnTo>
                  <a:lnTo>
                    <a:pt x="38" y="109"/>
                  </a:lnTo>
                  <a:lnTo>
                    <a:pt x="52" y="88"/>
                  </a:lnTo>
                  <a:lnTo>
                    <a:pt x="0" y="44"/>
                  </a:lnTo>
                  <a:lnTo>
                    <a:pt x="107" y="88"/>
                  </a:lnTo>
                  <a:lnTo>
                    <a:pt x="69" y="46"/>
                  </a:lnTo>
                  <a:lnTo>
                    <a:pt x="154" y="84"/>
                  </a:lnTo>
                  <a:lnTo>
                    <a:pt x="126" y="3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2" name="Freeform 30"/>
            <p:cNvSpPr>
              <a:spLocks/>
            </p:cNvSpPr>
            <p:nvPr/>
          </p:nvSpPr>
          <p:spPr bwMode="auto">
            <a:xfrm>
              <a:off x="4147" y="1648"/>
              <a:ext cx="127" cy="177"/>
            </a:xfrm>
            <a:custGeom>
              <a:avLst/>
              <a:gdLst>
                <a:gd name="T0" fmla="*/ 0 w 253"/>
                <a:gd name="T1" fmla="*/ 0 h 356"/>
                <a:gd name="T2" fmla="*/ 19 w 253"/>
                <a:gd name="T3" fmla="*/ 30 h 356"/>
                <a:gd name="T4" fmla="*/ 28 w 253"/>
                <a:gd name="T5" fmla="*/ 89 h 356"/>
                <a:gd name="T6" fmla="*/ 41 w 253"/>
                <a:gd name="T7" fmla="*/ 59 h 356"/>
                <a:gd name="T8" fmla="*/ 46 w 253"/>
                <a:gd name="T9" fmla="*/ 102 h 356"/>
                <a:gd name="T10" fmla="*/ 56 w 253"/>
                <a:gd name="T11" fmla="*/ 94 h 356"/>
                <a:gd name="T12" fmla="*/ 78 w 253"/>
                <a:gd name="T13" fmla="*/ 115 h 356"/>
                <a:gd name="T14" fmla="*/ 94 w 253"/>
                <a:gd name="T15" fmla="*/ 118 h 356"/>
                <a:gd name="T16" fmla="*/ 103 w 253"/>
                <a:gd name="T17" fmla="*/ 139 h 356"/>
                <a:gd name="T18" fmla="*/ 116 w 253"/>
                <a:gd name="T19" fmla="*/ 115 h 356"/>
                <a:gd name="T20" fmla="*/ 127 w 253"/>
                <a:gd name="T21" fmla="*/ 89 h 356"/>
                <a:gd name="T22" fmla="*/ 127 w 253"/>
                <a:gd name="T23" fmla="*/ 123 h 356"/>
                <a:gd name="T24" fmla="*/ 98 w 253"/>
                <a:gd name="T25" fmla="*/ 163 h 356"/>
                <a:gd name="T26" fmla="*/ 74 w 253"/>
                <a:gd name="T27" fmla="*/ 177 h 356"/>
                <a:gd name="T28" fmla="*/ 59 w 253"/>
                <a:gd name="T29" fmla="*/ 169 h 356"/>
                <a:gd name="T30" fmla="*/ 56 w 253"/>
                <a:gd name="T31" fmla="*/ 139 h 356"/>
                <a:gd name="T32" fmla="*/ 33 w 253"/>
                <a:gd name="T33" fmla="*/ 125 h 356"/>
                <a:gd name="T34" fmla="*/ 19 w 253"/>
                <a:gd name="T35" fmla="*/ 92 h 356"/>
                <a:gd name="T36" fmla="*/ 19 w 253"/>
                <a:gd name="T37" fmla="*/ 32 h 356"/>
                <a:gd name="T38" fmla="*/ 0 w 253"/>
                <a:gd name="T39" fmla="*/ 0 h 356"/>
                <a:gd name="T40" fmla="*/ 0 w 253"/>
                <a:gd name="T41" fmla="*/ 0 h 3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3"/>
                <a:gd name="T64" fmla="*/ 0 h 356"/>
                <a:gd name="T65" fmla="*/ 253 w 253"/>
                <a:gd name="T66" fmla="*/ 356 h 3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3" h="356">
                  <a:moveTo>
                    <a:pt x="0" y="0"/>
                  </a:moveTo>
                  <a:lnTo>
                    <a:pt x="38" y="61"/>
                  </a:lnTo>
                  <a:lnTo>
                    <a:pt x="56" y="179"/>
                  </a:lnTo>
                  <a:lnTo>
                    <a:pt x="82" y="118"/>
                  </a:lnTo>
                  <a:lnTo>
                    <a:pt x="92" y="206"/>
                  </a:lnTo>
                  <a:lnTo>
                    <a:pt x="111" y="189"/>
                  </a:lnTo>
                  <a:lnTo>
                    <a:pt x="156" y="232"/>
                  </a:lnTo>
                  <a:lnTo>
                    <a:pt x="187" y="238"/>
                  </a:lnTo>
                  <a:lnTo>
                    <a:pt x="206" y="280"/>
                  </a:lnTo>
                  <a:lnTo>
                    <a:pt x="232" y="232"/>
                  </a:lnTo>
                  <a:lnTo>
                    <a:pt x="253" y="179"/>
                  </a:lnTo>
                  <a:lnTo>
                    <a:pt x="253" y="247"/>
                  </a:lnTo>
                  <a:lnTo>
                    <a:pt x="196" y="327"/>
                  </a:lnTo>
                  <a:lnTo>
                    <a:pt x="147" y="356"/>
                  </a:lnTo>
                  <a:lnTo>
                    <a:pt x="118" y="339"/>
                  </a:lnTo>
                  <a:lnTo>
                    <a:pt x="111" y="280"/>
                  </a:lnTo>
                  <a:lnTo>
                    <a:pt x="65" y="251"/>
                  </a:lnTo>
                  <a:lnTo>
                    <a:pt x="37" y="185"/>
                  </a:lnTo>
                  <a:lnTo>
                    <a:pt x="37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3" name="Freeform 31"/>
            <p:cNvSpPr>
              <a:spLocks/>
            </p:cNvSpPr>
            <p:nvPr/>
          </p:nvSpPr>
          <p:spPr bwMode="auto">
            <a:xfrm>
              <a:off x="4226" y="1806"/>
              <a:ext cx="32" cy="113"/>
            </a:xfrm>
            <a:custGeom>
              <a:avLst/>
              <a:gdLst>
                <a:gd name="T0" fmla="*/ 4 w 65"/>
                <a:gd name="T1" fmla="*/ 7 h 226"/>
                <a:gd name="T2" fmla="*/ 0 w 65"/>
                <a:gd name="T3" fmla="*/ 19 h 226"/>
                <a:gd name="T4" fmla="*/ 8 w 65"/>
                <a:gd name="T5" fmla="*/ 48 h 226"/>
                <a:gd name="T6" fmla="*/ 16 w 65"/>
                <a:gd name="T7" fmla="*/ 113 h 226"/>
                <a:gd name="T8" fmla="*/ 16 w 65"/>
                <a:gd name="T9" fmla="*/ 56 h 226"/>
                <a:gd name="T10" fmla="*/ 12 w 65"/>
                <a:gd name="T11" fmla="*/ 36 h 226"/>
                <a:gd name="T12" fmla="*/ 24 w 65"/>
                <a:gd name="T13" fmla="*/ 59 h 226"/>
                <a:gd name="T14" fmla="*/ 26 w 65"/>
                <a:gd name="T15" fmla="*/ 83 h 226"/>
                <a:gd name="T16" fmla="*/ 32 w 65"/>
                <a:gd name="T17" fmla="*/ 37 h 226"/>
                <a:gd name="T18" fmla="*/ 13 w 65"/>
                <a:gd name="T19" fmla="*/ 0 h 226"/>
                <a:gd name="T20" fmla="*/ 4 w 65"/>
                <a:gd name="T21" fmla="*/ 7 h 226"/>
                <a:gd name="T22" fmla="*/ 4 w 65"/>
                <a:gd name="T23" fmla="*/ 7 h 2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"/>
                <a:gd name="T37" fmla="*/ 0 h 226"/>
                <a:gd name="T38" fmla="*/ 65 w 65"/>
                <a:gd name="T39" fmla="*/ 226 h 22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" h="226">
                  <a:moveTo>
                    <a:pt x="8" y="15"/>
                  </a:moveTo>
                  <a:lnTo>
                    <a:pt x="0" y="38"/>
                  </a:lnTo>
                  <a:lnTo>
                    <a:pt x="17" y="95"/>
                  </a:lnTo>
                  <a:lnTo>
                    <a:pt x="33" y="226"/>
                  </a:lnTo>
                  <a:lnTo>
                    <a:pt x="33" y="112"/>
                  </a:lnTo>
                  <a:lnTo>
                    <a:pt x="25" y="72"/>
                  </a:lnTo>
                  <a:lnTo>
                    <a:pt x="48" y="118"/>
                  </a:lnTo>
                  <a:lnTo>
                    <a:pt x="52" y="165"/>
                  </a:lnTo>
                  <a:lnTo>
                    <a:pt x="65" y="74"/>
                  </a:lnTo>
                  <a:lnTo>
                    <a:pt x="27" y="0"/>
                  </a:lnTo>
                  <a:lnTo>
                    <a:pt x="8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4" name="Freeform 32"/>
            <p:cNvSpPr>
              <a:spLocks/>
            </p:cNvSpPr>
            <p:nvPr/>
          </p:nvSpPr>
          <p:spPr bwMode="auto">
            <a:xfrm>
              <a:off x="4258" y="1771"/>
              <a:ext cx="16" cy="92"/>
            </a:xfrm>
            <a:custGeom>
              <a:avLst/>
              <a:gdLst>
                <a:gd name="T0" fmla="*/ 0 w 30"/>
                <a:gd name="T1" fmla="*/ 14 h 185"/>
                <a:gd name="T2" fmla="*/ 9 w 30"/>
                <a:gd name="T3" fmla="*/ 46 h 185"/>
                <a:gd name="T4" fmla="*/ 13 w 30"/>
                <a:gd name="T5" fmla="*/ 72 h 185"/>
                <a:gd name="T6" fmla="*/ 13 w 30"/>
                <a:gd name="T7" fmla="*/ 92 h 185"/>
                <a:gd name="T8" fmla="*/ 16 w 30"/>
                <a:gd name="T9" fmla="*/ 62 h 185"/>
                <a:gd name="T10" fmla="*/ 16 w 30"/>
                <a:gd name="T11" fmla="*/ 37 h 185"/>
                <a:gd name="T12" fmla="*/ 9 w 30"/>
                <a:gd name="T13" fmla="*/ 0 h 185"/>
                <a:gd name="T14" fmla="*/ 0 w 30"/>
                <a:gd name="T15" fmla="*/ 14 h 185"/>
                <a:gd name="T16" fmla="*/ 0 w 30"/>
                <a:gd name="T17" fmla="*/ 14 h 1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85"/>
                <a:gd name="T29" fmla="*/ 30 w 30"/>
                <a:gd name="T30" fmla="*/ 185 h 18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85">
                  <a:moveTo>
                    <a:pt x="0" y="29"/>
                  </a:moveTo>
                  <a:lnTo>
                    <a:pt x="17" y="92"/>
                  </a:lnTo>
                  <a:lnTo>
                    <a:pt x="25" y="145"/>
                  </a:lnTo>
                  <a:lnTo>
                    <a:pt x="25" y="185"/>
                  </a:lnTo>
                  <a:lnTo>
                    <a:pt x="30" y="124"/>
                  </a:lnTo>
                  <a:lnTo>
                    <a:pt x="30" y="75"/>
                  </a:lnTo>
                  <a:lnTo>
                    <a:pt x="17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5" name="Freeform 33"/>
            <p:cNvSpPr>
              <a:spLocks/>
            </p:cNvSpPr>
            <p:nvPr/>
          </p:nvSpPr>
          <p:spPr bwMode="auto">
            <a:xfrm>
              <a:off x="4111" y="1941"/>
              <a:ext cx="143" cy="281"/>
            </a:xfrm>
            <a:custGeom>
              <a:avLst/>
              <a:gdLst>
                <a:gd name="T0" fmla="*/ 138 w 285"/>
                <a:gd name="T1" fmla="*/ 0 h 560"/>
                <a:gd name="T2" fmla="*/ 143 w 285"/>
                <a:gd name="T3" fmla="*/ 61 h 560"/>
                <a:gd name="T4" fmla="*/ 132 w 285"/>
                <a:gd name="T5" fmla="*/ 107 h 560"/>
                <a:gd name="T6" fmla="*/ 108 w 285"/>
                <a:gd name="T7" fmla="*/ 184 h 560"/>
                <a:gd name="T8" fmla="*/ 83 w 285"/>
                <a:gd name="T9" fmla="*/ 219 h 560"/>
                <a:gd name="T10" fmla="*/ 58 w 285"/>
                <a:gd name="T11" fmla="*/ 241 h 560"/>
                <a:gd name="T12" fmla="*/ 26 w 285"/>
                <a:gd name="T13" fmla="*/ 263 h 560"/>
                <a:gd name="T14" fmla="*/ 0 w 285"/>
                <a:gd name="T15" fmla="*/ 281 h 560"/>
                <a:gd name="T16" fmla="*/ 46 w 285"/>
                <a:gd name="T17" fmla="*/ 241 h 560"/>
                <a:gd name="T18" fmla="*/ 79 w 285"/>
                <a:gd name="T19" fmla="*/ 207 h 560"/>
                <a:gd name="T20" fmla="*/ 101 w 285"/>
                <a:gd name="T21" fmla="*/ 158 h 560"/>
                <a:gd name="T22" fmla="*/ 128 w 285"/>
                <a:gd name="T23" fmla="*/ 89 h 560"/>
                <a:gd name="T24" fmla="*/ 133 w 285"/>
                <a:gd name="T25" fmla="*/ 46 h 560"/>
                <a:gd name="T26" fmla="*/ 138 w 285"/>
                <a:gd name="T27" fmla="*/ 0 h 560"/>
                <a:gd name="T28" fmla="*/ 138 w 285"/>
                <a:gd name="T29" fmla="*/ 0 h 5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5"/>
                <a:gd name="T46" fmla="*/ 0 h 560"/>
                <a:gd name="T47" fmla="*/ 285 w 285"/>
                <a:gd name="T48" fmla="*/ 560 h 5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5" h="560">
                  <a:moveTo>
                    <a:pt x="276" y="0"/>
                  </a:moveTo>
                  <a:lnTo>
                    <a:pt x="285" y="121"/>
                  </a:lnTo>
                  <a:lnTo>
                    <a:pt x="263" y="213"/>
                  </a:lnTo>
                  <a:lnTo>
                    <a:pt x="215" y="367"/>
                  </a:lnTo>
                  <a:lnTo>
                    <a:pt x="166" y="437"/>
                  </a:lnTo>
                  <a:lnTo>
                    <a:pt x="116" y="481"/>
                  </a:lnTo>
                  <a:lnTo>
                    <a:pt x="52" y="524"/>
                  </a:lnTo>
                  <a:lnTo>
                    <a:pt x="0" y="560"/>
                  </a:lnTo>
                  <a:lnTo>
                    <a:pt x="91" y="481"/>
                  </a:lnTo>
                  <a:lnTo>
                    <a:pt x="158" y="412"/>
                  </a:lnTo>
                  <a:lnTo>
                    <a:pt x="202" y="315"/>
                  </a:lnTo>
                  <a:lnTo>
                    <a:pt x="255" y="178"/>
                  </a:lnTo>
                  <a:lnTo>
                    <a:pt x="266" y="91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6" name="Freeform 34"/>
            <p:cNvSpPr>
              <a:spLocks/>
            </p:cNvSpPr>
            <p:nvPr/>
          </p:nvSpPr>
          <p:spPr bwMode="auto">
            <a:xfrm>
              <a:off x="3033" y="2706"/>
              <a:ext cx="178" cy="66"/>
            </a:xfrm>
            <a:custGeom>
              <a:avLst/>
              <a:gdLst>
                <a:gd name="T0" fmla="*/ 178 w 356"/>
                <a:gd name="T1" fmla="*/ 58 h 131"/>
                <a:gd name="T2" fmla="*/ 151 w 356"/>
                <a:gd name="T3" fmla="*/ 58 h 131"/>
                <a:gd name="T4" fmla="*/ 125 w 356"/>
                <a:gd name="T5" fmla="*/ 50 h 131"/>
                <a:gd name="T6" fmla="*/ 112 w 356"/>
                <a:gd name="T7" fmla="*/ 36 h 131"/>
                <a:gd name="T8" fmla="*/ 110 w 356"/>
                <a:gd name="T9" fmla="*/ 23 h 131"/>
                <a:gd name="T10" fmla="*/ 135 w 356"/>
                <a:gd name="T11" fmla="*/ 8 h 131"/>
                <a:gd name="T12" fmla="*/ 154 w 356"/>
                <a:gd name="T13" fmla="*/ 0 h 131"/>
                <a:gd name="T14" fmla="*/ 118 w 356"/>
                <a:gd name="T15" fmla="*/ 11 h 131"/>
                <a:gd name="T16" fmla="*/ 101 w 356"/>
                <a:gd name="T17" fmla="*/ 19 h 131"/>
                <a:gd name="T18" fmla="*/ 72 w 356"/>
                <a:gd name="T19" fmla="*/ 45 h 131"/>
                <a:gd name="T20" fmla="*/ 43 w 356"/>
                <a:gd name="T21" fmla="*/ 58 h 131"/>
                <a:gd name="T22" fmla="*/ 26 w 356"/>
                <a:gd name="T23" fmla="*/ 59 h 131"/>
                <a:gd name="T24" fmla="*/ 7 w 356"/>
                <a:gd name="T25" fmla="*/ 59 h 131"/>
                <a:gd name="T26" fmla="*/ 0 w 356"/>
                <a:gd name="T27" fmla="*/ 53 h 131"/>
                <a:gd name="T28" fmla="*/ 7 w 356"/>
                <a:gd name="T29" fmla="*/ 63 h 131"/>
                <a:gd name="T30" fmla="*/ 26 w 356"/>
                <a:gd name="T31" fmla="*/ 66 h 131"/>
                <a:gd name="T32" fmla="*/ 41 w 356"/>
                <a:gd name="T33" fmla="*/ 66 h 131"/>
                <a:gd name="T34" fmla="*/ 68 w 356"/>
                <a:gd name="T35" fmla="*/ 58 h 131"/>
                <a:gd name="T36" fmla="*/ 95 w 356"/>
                <a:gd name="T37" fmla="*/ 40 h 131"/>
                <a:gd name="T38" fmla="*/ 122 w 356"/>
                <a:gd name="T39" fmla="*/ 58 h 131"/>
                <a:gd name="T40" fmla="*/ 146 w 356"/>
                <a:gd name="T41" fmla="*/ 64 h 131"/>
                <a:gd name="T42" fmla="*/ 166 w 356"/>
                <a:gd name="T43" fmla="*/ 62 h 131"/>
                <a:gd name="T44" fmla="*/ 178 w 356"/>
                <a:gd name="T45" fmla="*/ 58 h 131"/>
                <a:gd name="T46" fmla="*/ 178 w 356"/>
                <a:gd name="T47" fmla="*/ 58 h 1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56"/>
                <a:gd name="T73" fmla="*/ 0 h 131"/>
                <a:gd name="T74" fmla="*/ 356 w 356"/>
                <a:gd name="T75" fmla="*/ 131 h 13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56" h="131">
                  <a:moveTo>
                    <a:pt x="356" y="116"/>
                  </a:moveTo>
                  <a:lnTo>
                    <a:pt x="302" y="116"/>
                  </a:lnTo>
                  <a:lnTo>
                    <a:pt x="251" y="99"/>
                  </a:lnTo>
                  <a:lnTo>
                    <a:pt x="225" y="72"/>
                  </a:lnTo>
                  <a:lnTo>
                    <a:pt x="221" y="45"/>
                  </a:lnTo>
                  <a:lnTo>
                    <a:pt x="270" y="15"/>
                  </a:lnTo>
                  <a:lnTo>
                    <a:pt x="308" y="0"/>
                  </a:lnTo>
                  <a:lnTo>
                    <a:pt x="236" y="21"/>
                  </a:lnTo>
                  <a:lnTo>
                    <a:pt x="202" y="38"/>
                  </a:lnTo>
                  <a:lnTo>
                    <a:pt x="143" y="89"/>
                  </a:lnTo>
                  <a:lnTo>
                    <a:pt x="86" y="116"/>
                  </a:lnTo>
                  <a:lnTo>
                    <a:pt x="52" y="118"/>
                  </a:lnTo>
                  <a:lnTo>
                    <a:pt x="15" y="118"/>
                  </a:lnTo>
                  <a:lnTo>
                    <a:pt x="0" y="106"/>
                  </a:lnTo>
                  <a:lnTo>
                    <a:pt x="15" y="125"/>
                  </a:lnTo>
                  <a:lnTo>
                    <a:pt x="52" y="131"/>
                  </a:lnTo>
                  <a:lnTo>
                    <a:pt x="82" y="131"/>
                  </a:lnTo>
                  <a:lnTo>
                    <a:pt x="135" y="116"/>
                  </a:lnTo>
                  <a:lnTo>
                    <a:pt x="190" y="80"/>
                  </a:lnTo>
                  <a:lnTo>
                    <a:pt x="245" y="116"/>
                  </a:lnTo>
                  <a:lnTo>
                    <a:pt x="291" y="127"/>
                  </a:lnTo>
                  <a:lnTo>
                    <a:pt x="331" y="123"/>
                  </a:lnTo>
                  <a:lnTo>
                    <a:pt x="356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7" name="Freeform 35"/>
            <p:cNvSpPr>
              <a:spLocks/>
            </p:cNvSpPr>
            <p:nvPr/>
          </p:nvSpPr>
          <p:spPr bwMode="auto">
            <a:xfrm>
              <a:off x="2986" y="2439"/>
              <a:ext cx="171" cy="317"/>
            </a:xfrm>
            <a:custGeom>
              <a:avLst/>
              <a:gdLst>
                <a:gd name="T0" fmla="*/ 151 w 342"/>
                <a:gd name="T1" fmla="*/ 204 h 633"/>
                <a:gd name="T2" fmla="*/ 132 w 342"/>
                <a:gd name="T3" fmla="*/ 221 h 633"/>
                <a:gd name="T4" fmla="*/ 100 w 342"/>
                <a:gd name="T5" fmla="*/ 236 h 633"/>
                <a:gd name="T6" fmla="*/ 63 w 342"/>
                <a:gd name="T7" fmla="*/ 260 h 633"/>
                <a:gd name="T8" fmla="*/ 44 w 342"/>
                <a:gd name="T9" fmla="*/ 296 h 633"/>
                <a:gd name="T10" fmla="*/ 44 w 342"/>
                <a:gd name="T11" fmla="*/ 317 h 633"/>
                <a:gd name="T12" fmla="*/ 38 w 342"/>
                <a:gd name="T13" fmla="*/ 293 h 633"/>
                <a:gd name="T14" fmla="*/ 25 w 342"/>
                <a:gd name="T15" fmla="*/ 269 h 633"/>
                <a:gd name="T16" fmla="*/ 17 w 342"/>
                <a:gd name="T17" fmla="*/ 241 h 633"/>
                <a:gd name="T18" fmla="*/ 0 w 342"/>
                <a:gd name="T19" fmla="*/ 221 h 633"/>
                <a:gd name="T20" fmla="*/ 21 w 342"/>
                <a:gd name="T21" fmla="*/ 239 h 633"/>
                <a:gd name="T22" fmla="*/ 25 w 342"/>
                <a:gd name="T23" fmla="*/ 248 h 633"/>
                <a:gd name="T24" fmla="*/ 38 w 342"/>
                <a:gd name="T25" fmla="*/ 232 h 633"/>
                <a:gd name="T26" fmla="*/ 47 w 342"/>
                <a:gd name="T27" fmla="*/ 212 h 633"/>
                <a:gd name="T28" fmla="*/ 50 w 342"/>
                <a:gd name="T29" fmla="*/ 198 h 633"/>
                <a:gd name="T30" fmla="*/ 49 w 342"/>
                <a:gd name="T31" fmla="*/ 215 h 633"/>
                <a:gd name="T32" fmla="*/ 41 w 342"/>
                <a:gd name="T33" fmla="*/ 246 h 633"/>
                <a:gd name="T34" fmla="*/ 49 w 342"/>
                <a:gd name="T35" fmla="*/ 251 h 633"/>
                <a:gd name="T36" fmla="*/ 68 w 342"/>
                <a:gd name="T37" fmla="*/ 251 h 633"/>
                <a:gd name="T38" fmla="*/ 149 w 342"/>
                <a:gd name="T39" fmla="*/ 0 h 633"/>
                <a:gd name="T40" fmla="*/ 171 w 342"/>
                <a:gd name="T41" fmla="*/ 5 h 633"/>
                <a:gd name="T42" fmla="*/ 105 w 342"/>
                <a:gd name="T43" fmla="*/ 228 h 633"/>
                <a:gd name="T44" fmla="*/ 132 w 342"/>
                <a:gd name="T45" fmla="*/ 218 h 633"/>
                <a:gd name="T46" fmla="*/ 151 w 342"/>
                <a:gd name="T47" fmla="*/ 204 h 633"/>
                <a:gd name="T48" fmla="*/ 151 w 342"/>
                <a:gd name="T49" fmla="*/ 204 h 6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2"/>
                <a:gd name="T76" fmla="*/ 0 h 633"/>
                <a:gd name="T77" fmla="*/ 342 w 342"/>
                <a:gd name="T78" fmla="*/ 633 h 6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2" h="633">
                  <a:moveTo>
                    <a:pt x="302" y="408"/>
                  </a:moveTo>
                  <a:lnTo>
                    <a:pt x="264" y="441"/>
                  </a:lnTo>
                  <a:lnTo>
                    <a:pt x="200" y="471"/>
                  </a:lnTo>
                  <a:lnTo>
                    <a:pt x="126" y="519"/>
                  </a:lnTo>
                  <a:lnTo>
                    <a:pt x="89" y="591"/>
                  </a:lnTo>
                  <a:lnTo>
                    <a:pt x="89" y="633"/>
                  </a:lnTo>
                  <a:lnTo>
                    <a:pt x="76" y="585"/>
                  </a:lnTo>
                  <a:lnTo>
                    <a:pt x="50" y="538"/>
                  </a:lnTo>
                  <a:lnTo>
                    <a:pt x="34" y="482"/>
                  </a:lnTo>
                  <a:lnTo>
                    <a:pt x="0" y="441"/>
                  </a:lnTo>
                  <a:lnTo>
                    <a:pt x="42" y="477"/>
                  </a:lnTo>
                  <a:lnTo>
                    <a:pt x="50" y="496"/>
                  </a:lnTo>
                  <a:lnTo>
                    <a:pt x="76" y="463"/>
                  </a:lnTo>
                  <a:lnTo>
                    <a:pt x="95" y="424"/>
                  </a:lnTo>
                  <a:lnTo>
                    <a:pt x="101" y="395"/>
                  </a:lnTo>
                  <a:lnTo>
                    <a:pt x="99" y="429"/>
                  </a:lnTo>
                  <a:lnTo>
                    <a:pt x="82" y="492"/>
                  </a:lnTo>
                  <a:lnTo>
                    <a:pt x="99" y="501"/>
                  </a:lnTo>
                  <a:lnTo>
                    <a:pt x="135" y="501"/>
                  </a:lnTo>
                  <a:lnTo>
                    <a:pt x="297" y="0"/>
                  </a:lnTo>
                  <a:lnTo>
                    <a:pt x="342" y="9"/>
                  </a:lnTo>
                  <a:lnTo>
                    <a:pt x="211" y="456"/>
                  </a:lnTo>
                  <a:lnTo>
                    <a:pt x="264" y="435"/>
                  </a:lnTo>
                  <a:lnTo>
                    <a:pt x="302" y="4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8" name="Freeform 36"/>
            <p:cNvSpPr>
              <a:spLocks/>
            </p:cNvSpPr>
            <p:nvPr/>
          </p:nvSpPr>
          <p:spPr bwMode="auto">
            <a:xfrm>
              <a:off x="2931" y="2579"/>
              <a:ext cx="300" cy="285"/>
            </a:xfrm>
            <a:custGeom>
              <a:avLst/>
              <a:gdLst>
                <a:gd name="T0" fmla="*/ 99 w 599"/>
                <a:gd name="T1" fmla="*/ 180 h 570"/>
                <a:gd name="T2" fmla="*/ 99 w 599"/>
                <a:gd name="T3" fmla="*/ 195 h 570"/>
                <a:gd name="T4" fmla="*/ 91 w 599"/>
                <a:gd name="T5" fmla="*/ 217 h 570"/>
                <a:gd name="T6" fmla="*/ 83 w 599"/>
                <a:gd name="T7" fmla="*/ 210 h 570"/>
                <a:gd name="T8" fmla="*/ 51 w 599"/>
                <a:gd name="T9" fmla="*/ 175 h 570"/>
                <a:gd name="T10" fmla="*/ 31 w 599"/>
                <a:gd name="T11" fmla="*/ 139 h 570"/>
                <a:gd name="T12" fmla="*/ 10 w 599"/>
                <a:gd name="T13" fmla="*/ 106 h 570"/>
                <a:gd name="T14" fmla="*/ 4 w 599"/>
                <a:gd name="T15" fmla="*/ 92 h 570"/>
                <a:gd name="T16" fmla="*/ 7 w 599"/>
                <a:gd name="T17" fmla="*/ 81 h 570"/>
                <a:gd name="T18" fmla="*/ 14 w 599"/>
                <a:gd name="T19" fmla="*/ 68 h 570"/>
                <a:gd name="T20" fmla="*/ 56 w 599"/>
                <a:gd name="T21" fmla="*/ 40 h 570"/>
                <a:gd name="T22" fmla="*/ 72 w 599"/>
                <a:gd name="T23" fmla="*/ 28 h 570"/>
                <a:gd name="T24" fmla="*/ 91 w 599"/>
                <a:gd name="T25" fmla="*/ 9 h 570"/>
                <a:gd name="T26" fmla="*/ 103 w 599"/>
                <a:gd name="T27" fmla="*/ 6 h 570"/>
                <a:gd name="T28" fmla="*/ 122 w 599"/>
                <a:gd name="T29" fmla="*/ 6 h 570"/>
                <a:gd name="T30" fmla="*/ 159 w 599"/>
                <a:gd name="T31" fmla="*/ 20 h 570"/>
                <a:gd name="T32" fmla="*/ 300 w 599"/>
                <a:gd name="T33" fmla="*/ 70 h 570"/>
                <a:gd name="T34" fmla="*/ 257 w 599"/>
                <a:gd name="T35" fmla="*/ 49 h 570"/>
                <a:gd name="T36" fmla="*/ 141 w 599"/>
                <a:gd name="T37" fmla="*/ 6 h 570"/>
                <a:gd name="T38" fmla="*/ 122 w 599"/>
                <a:gd name="T39" fmla="*/ 0 h 570"/>
                <a:gd name="T40" fmla="*/ 102 w 599"/>
                <a:gd name="T41" fmla="*/ 0 h 570"/>
                <a:gd name="T42" fmla="*/ 90 w 599"/>
                <a:gd name="T43" fmla="*/ 5 h 570"/>
                <a:gd name="T44" fmla="*/ 79 w 599"/>
                <a:gd name="T45" fmla="*/ 15 h 570"/>
                <a:gd name="T46" fmla="*/ 70 w 599"/>
                <a:gd name="T47" fmla="*/ 26 h 570"/>
                <a:gd name="T48" fmla="*/ 40 w 599"/>
                <a:gd name="T49" fmla="*/ 49 h 570"/>
                <a:gd name="T50" fmla="*/ 14 w 599"/>
                <a:gd name="T51" fmla="*/ 65 h 570"/>
                <a:gd name="T52" fmla="*/ 4 w 599"/>
                <a:gd name="T53" fmla="*/ 77 h 570"/>
                <a:gd name="T54" fmla="*/ 0 w 599"/>
                <a:gd name="T55" fmla="*/ 91 h 570"/>
                <a:gd name="T56" fmla="*/ 0 w 599"/>
                <a:gd name="T57" fmla="*/ 108 h 570"/>
                <a:gd name="T58" fmla="*/ 4 w 599"/>
                <a:gd name="T59" fmla="*/ 123 h 570"/>
                <a:gd name="T60" fmla="*/ 21 w 599"/>
                <a:gd name="T61" fmla="*/ 142 h 570"/>
                <a:gd name="T62" fmla="*/ 34 w 599"/>
                <a:gd name="T63" fmla="*/ 167 h 570"/>
                <a:gd name="T64" fmla="*/ 56 w 599"/>
                <a:gd name="T65" fmla="*/ 186 h 570"/>
                <a:gd name="T66" fmla="*/ 79 w 599"/>
                <a:gd name="T67" fmla="*/ 210 h 570"/>
                <a:gd name="T68" fmla="*/ 86 w 599"/>
                <a:gd name="T69" fmla="*/ 217 h 570"/>
                <a:gd name="T70" fmla="*/ 85 w 599"/>
                <a:gd name="T71" fmla="*/ 223 h 570"/>
                <a:gd name="T72" fmla="*/ 85 w 599"/>
                <a:gd name="T73" fmla="*/ 285 h 570"/>
                <a:gd name="T74" fmla="*/ 121 w 599"/>
                <a:gd name="T75" fmla="*/ 225 h 570"/>
                <a:gd name="T76" fmla="*/ 130 w 599"/>
                <a:gd name="T77" fmla="*/ 191 h 570"/>
                <a:gd name="T78" fmla="*/ 107 w 599"/>
                <a:gd name="T79" fmla="*/ 186 h 570"/>
                <a:gd name="T80" fmla="*/ 99 w 599"/>
                <a:gd name="T81" fmla="*/ 180 h 570"/>
                <a:gd name="T82" fmla="*/ 99 w 599"/>
                <a:gd name="T83" fmla="*/ 180 h 5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99"/>
                <a:gd name="T127" fmla="*/ 0 h 570"/>
                <a:gd name="T128" fmla="*/ 599 w 599"/>
                <a:gd name="T129" fmla="*/ 570 h 57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99" h="570">
                  <a:moveTo>
                    <a:pt x="197" y="361"/>
                  </a:moveTo>
                  <a:lnTo>
                    <a:pt x="197" y="390"/>
                  </a:lnTo>
                  <a:lnTo>
                    <a:pt x="182" y="435"/>
                  </a:lnTo>
                  <a:lnTo>
                    <a:pt x="165" y="420"/>
                  </a:lnTo>
                  <a:lnTo>
                    <a:pt x="102" y="350"/>
                  </a:lnTo>
                  <a:lnTo>
                    <a:pt x="62" y="278"/>
                  </a:lnTo>
                  <a:lnTo>
                    <a:pt x="19" y="213"/>
                  </a:lnTo>
                  <a:lnTo>
                    <a:pt x="7" y="184"/>
                  </a:lnTo>
                  <a:lnTo>
                    <a:pt x="13" y="162"/>
                  </a:lnTo>
                  <a:lnTo>
                    <a:pt x="28" y="135"/>
                  </a:lnTo>
                  <a:lnTo>
                    <a:pt x="112" y="80"/>
                  </a:lnTo>
                  <a:lnTo>
                    <a:pt x="144" y="57"/>
                  </a:lnTo>
                  <a:lnTo>
                    <a:pt x="182" y="17"/>
                  </a:lnTo>
                  <a:lnTo>
                    <a:pt x="205" y="13"/>
                  </a:lnTo>
                  <a:lnTo>
                    <a:pt x="243" y="13"/>
                  </a:lnTo>
                  <a:lnTo>
                    <a:pt x="317" y="40"/>
                  </a:lnTo>
                  <a:lnTo>
                    <a:pt x="599" y="139"/>
                  </a:lnTo>
                  <a:lnTo>
                    <a:pt x="513" y="99"/>
                  </a:lnTo>
                  <a:lnTo>
                    <a:pt x="281" y="13"/>
                  </a:lnTo>
                  <a:lnTo>
                    <a:pt x="243" y="0"/>
                  </a:lnTo>
                  <a:lnTo>
                    <a:pt x="203" y="0"/>
                  </a:lnTo>
                  <a:lnTo>
                    <a:pt x="180" y="10"/>
                  </a:lnTo>
                  <a:lnTo>
                    <a:pt x="158" y="31"/>
                  </a:lnTo>
                  <a:lnTo>
                    <a:pt x="139" y="53"/>
                  </a:lnTo>
                  <a:lnTo>
                    <a:pt x="80" y="99"/>
                  </a:lnTo>
                  <a:lnTo>
                    <a:pt x="28" y="129"/>
                  </a:lnTo>
                  <a:lnTo>
                    <a:pt x="7" y="154"/>
                  </a:lnTo>
                  <a:lnTo>
                    <a:pt x="0" y="183"/>
                  </a:lnTo>
                  <a:lnTo>
                    <a:pt x="0" y="217"/>
                  </a:lnTo>
                  <a:lnTo>
                    <a:pt x="7" y="247"/>
                  </a:lnTo>
                  <a:lnTo>
                    <a:pt x="42" y="283"/>
                  </a:lnTo>
                  <a:lnTo>
                    <a:pt x="68" y="335"/>
                  </a:lnTo>
                  <a:lnTo>
                    <a:pt x="112" y="373"/>
                  </a:lnTo>
                  <a:lnTo>
                    <a:pt x="158" y="420"/>
                  </a:lnTo>
                  <a:lnTo>
                    <a:pt x="171" y="435"/>
                  </a:lnTo>
                  <a:lnTo>
                    <a:pt x="169" y="447"/>
                  </a:lnTo>
                  <a:lnTo>
                    <a:pt x="169" y="570"/>
                  </a:lnTo>
                  <a:lnTo>
                    <a:pt x="241" y="451"/>
                  </a:lnTo>
                  <a:lnTo>
                    <a:pt x="260" y="382"/>
                  </a:lnTo>
                  <a:lnTo>
                    <a:pt x="213" y="373"/>
                  </a:lnTo>
                  <a:lnTo>
                    <a:pt x="197" y="3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9" name="Freeform 37"/>
            <p:cNvSpPr>
              <a:spLocks/>
            </p:cNvSpPr>
            <p:nvPr/>
          </p:nvSpPr>
          <p:spPr bwMode="auto">
            <a:xfrm>
              <a:off x="2941" y="2717"/>
              <a:ext cx="189" cy="132"/>
            </a:xfrm>
            <a:custGeom>
              <a:avLst/>
              <a:gdLst>
                <a:gd name="T0" fmla="*/ 14 w 378"/>
                <a:gd name="T1" fmla="*/ 8 h 264"/>
                <a:gd name="T2" fmla="*/ 6 w 378"/>
                <a:gd name="T3" fmla="*/ 51 h 264"/>
                <a:gd name="T4" fmla="*/ 6 w 378"/>
                <a:gd name="T5" fmla="*/ 60 h 264"/>
                <a:gd name="T6" fmla="*/ 36 w 378"/>
                <a:gd name="T7" fmla="*/ 82 h 264"/>
                <a:gd name="T8" fmla="*/ 79 w 378"/>
                <a:gd name="T9" fmla="*/ 102 h 264"/>
                <a:gd name="T10" fmla="*/ 36 w 378"/>
                <a:gd name="T11" fmla="*/ 86 h 264"/>
                <a:gd name="T12" fmla="*/ 28 w 378"/>
                <a:gd name="T13" fmla="*/ 83 h 264"/>
                <a:gd name="T14" fmla="*/ 28 w 378"/>
                <a:gd name="T15" fmla="*/ 96 h 264"/>
                <a:gd name="T16" fmla="*/ 32 w 378"/>
                <a:gd name="T17" fmla="*/ 100 h 264"/>
                <a:gd name="T18" fmla="*/ 126 w 378"/>
                <a:gd name="T19" fmla="*/ 127 h 264"/>
                <a:gd name="T20" fmla="*/ 184 w 378"/>
                <a:gd name="T21" fmla="*/ 104 h 264"/>
                <a:gd name="T22" fmla="*/ 184 w 378"/>
                <a:gd name="T23" fmla="*/ 79 h 264"/>
                <a:gd name="T24" fmla="*/ 142 w 378"/>
                <a:gd name="T25" fmla="*/ 60 h 264"/>
                <a:gd name="T26" fmla="*/ 189 w 378"/>
                <a:gd name="T27" fmla="*/ 78 h 264"/>
                <a:gd name="T28" fmla="*/ 189 w 378"/>
                <a:gd name="T29" fmla="*/ 104 h 264"/>
                <a:gd name="T30" fmla="*/ 127 w 378"/>
                <a:gd name="T31" fmla="*/ 132 h 264"/>
                <a:gd name="T32" fmla="*/ 36 w 378"/>
                <a:gd name="T33" fmla="*/ 108 h 264"/>
                <a:gd name="T34" fmla="*/ 22 w 378"/>
                <a:gd name="T35" fmla="*/ 97 h 264"/>
                <a:gd name="T36" fmla="*/ 20 w 378"/>
                <a:gd name="T37" fmla="*/ 78 h 264"/>
                <a:gd name="T38" fmla="*/ 2 w 378"/>
                <a:gd name="T39" fmla="*/ 59 h 264"/>
                <a:gd name="T40" fmla="*/ 0 w 378"/>
                <a:gd name="T41" fmla="*/ 39 h 264"/>
                <a:gd name="T42" fmla="*/ 12 w 378"/>
                <a:gd name="T43" fmla="*/ 0 h 264"/>
                <a:gd name="T44" fmla="*/ 14 w 378"/>
                <a:gd name="T45" fmla="*/ 8 h 264"/>
                <a:gd name="T46" fmla="*/ 14 w 378"/>
                <a:gd name="T47" fmla="*/ 8 h 26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78"/>
                <a:gd name="T73" fmla="*/ 0 h 264"/>
                <a:gd name="T74" fmla="*/ 378 w 378"/>
                <a:gd name="T75" fmla="*/ 264 h 26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78" h="264">
                  <a:moveTo>
                    <a:pt x="28" y="17"/>
                  </a:moveTo>
                  <a:lnTo>
                    <a:pt x="11" y="102"/>
                  </a:lnTo>
                  <a:lnTo>
                    <a:pt x="11" y="121"/>
                  </a:lnTo>
                  <a:lnTo>
                    <a:pt x="72" y="165"/>
                  </a:lnTo>
                  <a:lnTo>
                    <a:pt x="158" y="205"/>
                  </a:lnTo>
                  <a:lnTo>
                    <a:pt x="72" y="173"/>
                  </a:lnTo>
                  <a:lnTo>
                    <a:pt x="57" y="167"/>
                  </a:lnTo>
                  <a:lnTo>
                    <a:pt x="57" y="192"/>
                  </a:lnTo>
                  <a:lnTo>
                    <a:pt x="64" y="201"/>
                  </a:lnTo>
                  <a:lnTo>
                    <a:pt x="253" y="254"/>
                  </a:lnTo>
                  <a:lnTo>
                    <a:pt x="367" y="209"/>
                  </a:lnTo>
                  <a:lnTo>
                    <a:pt x="367" y="159"/>
                  </a:lnTo>
                  <a:lnTo>
                    <a:pt x="283" y="121"/>
                  </a:lnTo>
                  <a:lnTo>
                    <a:pt x="378" y="156"/>
                  </a:lnTo>
                  <a:lnTo>
                    <a:pt x="378" y="209"/>
                  </a:lnTo>
                  <a:lnTo>
                    <a:pt x="255" y="264"/>
                  </a:lnTo>
                  <a:lnTo>
                    <a:pt x="72" y="216"/>
                  </a:lnTo>
                  <a:lnTo>
                    <a:pt x="43" y="195"/>
                  </a:lnTo>
                  <a:lnTo>
                    <a:pt x="40" y="156"/>
                  </a:lnTo>
                  <a:lnTo>
                    <a:pt x="4" y="119"/>
                  </a:lnTo>
                  <a:lnTo>
                    <a:pt x="0" y="78"/>
                  </a:lnTo>
                  <a:lnTo>
                    <a:pt x="23" y="0"/>
                  </a:lnTo>
                  <a:lnTo>
                    <a:pt x="28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0" name="Freeform 38"/>
            <p:cNvSpPr>
              <a:spLocks/>
            </p:cNvSpPr>
            <p:nvPr/>
          </p:nvSpPr>
          <p:spPr bwMode="auto">
            <a:xfrm>
              <a:off x="3114" y="2773"/>
              <a:ext cx="160" cy="56"/>
            </a:xfrm>
            <a:custGeom>
              <a:avLst/>
              <a:gdLst>
                <a:gd name="T0" fmla="*/ 0 w 319"/>
                <a:gd name="T1" fmla="*/ 56 h 112"/>
                <a:gd name="T2" fmla="*/ 70 w 319"/>
                <a:gd name="T3" fmla="*/ 56 h 112"/>
                <a:gd name="T4" fmla="*/ 135 w 319"/>
                <a:gd name="T5" fmla="*/ 38 h 112"/>
                <a:gd name="T6" fmla="*/ 160 w 319"/>
                <a:gd name="T7" fmla="*/ 0 h 112"/>
                <a:gd name="T8" fmla="*/ 117 w 319"/>
                <a:gd name="T9" fmla="*/ 32 h 112"/>
                <a:gd name="T10" fmla="*/ 70 w 319"/>
                <a:gd name="T11" fmla="*/ 52 h 112"/>
                <a:gd name="T12" fmla="*/ 5 w 319"/>
                <a:gd name="T13" fmla="*/ 52 h 112"/>
                <a:gd name="T14" fmla="*/ 0 w 319"/>
                <a:gd name="T15" fmla="*/ 56 h 112"/>
                <a:gd name="T16" fmla="*/ 0 w 319"/>
                <a:gd name="T17" fmla="*/ 56 h 1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9"/>
                <a:gd name="T28" fmla="*/ 0 h 112"/>
                <a:gd name="T29" fmla="*/ 319 w 319"/>
                <a:gd name="T30" fmla="*/ 112 h 1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9" h="112">
                  <a:moveTo>
                    <a:pt x="0" y="112"/>
                  </a:moveTo>
                  <a:lnTo>
                    <a:pt x="140" y="112"/>
                  </a:lnTo>
                  <a:lnTo>
                    <a:pt x="270" y="76"/>
                  </a:lnTo>
                  <a:lnTo>
                    <a:pt x="319" y="0"/>
                  </a:lnTo>
                  <a:lnTo>
                    <a:pt x="234" y="64"/>
                  </a:lnTo>
                  <a:lnTo>
                    <a:pt x="140" y="104"/>
                  </a:lnTo>
                  <a:lnTo>
                    <a:pt x="9" y="10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1" name="Freeform 39"/>
            <p:cNvSpPr>
              <a:spLocks/>
            </p:cNvSpPr>
            <p:nvPr/>
          </p:nvSpPr>
          <p:spPr bwMode="auto">
            <a:xfrm>
              <a:off x="3206" y="2358"/>
              <a:ext cx="459" cy="493"/>
            </a:xfrm>
            <a:custGeom>
              <a:avLst/>
              <a:gdLst>
                <a:gd name="T0" fmla="*/ 237 w 918"/>
                <a:gd name="T1" fmla="*/ 152 h 987"/>
                <a:gd name="T2" fmla="*/ 200 w 918"/>
                <a:gd name="T3" fmla="*/ 159 h 987"/>
                <a:gd name="T4" fmla="*/ 151 w 918"/>
                <a:gd name="T5" fmla="*/ 157 h 987"/>
                <a:gd name="T6" fmla="*/ 99 w 918"/>
                <a:gd name="T7" fmla="*/ 198 h 987"/>
                <a:gd name="T8" fmla="*/ 47 w 918"/>
                <a:gd name="T9" fmla="*/ 256 h 987"/>
                <a:gd name="T10" fmla="*/ 0 w 918"/>
                <a:gd name="T11" fmla="*/ 279 h 987"/>
                <a:gd name="T12" fmla="*/ 60 w 918"/>
                <a:gd name="T13" fmla="*/ 320 h 987"/>
                <a:gd name="T14" fmla="*/ 71 w 918"/>
                <a:gd name="T15" fmla="*/ 385 h 987"/>
                <a:gd name="T16" fmla="*/ 49 w 918"/>
                <a:gd name="T17" fmla="*/ 439 h 987"/>
                <a:gd name="T18" fmla="*/ 82 w 918"/>
                <a:gd name="T19" fmla="*/ 376 h 987"/>
                <a:gd name="T20" fmla="*/ 71 w 918"/>
                <a:gd name="T21" fmla="*/ 314 h 987"/>
                <a:gd name="T22" fmla="*/ 47 w 918"/>
                <a:gd name="T23" fmla="*/ 270 h 987"/>
                <a:gd name="T24" fmla="*/ 150 w 918"/>
                <a:gd name="T25" fmla="*/ 320 h 987"/>
                <a:gd name="T26" fmla="*/ 136 w 918"/>
                <a:gd name="T27" fmla="*/ 449 h 987"/>
                <a:gd name="T28" fmla="*/ 4 w 918"/>
                <a:gd name="T29" fmla="*/ 460 h 987"/>
                <a:gd name="T30" fmla="*/ 259 w 918"/>
                <a:gd name="T31" fmla="*/ 493 h 987"/>
                <a:gd name="T32" fmla="*/ 440 w 918"/>
                <a:gd name="T33" fmla="*/ 467 h 987"/>
                <a:gd name="T34" fmla="*/ 318 w 918"/>
                <a:gd name="T35" fmla="*/ 430 h 987"/>
                <a:gd name="T36" fmla="*/ 459 w 918"/>
                <a:gd name="T37" fmla="*/ 360 h 987"/>
                <a:gd name="T38" fmla="*/ 334 w 918"/>
                <a:gd name="T39" fmla="*/ 370 h 987"/>
                <a:gd name="T40" fmla="*/ 294 w 918"/>
                <a:gd name="T41" fmla="*/ 295 h 987"/>
                <a:gd name="T42" fmla="*/ 271 w 918"/>
                <a:gd name="T43" fmla="*/ 308 h 987"/>
                <a:gd name="T44" fmla="*/ 200 w 918"/>
                <a:gd name="T45" fmla="*/ 328 h 987"/>
                <a:gd name="T46" fmla="*/ 105 w 918"/>
                <a:gd name="T47" fmla="*/ 284 h 987"/>
                <a:gd name="T48" fmla="*/ 54 w 918"/>
                <a:gd name="T49" fmla="*/ 260 h 987"/>
                <a:gd name="T50" fmla="*/ 138 w 918"/>
                <a:gd name="T51" fmla="*/ 179 h 987"/>
                <a:gd name="T52" fmla="*/ 186 w 918"/>
                <a:gd name="T53" fmla="*/ 163 h 987"/>
                <a:gd name="T54" fmla="*/ 221 w 918"/>
                <a:gd name="T55" fmla="*/ 187 h 987"/>
                <a:gd name="T56" fmla="*/ 279 w 918"/>
                <a:gd name="T57" fmla="*/ 255 h 987"/>
                <a:gd name="T58" fmla="*/ 252 w 918"/>
                <a:gd name="T59" fmla="*/ 142 h 987"/>
                <a:gd name="T60" fmla="*/ 286 w 918"/>
                <a:gd name="T61" fmla="*/ 130 h 987"/>
                <a:gd name="T62" fmla="*/ 312 w 918"/>
                <a:gd name="T63" fmla="*/ 157 h 987"/>
                <a:gd name="T64" fmla="*/ 312 w 918"/>
                <a:gd name="T65" fmla="*/ 244 h 987"/>
                <a:gd name="T66" fmla="*/ 336 w 918"/>
                <a:gd name="T67" fmla="*/ 337 h 987"/>
                <a:gd name="T68" fmla="*/ 321 w 918"/>
                <a:gd name="T69" fmla="*/ 237 h 987"/>
                <a:gd name="T70" fmla="*/ 332 w 918"/>
                <a:gd name="T71" fmla="*/ 127 h 987"/>
                <a:gd name="T72" fmla="*/ 384 w 918"/>
                <a:gd name="T73" fmla="*/ 54 h 987"/>
                <a:gd name="T74" fmla="*/ 379 w 918"/>
                <a:gd name="T75" fmla="*/ 54 h 987"/>
                <a:gd name="T76" fmla="*/ 327 w 918"/>
                <a:gd name="T77" fmla="*/ 88 h 987"/>
                <a:gd name="T78" fmla="*/ 254 w 918"/>
                <a:gd name="T79" fmla="*/ 132 h 987"/>
                <a:gd name="T80" fmla="*/ 246 w 918"/>
                <a:gd name="T81" fmla="*/ 140 h 9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18"/>
                <a:gd name="T124" fmla="*/ 0 h 987"/>
                <a:gd name="T125" fmla="*/ 918 w 918"/>
                <a:gd name="T126" fmla="*/ 987 h 98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18" h="987">
                  <a:moveTo>
                    <a:pt x="493" y="280"/>
                  </a:moveTo>
                  <a:lnTo>
                    <a:pt x="474" y="304"/>
                  </a:lnTo>
                  <a:lnTo>
                    <a:pt x="447" y="363"/>
                  </a:lnTo>
                  <a:lnTo>
                    <a:pt x="399" y="318"/>
                  </a:lnTo>
                  <a:lnTo>
                    <a:pt x="342" y="314"/>
                  </a:lnTo>
                  <a:lnTo>
                    <a:pt x="301" y="314"/>
                  </a:lnTo>
                  <a:lnTo>
                    <a:pt x="244" y="337"/>
                  </a:lnTo>
                  <a:lnTo>
                    <a:pt x="198" y="397"/>
                  </a:lnTo>
                  <a:lnTo>
                    <a:pt x="145" y="460"/>
                  </a:lnTo>
                  <a:lnTo>
                    <a:pt x="93" y="513"/>
                  </a:lnTo>
                  <a:lnTo>
                    <a:pt x="46" y="529"/>
                  </a:lnTo>
                  <a:lnTo>
                    <a:pt x="0" y="559"/>
                  </a:lnTo>
                  <a:lnTo>
                    <a:pt x="50" y="582"/>
                  </a:lnTo>
                  <a:lnTo>
                    <a:pt x="120" y="641"/>
                  </a:lnTo>
                  <a:lnTo>
                    <a:pt x="141" y="713"/>
                  </a:lnTo>
                  <a:lnTo>
                    <a:pt x="141" y="770"/>
                  </a:lnTo>
                  <a:lnTo>
                    <a:pt x="135" y="804"/>
                  </a:lnTo>
                  <a:lnTo>
                    <a:pt x="97" y="878"/>
                  </a:lnTo>
                  <a:lnTo>
                    <a:pt x="152" y="819"/>
                  </a:lnTo>
                  <a:lnTo>
                    <a:pt x="164" y="753"/>
                  </a:lnTo>
                  <a:lnTo>
                    <a:pt x="158" y="679"/>
                  </a:lnTo>
                  <a:lnTo>
                    <a:pt x="141" y="629"/>
                  </a:lnTo>
                  <a:lnTo>
                    <a:pt x="50" y="550"/>
                  </a:lnTo>
                  <a:lnTo>
                    <a:pt x="93" y="540"/>
                  </a:lnTo>
                  <a:lnTo>
                    <a:pt x="135" y="540"/>
                  </a:lnTo>
                  <a:lnTo>
                    <a:pt x="299" y="641"/>
                  </a:lnTo>
                  <a:lnTo>
                    <a:pt x="386" y="808"/>
                  </a:lnTo>
                  <a:lnTo>
                    <a:pt x="272" y="899"/>
                  </a:lnTo>
                  <a:lnTo>
                    <a:pt x="50" y="895"/>
                  </a:lnTo>
                  <a:lnTo>
                    <a:pt x="8" y="920"/>
                  </a:lnTo>
                  <a:lnTo>
                    <a:pt x="299" y="932"/>
                  </a:lnTo>
                  <a:lnTo>
                    <a:pt x="517" y="987"/>
                  </a:lnTo>
                  <a:lnTo>
                    <a:pt x="700" y="935"/>
                  </a:lnTo>
                  <a:lnTo>
                    <a:pt x="880" y="935"/>
                  </a:lnTo>
                  <a:lnTo>
                    <a:pt x="510" y="918"/>
                  </a:lnTo>
                  <a:lnTo>
                    <a:pt x="635" y="861"/>
                  </a:lnTo>
                  <a:lnTo>
                    <a:pt x="808" y="812"/>
                  </a:lnTo>
                  <a:lnTo>
                    <a:pt x="918" y="721"/>
                  </a:lnTo>
                  <a:lnTo>
                    <a:pt x="717" y="740"/>
                  </a:lnTo>
                  <a:lnTo>
                    <a:pt x="668" y="740"/>
                  </a:lnTo>
                  <a:lnTo>
                    <a:pt x="601" y="679"/>
                  </a:lnTo>
                  <a:lnTo>
                    <a:pt x="588" y="591"/>
                  </a:lnTo>
                  <a:lnTo>
                    <a:pt x="578" y="523"/>
                  </a:lnTo>
                  <a:lnTo>
                    <a:pt x="542" y="616"/>
                  </a:lnTo>
                  <a:lnTo>
                    <a:pt x="487" y="656"/>
                  </a:lnTo>
                  <a:lnTo>
                    <a:pt x="399" y="656"/>
                  </a:lnTo>
                  <a:lnTo>
                    <a:pt x="285" y="569"/>
                  </a:lnTo>
                  <a:lnTo>
                    <a:pt x="209" y="569"/>
                  </a:lnTo>
                  <a:lnTo>
                    <a:pt x="152" y="529"/>
                  </a:lnTo>
                  <a:lnTo>
                    <a:pt x="107" y="521"/>
                  </a:lnTo>
                  <a:lnTo>
                    <a:pt x="238" y="428"/>
                  </a:lnTo>
                  <a:lnTo>
                    <a:pt x="276" y="359"/>
                  </a:lnTo>
                  <a:lnTo>
                    <a:pt x="304" y="327"/>
                  </a:lnTo>
                  <a:lnTo>
                    <a:pt x="371" y="327"/>
                  </a:lnTo>
                  <a:lnTo>
                    <a:pt x="409" y="365"/>
                  </a:lnTo>
                  <a:lnTo>
                    <a:pt x="441" y="375"/>
                  </a:lnTo>
                  <a:lnTo>
                    <a:pt x="504" y="489"/>
                  </a:lnTo>
                  <a:lnTo>
                    <a:pt x="557" y="510"/>
                  </a:lnTo>
                  <a:lnTo>
                    <a:pt x="533" y="456"/>
                  </a:lnTo>
                  <a:lnTo>
                    <a:pt x="504" y="285"/>
                  </a:lnTo>
                  <a:lnTo>
                    <a:pt x="521" y="272"/>
                  </a:lnTo>
                  <a:lnTo>
                    <a:pt x="571" y="261"/>
                  </a:lnTo>
                  <a:lnTo>
                    <a:pt x="654" y="192"/>
                  </a:lnTo>
                  <a:lnTo>
                    <a:pt x="624" y="314"/>
                  </a:lnTo>
                  <a:lnTo>
                    <a:pt x="616" y="392"/>
                  </a:lnTo>
                  <a:lnTo>
                    <a:pt x="624" y="489"/>
                  </a:lnTo>
                  <a:lnTo>
                    <a:pt x="643" y="605"/>
                  </a:lnTo>
                  <a:lnTo>
                    <a:pt x="671" y="675"/>
                  </a:lnTo>
                  <a:lnTo>
                    <a:pt x="654" y="607"/>
                  </a:lnTo>
                  <a:lnTo>
                    <a:pt x="641" y="475"/>
                  </a:lnTo>
                  <a:lnTo>
                    <a:pt x="643" y="354"/>
                  </a:lnTo>
                  <a:lnTo>
                    <a:pt x="664" y="255"/>
                  </a:lnTo>
                  <a:lnTo>
                    <a:pt x="700" y="160"/>
                  </a:lnTo>
                  <a:lnTo>
                    <a:pt x="768" y="109"/>
                  </a:lnTo>
                  <a:lnTo>
                    <a:pt x="848" y="0"/>
                  </a:lnTo>
                  <a:lnTo>
                    <a:pt x="757" y="109"/>
                  </a:lnTo>
                  <a:lnTo>
                    <a:pt x="664" y="150"/>
                  </a:lnTo>
                  <a:lnTo>
                    <a:pt x="654" y="177"/>
                  </a:lnTo>
                  <a:lnTo>
                    <a:pt x="571" y="240"/>
                  </a:lnTo>
                  <a:lnTo>
                    <a:pt x="508" y="264"/>
                  </a:lnTo>
                  <a:lnTo>
                    <a:pt x="493" y="2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2" name="Freeform 40"/>
            <p:cNvSpPr>
              <a:spLocks/>
            </p:cNvSpPr>
            <p:nvPr/>
          </p:nvSpPr>
          <p:spPr bwMode="auto">
            <a:xfrm>
              <a:off x="3560" y="2216"/>
              <a:ext cx="497" cy="642"/>
            </a:xfrm>
            <a:custGeom>
              <a:avLst/>
              <a:gdLst>
                <a:gd name="T0" fmla="*/ 129 w 995"/>
                <a:gd name="T1" fmla="*/ 51 h 1283"/>
                <a:gd name="T2" fmla="*/ 105 w 995"/>
                <a:gd name="T3" fmla="*/ 156 h 1283"/>
                <a:gd name="T4" fmla="*/ 124 w 995"/>
                <a:gd name="T5" fmla="*/ 267 h 1283"/>
                <a:gd name="T6" fmla="*/ 166 w 995"/>
                <a:gd name="T7" fmla="*/ 305 h 1283"/>
                <a:gd name="T8" fmla="*/ 250 w 995"/>
                <a:gd name="T9" fmla="*/ 305 h 1283"/>
                <a:gd name="T10" fmla="*/ 294 w 995"/>
                <a:gd name="T11" fmla="*/ 280 h 1283"/>
                <a:gd name="T12" fmla="*/ 294 w 995"/>
                <a:gd name="T13" fmla="*/ 230 h 1283"/>
                <a:gd name="T14" fmla="*/ 345 w 995"/>
                <a:gd name="T15" fmla="*/ 314 h 1283"/>
                <a:gd name="T16" fmla="*/ 372 w 995"/>
                <a:gd name="T17" fmla="*/ 328 h 1283"/>
                <a:gd name="T18" fmla="*/ 399 w 995"/>
                <a:gd name="T19" fmla="*/ 329 h 1283"/>
                <a:gd name="T20" fmla="*/ 430 w 995"/>
                <a:gd name="T21" fmla="*/ 314 h 1283"/>
                <a:gd name="T22" fmla="*/ 435 w 995"/>
                <a:gd name="T23" fmla="*/ 230 h 1283"/>
                <a:gd name="T24" fmla="*/ 435 w 995"/>
                <a:gd name="T25" fmla="*/ 167 h 1283"/>
                <a:gd name="T26" fmla="*/ 433 w 995"/>
                <a:gd name="T27" fmla="*/ 104 h 1283"/>
                <a:gd name="T28" fmla="*/ 416 w 995"/>
                <a:gd name="T29" fmla="*/ 0 h 1283"/>
                <a:gd name="T30" fmla="*/ 450 w 995"/>
                <a:gd name="T31" fmla="*/ 123 h 1283"/>
                <a:gd name="T32" fmla="*/ 463 w 995"/>
                <a:gd name="T33" fmla="*/ 169 h 1283"/>
                <a:gd name="T34" fmla="*/ 475 w 995"/>
                <a:gd name="T35" fmla="*/ 54 h 1283"/>
                <a:gd name="T36" fmla="*/ 497 w 995"/>
                <a:gd name="T37" fmla="*/ 36 h 1283"/>
                <a:gd name="T38" fmla="*/ 480 w 995"/>
                <a:gd name="T39" fmla="*/ 77 h 1283"/>
                <a:gd name="T40" fmla="*/ 482 w 995"/>
                <a:gd name="T41" fmla="*/ 116 h 1283"/>
                <a:gd name="T42" fmla="*/ 478 w 995"/>
                <a:gd name="T43" fmla="*/ 162 h 1283"/>
                <a:gd name="T44" fmla="*/ 465 w 995"/>
                <a:gd name="T45" fmla="*/ 137 h 1283"/>
                <a:gd name="T46" fmla="*/ 471 w 995"/>
                <a:gd name="T47" fmla="*/ 142 h 1283"/>
                <a:gd name="T48" fmla="*/ 439 w 995"/>
                <a:gd name="T49" fmla="*/ 243 h 1283"/>
                <a:gd name="T50" fmla="*/ 449 w 995"/>
                <a:gd name="T51" fmla="*/ 251 h 1283"/>
                <a:gd name="T52" fmla="*/ 463 w 995"/>
                <a:gd name="T53" fmla="*/ 224 h 1283"/>
                <a:gd name="T54" fmla="*/ 477 w 995"/>
                <a:gd name="T55" fmla="*/ 186 h 1283"/>
                <a:gd name="T56" fmla="*/ 480 w 995"/>
                <a:gd name="T57" fmla="*/ 231 h 1283"/>
                <a:gd name="T58" fmla="*/ 446 w 995"/>
                <a:gd name="T59" fmla="*/ 328 h 1283"/>
                <a:gd name="T60" fmla="*/ 431 w 995"/>
                <a:gd name="T61" fmla="*/ 391 h 1283"/>
                <a:gd name="T62" fmla="*/ 431 w 995"/>
                <a:gd name="T63" fmla="*/ 431 h 1283"/>
                <a:gd name="T64" fmla="*/ 435 w 995"/>
                <a:gd name="T65" fmla="*/ 462 h 1283"/>
                <a:gd name="T66" fmla="*/ 333 w 995"/>
                <a:gd name="T67" fmla="*/ 477 h 1283"/>
                <a:gd name="T68" fmla="*/ 272 w 995"/>
                <a:gd name="T69" fmla="*/ 498 h 1283"/>
                <a:gd name="T70" fmla="*/ 144 w 995"/>
                <a:gd name="T71" fmla="*/ 544 h 1283"/>
                <a:gd name="T72" fmla="*/ 119 w 995"/>
                <a:gd name="T73" fmla="*/ 562 h 1283"/>
                <a:gd name="T74" fmla="*/ 64 w 995"/>
                <a:gd name="T75" fmla="*/ 642 h 1283"/>
                <a:gd name="T76" fmla="*/ 102 w 995"/>
                <a:gd name="T77" fmla="*/ 570 h 1283"/>
                <a:gd name="T78" fmla="*/ 107 w 995"/>
                <a:gd name="T79" fmla="*/ 502 h 1283"/>
                <a:gd name="T80" fmla="*/ 0 w 995"/>
                <a:gd name="T81" fmla="*/ 523 h 1283"/>
                <a:gd name="T82" fmla="*/ 34 w 995"/>
                <a:gd name="T83" fmla="*/ 474 h 1283"/>
                <a:gd name="T84" fmla="*/ 20 w 995"/>
                <a:gd name="T85" fmla="*/ 426 h 1283"/>
                <a:gd name="T86" fmla="*/ 75 w 995"/>
                <a:gd name="T87" fmla="*/ 426 h 1283"/>
                <a:gd name="T88" fmla="*/ 77 w 995"/>
                <a:gd name="T89" fmla="*/ 310 h 1283"/>
                <a:gd name="T90" fmla="*/ 107 w 995"/>
                <a:gd name="T91" fmla="*/ 213 h 1283"/>
                <a:gd name="T92" fmla="*/ 101 w 995"/>
                <a:gd name="T93" fmla="*/ 155 h 1283"/>
                <a:gd name="T94" fmla="*/ 129 w 995"/>
                <a:gd name="T95" fmla="*/ 51 h 1283"/>
                <a:gd name="T96" fmla="*/ 129 w 995"/>
                <a:gd name="T97" fmla="*/ 51 h 128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95"/>
                <a:gd name="T148" fmla="*/ 0 h 1283"/>
                <a:gd name="T149" fmla="*/ 995 w 995"/>
                <a:gd name="T150" fmla="*/ 1283 h 128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95" h="1283">
                  <a:moveTo>
                    <a:pt x="259" y="101"/>
                  </a:moveTo>
                  <a:lnTo>
                    <a:pt x="210" y="312"/>
                  </a:lnTo>
                  <a:lnTo>
                    <a:pt x="248" y="534"/>
                  </a:lnTo>
                  <a:lnTo>
                    <a:pt x="333" y="610"/>
                  </a:lnTo>
                  <a:lnTo>
                    <a:pt x="500" y="610"/>
                  </a:lnTo>
                  <a:lnTo>
                    <a:pt x="588" y="559"/>
                  </a:lnTo>
                  <a:lnTo>
                    <a:pt x="588" y="460"/>
                  </a:lnTo>
                  <a:lnTo>
                    <a:pt x="691" y="627"/>
                  </a:lnTo>
                  <a:lnTo>
                    <a:pt x="744" y="656"/>
                  </a:lnTo>
                  <a:lnTo>
                    <a:pt x="799" y="658"/>
                  </a:lnTo>
                  <a:lnTo>
                    <a:pt x="860" y="627"/>
                  </a:lnTo>
                  <a:lnTo>
                    <a:pt x="871" y="460"/>
                  </a:lnTo>
                  <a:lnTo>
                    <a:pt x="871" y="333"/>
                  </a:lnTo>
                  <a:lnTo>
                    <a:pt x="867" y="207"/>
                  </a:lnTo>
                  <a:lnTo>
                    <a:pt x="833" y="0"/>
                  </a:lnTo>
                  <a:lnTo>
                    <a:pt x="900" y="245"/>
                  </a:lnTo>
                  <a:lnTo>
                    <a:pt x="926" y="338"/>
                  </a:lnTo>
                  <a:lnTo>
                    <a:pt x="951" y="108"/>
                  </a:lnTo>
                  <a:lnTo>
                    <a:pt x="995" y="72"/>
                  </a:lnTo>
                  <a:lnTo>
                    <a:pt x="961" y="154"/>
                  </a:lnTo>
                  <a:lnTo>
                    <a:pt x="964" y="232"/>
                  </a:lnTo>
                  <a:lnTo>
                    <a:pt x="957" y="323"/>
                  </a:lnTo>
                  <a:lnTo>
                    <a:pt x="930" y="274"/>
                  </a:lnTo>
                  <a:lnTo>
                    <a:pt x="943" y="283"/>
                  </a:lnTo>
                  <a:lnTo>
                    <a:pt x="879" y="485"/>
                  </a:lnTo>
                  <a:lnTo>
                    <a:pt x="898" y="502"/>
                  </a:lnTo>
                  <a:lnTo>
                    <a:pt x="926" y="447"/>
                  </a:lnTo>
                  <a:lnTo>
                    <a:pt x="955" y="371"/>
                  </a:lnTo>
                  <a:lnTo>
                    <a:pt x="961" y="462"/>
                  </a:lnTo>
                  <a:lnTo>
                    <a:pt x="892" y="656"/>
                  </a:lnTo>
                  <a:lnTo>
                    <a:pt x="862" y="781"/>
                  </a:lnTo>
                  <a:lnTo>
                    <a:pt x="862" y="861"/>
                  </a:lnTo>
                  <a:lnTo>
                    <a:pt x="871" y="924"/>
                  </a:lnTo>
                  <a:lnTo>
                    <a:pt x="666" y="954"/>
                  </a:lnTo>
                  <a:lnTo>
                    <a:pt x="544" y="996"/>
                  </a:lnTo>
                  <a:lnTo>
                    <a:pt x="289" y="1087"/>
                  </a:lnTo>
                  <a:lnTo>
                    <a:pt x="238" y="1123"/>
                  </a:lnTo>
                  <a:lnTo>
                    <a:pt x="128" y="1283"/>
                  </a:lnTo>
                  <a:lnTo>
                    <a:pt x="204" y="1140"/>
                  </a:lnTo>
                  <a:lnTo>
                    <a:pt x="215" y="1004"/>
                  </a:lnTo>
                  <a:lnTo>
                    <a:pt x="0" y="1045"/>
                  </a:lnTo>
                  <a:lnTo>
                    <a:pt x="69" y="948"/>
                  </a:lnTo>
                  <a:lnTo>
                    <a:pt x="40" y="852"/>
                  </a:lnTo>
                  <a:lnTo>
                    <a:pt x="151" y="852"/>
                  </a:lnTo>
                  <a:lnTo>
                    <a:pt x="154" y="620"/>
                  </a:lnTo>
                  <a:lnTo>
                    <a:pt x="215" y="426"/>
                  </a:lnTo>
                  <a:lnTo>
                    <a:pt x="202" y="310"/>
                  </a:lnTo>
                  <a:lnTo>
                    <a:pt x="259" y="1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3" name="Freeform 41"/>
            <p:cNvSpPr>
              <a:spLocks/>
            </p:cNvSpPr>
            <p:nvPr/>
          </p:nvSpPr>
          <p:spPr bwMode="auto">
            <a:xfrm>
              <a:off x="3595" y="2121"/>
              <a:ext cx="283" cy="304"/>
            </a:xfrm>
            <a:custGeom>
              <a:avLst/>
              <a:gdLst>
                <a:gd name="T0" fmla="*/ 0 w 566"/>
                <a:gd name="T1" fmla="*/ 304 h 608"/>
                <a:gd name="T2" fmla="*/ 76 w 566"/>
                <a:gd name="T3" fmla="*/ 151 h 608"/>
                <a:gd name="T4" fmla="*/ 111 w 566"/>
                <a:gd name="T5" fmla="*/ 78 h 608"/>
                <a:gd name="T6" fmla="*/ 180 w 566"/>
                <a:gd name="T7" fmla="*/ 52 h 608"/>
                <a:gd name="T8" fmla="*/ 283 w 566"/>
                <a:gd name="T9" fmla="*/ 14 h 608"/>
                <a:gd name="T10" fmla="*/ 265 w 566"/>
                <a:gd name="T11" fmla="*/ 0 h 608"/>
                <a:gd name="T12" fmla="*/ 225 w 566"/>
                <a:gd name="T13" fmla="*/ 23 h 608"/>
                <a:gd name="T14" fmla="*/ 176 w 566"/>
                <a:gd name="T15" fmla="*/ 33 h 608"/>
                <a:gd name="T16" fmla="*/ 150 w 566"/>
                <a:gd name="T17" fmla="*/ 45 h 608"/>
                <a:gd name="T18" fmla="*/ 116 w 566"/>
                <a:gd name="T19" fmla="*/ 53 h 608"/>
                <a:gd name="T20" fmla="*/ 91 w 566"/>
                <a:gd name="T21" fmla="*/ 80 h 608"/>
                <a:gd name="T22" fmla="*/ 0 w 566"/>
                <a:gd name="T23" fmla="*/ 304 h 608"/>
                <a:gd name="T24" fmla="*/ 0 w 566"/>
                <a:gd name="T25" fmla="*/ 304 h 6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6"/>
                <a:gd name="T40" fmla="*/ 0 h 608"/>
                <a:gd name="T41" fmla="*/ 566 w 566"/>
                <a:gd name="T42" fmla="*/ 608 h 6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6" h="608">
                  <a:moveTo>
                    <a:pt x="0" y="608"/>
                  </a:moveTo>
                  <a:lnTo>
                    <a:pt x="152" y="302"/>
                  </a:lnTo>
                  <a:lnTo>
                    <a:pt x="222" y="156"/>
                  </a:lnTo>
                  <a:lnTo>
                    <a:pt x="361" y="104"/>
                  </a:lnTo>
                  <a:lnTo>
                    <a:pt x="566" y="28"/>
                  </a:lnTo>
                  <a:lnTo>
                    <a:pt x="530" y="0"/>
                  </a:lnTo>
                  <a:lnTo>
                    <a:pt x="450" y="47"/>
                  </a:lnTo>
                  <a:lnTo>
                    <a:pt x="353" y="66"/>
                  </a:lnTo>
                  <a:lnTo>
                    <a:pt x="300" y="91"/>
                  </a:lnTo>
                  <a:lnTo>
                    <a:pt x="232" y="106"/>
                  </a:lnTo>
                  <a:lnTo>
                    <a:pt x="182" y="160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4" name="Freeform 42"/>
            <p:cNvSpPr>
              <a:spLocks/>
            </p:cNvSpPr>
            <p:nvPr/>
          </p:nvSpPr>
          <p:spPr bwMode="auto">
            <a:xfrm>
              <a:off x="3855" y="2191"/>
              <a:ext cx="44" cy="204"/>
            </a:xfrm>
            <a:custGeom>
              <a:avLst/>
              <a:gdLst>
                <a:gd name="T0" fmla="*/ 44 w 87"/>
                <a:gd name="T1" fmla="*/ 0 h 406"/>
                <a:gd name="T2" fmla="*/ 11 w 87"/>
                <a:gd name="T3" fmla="*/ 55 h 406"/>
                <a:gd name="T4" fmla="*/ 0 w 87"/>
                <a:gd name="T5" fmla="*/ 204 h 406"/>
                <a:gd name="T6" fmla="*/ 44 w 87"/>
                <a:gd name="T7" fmla="*/ 0 h 406"/>
                <a:gd name="T8" fmla="*/ 44 w 87"/>
                <a:gd name="T9" fmla="*/ 0 h 4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406"/>
                <a:gd name="T17" fmla="*/ 87 w 87"/>
                <a:gd name="T18" fmla="*/ 406 h 4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406">
                  <a:moveTo>
                    <a:pt x="87" y="0"/>
                  </a:moveTo>
                  <a:lnTo>
                    <a:pt x="21" y="110"/>
                  </a:lnTo>
                  <a:lnTo>
                    <a:pt x="0" y="406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5" name="Freeform 43"/>
            <p:cNvSpPr>
              <a:spLocks/>
            </p:cNvSpPr>
            <p:nvPr/>
          </p:nvSpPr>
          <p:spPr bwMode="auto">
            <a:xfrm>
              <a:off x="3873" y="2363"/>
              <a:ext cx="59" cy="46"/>
            </a:xfrm>
            <a:custGeom>
              <a:avLst/>
              <a:gdLst>
                <a:gd name="T0" fmla="*/ 0 w 118"/>
                <a:gd name="T1" fmla="*/ 46 h 91"/>
                <a:gd name="T2" fmla="*/ 59 w 118"/>
                <a:gd name="T3" fmla="*/ 9 h 91"/>
                <a:gd name="T4" fmla="*/ 38 w 118"/>
                <a:gd name="T5" fmla="*/ 0 h 91"/>
                <a:gd name="T6" fmla="*/ 0 w 118"/>
                <a:gd name="T7" fmla="*/ 46 h 91"/>
                <a:gd name="T8" fmla="*/ 0 w 118"/>
                <a:gd name="T9" fmla="*/ 46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"/>
                <a:gd name="T16" fmla="*/ 0 h 91"/>
                <a:gd name="T17" fmla="*/ 118 w 118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" h="91">
                  <a:moveTo>
                    <a:pt x="0" y="91"/>
                  </a:moveTo>
                  <a:lnTo>
                    <a:pt x="118" y="17"/>
                  </a:lnTo>
                  <a:lnTo>
                    <a:pt x="76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6" name="Freeform 44"/>
            <p:cNvSpPr>
              <a:spLocks/>
            </p:cNvSpPr>
            <p:nvPr/>
          </p:nvSpPr>
          <p:spPr bwMode="auto">
            <a:xfrm>
              <a:off x="4020" y="2005"/>
              <a:ext cx="256" cy="670"/>
            </a:xfrm>
            <a:custGeom>
              <a:avLst/>
              <a:gdLst>
                <a:gd name="T0" fmla="*/ 0 w 513"/>
                <a:gd name="T1" fmla="*/ 670 h 1340"/>
                <a:gd name="T2" fmla="*/ 108 w 513"/>
                <a:gd name="T3" fmla="*/ 483 h 1340"/>
                <a:gd name="T4" fmla="*/ 166 w 513"/>
                <a:gd name="T5" fmla="*/ 358 h 1340"/>
                <a:gd name="T6" fmla="*/ 244 w 513"/>
                <a:gd name="T7" fmla="*/ 141 h 1340"/>
                <a:gd name="T8" fmla="*/ 256 w 513"/>
                <a:gd name="T9" fmla="*/ 18 h 1340"/>
                <a:gd name="T10" fmla="*/ 245 w 513"/>
                <a:gd name="T11" fmla="*/ 0 h 1340"/>
                <a:gd name="T12" fmla="*/ 237 w 513"/>
                <a:gd name="T13" fmla="*/ 89 h 1340"/>
                <a:gd name="T14" fmla="*/ 228 w 513"/>
                <a:gd name="T15" fmla="*/ 134 h 1340"/>
                <a:gd name="T16" fmla="*/ 150 w 513"/>
                <a:gd name="T17" fmla="*/ 333 h 1340"/>
                <a:gd name="T18" fmla="*/ 98 w 513"/>
                <a:gd name="T19" fmla="*/ 261 h 1340"/>
                <a:gd name="T20" fmla="*/ 67 w 513"/>
                <a:gd name="T21" fmla="*/ 244 h 1340"/>
                <a:gd name="T22" fmla="*/ 94 w 513"/>
                <a:gd name="T23" fmla="*/ 265 h 1340"/>
                <a:gd name="T24" fmla="*/ 94 w 513"/>
                <a:gd name="T25" fmla="*/ 309 h 1340"/>
                <a:gd name="T26" fmla="*/ 124 w 513"/>
                <a:gd name="T27" fmla="*/ 323 h 1340"/>
                <a:gd name="T28" fmla="*/ 144 w 513"/>
                <a:gd name="T29" fmla="*/ 347 h 1340"/>
                <a:gd name="T30" fmla="*/ 67 w 513"/>
                <a:gd name="T31" fmla="*/ 509 h 1340"/>
                <a:gd name="T32" fmla="*/ 33 w 513"/>
                <a:gd name="T33" fmla="*/ 590 h 1340"/>
                <a:gd name="T34" fmla="*/ 0 w 513"/>
                <a:gd name="T35" fmla="*/ 670 h 1340"/>
                <a:gd name="T36" fmla="*/ 0 w 513"/>
                <a:gd name="T37" fmla="*/ 670 h 13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13"/>
                <a:gd name="T58" fmla="*/ 0 h 1340"/>
                <a:gd name="T59" fmla="*/ 513 w 513"/>
                <a:gd name="T60" fmla="*/ 1340 h 13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13" h="1340">
                  <a:moveTo>
                    <a:pt x="0" y="1340"/>
                  </a:moveTo>
                  <a:lnTo>
                    <a:pt x="216" y="966"/>
                  </a:lnTo>
                  <a:lnTo>
                    <a:pt x="332" y="717"/>
                  </a:lnTo>
                  <a:lnTo>
                    <a:pt x="488" y="281"/>
                  </a:lnTo>
                  <a:lnTo>
                    <a:pt x="513" y="36"/>
                  </a:lnTo>
                  <a:lnTo>
                    <a:pt x="490" y="0"/>
                  </a:lnTo>
                  <a:lnTo>
                    <a:pt x="475" y="179"/>
                  </a:lnTo>
                  <a:lnTo>
                    <a:pt x="456" y="268"/>
                  </a:lnTo>
                  <a:lnTo>
                    <a:pt x="300" y="665"/>
                  </a:lnTo>
                  <a:lnTo>
                    <a:pt x="197" y="521"/>
                  </a:lnTo>
                  <a:lnTo>
                    <a:pt x="135" y="489"/>
                  </a:lnTo>
                  <a:lnTo>
                    <a:pt x="188" y="530"/>
                  </a:lnTo>
                  <a:lnTo>
                    <a:pt x="188" y="618"/>
                  </a:lnTo>
                  <a:lnTo>
                    <a:pt x="249" y="646"/>
                  </a:lnTo>
                  <a:lnTo>
                    <a:pt x="289" y="694"/>
                  </a:lnTo>
                  <a:lnTo>
                    <a:pt x="135" y="1019"/>
                  </a:lnTo>
                  <a:lnTo>
                    <a:pt x="66" y="1180"/>
                  </a:lnTo>
                  <a:lnTo>
                    <a:pt x="0" y="13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7" name="Freeform 45"/>
            <p:cNvSpPr>
              <a:spLocks/>
            </p:cNvSpPr>
            <p:nvPr/>
          </p:nvSpPr>
          <p:spPr bwMode="auto">
            <a:xfrm>
              <a:off x="4060" y="2300"/>
              <a:ext cx="59" cy="228"/>
            </a:xfrm>
            <a:custGeom>
              <a:avLst/>
              <a:gdLst>
                <a:gd name="T0" fmla="*/ 54 w 117"/>
                <a:gd name="T1" fmla="*/ 0 h 456"/>
                <a:gd name="T2" fmla="*/ 36 w 117"/>
                <a:gd name="T3" fmla="*/ 21 h 456"/>
                <a:gd name="T4" fmla="*/ 14 w 117"/>
                <a:gd name="T5" fmla="*/ 34 h 456"/>
                <a:gd name="T6" fmla="*/ 3 w 117"/>
                <a:gd name="T7" fmla="*/ 61 h 456"/>
                <a:gd name="T8" fmla="*/ 10 w 117"/>
                <a:gd name="T9" fmla="*/ 75 h 456"/>
                <a:gd name="T10" fmla="*/ 10 w 117"/>
                <a:gd name="T11" fmla="*/ 98 h 456"/>
                <a:gd name="T12" fmla="*/ 0 w 117"/>
                <a:gd name="T13" fmla="*/ 119 h 456"/>
                <a:gd name="T14" fmla="*/ 22 w 117"/>
                <a:gd name="T15" fmla="*/ 138 h 456"/>
                <a:gd name="T16" fmla="*/ 26 w 117"/>
                <a:gd name="T17" fmla="*/ 159 h 456"/>
                <a:gd name="T18" fmla="*/ 26 w 117"/>
                <a:gd name="T19" fmla="*/ 228 h 456"/>
                <a:gd name="T20" fmla="*/ 48 w 117"/>
                <a:gd name="T21" fmla="*/ 177 h 456"/>
                <a:gd name="T22" fmla="*/ 47 w 117"/>
                <a:gd name="T23" fmla="*/ 119 h 456"/>
                <a:gd name="T24" fmla="*/ 32 w 117"/>
                <a:gd name="T25" fmla="*/ 85 h 456"/>
                <a:gd name="T26" fmla="*/ 22 w 117"/>
                <a:gd name="T27" fmla="*/ 66 h 456"/>
                <a:gd name="T28" fmla="*/ 22 w 117"/>
                <a:gd name="T29" fmla="*/ 49 h 456"/>
                <a:gd name="T30" fmla="*/ 31 w 117"/>
                <a:gd name="T31" fmla="*/ 30 h 456"/>
                <a:gd name="T32" fmla="*/ 47 w 117"/>
                <a:gd name="T33" fmla="*/ 19 h 456"/>
                <a:gd name="T34" fmla="*/ 59 w 117"/>
                <a:gd name="T35" fmla="*/ 9 h 456"/>
                <a:gd name="T36" fmla="*/ 54 w 117"/>
                <a:gd name="T37" fmla="*/ 0 h 456"/>
                <a:gd name="T38" fmla="*/ 54 w 117"/>
                <a:gd name="T39" fmla="*/ 0 h 4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7"/>
                <a:gd name="T61" fmla="*/ 0 h 456"/>
                <a:gd name="T62" fmla="*/ 117 w 117"/>
                <a:gd name="T63" fmla="*/ 456 h 4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7" h="456">
                  <a:moveTo>
                    <a:pt x="108" y="0"/>
                  </a:moveTo>
                  <a:lnTo>
                    <a:pt x="72" y="42"/>
                  </a:lnTo>
                  <a:lnTo>
                    <a:pt x="28" y="67"/>
                  </a:lnTo>
                  <a:lnTo>
                    <a:pt x="5" y="122"/>
                  </a:lnTo>
                  <a:lnTo>
                    <a:pt x="19" y="149"/>
                  </a:lnTo>
                  <a:lnTo>
                    <a:pt x="19" y="196"/>
                  </a:lnTo>
                  <a:lnTo>
                    <a:pt x="0" y="238"/>
                  </a:lnTo>
                  <a:lnTo>
                    <a:pt x="43" y="276"/>
                  </a:lnTo>
                  <a:lnTo>
                    <a:pt x="51" y="318"/>
                  </a:lnTo>
                  <a:lnTo>
                    <a:pt x="51" y="456"/>
                  </a:lnTo>
                  <a:lnTo>
                    <a:pt x="95" y="354"/>
                  </a:lnTo>
                  <a:lnTo>
                    <a:pt x="93" y="238"/>
                  </a:lnTo>
                  <a:lnTo>
                    <a:pt x="64" y="169"/>
                  </a:lnTo>
                  <a:lnTo>
                    <a:pt x="43" y="131"/>
                  </a:lnTo>
                  <a:lnTo>
                    <a:pt x="43" y="97"/>
                  </a:lnTo>
                  <a:lnTo>
                    <a:pt x="62" y="61"/>
                  </a:lnTo>
                  <a:lnTo>
                    <a:pt x="93" y="38"/>
                  </a:lnTo>
                  <a:lnTo>
                    <a:pt x="117" y="17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8" name="Freeform 46"/>
            <p:cNvSpPr>
              <a:spLocks/>
            </p:cNvSpPr>
            <p:nvPr/>
          </p:nvSpPr>
          <p:spPr bwMode="auto">
            <a:xfrm>
              <a:off x="4204" y="2009"/>
              <a:ext cx="430" cy="663"/>
            </a:xfrm>
            <a:custGeom>
              <a:avLst/>
              <a:gdLst>
                <a:gd name="T0" fmla="*/ 76 w 860"/>
                <a:gd name="T1" fmla="*/ 0 h 1326"/>
                <a:gd name="T2" fmla="*/ 100 w 860"/>
                <a:gd name="T3" fmla="*/ 42 h 1326"/>
                <a:gd name="T4" fmla="*/ 145 w 860"/>
                <a:gd name="T5" fmla="*/ 74 h 1326"/>
                <a:gd name="T6" fmla="*/ 169 w 860"/>
                <a:gd name="T7" fmla="*/ 173 h 1326"/>
                <a:gd name="T8" fmla="*/ 174 w 860"/>
                <a:gd name="T9" fmla="*/ 356 h 1326"/>
                <a:gd name="T10" fmla="*/ 100 w 860"/>
                <a:gd name="T11" fmla="*/ 375 h 1326"/>
                <a:gd name="T12" fmla="*/ 149 w 860"/>
                <a:gd name="T13" fmla="*/ 439 h 1326"/>
                <a:gd name="T14" fmla="*/ 86 w 860"/>
                <a:gd name="T15" fmla="*/ 628 h 1326"/>
                <a:gd name="T16" fmla="*/ 0 w 860"/>
                <a:gd name="T17" fmla="*/ 639 h 1326"/>
                <a:gd name="T18" fmla="*/ 126 w 860"/>
                <a:gd name="T19" fmla="*/ 635 h 1326"/>
                <a:gd name="T20" fmla="*/ 248 w 860"/>
                <a:gd name="T21" fmla="*/ 635 h 1326"/>
                <a:gd name="T22" fmla="*/ 289 w 860"/>
                <a:gd name="T23" fmla="*/ 663 h 1326"/>
                <a:gd name="T24" fmla="*/ 333 w 860"/>
                <a:gd name="T25" fmla="*/ 663 h 1326"/>
                <a:gd name="T26" fmla="*/ 342 w 860"/>
                <a:gd name="T27" fmla="*/ 644 h 1326"/>
                <a:gd name="T28" fmla="*/ 329 w 860"/>
                <a:gd name="T29" fmla="*/ 556 h 1326"/>
                <a:gd name="T30" fmla="*/ 330 w 860"/>
                <a:gd name="T31" fmla="*/ 436 h 1326"/>
                <a:gd name="T32" fmla="*/ 357 w 860"/>
                <a:gd name="T33" fmla="*/ 280 h 1326"/>
                <a:gd name="T34" fmla="*/ 324 w 860"/>
                <a:gd name="T35" fmla="*/ 416 h 1326"/>
                <a:gd name="T36" fmla="*/ 293 w 860"/>
                <a:gd name="T37" fmla="*/ 441 h 1326"/>
                <a:gd name="T38" fmla="*/ 266 w 860"/>
                <a:gd name="T39" fmla="*/ 434 h 1326"/>
                <a:gd name="T40" fmla="*/ 217 w 860"/>
                <a:gd name="T41" fmla="*/ 347 h 1326"/>
                <a:gd name="T42" fmla="*/ 182 w 860"/>
                <a:gd name="T43" fmla="*/ 177 h 1326"/>
                <a:gd name="T44" fmla="*/ 225 w 860"/>
                <a:gd name="T45" fmla="*/ 217 h 1326"/>
                <a:gd name="T46" fmla="*/ 279 w 860"/>
                <a:gd name="T47" fmla="*/ 222 h 1326"/>
                <a:gd name="T48" fmla="*/ 298 w 860"/>
                <a:gd name="T49" fmla="*/ 208 h 1326"/>
                <a:gd name="T50" fmla="*/ 274 w 860"/>
                <a:gd name="T51" fmla="*/ 217 h 1326"/>
                <a:gd name="T52" fmla="*/ 227 w 860"/>
                <a:gd name="T53" fmla="*/ 208 h 1326"/>
                <a:gd name="T54" fmla="*/ 207 w 860"/>
                <a:gd name="T55" fmla="*/ 189 h 1326"/>
                <a:gd name="T56" fmla="*/ 167 w 860"/>
                <a:gd name="T57" fmla="*/ 82 h 1326"/>
                <a:gd name="T58" fmla="*/ 214 w 860"/>
                <a:gd name="T59" fmla="*/ 82 h 1326"/>
                <a:gd name="T60" fmla="*/ 311 w 860"/>
                <a:gd name="T61" fmla="*/ 98 h 1326"/>
                <a:gd name="T62" fmla="*/ 430 w 860"/>
                <a:gd name="T63" fmla="*/ 134 h 1326"/>
                <a:gd name="T64" fmla="*/ 332 w 860"/>
                <a:gd name="T65" fmla="*/ 94 h 1326"/>
                <a:gd name="T66" fmla="*/ 233 w 860"/>
                <a:gd name="T67" fmla="*/ 71 h 1326"/>
                <a:gd name="T68" fmla="*/ 158 w 860"/>
                <a:gd name="T69" fmla="*/ 65 h 1326"/>
                <a:gd name="T70" fmla="*/ 117 w 860"/>
                <a:gd name="T71" fmla="*/ 42 h 1326"/>
                <a:gd name="T72" fmla="*/ 96 w 860"/>
                <a:gd name="T73" fmla="*/ 22 h 1326"/>
                <a:gd name="T74" fmla="*/ 76 w 860"/>
                <a:gd name="T75" fmla="*/ 0 h 1326"/>
                <a:gd name="T76" fmla="*/ 76 w 860"/>
                <a:gd name="T77" fmla="*/ 0 h 132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60"/>
                <a:gd name="T118" fmla="*/ 0 h 1326"/>
                <a:gd name="T119" fmla="*/ 860 w 860"/>
                <a:gd name="T120" fmla="*/ 1326 h 132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60" h="1326">
                  <a:moveTo>
                    <a:pt x="151" y="0"/>
                  </a:moveTo>
                  <a:lnTo>
                    <a:pt x="200" y="85"/>
                  </a:lnTo>
                  <a:lnTo>
                    <a:pt x="289" y="148"/>
                  </a:lnTo>
                  <a:lnTo>
                    <a:pt x="337" y="347"/>
                  </a:lnTo>
                  <a:lnTo>
                    <a:pt x="348" y="712"/>
                  </a:lnTo>
                  <a:lnTo>
                    <a:pt x="200" y="750"/>
                  </a:lnTo>
                  <a:lnTo>
                    <a:pt x="297" y="878"/>
                  </a:lnTo>
                  <a:lnTo>
                    <a:pt x="172" y="1256"/>
                  </a:lnTo>
                  <a:lnTo>
                    <a:pt x="0" y="1277"/>
                  </a:lnTo>
                  <a:lnTo>
                    <a:pt x="253" y="1269"/>
                  </a:lnTo>
                  <a:lnTo>
                    <a:pt x="497" y="1269"/>
                  </a:lnTo>
                  <a:lnTo>
                    <a:pt x="577" y="1326"/>
                  </a:lnTo>
                  <a:lnTo>
                    <a:pt x="666" y="1326"/>
                  </a:lnTo>
                  <a:lnTo>
                    <a:pt x="683" y="1288"/>
                  </a:lnTo>
                  <a:lnTo>
                    <a:pt x="658" y="1112"/>
                  </a:lnTo>
                  <a:lnTo>
                    <a:pt x="660" y="872"/>
                  </a:lnTo>
                  <a:lnTo>
                    <a:pt x="713" y="560"/>
                  </a:lnTo>
                  <a:lnTo>
                    <a:pt x="647" y="832"/>
                  </a:lnTo>
                  <a:lnTo>
                    <a:pt x="586" y="883"/>
                  </a:lnTo>
                  <a:lnTo>
                    <a:pt x="531" y="868"/>
                  </a:lnTo>
                  <a:lnTo>
                    <a:pt x="434" y="695"/>
                  </a:lnTo>
                  <a:lnTo>
                    <a:pt x="364" y="355"/>
                  </a:lnTo>
                  <a:lnTo>
                    <a:pt x="451" y="435"/>
                  </a:lnTo>
                  <a:lnTo>
                    <a:pt x="558" y="444"/>
                  </a:lnTo>
                  <a:lnTo>
                    <a:pt x="596" y="416"/>
                  </a:lnTo>
                  <a:lnTo>
                    <a:pt x="548" y="435"/>
                  </a:lnTo>
                  <a:lnTo>
                    <a:pt x="455" y="416"/>
                  </a:lnTo>
                  <a:lnTo>
                    <a:pt x="413" y="378"/>
                  </a:lnTo>
                  <a:lnTo>
                    <a:pt x="333" y="163"/>
                  </a:lnTo>
                  <a:lnTo>
                    <a:pt x="428" y="163"/>
                  </a:lnTo>
                  <a:lnTo>
                    <a:pt x="622" y="197"/>
                  </a:lnTo>
                  <a:lnTo>
                    <a:pt x="860" y="268"/>
                  </a:lnTo>
                  <a:lnTo>
                    <a:pt x="664" y="188"/>
                  </a:lnTo>
                  <a:lnTo>
                    <a:pt x="466" y="142"/>
                  </a:lnTo>
                  <a:lnTo>
                    <a:pt x="316" y="129"/>
                  </a:lnTo>
                  <a:lnTo>
                    <a:pt x="234" y="85"/>
                  </a:lnTo>
                  <a:lnTo>
                    <a:pt x="191" y="45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9" name="Freeform 47"/>
            <p:cNvSpPr>
              <a:spLocks/>
            </p:cNvSpPr>
            <p:nvPr/>
          </p:nvSpPr>
          <p:spPr bwMode="auto">
            <a:xfrm>
              <a:off x="4692" y="2149"/>
              <a:ext cx="223" cy="466"/>
            </a:xfrm>
            <a:custGeom>
              <a:avLst/>
              <a:gdLst>
                <a:gd name="T0" fmla="*/ 0 w 447"/>
                <a:gd name="T1" fmla="*/ 0 h 931"/>
                <a:gd name="T2" fmla="*/ 54 w 447"/>
                <a:gd name="T3" fmla="*/ 62 h 931"/>
                <a:gd name="T4" fmla="*/ 61 w 447"/>
                <a:gd name="T5" fmla="*/ 139 h 931"/>
                <a:gd name="T6" fmla="*/ 62 w 447"/>
                <a:gd name="T7" fmla="*/ 168 h 931"/>
                <a:gd name="T8" fmla="*/ 89 w 447"/>
                <a:gd name="T9" fmla="*/ 181 h 931"/>
                <a:gd name="T10" fmla="*/ 99 w 447"/>
                <a:gd name="T11" fmla="*/ 230 h 931"/>
                <a:gd name="T12" fmla="*/ 99 w 447"/>
                <a:gd name="T13" fmla="*/ 268 h 931"/>
                <a:gd name="T14" fmla="*/ 129 w 447"/>
                <a:gd name="T15" fmla="*/ 286 h 931"/>
                <a:gd name="T16" fmla="*/ 172 w 447"/>
                <a:gd name="T17" fmla="*/ 348 h 931"/>
                <a:gd name="T18" fmla="*/ 204 w 447"/>
                <a:gd name="T19" fmla="*/ 372 h 931"/>
                <a:gd name="T20" fmla="*/ 219 w 447"/>
                <a:gd name="T21" fmla="*/ 395 h 931"/>
                <a:gd name="T22" fmla="*/ 223 w 447"/>
                <a:gd name="T23" fmla="*/ 466 h 931"/>
                <a:gd name="T24" fmla="*/ 196 w 447"/>
                <a:gd name="T25" fmla="*/ 443 h 931"/>
                <a:gd name="T26" fmla="*/ 210 w 447"/>
                <a:gd name="T27" fmla="*/ 408 h 931"/>
                <a:gd name="T28" fmla="*/ 186 w 447"/>
                <a:gd name="T29" fmla="*/ 372 h 931"/>
                <a:gd name="T30" fmla="*/ 139 w 447"/>
                <a:gd name="T31" fmla="*/ 355 h 931"/>
                <a:gd name="T32" fmla="*/ 117 w 447"/>
                <a:gd name="T33" fmla="*/ 296 h 931"/>
                <a:gd name="T34" fmla="*/ 79 w 447"/>
                <a:gd name="T35" fmla="*/ 267 h 931"/>
                <a:gd name="T36" fmla="*/ 88 w 447"/>
                <a:gd name="T37" fmla="*/ 215 h 931"/>
                <a:gd name="T38" fmla="*/ 74 w 447"/>
                <a:gd name="T39" fmla="*/ 192 h 931"/>
                <a:gd name="T40" fmla="*/ 46 w 447"/>
                <a:gd name="T41" fmla="*/ 174 h 931"/>
                <a:gd name="T42" fmla="*/ 31 w 447"/>
                <a:gd name="T43" fmla="*/ 60 h 931"/>
                <a:gd name="T44" fmla="*/ 0 w 447"/>
                <a:gd name="T45" fmla="*/ 0 h 931"/>
                <a:gd name="T46" fmla="*/ 0 w 447"/>
                <a:gd name="T47" fmla="*/ 0 h 9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47"/>
                <a:gd name="T73" fmla="*/ 0 h 931"/>
                <a:gd name="T74" fmla="*/ 447 w 447"/>
                <a:gd name="T75" fmla="*/ 931 h 93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47" h="931">
                  <a:moveTo>
                    <a:pt x="0" y="0"/>
                  </a:moveTo>
                  <a:lnTo>
                    <a:pt x="108" y="123"/>
                  </a:lnTo>
                  <a:lnTo>
                    <a:pt x="123" y="277"/>
                  </a:lnTo>
                  <a:lnTo>
                    <a:pt x="125" y="336"/>
                  </a:lnTo>
                  <a:lnTo>
                    <a:pt x="179" y="361"/>
                  </a:lnTo>
                  <a:lnTo>
                    <a:pt x="199" y="460"/>
                  </a:lnTo>
                  <a:lnTo>
                    <a:pt x="199" y="536"/>
                  </a:lnTo>
                  <a:lnTo>
                    <a:pt x="258" y="572"/>
                  </a:lnTo>
                  <a:lnTo>
                    <a:pt x="344" y="696"/>
                  </a:lnTo>
                  <a:lnTo>
                    <a:pt x="409" y="743"/>
                  </a:lnTo>
                  <a:lnTo>
                    <a:pt x="439" y="789"/>
                  </a:lnTo>
                  <a:lnTo>
                    <a:pt x="447" y="931"/>
                  </a:lnTo>
                  <a:lnTo>
                    <a:pt x="393" y="886"/>
                  </a:lnTo>
                  <a:lnTo>
                    <a:pt x="420" y="815"/>
                  </a:lnTo>
                  <a:lnTo>
                    <a:pt x="372" y="743"/>
                  </a:lnTo>
                  <a:lnTo>
                    <a:pt x="279" y="709"/>
                  </a:lnTo>
                  <a:lnTo>
                    <a:pt x="234" y="591"/>
                  </a:lnTo>
                  <a:lnTo>
                    <a:pt x="158" y="534"/>
                  </a:lnTo>
                  <a:lnTo>
                    <a:pt x="177" y="430"/>
                  </a:lnTo>
                  <a:lnTo>
                    <a:pt x="148" y="384"/>
                  </a:lnTo>
                  <a:lnTo>
                    <a:pt x="93" y="348"/>
                  </a:lnTo>
                  <a:lnTo>
                    <a:pt x="63" y="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40" name="Freeform 48"/>
            <p:cNvSpPr>
              <a:spLocks/>
            </p:cNvSpPr>
            <p:nvPr/>
          </p:nvSpPr>
          <p:spPr bwMode="auto">
            <a:xfrm>
              <a:off x="4601" y="2187"/>
              <a:ext cx="103" cy="125"/>
            </a:xfrm>
            <a:custGeom>
              <a:avLst/>
              <a:gdLst>
                <a:gd name="T0" fmla="*/ 86 w 208"/>
                <a:gd name="T1" fmla="*/ 125 h 251"/>
                <a:gd name="T2" fmla="*/ 103 w 208"/>
                <a:gd name="T3" fmla="*/ 75 h 251"/>
                <a:gd name="T4" fmla="*/ 87 w 208"/>
                <a:gd name="T5" fmla="*/ 30 h 251"/>
                <a:gd name="T6" fmla="*/ 77 w 208"/>
                <a:gd name="T7" fmla="*/ 0 h 251"/>
                <a:gd name="T8" fmla="*/ 51 w 208"/>
                <a:gd name="T9" fmla="*/ 28 h 251"/>
                <a:gd name="T10" fmla="*/ 35 w 208"/>
                <a:gd name="T11" fmla="*/ 67 h 251"/>
                <a:gd name="T12" fmla="*/ 0 w 208"/>
                <a:gd name="T13" fmla="*/ 120 h 251"/>
                <a:gd name="T14" fmla="*/ 44 w 208"/>
                <a:gd name="T15" fmla="*/ 67 h 251"/>
                <a:gd name="T16" fmla="*/ 70 w 208"/>
                <a:gd name="T17" fmla="*/ 62 h 251"/>
                <a:gd name="T18" fmla="*/ 85 w 208"/>
                <a:gd name="T19" fmla="*/ 71 h 251"/>
                <a:gd name="T20" fmla="*/ 86 w 208"/>
                <a:gd name="T21" fmla="*/ 125 h 251"/>
                <a:gd name="T22" fmla="*/ 86 w 208"/>
                <a:gd name="T23" fmla="*/ 125 h 2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8"/>
                <a:gd name="T37" fmla="*/ 0 h 251"/>
                <a:gd name="T38" fmla="*/ 208 w 208"/>
                <a:gd name="T39" fmla="*/ 251 h 2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8" h="251">
                  <a:moveTo>
                    <a:pt x="173" y="251"/>
                  </a:moveTo>
                  <a:lnTo>
                    <a:pt x="208" y="150"/>
                  </a:lnTo>
                  <a:lnTo>
                    <a:pt x="175" y="61"/>
                  </a:lnTo>
                  <a:lnTo>
                    <a:pt x="156" y="0"/>
                  </a:lnTo>
                  <a:lnTo>
                    <a:pt x="103" y="57"/>
                  </a:lnTo>
                  <a:lnTo>
                    <a:pt x="71" y="135"/>
                  </a:lnTo>
                  <a:lnTo>
                    <a:pt x="0" y="241"/>
                  </a:lnTo>
                  <a:lnTo>
                    <a:pt x="88" y="135"/>
                  </a:lnTo>
                  <a:lnTo>
                    <a:pt x="141" y="124"/>
                  </a:lnTo>
                  <a:lnTo>
                    <a:pt x="171" y="143"/>
                  </a:lnTo>
                  <a:lnTo>
                    <a:pt x="173" y="2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41" name="Freeform 49"/>
            <p:cNvSpPr>
              <a:spLocks/>
            </p:cNvSpPr>
            <p:nvPr/>
          </p:nvSpPr>
          <p:spPr bwMode="auto">
            <a:xfrm>
              <a:off x="4858" y="2578"/>
              <a:ext cx="199" cy="472"/>
            </a:xfrm>
            <a:custGeom>
              <a:avLst/>
              <a:gdLst>
                <a:gd name="T0" fmla="*/ 0 w 397"/>
                <a:gd name="T1" fmla="*/ 0 h 945"/>
                <a:gd name="T2" fmla="*/ 36 w 397"/>
                <a:gd name="T3" fmla="*/ 15 h 945"/>
                <a:gd name="T4" fmla="*/ 85 w 397"/>
                <a:gd name="T5" fmla="*/ 60 h 945"/>
                <a:gd name="T6" fmla="*/ 126 w 397"/>
                <a:gd name="T7" fmla="*/ 112 h 945"/>
                <a:gd name="T8" fmla="*/ 166 w 397"/>
                <a:gd name="T9" fmla="*/ 144 h 945"/>
                <a:gd name="T10" fmla="*/ 183 w 397"/>
                <a:gd name="T11" fmla="*/ 187 h 945"/>
                <a:gd name="T12" fmla="*/ 189 w 397"/>
                <a:gd name="T13" fmla="*/ 279 h 945"/>
                <a:gd name="T14" fmla="*/ 199 w 397"/>
                <a:gd name="T15" fmla="*/ 330 h 945"/>
                <a:gd name="T16" fmla="*/ 189 w 397"/>
                <a:gd name="T17" fmla="*/ 374 h 945"/>
                <a:gd name="T18" fmla="*/ 158 w 397"/>
                <a:gd name="T19" fmla="*/ 427 h 945"/>
                <a:gd name="T20" fmla="*/ 104 w 397"/>
                <a:gd name="T21" fmla="*/ 465 h 945"/>
                <a:gd name="T22" fmla="*/ 36 w 397"/>
                <a:gd name="T23" fmla="*/ 472 h 945"/>
                <a:gd name="T24" fmla="*/ 100 w 397"/>
                <a:gd name="T25" fmla="*/ 458 h 945"/>
                <a:gd name="T26" fmla="*/ 153 w 397"/>
                <a:gd name="T27" fmla="*/ 417 h 945"/>
                <a:gd name="T28" fmla="*/ 179 w 397"/>
                <a:gd name="T29" fmla="*/ 351 h 945"/>
                <a:gd name="T30" fmla="*/ 181 w 397"/>
                <a:gd name="T31" fmla="*/ 304 h 945"/>
                <a:gd name="T32" fmla="*/ 166 w 397"/>
                <a:gd name="T33" fmla="*/ 261 h 945"/>
                <a:gd name="T34" fmla="*/ 166 w 397"/>
                <a:gd name="T35" fmla="*/ 181 h 945"/>
                <a:gd name="T36" fmla="*/ 145 w 397"/>
                <a:gd name="T37" fmla="*/ 138 h 945"/>
                <a:gd name="T38" fmla="*/ 114 w 397"/>
                <a:gd name="T39" fmla="*/ 116 h 945"/>
                <a:gd name="T40" fmla="*/ 58 w 397"/>
                <a:gd name="T41" fmla="*/ 44 h 945"/>
                <a:gd name="T42" fmla="*/ 21 w 397"/>
                <a:gd name="T43" fmla="*/ 15 h 945"/>
                <a:gd name="T44" fmla="*/ 0 w 397"/>
                <a:gd name="T45" fmla="*/ 0 h 945"/>
                <a:gd name="T46" fmla="*/ 0 w 397"/>
                <a:gd name="T47" fmla="*/ 0 h 94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97"/>
                <a:gd name="T73" fmla="*/ 0 h 945"/>
                <a:gd name="T74" fmla="*/ 397 w 397"/>
                <a:gd name="T75" fmla="*/ 945 h 94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97" h="945">
                  <a:moveTo>
                    <a:pt x="0" y="0"/>
                  </a:moveTo>
                  <a:lnTo>
                    <a:pt x="72" y="31"/>
                  </a:lnTo>
                  <a:lnTo>
                    <a:pt x="169" y="120"/>
                  </a:lnTo>
                  <a:lnTo>
                    <a:pt x="252" y="224"/>
                  </a:lnTo>
                  <a:lnTo>
                    <a:pt x="332" y="289"/>
                  </a:lnTo>
                  <a:lnTo>
                    <a:pt x="366" y="375"/>
                  </a:lnTo>
                  <a:lnTo>
                    <a:pt x="378" y="559"/>
                  </a:lnTo>
                  <a:lnTo>
                    <a:pt x="397" y="660"/>
                  </a:lnTo>
                  <a:lnTo>
                    <a:pt x="378" y="749"/>
                  </a:lnTo>
                  <a:lnTo>
                    <a:pt x="315" y="854"/>
                  </a:lnTo>
                  <a:lnTo>
                    <a:pt x="207" y="930"/>
                  </a:lnTo>
                  <a:lnTo>
                    <a:pt x="72" y="945"/>
                  </a:lnTo>
                  <a:lnTo>
                    <a:pt x="199" y="916"/>
                  </a:lnTo>
                  <a:lnTo>
                    <a:pt x="306" y="835"/>
                  </a:lnTo>
                  <a:lnTo>
                    <a:pt x="357" y="703"/>
                  </a:lnTo>
                  <a:lnTo>
                    <a:pt x="361" y="608"/>
                  </a:lnTo>
                  <a:lnTo>
                    <a:pt x="332" y="523"/>
                  </a:lnTo>
                  <a:lnTo>
                    <a:pt x="332" y="363"/>
                  </a:lnTo>
                  <a:lnTo>
                    <a:pt x="289" y="276"/>
                  </a:lnTo>
                  <a:lnTo>
                    <a:pt x="228" y="232"/>
                  </a:lnTo>
                  <a:lnTo>
                    <a:pt x="116" y="88"/>
                  </a:lnTo>
                  <a:lnTo>
                    <a:pt x="41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42" name="Freeform 50"/>
            <p:cNvSpPr>
              <a:spLocks/>
            </p:cNvSpPr>
            <p:nvPr/>
          </p:nvSpPr>
          <p:spPr bwMode="auto">
            <a:xfrm>
              <a:off x="4531" y="2289"/>
              <a:ext cx="427" cy="452"/>
            </a:xfrm>
            <a:custGeom>
              <a:avLst/>
              <a:gdLst>
                <a:gd name="T0" fmla="*/ 34 w 853"/>
                <a:gd name="T1" fmla="*/ 0 h 903"/>
                <a:gd name="T2" fmla="*/ 24 w 853"/>
                <a:gd name="T3" fmla="*/ 114 h 903"/>
                <a:gd name="T4" fmla="*/ 26 w 853"/>
                <a:gd name="T5" fmla="*/ 203 h 903"/>
                <a:gd name="T6" fmla="*/ 35 w 853"/>
                <a:gd name="T7" fmla="*/ 212 h 903"/>
                <a:gd name="T8" fmla="*/ 65 w 853"/>
                <a:gd name="T9" fmla="*/ 203 h 903"/>
                <a:gd name="T10" fmla="*/ 58 w 853"/>
                <a:gd name="T11" fmla="*/ 243 h 903"/>
                <a:gd name="T12" fmla="*/ 62 w 853"/>
                <a:gd name="T13" fmla="*/ 268 h 903"/>
                <a:gd name="T14" fmla="*/ 82 w 853"/>
                <a:gd name="T15" fmla="*/ 285 h 903"/>
                <a:gd name="T16" fmla="*/ 79 w 853"/>
                <a:gd name="T17" fmla="*/ 327 h 903"/>
                <a:gd name="T18" fmla="*/ 95 w 853"/>
                <a:gd name="T19" fmla="*/ 358 h 903"/>
                <a:gd name="T20" fmla="*/ 124 w 853"/>
                <a:gd name="T21" fmla="*/ 364 h 903"/>
                <a:gd name="T22" fmla="*/ 149 w 853"/>
                <a:gd name="T23" fmla="*/ 349 h 903"/>
                <a:gd name="T24" fmla="*/ 169 w 853"/>
                <a:gd name="T25" fmla="*/ 317 h 903"/>
                <a:gd name="T26" fmla="*/ 207 w 853"/>
                <a:gd name="T27" fmla="*/ 292 h 903"/>
                <a:gd name="T28" fmla="*/ 277 w 853"/>
                <a:gd name="T29" fmla="*/ 268 h 903"/>
                <a:gd name="T30" fmla="*/ 293 w 853"/>
                <a:gd name="T31" fmla="*/ 252 h 903"/>
                <a:gd name="T32" fmla="*/ 290 w 853"/>
                <a:gd name="T33" fmla="*/ 232 h 903"/>
                <a:gd name="T34" fmla="*/ 268 w 853"/>
                <a:gd name="T35" fmla="*/ 218 h 903"/>
                <a:gd name="T36" fmla="*/ 256 w 853"/>
                <a:gd name="T37" fmla="*/ 221 h 903"/>
                <a:gd name="T38" fmla="*/ 277 w 853"/>
                <a:gd name="T39" fmla="*/ 203 h 903"/>
                <a:gd name="T40" fmla="*/ 299 w 853"/>
                <a:gd name="T41" fmla="*/ 206 h 903"/>
                <a:gd name="T42" fmla="*/ 314 w 853"/>
                <a:gd name="T43" fmla="*/ 218 h 903"/>
                <a:gd name="T44" fmla="*/ 314 w 853"/>
                <a:gd name="T45" fmla="*/ 240 h 903"/>
                <a:gd name="T46" fmla="*/ 298 w 853"/>
                <a:gd name="T47" fmla="*/ 265 h 903"/>
                <a:gd name="T48" fmla="*/ 271 w 853"/>
                <a:gd name="T49" fmla="*/ 280 h 903"/>
                <a:gd name="T50" fmla="*/ 214 w 853"/>
                <a:gd name="T51" fmla="*/ 311 h 903"/>
                <a:gd name="T52" fmla="*/ 181 w 853"/>
                <a:gd name="T53" fmla="*/ 327 h 903"/>
                <a:gd name="T54" fmla="*/ 177 w 853"/>
                <a:gd name="T55" fmla="*/ 340 h 903"/>
                <a:gd name="T56" fmla="*/ 183 w 853"/>
                <a:gd name="T57" fmla="*/ 352 h 903"/>
                <a:gd name="T58" fmla="*/ 217 w 853"/>
                <a:gd name="T59" fmla="*/ 352 h 903"/>
                <a:gd name="T60" fmla="*/ 287 w 853"/>
                <a:gd name="T61" fmla="*/ 364 h 903"/>
                <a:gd name="T62" fmla="*/ 360 w 853"/>
                <a:gd name="T63" fmla="*/ 389 h 903"/>
                <a:gd name="T64" fmla="*/ 399 w 853"/>
                <a:gd name="T65" fmla="*/ 427 h 903"/>
                <a:gd name="T66" fmla="*/ 427 w 853"/>
                <a:gd name="T67" fmla="*/ 452 h 903"/>
                <a:gd name="T68" fmla="*/ 383 w 853"/>
                <a:gd name="T69" fmla="*/ 427 h 903"/>
                <a:gd name="T70" fmla="*/ 329 w 853"/>
                <a:gd name="T71" fmla="*/ 415 h 903"/>
                <a:gd name="T72" fmla="*/ 307 w 853"/>
                <a:gd name="T73" fmla="*/ 418 h 903"/>
                <a:gd name="T74" fmla="*/ 240 w 853"/>
                <a:gd name="T75" fmla="*/ 389 h 903"/>
                <a:gd name="T76" fmla="*/ 210 w 853"/>
                <a:gd name="T77" fmla="*/ 408 h 903"/>
                <a:gd name="T78" fmla="*/ 164 w 853"/>
                <a:gd name="T79" fmla="*/ 395 h 903"/>
                <a:gd name="T80" fmla="*/ 51 w 853"/>
                <a:gd name="T81" fmla="*/ 386 h 903"/>
                <a:gd name="T82" fmla="*/ 0 w 853"/>
                <a:gd name="T83" fmla="*/ 382 h 903"/>
                <a:gd name="T84" fmla="*/ 51 w 853"/>
                <a:gd name="T85" fmla="*/ 377 h 903"/>
                <a:gd name="T86" fmla="*/ 38 w 853"/>
                <a:gd name="T87" fmla="*/ 311 h 903"/>
                <a:gd name="T88" fmla="*/ 18 w 853"/>
                <a:gd name="T89" fmla="*/ 265 h 903"/>
                <a:gd name="T90" fmla="*/ 11 w 853"/>
                <a:gd name="T91" fmla="*/ 149 h 903"/>
                <a:gd name="T92" fmla="*/ 11 w 853"/>
                <a:gd name="T93" fmla="*/ 91 h 903"/>
                <a:gd name="T94" fmla="*/ 24 w 853"/>
                <a:gd name="T95" fmla="*/ 28 h 903"/>
                <a:gd name="T96" fmla="*/ 34 w 853"/>
                <a:gd name="T97" fmla="*/ 0 h 903"/>
                <a:gd name="T98" fmla="*/ 34 w 853"/>
                <a:gd name="T99" fmla="*/ 0 h 90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53"/>
                <a:gd name="T151" fmla="*/ 0 h 903"/>
                <a:gd name="T152" fmla="*/ 853 w 853"/>
                <a:gd name="T153" fmla="*/ 903 h 90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53" h="903">
                  <a:moveTo>
                    <a:pt x="68" y="0"/>
                  </a:moveTo>
                  <a:lnTo>
                    <a:pt x="47" y="228"/>
                  </a:lnTo>
                  <a:lnTo>
                    <a:pt x="51" y="405"/>
                  </a:lnTo>
                  <a:lnTo>
                    <a:pt x="70" y="424"/>
                  </a:lnTo>
                  <a:lnTo>
                    <a:pt x="129" y="405"/>
                  </a:lnTo>
                  <a:lnTo>
                    <a:pt x="115" y="485"/>
                  </a:lnTo>
                  <a:lnTo>
                    <a:pt x="123" y="536"/>
                  </a:lnTo>
                  <a:lnTo>
                    <a:pt x="163" y="569"/>
                  </a:lnTo>
                  <a:lnTo>
                    <a:pt x="157" y="654"/>
                  </a:lnTo>
                  <a:lnTo>
                    <a:pt x="190" y="715"/>
                  </a:lnTo>
                  <a:lnTo>
                    <a:pt x="247" y="728"/>
                  </a:lnTo>
                  <a:lnTo>
                    <a:pt x="298" y="698"/>
                  </a:lnTo>
                  <a:lnTo>
                    <a:pt x="338" y="633"/>
                  </a:lnTo>
                  <a:lnTo>
                    <a:pt x="414" y="584"/>
                  </a:lnTo>
                  <a:lnTo>
                    <a:pt x="553" y="536"/>
                  </a:lnTo>
                  <a:lnTo>
                    <a:pt x="585" y="504"/>
                  </a:lnTo>
                  <a:lnTo>
                    <a:pt x="579" y="464"/>
                  </a:lnTo>
                  <a:lnTo>
                    <a:pt x="536" y="436"/>
                  </a:lnTo>
                  <a:lnTo>
                    <a:pt x="511" y="441"/>
                  </a:lnTo>
                  <a:lnTo>
                    <a:pt x="553" y="405"/>
                  </a:lnTo>
                  <a:lnTo>
                    <a:pt x="598" y="411"/>
                  </a:lnTo>
                  <a:lnTo>
                    <a:pt x="627" y="436"/>
                  </a:lnTo>
                  <a:lnTo>
                    <a:pt x="627" y="479"/>
                  </a:lnTo>
                  <a:lnTo>
                    <a:pt x="595" y="529"/>
                  </a:lnTo>
                  <a:lnTo>
                    <a:pt x="541" y="559"/>
                  </a:lnTo>
                  <a:lnTo>
                    <a:pt x="427" y="622"/>
                  </a:lnTo>
                  <a:lnTo>
                    <a:pt x="361" y="654"/>
                  </a:lnTo>
                  <a:lnTo>
                    <a:pt x="353" y="679"/>
                  </a:lnTo>
                  <a:lnTo>
                    <a:pt x="366" y="704"/>
                  </a:lnTo>
                  <a:lnTo>
                    <a:pt x="433" y="704"/>
                  </a:lnTo>
                  <a:lnTo>
                    <a:pt x="574" y="728"/>
                  </a:lnTo>
                  <a:lnTo>
                    <a:pt x="720" y="778"/>
                  </a:lnTo>
                  <a:lnTo>
                    <a:pt x="798" y="854"/>
                  </a:lnTo>
                  <a:lnTo>
                    <a:pt x="853" y="903"/>
                  </a:lnTo>
                  <a:lnTo>
                    <a:pt x="766" y="854"/>
                  </a:lnTo>
                  <a:lnTo>
                    <a:pt x="657" y="829"/>
                  </a:lnTo>
                  <a:lnTo>
                    <a:pt x="614" y="835"/>
                  </a:lnTo>
                  <a:lnTo>
                    <a:pt x="479" y="778"/>
                  </a:lnTo>
                  <a:lnTo>
                    <a:pt x="420" y="816"/>
                  </a:lnTo>
                  <a:lnTo>
                    <a:pt x="328" y="789"/>
                  </a:lnTo>
                  <a:lnTo>
                    <a:pt x="102" y="772"/>
                  </a:lnTo>
                  <a:lnTo>
                    <a:pt x="0" y="764"/>
                  </a:lnTo>
                  <a:lnTo>
                    <a:pt x="102" y="753"/>
                  </a:lnTo>
                  <a:lnTo>
                    <a:pt x="76" y="622"/>
                  </a:lnTo>
                  <a:lnTo>
                    <a:pt x="36" y="529"/>
                  </a:lnTo>
                  <a:lnTo>
                    <a:pt x="22" y="297"/>
                  </a:lnTo>
                  <a:lnTo>
                    <a:pt x="22" y="181"/>
                  </a:lnTo>
                  <a:lnTo>
                    <a:pt x="47" y="5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43" name="Freeform 51"/>
            <p:cNvSpPr>
              <a:spLocks/>
            </p:cNvSpPr>
            <p:nvPr/>
          </p:nvSpPr>
          <p:spPr bwMode="auto">
            <a:xfrm>
              <a:off x="4854" y="2743"/>
              <a:ext cx="157" cy="168"/>
            </a:xfrm>
            <a:custGeom>
              <a:avLst/>
              <a:gdLst>
                <a:gd name="T0" fmla="*/ 5 w 316"/>
                <a:gd name="T1" fmla="*/ 0 h 334"/>
                <a:gd name="T2" fmla="*/ 0 w 316"/>
                <a:gd name="T3" fmla="*/ 9 h 334"/>
                <a:gd name="T4" fmla="*/ 2 w 316"/>
                <a:gd name="T5" fmla="*/ 26 h 334"/>
                <a:gd name="T6" fmla="*/ 16 w 316"/>
                <a:gd name="T7" fmla="*/ 38 h 334"/>
                <a:gd name="T8" fmla="*/ 31 w 316"/>
                <a:gd name="T9" fmla="*/ 56 h 334"/>
                <a:gd name="T10" fmla="*/ 41 w 316"/>
                <a:gd name="T11" fmla="*/ 78 h 334"/>
                <a:gd name="T12" fmla="*/ 52 w 316"/>
                <a:gd name="T13" fmla="*/ 138 h 334"/>
                <a:gd name="T14" fmla="*/ 49 w 316"/>
                <a:gd name="T15" fmla="*/ 92 h 334"/>
                <a:gd name="T16" fmla="*/ 58 w 316"/>
                <a:gd name="T17" fmla="*/ 74 h 334"/>
                <a:gd name="T18" fmla="*/ 72 w 316"/>
                <a:gd name="T19" fmla="*/ 74 h 334"/>
                <a:gd name="T20" fmla="*/ 102 w 316"/>
                <a:gd name="T21" fmla="*/ 84 h 334"/>
                <a:gd name="T22" fmla="*/ 122 w 316"/>
                <a:gd name="T23" fmla="*/ 107 h 334"/>
                <a:gd name="T24" fmla="*/ 140 w 316"/>
                <a:gd name="T25" fmla="*/ 134 h 334"/>
                <a:gd name="T26" fmla="*/ 157 w 316"/>
                <a:gd name="T27" fmla="*/ 168 h 334"/>
                <a:gd name="T28" fmla="*/ 141 w 316"/>
                <a:gd name="T29" fmla="*/ 115 h 334"/>
                <a:gd name="T30" fmla="*/ 115 w 316"/>
                <a:gd name="T31" fmla="*/ 74 h 334"/>
                <a:gd name="T32" fmla="*/ 58 w 316"/>
                <a:gd name="T33" fmla="*/ 26 h 334"/>
                <a:gd name="T34" fmla="*/ 16 w 316"/>
                <a:gd name="T35" fmla="*/ 0 h 334"/>
                <a:gd name="T36" fmla="*/ 5 w 316"/>
                <a:gd name="T37" fmla="*/ 0 h 334"/>
                <a:gd name="T38" fmla="*/ 5 w 316"/>
                <a:gd name="T39" fmla="*/ 0 h 3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16"/>
                <a:gd name="T61" fmla="*/ 0 h 334"/>
                <a:gd name="T62" fmla="*/ 316 w 316"/>
                <a:gd name="T63" fmla="*/ 334 h 3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16" h="334">
                  <a:moveTo>
                    <a:pt x="10" y="0"/>
                  </a:moveTo>
                  <a:lnTo>
                    <a:pt x="0" y="17"/>
                  </a:lnTo>
                  <a:lnTo>
                    <a:pt x="4" y="51"/>
                  </a:lnTo>
                  <a:lnTo>
                    <a:pt x="32" y="76"/>
                  </a:lnTo>
                  <a:lnTo>
                    <a:pt x="63" y="112"/>
                  </a:lnTo>
                  <a:lnTo>
                    <a:pt x="82" y="156"/>
                  </a:lnTo>
                  <a:lnTo>
                    <a:pt x="105" y="274"/>
                  </a:lnTo>
                  <a:lnTo>
                    <a:pt x="99" y="182"/>
                  </a:lnTo>
                  <a:lnTo>
                    <a:pt x="116" y="148"/>
                  </a:lnTo>
                  <a:lnTo>
                    <a:pt x="145" y="148"/>
                  </a:lnTo>
                  <a:lnTo>
                    <a:pt x="205" y="167"/>
                  </a:lnTo>
                  <a:lnTo>
                    <a:pt x="245" y="213"/>
                  </a:lnTo>
                  <a:lnTo>
                    <a:pt x="281" y="266"/>
                  </a:lnTo>
                  <a:lnTo>
                    <a:pt x="316" y="334"/>
                  </a:lnTo>
                  <a:lnTo>
                    <a:pt x="283" y="228"/>
                  </a:lnTo>
                  <a:lnTo>
                    <a:pt x="232" y="148"/>
                  </a:lnTo>
                  <a:lnTo>
                    <a:pt x="116" y="51"/>
                  </a:lnTo>
                  <a:lnTo>
                    <a:pt x="3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44" name="Freeform 52"/>
            <p:cNvSpPr>
              <a:spLocks/>
            </p:cNvSpPr>
            <p:nvPr/>
          </p:nvSpPr>
          <p:spPr bwMode="auto">
            <a:xfrm>
              <a:off x="4623" y="2882"/>
              <a:ext cx="225" cy="26"/>
            </a:xfrm>
            <a:custGeom>
              <a:avLst/>
              <a:gdLst>
                <a:gd name="T0" fmla="*/ 0 w 451"/>
                <a:gd name="T1" fmla="*/ 0 h 52"/>
                <a:gd name="T2" fmla="*/ 92 w 451"/>
                <a:gd name="T3" fmla="*/ 0 h 52"/>
                <a:gd name="T4" fmla="*/ 225 w 451"/>
                <a:gd name="T5" fmla="*/ 26 h 52"/>
                <a:gd name="T6" fmla="*/ 73 w 451"/>
                <a:gd name="T7" fmla="*/ 18 h 52"/>
                <a:gd name="T8" fmla="*/ 0 w 451"/>
                <a:gd name="T9" fmla="*/ 0 h 52"/>
                <a:gd name="T10" fmla="*/ 0 w 451"/>
                <a:gd name="T11" fmla="*/ 0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1"/>
                <a:gd name="T19" fmla="*/ 0 h 52"/>
                <a:gd name="T20" fmla="*/ 451 w 451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1" h="52">
                  <a:moveTo>
                    <a:pt x="0" y="0"/>
                  </a:moveTo>
                  <a:lnTo>
                    <a:pt x="184" y="0"/>
                  </a:lnTo>
                  <a:lnTo>
                    <a:pt x="451" y="52"/>
                  </a:lnTo>
                  <a:lnTo>
                    <a:pt x="146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45" name="Freeform 53"/>
            <p:cNvSpPr>
              <a:spLocks/>
            </p:cNvSpPr>
            <p:nvPr/>
          </p:nvSpPr>
          <p:spPr bwMode="auto">
            <a:xfrm>
              <a:off x="4680" y="2811"/>
              <a:ext cx="32" cy="35"/>
            </a:xfrm>
            <a:custGeom>
              <a:avLst/>
              <a:gdLst>
                <a:gd name="T0" fmla="*/ 0 w 63"/>
                <a:gd name="T1" fmla="*/ 10 h 70"/>
                <a:gd name="T2" fmla="*/ 11 w 63"/>
                <a:gd name="T3" fmla="*/ 6 h 70"/>
                <a:gd name="T4" fmla="*/ 17 w 63"/>
                <a:gd name="T5" fmla="*/ 6 h 70"/>
                <a:gd name="T6" fmla="*/ 22 w 63"/>
                <a:gd name="T7" fmla="*/ 16 h 70"/>
                <a:gd name="T8" fmla="*/ 20 w 63"/>
                <a:gd name="T9" fmla="*/ 26 h 70"/>
                <a:gd name="T10" fmla="*/ 11 w 63"/>
                <a:gd name="T11" fmla="*/ 28 h 70"/>
                <a:gd name="T12" fmla="*/ 0 w 63"/>
                <a:gd name="T13" fmla="*/ 26 h 70"/>
                <a:gd name="T14" fmla="*/ 11 w 63"/>
                <a:gd name="T15" fmla="*/ 35 h 70"/>
                <a:gd name="T16" fmla="*/ 25 w 63"/>
                <a:gd name="T17" fmla="*/ 33 h 70"/>
                <a:gd name="T18" fmla="*/ 32 w 63"/>
                <a:gd name="T19" fmla="*/ 23 h 70"/>
                <a:gd name="T20" fmla="*/ 30 w 63"/>
                <a:gd name="T21" fmla="*/ 3 h 70"/>
                <a:gd name="T22" fmla="*/ 17 w 63"/>
                <a:gd name="T23" fmla="*/ 0 h 70"/>
                <a:gd name="T24" fmla="*/ 8 w 63"/>
                <a:gd name="T25" fmla="*/ 0 h 70"/>
                <a:gd name="T26" fmla="*/ 0 w 63"/>
                <a:gd name="T27" fmla="*/ 10 h 70"/>
                <a:gd name="T28" fmla="*/ 0 w 63"/>
                <a:gd name="T29" fmla="*/ 10 h 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3"/>
                <a:gd name="T46" fmla="*/ 0 h 70"/>
                <a:gd name="T47" fmla="*/ 63 w 63"/>
                <a:gd name="T48" fmla="*/ 70 h 7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3" h="70">
                  <a:moveTo>
                    <a:pt x="0" y="21"/>
                  </a:moveTo>
                  <a:lnTo>
                    <a:pt x="21" y="13"/>
                  </a:lnTo>
                  <a:lnTo>
                    <a:pt x="34" y="13"/>
                  </a:lnTo>
                  <a:lnTo>
                    <a:pt x="44" y="32"/>
                  </a:lnTo>
                  <a:lnTo>
                    <a:pt x="40" y="53"/>
                  </a:lnTo>
                  <a:lnTo>
                    <a:pt x="21" y="57"/>
                  </a:lnTo>
                  <a:lnTo>
                    <a:pt x="0" y="53"/>
                  </a:lnTo>
                  <a:lnTo>
                    <a:pt x="21" y="70"/>
                  </a:lnTo>
                  <a:lnTo>
                    <a:pt x="49" y="65"/>
                  </a:lnTo>
                  <a:lnTo>
                    <a:pt x="63" y="47"/>
                  </a:lnTo>
                  <a:lnTo>
                    <a:pt x="59" y="7"/>
                  </a:lnTo>
                  <a:lnTo>
                    <a:pt x="34" y="0"/>
                  </a:lnTo>
                  <a:lnTo>
                    <a:pt x="1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46" name="Freeform 54"/>
            <p:cNvSpPr>
              <a:spLocks/>
            </p:cNvSpPr>
            <p:nvPr/>
          </p:nvSpPr>
          <p:spPr bwMode="auto">
            <a:xfrm>
              <a:off x="4733" y="2815"/>
              <a:ext cx="33" cy="36"/>
            </a:xfrm>
            <a:custGeom>
              <a:avLst/>
              <a:gdLst>
                <a:gd name="T0" fmla="*/ 0 w 66"/>
                <a:gd name="T1" fmla="*/ 11 h 73"/>
                <a:gd name="T2" fmla="*/ 5 w 66"/>
                <a:gd name="T3" fmla="*/ 9 h 73"/>
                <a:gd name="T4" fmla="*/ 15 w 66"/>
                <a:gd name="T5" fmla="*/ 9 h 73"/>
                <a:gd name="T6" fmla="*/ 19 w 66"/>
                <a:gd name="T7" fmla="*/ 14 h 73"/>
                <a:gd name="T8" fmla="*/ 19 w 66"/>
                <a:gd name="T9" fmla="*/ 23 h 73"/>
                <a:gd name="T10" fmla="*/ 16 w 66"/>
                <a:gd name="T11" fmla="*/ 29 h 73"/>
                <a:gd name="T12" fmla="*/ 10 w 66"/>
                <a:gd name="T13" fmla="*/ 29 h 73"/>
                <a:gd name="T14" fmla="*/ 5 w 66"/>
                <a:gd name="T15" fmla="*/ 29 h 73"/>
                <a:gd name="T16" fmla="*/ 0 w 66"/>
                <a:gd name="T17" fmla="*/ 26 h 73"/>
                <a:gd name="T18" fmla="*/ 3 w 66"/>
                <a:gd name="T19" fmla="*/ 33 h 73"/>
                <a:gd name="T20" fmla="*/ 12 w 66"/>
                <a:gd name="T21" fmla="*/ 36 h 73"/>
                <a:gd name="T22" fmla="*/ 23 w 66"/>
                <a:gd name="T23" fmla="*/ 35 h 73"/>
                <a:gd name="T24" fmla="*/ 30 w 66"/>
                <a:gd name="T25" fmla="*/ 27 h 73"/>
                <a:gd name="T26" fmla="*/ 33 w 66"/>
                <a:gd name="T27" fmla="*/ 18 h 73"/>
                <a:gd name="T28" fmla="*/ 28 w 66"/>
                <a:gd name="T29" fmla="*/ 9 h 73"/>
                <a:gd name="T30" fmla="*/ 20 w 66"/>
                <a:gd name="T31" fmla="*/ 1 h 73"/>
                <a:gd name="T32" fmla="*/ 12 w 66"/>
                <a:gd name="T33" fmla="*/ 0 h 73"/>
                <a:gd name="T34" fmla="*/ 3 w 66"/>
                <a:gd name="T35" fmla="*/ 3 h 73"/>
                <a:gd name="T36" fmla="*/ 1 w 66"/>
                <a:gd name="T37" fmla="*/ 9 h 73"/>
                <a:gd name="T38" fmla="*/ 0 w 66"/>
                <a:gd name="T39" fmla="*/ 11 h 73"/>
                <a:gd name="T40" fmla="*/ 0 w 66"/>
                <a:gd name="T41" fmla="*/ 11 h 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73"/>
                <a:gd name="T65" fmla="*/ 66 w 66"/>
                <a:gd name="T66" fmla="*/ 73 h 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73">
                  <a:moveTo>
                    <a:pt x="0" y="23"/>
                  </a:moveTo>
                  <a:lnTo>
                    <a:pt x="11" y="19"/>
                  </a:lnTo>
                  <a:lnTo>
                    <a:pt x="30" y="19"/>
                  </a:lnTo>
                  <a:lnTo>
                    <a:pt x="38" y="29"/>
                  </a:lnTo>
                  <a:lnTo>
                    <a:pt x="38" y="46"/>
                  </a:lnTo>
                  <a:lnTo>
                    <a:pt x="32" y="58"/>
                  </a:lnTo>
                  <a:lnTo>
                    <a:pt x="20" y="59"/>
                  </a:lnTo>
                  <a:lnTo>
                    <a:pt x="11" y="59"/>
                  </a:lnTo>
                  <a:lnTo>
                    <a:pt x="0" y="52"/>
                  </a:lnTo>
                  <a:lnTo>
                    <a:pt x="7" y="67"/>
                  </a:lnTo>
                  <a:lnTo>
                    <a:pt x="24" y="73"/>
                  </a:lnTo>
                  <a:lnTo>
                    <a:pt x="47" y="71"/>
                  </a:lnTo>
                  <a:lnTo>
                    <a:pt x="60" y="54"/>
                  </a:lnTo>
                  <a:lnTo>
                    <a:pt x="66" y="37"/>
                  </a:lnTo>
                  <a:lnTo>
                    <a:pt x="57" y="18"/>
                  </a:lnTo>
                  <a:lnTo>
                    <a:pt x="41" y="2"/>
                  </a:lnTo>
                  <a:lnTo>
                    <a:pt x="24" y="0"/>
                  </a:lnTo>
                  <a:lnTo>
                    <a:pt x="7" y="6"/>
                  </a:lnTo>
                  <a:lnTo>
                    <a:pt x="1" y="1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47" name="Freeform 55"/>
            <p:cNvSpPr>
              <a:spLocks/>
            </p:cNvSpPr>
            <p:nvPr/>
          </p:nvSpPr>
          <p:spPr bwMode="auto">
            <a:xfrm>
              <a:off x="4789" y="2827"/>
              <a:ext cx="32" cy="37"/>
            </a:xfrm>
            <a:custGeom>
              <a:avLst/>
              <a:gdLst>
                <a:gd name="T0" fmla="*/ 0 w 64"/>
                <a:gd name="T1" fmla="*/ 25 h 74"/>
                <a:gd name="T2" fmla="*/ 5 w 64"/>
                <a:gd name="T3" fmla="*/ 28 h 74"/>
                <a:gd name="T4" fmla="*/ 11 w 64"/>
                <a:gd name="T5" fmla="*/ 30 h 74"/>
                <a:gd name="T6" fmla="*/ 20 w 64"/>
                <a:gd name="T7" fmla="*/ 26 h 74"/>
                <a:gd name="T8" fmla="*/ 20 w 64"/>
                <a:gd name="T9" fmla="*/ 21 h 74"/>
                <a:gd name="T10" fmla="*/ 20 w 64"/>
                <a:gd name="T11" fmla="*/ 11 h 74"/>
                <a:gd name="T12" fmla="*/ 13 w 64"/>
                <a:gd name="T13" fmla="*/ 7 h 74"/>
                <a:gd name="T14" fmla="*/ 7 w 64"/>
                <a:gd name="T15" fmla="*/ 7 h 74"/>
                <a:gd name="T16" fmla="*/ 2 w 64"/>
                <a:gd name="T17" fmla="*/ 10 h 74"/>
                <a:gd name="T18" fmla="*/ 7 w 64"/>
                <a:gd name="T19" fmla="*/ 2 h 74"/>
                <a:gd name="T20" fmla="*/ 20 w 64"/>
                <a:gd name="T21" fmla="*/ 0 h 74"/>
                <a:gd name="T22" fmla="*/ 28 w 64"/>
                <a:gd name="T23" fmla="*/ 6 h 74"/>
                <a:gd name="T24" fmla="*/ 32 w 64"/>
                <a:gd name="T25" fmla="*/ 14 h 74"/>
                <a:gd name="T26" fmla="*/ 32 w 64"/>
                <a:gd name="T27" fmla="*/ 30 h 74"/>
                <a:gd name="T28" fmla="*/ 25 w 64"/>
                <a:gd name="T29" fmla="*/ 36 h 74"/>
                <a:gd name="T30" fmla="*/ 14 w 64"/>
                <a:gd name="T31" fmla="*/ 37 h 74"/>
                <a:gd name="T32" fmla="*/ 5 w 64"/>
                <a:gd name="T33" fmla="*/ 35 h 74"/>
                <a:gd name="T34" fmla="*/ 0 w 64"/>
                <a:gd name="T35" fmla="*/ 25 h 74"/>
                <a:gd name="T36" fmla="*/ 0 w 64"/>
                <a:gd name="T37" fmla="*/ 25 h 7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4"/>
                <a:gd name="T58" fmla="*/ 0 h 74"/>
                <a:gd name="T59" fmla="*/ 64 w 64"/>
                <a:gd name="T60" fmla="*/ 74 h 7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4" h="74">
                  <a:moveTo>
                    <a:pt x="0" y="50"/>
                  </a:moveTo>
                  <a:lnTo>
                    <a:pt x="11" y="57"/>
                  </a:lnTo>
                  <a:lnTo>
                    <a:pt x="23" y="61"/>
                  </a:lnTo>
                  <a:lnTo>
                    <a:pt x="40" y="52"/>
                  </a:lnTo>
                  <a:lnTo>
                    <a:pt x="40" y="42"/>
                  </a:lnTo>
                  <a:lnTo>
                    <a:pt x="40" y="23"/>
                  </a:lnTo>
                  <a:lnTo>
                    <a:pt x="26" y="15"/>
                  </a:lnTo>
                  <a:lnTo>
                    <a:pt x="15" y="15"/>
                  </a:lnTo>
                  <a:lnTo>
                    <a:pt x="4" y="21"/>
                  </a:lnTo>
                  <a:lnTo>
                    <a:pt x="15" y="4"/>
                  </a:lnTo>
                  <a:lnTo>
                    <a:pt x="40" y="0"/>
                  </a:lnTo>
                  <a:lnTo>
                    <a:pt x="57" y="12"/>
                  </a:lnTo>
                  <a:lnTo>
                    <a:pt x="64" y="29"/>
                  </a:lnTo>
                  <a:lnTo>
                    <a:pt x="64" y="61"/>
                  </a:lnTo>
                  <a:lnTo>
                    <a:pt x="51" y="71"/>
                  </a:lnTo>
                  <a:lnTo>
                    <a:pt x="28" y="74"/>
                  </a:lnTo>
                  <a:lnTo>
                    <a:pt x="11" y="6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48" name="Freeform 56"/>
            <p:cNvSpPr>
              <a:spLocks/>
            </p:cNvSpPr>
            <p:nvPr/>
          </p:nvSpPr>
          <p:spPr bwMode="auto">
            <a:xfrm>
              <a:off x="3888" y="2652"/>
              <a:ext cx="288" cy="42"/>
            </a:xfrm>
            <a:custGeom>
              <a:avLst/>
              <a:gdLst>
                <a:gd name="T0" fmla="*/ 288 w 576"/>
                <a:gd name="T1" fmla="*/ 0 h 84"/>
                <a:gd name="T2" fmla="*/ 0 w 576"/>
                <a:gd name="T3" fmla="*/ 42 h 84"/>
                <a:gd name="T4" fmla="*/ 106 w 576"/>
                <a:gd name="T5" fmla="*/ 19 h 84"/>
                <a:gd name="T6" fmla="*/ 240 w 576"/>
                <a:gd name="T7" fmla="*/ 2 h 84"/>
                <a:gd name="T8" fmla="*/ 288 w 576"/>
                <a:gd name="T9" fmla="*/ 0 h 84"/>
                <a:gd name="T10" fmla="*/ 288 w 576"/>
                <a:gd name="T11" fmla="*/ 0 h 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6"/>
                <a:gd name="T19" fmla="*/ 0 h 84"/>
                <a:gd name="T20" fmla="*/ 576 w 576"/>
                <a:gd name="T21" fmla="*/ 84 h 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6" h="84">
                  <a:moveTo>
                    <a:pt x="576" y="0"/>
                  </a:moveTo>
                  <a:lnTo>
                    <a:pt x="0" y="84"/>
                  </a:lnTo>
                  <a:lnTo>
                    <a:pt x="213" y="38"/>
                  </a:lnTo>
                  <a:lnTo>
                    <a:pt x="481" y="4"/>
                  </a:lnTo>
                  <a:lnTo>
                    <a:pt x="57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49" name="Freeform 57"/>
            <p:cNvSpPr>
              <a:spLocks/>
            </p:cNvSpPr>
            <p:nvPr/>
          </p:nvSpPr>
          <p:spPr bwMode="auto">
            <a:xfrm>
              <a:off x="3581" y="2697"/>
              <a:ext cx="305" cy="237"/>
            </a:xfrm>
            <a:custGeom>
              <a:avLst/>
              <a:gdLst>
                <a:gd name="T0" fmla="*/ 305 w 611"/>
                <a:gd name="T1" fmla="*/ 0 h 473"/>
                <a:gd name="T2" fmla="*/ 134 w 611"/>
                <a:gd name="T3" fmla="*/ 92 h 473"/>
                <a:gd name="T4" fmla="*/ 45 w 611"/>
                <a:gd name="T5" fmla="*/ 177 h 473"/>
                <a:gd name="T6" fmla="*/ 4 w 611"/>
                <a:gd name="T7" fmla="*/ 209 h 473"/>
                <a:gd name="T8" fmla="*/ 4 w 611"/>
                <a:gd name="T9" fmla="*/ 232 h 473"/>
                <a:gd name="T10" fmla="*/ 11 w 611"/>
                <a:gd name="T11" fmla="*/ 237 h 473"/>
                <a:gd name="T12" fmla="*/ 0 w 611"/>
                <a:gd name="T13" fmla="*/ 232 h 473"/>
                <a:gd name="T14" fmla="*/ 0 w 611"/>
                <a:gd name="T15" fmla="*/ 209 h 473"/>
                <a:gd name="T16" fmla="*/ 17 w 611"/>
                <a:gd name="T17" fmla="*/ 180 h 473"/>
                <a:gd name="T18" fmla="*/ 49 w 611"/>
                <a:gd name="T19" fmla="*/ 153 h 473"/>
                <a:gd name="T20" fmla="*/ 45 w 611"/>
                <a:gd name="T21" fmla="*/ 166 h 473"/>
                <a:gd name="T22" fmla="*/ 96 w 611"/>
                <a:gd name="T23" fmla="*/ 125 h 473"/>
                <a:gd name="T24" fmla="*/ 134 w 611"/>
                <a:gd name="T25" fmla="*/ 88 h 473"/>
                <a:gd name="T26" fmla="*/ 305 w 611"/>
                <a:gd name="T27" fmla="*/ 0 h 473"/>
                <a:gd name="T28" fmla="*/ 305 w 611"/>
                <a:gd name="T29" fmla="*/ 0 h 4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11"/>
                <a:gd name="T46" fmla="*/ 0 h 473"/>
                <a:gd name="T47" fmla="*/ 611 w 611"/>
                <a:gd name="T48" fmla="*/ 473 h 47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11" h="473">
                  <a:moveTo>
                    <a:pt x="611" y="0"/>
                  </a:moveTo>
                  <a:lnTo>
                    <a:pt x="268" y="184"/>
                  </a:lnTo>
                  <a:lnTo>
                    <a:pt x="90" y="353"/>
                  </a:lnTo>
                  <a:lnTo>
                    <a:pt x="8" y="418"/>
                  </a:lnTo>
                  <a:lnTo>
                    <a:pt x="8" y="464"/>
                  </a:lnTo>
                  <a:lnTo>
                    <a:pt x="23" y="473"/>
                  </a:lnTo>
                  <a:lnTo>
                    <a:pt x="0" y="464"/>
                  </a:lnTo>
                  <a:lnTo>
                    <a:pt x="0" y="418"/>
                  </a:lnTo>
                  <a:lnTo>
                    <a:pt x="35" y="359"/>
                  </a:lnTo>
                  <a:lnTo>
                    <a:pt x="99" y="306"/>
                  </a:lnTo>
                  <a:lnTo>
                    <a:pt x="90" y="331"/>
                  </a:lnTo>
                  <a:lnTo>
                    <a:pt x="192" y="249"/>
                  </a:lnTo>
                  <a:lnTo>
                    <a:pt x="268" y="17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50" name="Freeform 58"/>
            <p:cNvSpPr>
              <a:spLocks/>
            </p:cNvSpPr>
            <p:nvPr/>
          </p:nvSpPr>
          <p:spPr bwMode="auto">
            <a:xfrm>
              <a:off x="3594" y="2727"/>
              <a:ext cx="321" cy="225"/>
            </a:xfrm>
            <a:custGeom>
              <a:avLst/>
              <a:gdLst>
                <a:gd name="T0" fmla="*/ 0 w 643"/>
                <a:gd name="T1" fmla="*/ 207 h 448"/>
                <a:gd name="T2" fmla="*/ 31 w 643"/>
                <a:gd name="T3" fmla="*/ 207 h 448"/>
                <a:gd name="T4" fmla="*/ 56 w 643"/>
                <a:gd name="T5" fmla="*/ 195 h 448"/>
                <a:gd name="T6" fmla="*/ 105 w 643"/>
                <a:gd name="T7" fmla="*/ 160 h 448"/>
                <a:gd name="T8" fmla="*/ 186 w 643"/>
                <a:gd name="T9" fmla="*/ 114 h 448"/>
                <a:gd name="T10" fmla="*/ 143 w 643"/>
                <a:gd name="T11" fmla="*/ 154 h 448"/>
                <a:gd name="T12" fmla="*/ 104 w 643"/>
                <a:gd name="T13" fmla="*/ 181 h 448"/>
                <a:gd name="T14" fmla="*/ 69 w 643"/>
                <a:gd name="T15" fmla="*/ 199 h 448"/>
                <a:gd name="T16" fmla="*/ 60 w 643"/>
                <a:gd name="T17" fmla="*/ 225 h 448"/>
                <a:gd name="T18" fmla="*/ 75 w 643"/>
                <a:gd name="T19" fmla="*/ 202 h 448"/>
                <a:gd name="T20" fmla="*/ 124 w 643"/>
                <a:gd name="T21" fmla="*/ 174 h 448"/>
                <a:gd name="T22" fmla="*/ 171 w 643"/>
                <a:gd name="T23" fmla="*/ 139 h 448"/>
                <a:gd name="T24" fmla="*/ 224 w 643"/>
                <a:gd name="T25" fmla="*/ 76 h 448"/>
                <a:gd name="T26" fmla="*/ 282 w 643"/>
                <a:gd name="T27" fmla="*/ 32 h 448"/>
                <a:gd name="T28" fmla="*/ 321 w 643"/>
                <a:gd name="T29" fmla="*/ 0 h 448"/>
                <a:gd name="T30" fmla="*/ 253 w 643"/>
                <a:gd name="T31" fmla="*/ 46 h 448"/>
                <a:gd name="T32" fmla="*/ 216 w 643"/>
                <a:gd name="T33" fmla="*/ 70 h 448"/>
                <a:gd name="T34" fmla="*/ 161 w 643"/>
                <a:gd name="T35" fmla="*/ 94 h 448"/>
                <a:gd name="T36" fmla="*/ 108 w 643"/>
                <a:gd name="T37" fmla="*/ 147 h 448"/>
                <a:gd name="T38" fmla="*/ 92 w 643"/>
                <a:gd name="T39" fmla="*/ 155 h 448"/>
                <a:gd name="T40" fmla="*/ 78 w 643"/>
                <a:gd name="T41" fmla="*/ 164 h 448"/>
                <a:gd name="T42" fmla="*/ 51 w 643"/>
                <a:gd name="T43" fmla="*/ 191 h 448"/>
                <a:gd name="T44" fmla="*/ 33 w 643"/>
                <a:gd name="T45" fmla="*/ 199 h 448"/>
                <a:gd name="T46" fmla="*/ 10 w 643"/>
                <a:gd name="T47" fmla="*/ 202 h 448"/>
                <a:gd name="T48" fmla="*/ 0 w 643"/>
                <a:gd name="T49" fmla="*/ 207 h 448"/>
                <a:gd name="T50" fmla="*/ 0 w 643"/>
                <a:gd name="T51" fmla="*/ 207 h 44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43"/>
                <a:gd name="T79" fmla="*/ 0 h 448"/>
                <a:gd name="T80" fmla="*/ 643 w 643"/>
                <a:gd name="T81" fmla="*/ 448 h 44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43" h="448">
                  <a:moveTo>
                    <a:pt x="0" y="412"/>
                  </a:moveTo>
                  <a:lnTo>
                    <a:pt x="63" y="412"/>
                  </a:lnTo>
                  <a:lnTo>
                    <a:pt x="112" y="389"/>
                  </a:lnTo>
                  <a:lnTo>
                    <a:pt x="211" y="319"/>
                  </a:lnTo>
                  <a:lnTo>
                    <a:pt x="373" y="226"/>
                  </a:lnTo>
                  <a:lnTo>
                    <a:pt x="287" y="306"/>
                  </a:lnTo>
                  <a:lnTo>
                    <a:pt x="209" y="361"/>
                  </a:lnTo>
                  <a:lnTo>
                    <a:pt x="139" y="397"/>
                  </a:lnTo>
                  <a:lnTo>
                    <a:pt x="120" y="448"/>
                  </a:lnTo>
                  <a:lnTo>
                    <a:pt x="150" y="403"/>
                  </a:lnTo>
                  <a:lnTo>
                    <a:pt x="249" y="346"/>
                  </a:lnTo>
                  <a:lnTo>
                    <a:pt x="342" y="277"/>
                  </a:lnTo>
                  <a:lnTo>
                    <a:pt x="449" y="152"/>
                  </a:lnTo>
                  <a:lnTo>
                    <a:pt x="565" y="64"/>
                  </a:lnTo>
                  <a:lnTo>
                    <a:pt x="643" y="0"/>
                  </a:lnTo>
                  <a:lnTo>
                    <a:pt x="506" y="91"/>
                  </a:lnTo>
                  <a:lnTo>
                    <a:pt x="433" y="140"/>
                  </a:lnTo>
                  <a:lnTo>
                    <a:pt x="323" y="188"/>
                  </a:lnTo>
                  <a:lnTo>
                    <a:pt x="217" y="292"/>
                  </a:lnTo>
                  <a:lnTo>
                    <a:pt x="184" y="309"/>
                  </a:lnTo>
                  <a:lnTo>
                    <a:pt x="156" y="327"/>
                  </a:lnTo>
                  <a:lnTo>
                    <a:pt x="103" y="380"/>
                  </a:lnTo>
                  <a:lnTo>
                    <a:pt x="66" y="397"/>
                  </a:lnTo>
                  <a:lnTo>
                    <a:pt x="21" y="403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51" name="Freeform 59"/>
            <p:cNvSpPr>
              <a:spLocks/>
            </p:cNvSpPr>
            <p:nvPr/>
          </p:nvSpPr>
          <p:spPr bwMode="auto">
            <a:xfrm>
              <a:off x="3656" y="2781"/>
              <a:ext cx="312" cy="198"/>
            </a:xfrm>
            <a:custGeom>
              <a:avLst/>
              <a:gdLst>
                <a:gd name="T0" fmla="*/ 0 w 626"/>
                <a:gd name="T1" fmla="*/ 178 h 395"/>
                <a:gd name="T2" fmla="*/ 10 w 626"/>
                <a:gd name="T3" fmla="*/ 186 h 395"/>
                <a:gd name="T4" fmla="*/ 35 w 626"/>
                <a:gd name="T5" fmla="*/ 189 h 395"/>
                <a:gd name="T6" fmla="*/ 62 w 626"/>
                <a:gd name="T7" fmla="*/ 180 h 395"/>
                <a:gd name="T8" fmla="*/ 113 w 626"/>
                <a:gd name="T9" fmla="*/ 150 h 395"/>
                <a:gd name="T10" fmla="*/ 165 w 626"/>
                <a:gd name="T11" fmla="*/ 110 h 395"/>
                <a:gd name="T12" fmla="*/ 192 w 626"/>
                <a:gd name="T13" fmla="*/ 76 h 395"/>
                <a:gd name="T14" fmla="*/ 220 w 626"/>
                <a:gd name="T15" fmla="*/ 44 h 395"/>
                <a:gd name="T16" fmla="*/ 312 w 626"/>
                <a:gd name="T17" fmla="*/ 0 h 395"/>
                <a:gd name="T18" fmla="*/ 287 w 626"/>
                <a:gd name="T19" fmla="*/ 26 h 395"/>
                <a:gd name="T20" fmla="*/ 228 w 626"/>
                <a:gd name="T21" fmla="*/ 63 h 395"/>
                <a:gd name="T22" fmla="*/ 192 w 626"/>
                <a:gd name="T23" fmla="*/ 101 h 395"/>
                <a:gd name="T24" fmla="*/ 146 w 626"/>
                <a:gd name="T25" fmla="*/ 164 h 395"/>
                <a:gd name="T26" fmla="*/ 125 w 626"/>
                <a:gd name="T27" fmla="*/ 178 h 395"/>
                <a:gd name="T28" fmla="*/ 159 w 626"/>
                <a:gd name="T29" fmla="*/ 125 h 395"/>
                <a:gd name="T30" fmla="*/ 121 w 626"/>
                <a:gd name="T31" fmla="*/ 152 h 395"/>
                <a:gd name="T32" fmla="*/ 63 w 626"/>
                <a:gd name="T33" fmla="*/ 186 h 395"/>
                <a:gd name="T34" fmla="*/ 35 w 626"/>
                <a:gd name="T35" fmla="*/ 198 h 395"/>
                <a:gd name="T36" fmla="*/ 16 w 626"/>
                <a:gd name="T37" fmla="*/ 195 h 395"/>
                <a:gd name="T38" fmla="*/ 0 w 626"/>
                <a:gd name="T39" fmla="*/ 178 h 395"/>
                <a:gd name="T40" fmla="*/ 0 w 626"/>
                <a:gd name="T41" fmla="*/ 178 h 3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26"/>
                <a:gd name="T64" fmla="*/ 0 h 395"/>
                <a:gd name="T65" fmla="*/ 626 w 626"/>
                <a:gd name="T66" fmla="*/ 395 h 3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26" h="395">
                  <a:moveTo>
                    <a:pt x="0" y="355"/>
                  </a:moveTo>
                  <a:lnTo>
                    <a:pt x="21" y="371"/>
                  </a:lnTo>
                  <a:lnTo>
                    <a:pt x="71" y="378"/>
                  </a:lnTo>
                  <a:lnTo>
                    <a:pt x="124" y="359"/>
                  </a:lnTo>
                  <a:lnTo>
                    <a:pt x="227" y="300"/>
                  </a:lnTo>
                  <a:lnTo>
                    <a:pt x="331" y="219"/>
                  </a:lnTo>
                  <a:lnTo>
                    <a:pt x="386" y="152"/>
                  </a:lnTo>
                  <a:lnTo>
                    <a:pt x="442" y="87"/>
                  </a:lnTo>
                  <a:lnTo>
                    <a:pt x="626" y="0"/>
                  </a:lnTo>
                  <a:lnTo>
                    <a:pt x="575" y="51"/>
                  </a:lnTo>
                  <a:lnTo>
                    <a:pt x="457" y="125"/>
                  </a:lnTo>
                  <a:lnTo>
                    <a:pt x="386" y="201"/>
                  </a:lnTo>
                  <a:lnTo>
                    <a:pt x="293" y="327"/>
                  </a:lnTo>
                  <a:lnTo>
                    <a:pt x="250" y="355"/>
                  </a:lnTo>
                  <a:lnTo>
                    <a:pt x="320" y="249"/>
                  </a:lnTo>
                  <a:lnTo>
                    <a:pt x="242" y="304"/>
                  </a:lnTo>
                  <a:lnTo>
                    <a:pt x="126" y="371"/>
                  </a:lnTo>
                  <a:lnTo>
                    <a:pt x="71" y="395"/>
                  </a:lnTo>
                  <a:lnTo>
                    <a:pt x="33" y="390"/>
                  </a:lnTo>
                  <a:lnTo>
                    <a:pt x="0" y="3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52" name="Freeform 60"/>
            <p:cNvSpPr>
              <a:spLocks/>
            </p:cNvSpPr>
            <p:nvPr/>
          </p:nvSpPr>
          <p:spPr bwMode="auto">
            <a:xfrm>
              <a:off x="3784" y="2818"/>
              <a:ext cx="472" cy="161"/>
            </a:xfrm>
            <a:custGeom>
              <a:avLst/>
              <a:gdLst>
                <a:gd name="T0" fmla="*/ 0 w 943"/>
                <a:gd name="T1" fmla="*/ 149 h 323"/>
                <a:gd name="T2" fmla="*/ 10 w 943"/>
                <a:gd name="T3" fmla="*/ 156 h 323"/>
                <a:gd name="T4" fmla="*/ 37 w 943"/>
                <a:gd name="T5" fmla="*/ 156 h 323"/>
                <a:gd name="T6" fmla="*/ 74 w 943"/>
                <a:gd name="T7" fmla="*/ 143 h 323"/>
                <a:gd name="T8" fmla="*/ 93 w 943"/>
                <a:gd name="T9" fmla="*/ 134 h 323"/>
                <a:gd name="T10" fmla="*/ 107 w 943"/>
                <a:gd name="T11" fmla="*/ 114 h 323"/>
                <a:gd name="T12" fmla="*/ 148 w 943"/>
                <a:gd name="T13" fmla="*/ 83 h 323"/>
                <a:gd name="T14" fmla="*/ 165 w 943"/>
                <a:gd name="T15" fmla="*/ 63 h 323"/>
                <a:gd name="T16" fmla="*/ 195 w 943"/>
                <a:gd name="T17" fmla="*/ 50 h 323"/>
                <a:gd name="T18" fmla="*/ 228 w 943"/>
                <a:gd name="T19" fmla="*/ 18 h 323"/>
                <a:gd name="T20" fmla="*/ 216 w 943"/>
                <a:gd name="T21" fmla="*/ 40 h 323"/>
                <a:gd name="T22" fmla="*/ 257 w 943"/>
                <a:gd name="T23" fmla="*/ 40 h 323"/>
                <a:gd name="T24" fmla="*/ 317 w 943"/>
                <a:gd name="T25" fmla="*/ 45 h 323"/>
                <a:gd name="T26" fmla="*/ 363 w 943"/>
                <a:gd name="T27" fmla="*/ 45 h 323"/>
                <a:gd name="T28" fmla="*/ 397 w 943"/>
                <a:gd name="T29" fmla="*/ 38 h 323"/>
                <a:gd name="T30" fmla="*/ 437 w 943"/>
                <a:gd name="T31" fmla="*/ 18 h 323"/>
                <a:gd name="T32" fmla="*/ 457 w 943"/>
                <a:gd name="T33" fmla="*/ 0 h 323"/>
                <a:gd name="T34" fmla="*/ 472 w 943"/>
                <a:gd name="T35" fmla="*/ 85 h 323"/>
                <a:gd name="T36" fmla="*/ 401 w 943"/>
                <a:gd name="T37" fmla="*/ 79 h 323"/>
                <a:gd name="T38" fmla="*/ 365 w 943"/>
                <a:gd name="T39" fmla="*/ 90 h 323"/>
                <a:gd name="T40" fmla="*/ 307 w 943"/>
                <a:gd name="T41" fmla="*/ 69 h 323"/>
                <a:gd name="T42" fmla="*/ 246 w 943"/>
                <a:gd name="T43" fmla="*/ 50 h 323"/>
                <a:gd name="T44" fmla="*/ 213 w 943"/>
                <a:gd name="T45" fmla="*/ 50 h 323"/>
                <a:gd name="T46" fmla="*/ 189 w 943"/>
                <a:gd name="T47" fmla="*/ 59 h 323"/>
                <a:gd name="T48" fmla="*/ 148 w 943"/>
                <a:gd name="T49" fmla="*/ 90 h 323"/>
                <a:gd name="T50" fmla="*/ 112 w 943"/>
                <a:gd name="T51" fmla="*/ 116 h 323"/>
                <a:gd name="T52" fmla="*/ 93 w 943"/>
                <a:gd name="T53" fmla="*/ 141 h 323"/>
                <a:gd name="T54" fmla="*/ 48 w 943"/>
                <a:gd name="T55" fmla="*/ 159 h 323"/>
                <a:gd name="T56" fmla="*/ 29 w 943"/>
                <a:gd name="T57" fmla="*/ 161 h 323"/>
                <a:gd name="T58" fmla="*/ 9 w 943"/>
                <a:gd name="T59" fmla="*/ 159 h 323"/>
                <a:gd name="T60" fmla="*/ 0 w 943"/>
                <a:gd name="T61" fmla="*/ 149 h 323"/>
                <a:gd name="T62" fmla="*/ 0 w 943"/>
                <a:gd name="T63" fmla="*/ 149 h 3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43"/>
                <a:gd name="T97" fmla="*/ 0 h 323"/>
                <a:gd name="T98" fmla="*/ 943 w 943"/>
                <a:gd name="T99" fmla="*/ 323 h 3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43" h="323">
                  <a:moveTo>
                    <a:pt x="0" y="299"/>
                  </a:moveTo>
                  <a:lnTo>
                    <a:pt x="19" y="312"/>
                  </a:lnTo>
                  <a:lnTo>
                    <a:pt x="74" y="312"/>
                  </a:lnTo>
                  <a:lnTo>
                    <a:pt x="148" y="287"/>
                  </a:lnTo>
                  <a:lnTo>
                    <a:pt x="185" y="268"/>
                  </a:lnTo>
                  <a:lnTo>
                    <a:pt x="213" y="228"/>
                  </a:lnTo>
                  <a:lnTo>
                    <a:pt x="295" y="166"/>
                  </a:lnTo>
                  <a:lnTo>
                    <a:pt x="329" y="126"/>
                  </a:lnTo>
                  <a:lnTo>
                    <a:pt x="390" y="101"/>
                  </a:lnTo>
                  <a:lnTo>
                    <a:pt x="455" y="36"/>
                  </a:lnTo>
                  <a:lnTo>
                    <a:pt x="432" y="80"/>
                  </a:lnTo>
                  <a:lnTo>
                    <a:pt x="513" y="80"/>
                  </a:lnTo>
                  <a:lnTo>
                    <a:pt x="633" y="90"/>
                  </a:lnTo>
                  <a:lnTo>
                    <a:pt x="725" y="90"/>
                  </a:lnTo>
                  <a:lnTo>
                    <a:pt x="793" y="76"/>
                  </a:lnTo>
                  <a:lnTo>
                    <a:pt x="873" y="36"/>
                  </a:lnTo>
                  <a:lnTo>
                    <a:pt x="913" y="0"/>
                  </a:lnTo>
                  <a:lnTo>
                    <a:pt x="943" y="171"/>
                  </a:lnTo>
                  <a:lnTo>
                    <a:pt x="801" y="158"/>
                  </a:lnTo>
                  <a:lnTo>
                    <a:pt x="730" y="181"/>
                  </a:lnTo>
                  <a:lnTo>
                    <a:pt x="614" y="139"/>
                  </a:lnTo>
                  <a:lnTo>
                    <a:pt x="491" y="101"/>
                  </a:lnTo>
                  <a:lnTo>
                    <a:pt x="426" y="101"/>
                  </a:lnTo>
                  <a:lnTo>
                    <a:pt x="377" y="118"/>
                  </a:lnTo>
                  <a:lnTo>
                    <a:pt x="295" y="181"/>
                  </a:lnTo>
                  <a:lnTo>
                    <a:pt x="223" y="232"/>
                  </a:lnTo>
                  <a:lnTo>
                    <a:pt x="185" y="283"/>
                  </a:lnTo>
                  <a:lnTo>
                    <a:pt x="95" y="318"/>
                  </a:lnTo>
                  <a:lnTo>
                    <a:pt x="57" y="323"/>
                  </a:lnTo>
                  <a:lnTo>
                    <a:pt x="17" y="318"/>
                  </a:lnTo>
                  <a:lnTo>
                    <a:pt x="0" y="2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53" name="Freeform 61"/>
            <p:cNvSpPr>
              <a:spLocks/>
            </p:cNvSpPr>
            <p:nvPr/>
          </p:nvSpPr>
          <p:spPr bwMode="auto">
            <a:xfrm>
              <a:off x="4195" y="2648"/>
              <a:ext cx="418" cy="325"/>
            </a:xfrm>
            <a:custGeom>
              <a:avLst/>
              <a:gdLst>
                <a:gd name="T0" fmla="*/ 298 w 837"/>
                <a:gd name="T1" fmla="*/ 22 h 650"/>
                <a:gd name="T2" fmla="*/ 329 w 837"/>
                <a:gd name="T3" fmla="*/ 56 h 650"/>
                <a:gd name="T4" fmla="*/ 374 w 837"/>
                <a:gd name="T5" fmla="*/ 136 h 650"/>
                <a:gd name="T6" fmla="*/ 404 w 837"/>
                <a:gd name="T7" fmla="*/ 209 h 650"/>
                <a:gd name="T8" fmla="*/ 406 w 837"/>
                <a:gd name="T9" fmla="*/ 253 h 650"/>
                <a:gd name="T10" fmla="*/ 396 w 837"/>
                <a:gd name="T11" fmla="*/ 281 h 650"/>
                <a:gd name="T12" fmla="*/ 376 w 837"/>
                <a:gd name="T13" fmla="*/ 300 h 650"/>
                <a:gd name="T14" fmla="*/ 339 w 837"/>
                <a:gd name="T15" fmla="*/ 318 h 650"/>
                <a:gd name="T16" fmla="*/ 85 w 837"/>
                <a:gd name="T17" fmla="*/ 260 h 650"/>
                <a:gd name="T18" fmla="*/ 67 w 837"/>
                <a:gd name="T19" fmla="*/ 240 h 650"/>
                <a:gd name="T20" fmla="*/ 55 w 837"/>
                <a:gd name="T21" fmla="*/ 217 h 650"/>
                <a:gd name="T22" fmla="*/ 55 w 837"/>
                <a:gd name="T23" fmla="*/ 192 h 650"/>
                <a:gd name="T24" fmla="*/ 62 w 837"/>
                <a:gd name="T25" fmla="*/ 116 h 650"/>
                <a:gd name="T26" fmla="*/ 47 w 837"/>
                <a:gd name="T27" fmla="*/ 35 h 650"/>
                <a:gd name="T28" fmla="*/ 29 w 837"/>
                <a:gd name="T29" fmla="*/ 17 h 650"/>
                <a:gd name="T30" fmla="*/ 0 w 837"/>
                <a:gd name="T31" fmla="*/ 0 h 650"/>
                <a:gd name="T32" fmla="*/ 30 w 837"/>
                <a:gd name="T33" fmla="*/ 34 h 650"/>
                <a:gd name="T34" fmla="*/ 46 w 837"/>
                <a:gd name="T35" fmla="*/ 90 h 650"/>
                <a:gd name="T36" fmla="*/ 47 w 837"/>
                <a:gd name="T37" fmla="*/ 153 h 650"/>
                <a:gd name="T38" fmla="*/ 43 w 837"/>
                <a:gd name="T39" fmla="*/ 204 h 650"/>
                <a:gd name="T40" fmla="*/ 47 w 837"/>
                <a:gd name="T41" fmla="*/ 233 h 650"/>
                <a:gd name="T42" fmla="*/ 63 w 837"/>
                <a:gd name="T43" fmla="*/ 258 h 650"/>
                <a:gd name="T44" fmla="*/ 85 w 837"/>
                <a:gd name="T45" fmla="*/ 272 h 650"/>
                <a:gd name="T46" fmla="*/ 344 w 837"/>
                <a:gd name="T47" fmla="*/ 325 h 650"/>
                <a:gd name="T48" fmla="*/ 384 w 837"/>
                <a:gd name="T49" fmla="*/ 309 h 650"/>
                <a:gd name="T50" fmla="*/ 414 w 837"/>
                <a:gd name="T51" fmla="*/ 274 h 650"/>
                <a:gd name="T52" fmla="*/ 418 w 837"/>
                <a:gd name="T53" fmla="*/ 238 h 650"/>
                <a:gd name="T54" fmla="*/ 410 w 837"/>
                <a:gd name="T55" fmla="*/ 195 h 650"/>
                <a:gd name="T56" fmla="*/ 331 w 837"/>
                <a:gd name="T57" fmla="*/ 48 h 650"/>
                <a:gd name="T58" fmla="*/ 298 w 837"/>
                <a:gd name="T59" fmla="*/ 22 h 650"/>
                <a:gd name="T60" fmla="*/ 298 w 837"/>
                <a:gd name="T61" fmla="*/ 22 h 65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37"/>
                <a:gd name="T94" fmla="*/ 0 h 650"/>
                <a:gd name="T95" fmla="*/ 837 w 837"/>
                <a:gd name="T96" fmla="*/ 650 h 65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37" h="650">
                  <a:moveTo>
                    <a:pt x="596" y="45"/>
                  </a:moveTo>
                  <a:lnTo>
                    <a:pt x="658" y="112"/>
                  </a:lnTo>
                  <a:lnTo>
                    <a:pt x="748" y="272"/>
                  </a:lnTo>
                  <a:lnTo>
                    <a:pt x="808" y="418"/>
                  </a:lnTo>
                  <a:lnTo>
                    <a:pt x="812" y="507"/>
                  </a:lnTo>
                  <a:lnTo>
                    <a:pt x="793" y="561"/>
                  </a:lnTo>
                  <a:lnTo>
                    <a:pt x="753" y="599"/>
                  </a:lnTo>
                  <a:lnTo>
                    <a:pt x="679" y="635"/>
                  </a:lnTo>
                  <a:lnTo>
                    <a:pt x="170" y="519"/>
                  </a:lnTo>
                  <a:lnTo>
                    <a:pt x="134" y="481"/>
                  </a:lnTo>
                  <a:lnTo>
                    <a:pt x="111" y="435"/>
                  </a:lnTo>
                  <a:lnTo>
                    <a:pt x="111" y="384"/>
                  </a:lnTo>
                  <a:lnTo>
                    <a:pt x="124" y="232"/>
                  </a:lnTo>
                  <a:lnTo>
                    <a:pt x="94" y="70"/>
                  </a:lnTo>
                  <a:lnTo>
                    <a:pt x="58" y="34"/>
                  </a:lnTo>
                  <a:lnTo>
                    <a:pt x="0" y="0"/>
                  </a:lnTo>
                  <a:lnTo>
                    <a:pt x="61" y="68"/>
                  </a:lnTo>
                  <a:lnTo>
                    <a:pt x="92" y="180"/>
                  </a:lnTo>
                  <a:lnTo>
                    <a:pt x="94" y="306"/>
                  </a:lnTo>
                  <a:lnTo>
                    <a:pt x="86" y="409"/>
                  </a:lnTo>
                  <a:lnTo>
                    <a:pt x="94" y="467"/>
                  </a:lnTo>
                  <a:lnTo>
                    <a:pt x="126" y="515"/>
                  </a:lnTo>
                  <a:lnTo>
                    <a:pt x="170" y="543"/>
                  </a:lnTo>
                  <a:lnTo>
                    <a:pt x="689" y="650"/>
                  </a:lnTo>
                  <a:lnTo>
                    <a:pt x="769" y="618"/>
                  </a:lnTo>
                  <a:lnTo>
                    <a:pt x="828" y="547"/>
                  </a:lnTo>
                  <a:lnTo>
                    <a:pt x="837" y="477"/>
                  </a:lnTo>
                  <a:lnTo>
                    <a:pt x="820" y="391"/>
                  </a:lnTo>
                  <a:lnTo>
                    <a:pt x="662" y="97"/>
                  </a:lnTo>
                  <a:lnTo>
                    <a:pt x="596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54" name="Freeform 62"/>
            <p:cNvSpPr>
              <a:spLocks/>
            </p:cNvSpPr>
            <p:nvPr/>
          </p:nvSpPr>
          <p:spPr bwMode="auto">
            <a:xfrm>
              <a:off x="4534" y="2967"/>
              <a:ext cx="348" cy="84"/>
            </a:xfrm>
            <a:custGeom>
              <a:avLst/>
              <a:gdLst>
                <a:gd name="T0" fmla="*/ 19 w 696"/>
                <a:gd name="T1" fmla="*/ 0 h 169"/>
                <a:gd name="T2" fmla="*/ 348 w 696"/>
                <a:gd name="T3" fmla="*/ 84 h 169"/>
                <a:gd name="T4" fmla="*/ 0 w 696"/>
                <a:gd name="T5" fmla="*/ 3 h 169"/>
                <a:gd name="T6" fmla="*/ 19 w 696"/>
                <a:gd name="T7" fmla="*/ 0 h 169"/>
                <a:gd name="T8" fmla="*/ 19 w 696"/>
                <a:gd name="T9" fmla="*/ 0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6"/>
                <a:gd name="T16" fmla="*/ 0 h 169"/>
                <a:gd name="T17" fmla="*/ 696 w 696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6" h="169">
                  <a:moveTo>
                    <a:pt x="38" y="0"/>
                  </a:moveTo>
                  <a:lnTo>
                    <a:pt x="696" y="169"/>
                  </a:lnTo>
                  <a:lnTo>
                    <a:pt x="0" y="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55" name="Freeform 63"/>
            <p:cNvSpPr>
              <a:spLocks/>
            </p:cNvSpPr>
            <p:nvPr/>
          </p:nvSpPr>
          <p:spPr bwMode="auto">
            <a:xfrm>
              <a:off x="4583" y="2093"/>
              <a:ext cx="781" cy="951"/>
            </a:xfrm>
            <a:custGeom>
              <a:avLst/>
              <a:gdLst>
                <a:gd name="T0" fmla="*/ 52 w 1563"/>
                <a:gd name="T1" fmla="*/ 7 h 1901"/>
                <a:gd name="T2" fmla="*/ 179 w 1563"/>
                <a:gd name="T3" fmla="*/ 0 h 1901"/>
                <a:gd name="T4" fmla="*/ 335 w 1563"/>
                <a:gd name="T5" fmla="*/ 0 h 1901"/>
                <a:gd name="T6" fmla="*/ 472 w 1563"/>
                <a:gd name="T7" fmla="*/ 14 h 1901"/>
                <a:gd name="T8" fmla="*/ 755 w 1563"/>
                <a:gd name="T9" fmla="*/ 79 h 1901"/>
                <a:gd name="T10" fmla="*/ 770 w 1563"/>
                <a:gd name="T11" fmla="*/ 95 h 1901"/>
                <a:gd name="T12" fmla="*/ 781 w 1563"/>
                <a:gd name="T13" fmla="*/ 128 h 1901"/>
                <a:gd name="T14" fmla="*/ 781 w 1563"/>
                <a:gd name="T15" fmla="*/ 197 h 1901"/>
                <a:gd name="T16" fmla="*/ 751 w 1563"/>
                <a:gd name="T17" fmla="*/ 560 h 1901"/>
                <a:gd name="T18" fmla="*/ 707 w 1563"/>
                <a:gd name="T19" fmla="*/ 802 h 1901"/>
                <a:gd name="T20" fmla="*/ 668 w 1563"/>
                <a:gd name="T21" fmla="*/ 951 h 1901"/>
                <a:gd name="T22" fmla="*/ 649 w 1563"/>
                <a:gd name="T23" fmla="*/ 951 h 1901"/>
                <a:gd name="T24" fmla="*/ 696 w 1563"/>
                <a:gd name="T25" fmla="*/ 802 h 1901"/>
                <a:gd name="T26" fmla="*/ 733 w 1563"/>
                <a:gd name="T27" fmla="*/ 590 h 1901"/>
                <a:gd name="T28" fmla="*/ 747 w 1563"/>
                <a:gd name="T29" fmla="*/ 460 h 1901"/>
                <a:gd name="T30" fmla="*/ 763 w 1563"/>
                <a:gd name="T31" fmla="*/ 239 h 1901"/>
                <a:gd name="T32" fmla="*/ 768 w 1563"/>
                <a:gd name="T33" fmla="*/ 133 h 1901"/>
                <a:gd name="T34" fmla="*/ 757 w 1563"/>
                <a:gd name="T35" fmla="*/ 108 h 1901"/>
                <a:gd name="T36" fmla="*/ 738 w 1563"/>
                <a:gd name="T37" fmla="*/ 87 h 1901"/>
                <a:gd name="T38" fmla="*/ 681 w 1563"/>
                <a:gd name="T39" fmla="*/ 76 h 1901"/>
                <a:gd name="T40" fmla="*/ 443 w 1563"/>
                <a:gd name="T41" fmla="*/ 25 h 1901"/>
                <a:gd name="T42" fmla="*/ 315 w 1563"/>
                <a:gd name="T43" fmla="*/ 13 h 1901"/>
                <a:gd name="T44" fmla="*/ 162 w 1563"/>
                <a:gd name="T45" fmla="*/ 13 h 1901"/>
                <a:gd name="T46" fmla="*/ 0 w 1563"/>
                <a:gd name="T47" fmla="*/ 20 h 1901"/>
                <a:gd name="T48" fmla="*/ 52 w 1563"/>
                <a:gd name="T49" fmla="*/ 7 h 1901"/>
                <a:gd name="T50" fmla="*/ 52 w 1563"/>
                <a:gd name="T51" fmla="*/ 7 h 190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63"/>
                <a:gd name="T79" fmla="*/ 0 h 1901"/>
                <a:gd name="T80" fmla="*/ 1563 w 1563"/>
                <a:gd name="T81" fmla="*/ 1901 h 190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63" h="1901">
                  <a:moveTo>
                    <a:pt x="105" y="13"/>
                  </a:moveTo>
                  <a:lnTo>
                    <a:pt x="358" y="0"/>
                  </a:lnTo>
                  <a:lnTo>
                    <a:pt x="671" y="0"/>
                  </a:lnTo>
                  <a:lnTo>
                    <a:pt x="945" y="28"/>
                  </a:lnTo>
                  <a:lnTo>
                    <a:pt x="1510" y="158"/>
                  </a:lnTo>
                  <a:lnTo>
                    <a:pt x="1540" y="190"/>
                  </a:lnTo>
                  <a:lnTo>
                    <a:pt x="1563" y="256"/>
                  </a:lnTo>
                  <a:lnTo>
                    <a:pt x="1563" y="393"/>
                  </a:lnTo>
                  <a:lnTo>
                    <a:pt x="1502" y="1119"/>
                  </a:lnTo>
                  <a:lnTo>
                    <a:pt x="1415" y="1604"/>
                  </a:lnTo>
                  <a:lnTo>
                    <a:pt x="1337" y="1901"/>
                  </a:lnTo>
                  <a:lnTo>
                    <a:pt x="1299" y="1901"/>
                  </a:lnTo>
                  <a:lnTo>
                    <a:pt x="1392" y="1604"/>
                  </a:lnTo>
                  <a:lnTo>
                    <a:pt x="1466" y="1180"/>
                  </a:lnTo>
                  <a:lnTo>
                    <a:pt x="1495" y="920"/>
                  </a:lnTo>
                  <a:lnTo>
                    <a:pt x="1527" y="477"/>
                  </a:lnTo>
                  <a:lnTo>
                    <a:pt x="1536" y="266"/>
                  </a:lnTo>
                  <a:lnTo>
                    <a:pt x="1515" y="215"/>
                  </a:lnTo>
                  <a:lnTo>
                    <a:pt x="1476" y="173"/>
                  </a:lnTo>
                  <a:lnTo>
                    <a:pt x="1363" y="152"/>
                  </a:lnTo>
                  <a:lnTo>
                    <a:pt x="886" y="49"/>
                  </a:lnTo>
                  <a:lnTo>
                    <a:pt x="631" y="25"/>
                  </a:lnTo>
                  <a:lnTo>
                    <a:pt x="325" y="25"/>
                  </a:lnTo>
                  <a:lnTo>
                    <a:pt x="0" y="40"/>
                  </a:lnTo>
                  <a:lnTo>
                    <a:pt x="10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56" name="Freeform 64"/>
            <p:cNvSpPr>
              <a:spLocks/>
            </p:cNvSpPr>
            <p:nvPr/>
          </p:nvSpPr>
          <p:spPr bwMode="auto">
            <a:xfrm>
              <a:off x="4733" y="2201"/>
              <a:ext cx="445" cy="817"/>
            </a:xfrm>
            <a:custGeom>
              <a:avLst/>
              <a:gdLst>
                <a:gd name="T0" fmla="*/ 12 w 889"/>
                <a:gd name="T1" fmla="*/ 3 h 1634"/>
                <a:gd name="T2" fmla="*/ 91 w 889"/>
                <a:gd name="T3" fmla="*/ 0 h 1634"/>
                <a:gd name="T4" fmla="*/ 225 w 889"/>
                <a:gd name="T5" fmla="*/ 3 h 1634"/>
                <a:gd name="T6" fmla="*/ 385 w 889"/>
                <a:gd name="T7" fmla="*/ 34 h 1634"/>
                <a:gd name="T8" fmla="*/ 436 w 889"/>
                <a:gd name="T9" fmla="*/ 62 h 1634"/>
                <a:gd name="T10" fmla="*/ 445 w 889"/>
                <a:gd name="T11" fmla="*/ 107 h 1634"/>
                <a:gd name="T12" fmla="*/ 420 w 889"/>
                <a:gd name="T13" fmla="*/ 353 h 1634"/>
                <a:gd name="T14" fmla="*/ 376 w 889"/>
                <a:gd name="T15" fmla="*/ 577 h 1634"/>
                <a:gd name="T16" fmla="*/ 322 w 889"/>
                <a:gd name="T17" fmla="*/ 817 h 1634"/>
                <a:gd name="T18" fmla="*/ 379 w 889"/>
                <a:gd name="T19" fmla="*/ 503 h 1634"/>
                <a:gd name="T20" fmla="*/ 411 w 889"/>
                <a:gd name="T21" fmla="*/ 277 h 1634"/>
                <a:gd name="T22" fmla="*/ 420 w 889"/>
                <a:gd name="T23" fmla="*/ 107 h 1634"/>
                <a:gd name="T24" fmla="*/ 411 w 889"/>
                <a:gd name="T25" fmla="*/ 68 h 1634"/>
                <a:gd name="T26" fmla="*/ 376 w 889"/>
                <a:gd name="T27" fmla="*/ 48 h 1634"/>
                <a:gd name="T28" fmla="*/ 267 w 889"/>
                <a:gd name="T29" fmla="*/ 26 h 1634"/>
                <a:gd name="T30" fmla="*/ 141 w 889"/>
                <a:gd name="T31" fmla="*/ 16 h 1634"/>
                <a:gd name="T32" fmla="*/ 0 w 889"/>
                <a:gd name="T33" fmla="*/ 16 h 1634"/>
                <a:gd name="T34" fmla="*/ 12 w 889"/>
                <a:gd name="T35" fmla="*/ 3 h 1634"/>
                <a:gd name="T36" fmla="*/ 12 w 889"/>
                <a:gd name="T37" fmla="*/ 3 h 16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89"/>
                <a:gd name="T58" fmla="*/ 0 h 1634"/>
                <a:gd name="T59" fmla="*/ 889 w 889"/>
                <a:gd name="T60" fmla="*/ 1634 h 16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89" h="1634">
                  <a:moveTo>
                    <a:pt x="24" y="7"/>
                  </a:moveTo>
                  <a:lnTo>
                    <a:pt x="182" y="0"/>
                  </a:lnTo>
                  <a:lnTo>
                    <a:pt x="450" y="7"/>
                  </a:lnTo>
                  <a:lnTo>
                    <a:pt x="770" y="68"/>
                  </a:lnTo>
                  <a:lnTo>
                    <a:pt x="872" y="125"/>
                  </a:lnTo>
                  <a:lnTo>
                    <a:pt x="889" y="214"/>
                  </a:lnTo>
                  <a:lnTo>
                    <a:pt x="840" y="705"/>
                  </a:lnTo>
                  <a:lnTo>
                    <a:pt x="751" y="1153"/>
                  </a:lnTo>
                  <a:lnTo>
                    <a:pt x="644" y="1634"/>
                  </a:lnTo>
                  <a:lnTo>
                    <a:pt x="758" y="1007"/>
                  </a:lnTo>
                  <a:lnTo>
                    <a:pt x="821" y="553"/>
                  </a:lnTo>
                  <a:lnTo>
                    <a:pt x="840" y="214"/>
                  </a:lnTo>
                  <a:lnTo>
                    <a:pt x="821" y="135"/>
                  </a:lnTo>
                  <a:lnTo>
                    <a:pt x="751" y="95"/>
                  </a:lnTo>
                  <a:lnTo>
                    <a:pt x="534" y="51"/>
                  </a:lnTo>
                  <a:lnTo>
                    <a:pt x="281" y="32"/>
                  </a:lnTo>
                  <a:lnTo>
                    <a:pt x="0" y="32"/>
                  </a:lnTo>
                  <a:lnTo>
                    <a:pt x="2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57" name="Freeform 65"/>
            <p:cNvSpPr>
              <a:spLocks/>
            </p:cNvSpPr>
            <p:nvPr/>
          </p:nvSpPr>
          <p:spPr bwMode="auto">
            <a:xfrm>
              <a:off x="2496" y="2778"/>
              <a:ext cx="644" cy="186"/>
            </a:xfrm>
            <a:custGeom>
              <a:avLst/>
              <a:gdLst>
                <a:gd name="T0" fmla="*/ 451 w 1287"/>
                <a:gd name="T1" fmla="*/ 0 h 373"/>
                <a:gd name="T2" fmla="*/ 144 w 1287"/>
                <a:gd name="T3" fmla="*/ 60 h 373"/>
                <a:gd name="T4" fmla="*/ 0 w 1287"/>
                <a:gd name="T5" fmla="*/ 116 h 373"/>
                <a:gd name="T6" fmla="*/ 181 w 1287"/>
                <a:gd name="T7" fmla="*/ 133 h 373"/>
                <a:gd name="T8" fmla="*/ 504 w 1287"/>
                <a:gd name="T9" fmla="*/ 186 h 373"/>
                <a:gd name="T10" fmla="*/ 644 w 1287"/>
                <a:gd name="T11" fmla="*/ 153 h 373"/>
                <a:gd name="T12" fmla="*/ 328 w 1287"/>
                <a:gd name="T13" fmla="*/ 142 h 373"/>
                <a:gd name="T14" fmla="*/ 139 w 1287"/>
                <a:gd name="T15" fmla="*/ 99 h 373"/>
                <a:gd name="T16" fmla="*/ 52 w 1287"/>
                <a:gd name="T17" fmla="*/ 104 h 373"/>
                <a:gd name="T18" fmla="*/ 310 w 1287"/>
                <a:gd name="T19" fmla="*/ 34 h 373"/>
                <a:gd name="T20" fmla="*/ 451 w 1287"/>
                <a:gd name="T21" fmla="*/ 0 h 373"/>
                <a:gd name="T22" fmla="*/ 451 w 1287"/>
                <a:gd name="T23" fmla="*/ 0 h 37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87"/>
                <a:gd name="T37" fmla="*/ 0 h 373"/>
                <a:gd name="T38" fmla="*/ 1287 w 1287"/>
                <a:gd name="T39" fmla="*/ 373 h 37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87" h="373">
                  <a:moveTo>
                    <a:pt x="901" y="0"/>
                  </a:moveTo>
                  <a:lnTo>
                    <a:pt x="287" y="120"/>
                  </a:lnTo>
                  <a:lnTo>
                    <a:pt x="0" y="232"/>
                  </a:lnTo>
                  <a:lnTo>
                    <a:pt x="361" y="266"/>
                  </a:lnTo>
                  <a:lnTo>
                    <a:pt x="1008" y="373"/>
                  </a:lnTo>
                  <a:lnTo>
                    <a:pt x="1287" y="306"/>
                  </a:lnTo>
                  <a:lnTo>
                    <a:pt x="656" y="284"/>
                  </a:lnTo>
                  <a:lnTo>
                    <a:pt x="278" y="198"/>
                  </a:lnTo>
                  <a:lnTo>
                    <a:pt x="103" y="209"/>
                  </a:lnTo>
                  <a:lnTo>
                    <a:pt x="620" y="69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58" name="Freeform 66"/>
            <p:cNvSpPr>
              <a:spLocks/>
            </p:cNvSpPr>
            <p:nvPr/>
          </p:nvSpPr>
          <p:spPr bwMode="auto">
            <a:xfrm>
              <a:off x="2937" y="2832"/>
              <a:ext cx="2126" cy="591"/>
            </a:xfrm>
            <a:custGeom>
              <a:avLst/>
              <a:gdLst>
                <a:gd name="T0" fmla="*/ 586 w 4251"/>
                <a:gd name="T1" fmla="*/ 0 h 1182"/>
                <a:gd name="T2" fmla="*/ 385 w 4251"/>
                <a:gd name="T3" fmla="*/ 69 h 1182"/>
                <a:gd name="T4" fmla="*/ 128 w 4251"/>
                <a:gd name="T5" fmla="*/ 113 h 1182"/>
                <a:gd name="T6" fmla="*/ 12 w 4251"/>
                <a:gd name="T7" fmla="*/ 159 h 1182"/>
                <a:gd name="T8" fmla="*/ 21 w 4251"/>
                <a:gd name="T9" fmla="*/ 212 h 1182"/>
                <a:gd name="T10" fmla="*/ 212 w 4251"/>
                <a:gd name="T11" fmla="*/ 246 h 1182"/>
                <a:gd name="T12" fmla="*/ 362 w 4251"/>
                <a:gd name="T13" fmla="*/ 280 h 1182"/>
                <a:gd name="T14" fmla="*/ 595 w 4251"/>
                <a:gd name="T15" fmla="*/ 322 h 1182"/>
                <a:gd name="T16" fmla="*/ 736 w 4251"/>
                <a:gd name="T17" fmla="*/ 335 h 1182"/>
                <a:gd name="T18" fmla="*/ 871 w 4251"/>
                <a:gd name="T19" fmla="*/ 341 h 1182"/>
                <a:gd name="T20" fmla="*/ 872 w 4251"/>
                <a:gd name="T21" fmla="*/ 277 h 1182"/>
                <a:gd name="T22" fmla="*/ 969 w 4251"/>
                <a:gd name="T23" fmla="*/ 239 h 1182"/>
                <a:gd name="T24" fmla="*/ 1148 w 4251"/>
                <a:gd name="T25" fmla="*/ 258 h 1182"/>
                <a:gd name="T26" fmla="*/ 1570 w 4251"/>
                <a:gd name="T27" fmla="*/ 359 h 1182"/>
                <a:gd name="T28" fmla="*/ 1891 w 4251"/>
                <a:gd name="T29" fmla="*/ 476 h 1182"/>
                <a:gd name="T30" fmla="*/ 2032 w 4251"/>
                <a:gd name="T31" fmla="*/ 552 h 1182"/>
                <a:gd name="T32" fmla="*/ 2118 w 4251"/>
                <a:gd name="T33" fmla="*/ 578 h 1182"/>
                <a:gd name="T34" fmla="*/ 2077 w 4251"/>
                <a:gd name="T35" fmla="*/ 345 h 1182"/>
                <a:gd name="T36" fmla="*/ 2070 w 4251"/>
                <a:gd name="T37" fmla="*/ 230 h 1182"/>
                <a:gd name="T38" fmla="*/ 2025 w 4251"/>
                <a:gd name="T39" fmla="*/ 211 h 1182"/>
                <a:gd name="T40" fmla="*/ 2047 w 4251"/>
                <a:gd name="T41" fmla="*/ 193 h 1182"/>
                <a:gd name="T42" fmla="*/ 2084 w 4251"/>
                <a:gd name="T43" fmla="*/ 195 h 1182"/>
                <a:gd name="T44" fmla="*/ 2086 w 4251"/>
                <a:gd name="T45" fmla="*/ 310 h 1182"/>
                <a:gd name="T46" fmla="*/ 2126 w 4251"/>
                <a:gd name="T47" fmla="*/ 591 h 1182"/>
                <a:gd name="T48" fmla="*/ 2006 w 4251"/>
                <a:gd name="T49" fmla="*/ 568 h 1182"/>
                <a:gd name="T50" fmla="*/ 1540 w 4251"/>
                <a:gd name="T51" fmla="*/ 421 h 1182"/>
                <a:gd name="T52" fmla="*/ 1162 w 4251"/>
                <a:gd name="T53" fmla="*/ 351 h 1182"/>
                <a:gd name="T54" fmla="*/ 909 w 4251"/>
                <a:gd name="T55" fmla="*/ 324 h 1182"/>
                <a:gd name="T56" fmla="*/ 876 w 4251"/>
                <a:gd name="T57" fmla="*/ 356 h 1182"/>
                <a:gd name="T58" fmla="*/ 807 w 4251"/>
                <a:gd name="T59" fmla="*/ 362 h 1182"/>
                <a:gd name="T60" fmla="*/ 473 w 4251"/>
                <a:gd name="T61" fmla="*/ 318 h 1182"/>
                <a:gd name="T62" fmla="*/ 91 w 4251"/>
                <a:gd name="T63" fmla="*/ 246 h 1182"/>
                <a:gd name="T64" fmla="*/ 0 w 4251"/>
                <a:gd name="T65" fmla="*/ 231 h 1182"/>
                <a:gd name="T66" fmla="*/ 7 w 4251"/>
                <a:gd name="T67" fmla="*/ 187 h 1182"/>
                <a:gd name="T68" fmla="*/ 2 w 4251"/>
                <a:gd name="T69" fmla="*/ 154 h 1182"/>
                <a:gd name="T70" fmla="*/ 134 w 4251"/>
                <a:gd name="T71" fmla="*/ 101 h 1182"/>
                <a:gd name="T72" fmla="*/ 378 w 4251"/>
                <a:gd name="T73" fmla="*/ 65 h 1182"/>
                <a:gd name="T74" fmla="*/ 489 w 4251"/>
                <a:gd name="T75" fmla="*/ 22 h 1182"/>
                <a:gd name="T76" fmla="*/ 517 w 4251"/>
                <a:gd name="T77" fmla="*/ 7 h 1182"/>
                <a:gd name="T78" fmla="*/ 586 w 4251"/>
                <a:gd name="T79" fmla="*/ 0 h 1182"/>
                <a:gd name="T80" fmla="*/ 586 w 4251"/>
                <a:gd name="T81" fmla="*/ 0 h 118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251"/>
                <a:gd name="T124" fmla="*/ 0 h 1182"/>
                <a:gd name="T125" fmla="*/ 4251 w 4251"/>
                <a:gd name="T126" fmla="*/ 1182 h 118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251" h="1182">
                  <a:moveTo>
                    <a:pt x="1171" y="0"/>
                  </a:moveTo>
                  <a:lnTo>
                    <a:pt x="770" y="138"/>
                  </a:lnTo>
                  <a:lnTo>
                    <a:pt x="255" y="226"/>
                  </a:lnTo>
                  <a:lnTo>
                    <a:pt x="23" y="319"/>
                  </a:lnTo>
                  <a:lnTo>
                    <a:pt x="42" y="424"/>
                  </a:lnTo>
                  <a:lnTo>
                    <a:pt x="424" y="492"/>
                  </a:lnTo>
                  <a:lnTo>
                    <a:pt x="723" y="559"/>
                  </a:lnTo>
                  <a:lnTo>
                    <a:pt x="1190" y="644"/>
                  </a:lnTo>
                  <a:lnTo>
                    <a:pt x="1472" y="671"/>
                  </a:lnTo>
                  <a:lnTo>
                    <a:pt x="1742" y="682"/>
                  </a:lnTo>
                  <a:lnTo>
                    <a:pt x="1744" y="553"/>
                  </a:lnTo>
                  <a:lnTo>
                    <a:pt x="1938" y="479"/>
                  </a:lnTo>
                  <a:lnTo>
                    <a:pt x="2295" y="515"/>
                  </a:lnTo>
                  <a:lnTo>
                    <a:pt x="3139" y="718"/>
                  </a:lnTo>
                  <a:lnTo>
                    <a:pt x="3782" y="952"/>
                  </a:lnTo>
                  <a:lnTo>
                    <a:pt x="4063" y="1104"/>
                  </a:lnTo>
                  <a:lnTo>
                    <a:pt x="4236" y="1155"/>
                  </a:lnTo>
                  <a:lnTo>
                    <a:pt x="4154" y="690"/>
                  </a:lnTo>
                  <a:lnTo>
                    <a:pt x="4139" y="460"/>
                  </a:lnTo>
                  <a:lnTo>
                    <a:pt x="4050" y="422"/>
                  </a:lnTo>
                  <a:lnTo>
                    <a:pt x="4093" y="387"/>
                  </a:lnTo>
                  <a:lnTo>
                    <a:pt x="4168" y="391"/>
                  </a:lnTo>
                  <a:lnTo>
                    <a:pt x="4171" y="621"/>
                  </a:lnTo>
                  <a:lnTo>
                    <a:pt x="4251" y="1182"/>
                  </a:lnTo>
                  <a:lnTo>
                    <a:pt x="4012" y="1136"/>
                  </a:lnTo>
                  <a:lnTo>
                    <a:pt x="3080" y="842"/>
                  </a:lnTo>
                  <a:lnTo>
                    <a:pt x="2323" y="703"/>
                  </a:lnTo>
                  <a:lnTo>
                    <a:pt x="1818" y="648"/>
                  </a:lnTo>
                  <a:lnTo>
                    <a:pt x="1751" y="712"/>
                  </a:lnTo>
                  <a:lnTo>
                    <a:pt x="1614" y="724"/>
                  </a:lnTo>
                  <a:lnTo>
                    <a:pt x="945" y="636"/>
                  </a:lnTo>
                  <a:lnTo>
                    <a:pt x="181" y="492"/>
                  </a:lnTo>
                  <a:lnTo>
                    <a:pt x="0" y="462"/>
                  </a:lnTo>
                  <a:lnTo>
                    <a:pt x="13" y="374"/>
                  </a:lnTo>
                  <a:lnTo>
                    <a:pt x="4" y="308"/>
                  </a:lnTo>
                  <a:lnTo>
                    <a:pt x="268" y="203"/>
                  </a:lnTo>
                  <a:lnTo>
                    <a:pt x="755" y="129"/>
                  </a:lnTo>
                  <a:lnTo>
                    <a:pt x="977" y="45"/>
                  </a:lnTo>
                  <a:lnTo>
                    <a:pt x="1033" y="15"/>
                  </a:lnTo>
                  <a:lnTo>
                    <a:pt x="117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59" name="Freeform 67"/>
            <p:cNvSpPr>
              <a:spLocks/>
            </p:cNvSpPr>
            <p:nvPr/>
          </p:nvSpPr>
          <p:spPr bwMode="auto">
            <a:xfrm>
              <a:off x="2981" y="2876"/>
              <a:ext cx="1171" cy="226"/>
            </a:xfrm>
            <a:custGeom>
              <a:avLst/>
              <a:gdLst>
                <a:gd name="T0" fmla="*/ 0 w 2342"/>
                <a:gd name="T1" fmla="*/ 116 h 453"/>
                <a:gd name="T2" fmla="*/ 159 w 2342"/>
                <a:gd name="T3" fmla="*/ 121 h 453"/>
                <a:gd name="T4" fmla="*/ 756 w 2342"/>
                <a:gd name="T5" fmla="*/ 226 h 453"/>
                <a:gd name="T6" fmla="*/ 807 w 2342"/>
                <a:gd name="T7" fmla="*/ 223 h 453"/>
                <a:gd name="T8" fmla="*/ 820 w 2342"/>
                <a:gd name="T9" fmla="*/ 197 h 453"/>
                <a:gd name="T10" fmla="*/ 1125 w 2342"/>
                <a:gd name="T11" fmla="*/ 48 h 453"/>
                <a:gd name="T12" fmla="*/ 1171 w 2342"/>
                <a:gd name="T13" fmla="*/ 31 h 453"/>
                <a:gd name="T14" fmla="*/ 1146 w 2342"/>
                <a:gd name="T15" fmla="*/ 14 h 453"/>
                <a:gd name="T16" fmla="*/ 1072 w 2342"/>
                <a:gd name="T17" fmla="*/ 0 h 453"/>
                <a:gd name="T18" fmla="*/ 1127 w 2342"/>
                <a:gd name="T19" fmla="*/ 19 h 453"/>
                <a:gd name="T20" fmla="*/ 1141 w 2342"/>
                <a:gd name="T21" fmla="*/ 32 h 453"/>
                <a:gd name="T22" fmla="*/ 813 w 2342"/>
                <a:gd name="T23" fmla="*/ 186 h 453"/>
                <a:gd name="T24" fmla="*/ 800 w 2342"/>
                <a:gd name="T25" fmla="*/ 198 h 453"/>
                <a:gd name="T26" fmla="*/ 800 w 2342"/>
                <a:gd name="T27" fmla="*/ 215 h 453"/>
                <a:gd name="T28" fmla="*/ 718 w 2342"/>
                <a:gd name="T29" fmla="*/ 210 h 453"/>
                <a:gd name="T30" fmla="*/ 150 w 2342"/>
                <a:gd name="T31" fmla="*/ 110 h 453"/>
                <a:gd name="T32" fmla="*/ 0 w 2342"/>
                <a:gd name="T33" fmla="*/ 116 h 453"/>
                <a:gd name="T34" fmla="*/ 0 w 2342"/>
                <a:gd name="T35" fmla="*/ 116 h 4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42"/>
                <a:gd name="T55" fmla="*/ 0 h 453"/>
                <a:gd name="T56" fmla="*/ 2342 w 2342"/>
                <a:gd name="T57" fmla="*/ 453 h 4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42" h="453">
                  <a:moveTo>
                    <a:pt x="0" y="232"/>
                  </a:moveTo>
                  <a:lnTo>
                    <a:pt x="319" y="242"/>
                  </a:lnTo>
                  <a:lnTo>
                    <a:pt x="1513" y="453"/>
                  </a:lnTo>
                  <a:lnTo>
                    <a:pt x="1614" y="447"/>
                  </a:lnTo>
                  <a:lnTo>
                    <a:pt x="1640" y="395"/>
                  </a:lnTo>
                  <a:lnTo>
                    <a:pt x="2249" y="97"/>
                  </a:lnTo>
                  <a:lnTo>
                    <a:pt x="2342" y="63"/>
                  </a:lnTo>
                  <a:lnTo>
                    <a:pt x="2291" y="29"/>
                  </a:lnTo>
                  <a:lnTo>
                    <a:pt x="2144" y="0"/>
                  </a:lnTo>
                  <a:lnTo>
                    <a:pt x="2254" y="38"/>
                  </a:lnTo>
                  <a:lnTo>
                    <a:pt x="2281" y="65"/>
                  </a:lnTo>
                  <a:lnTo>
                    <a:pt x="1627" y="373"/>
                  </a:lnTo>
                  <a:lnTo>
                    <a:pt x="1600" y="397"/>
                  </a:lnTo>
                  <a:lnTo>
                    <a:pt x="1600" y="430"/>
                  </a:lnTo>
                  <a:lnTo>
                    <a:pt x="1437" y="420"/>
                  </a:lnTo>
                  <a:lnTo>
                    <a:pt x="300" y="221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60" name="Freeform 68"/>
            <p:cNvSpPr>
              <a:spLocks/>
            </p:cNvSpPr>
            <p:nvPr/>
          </p:nvSpPr>
          <p:spPr bwMode="auto">
            <a:xfrm>
              <a:off x="3814" y="1709"/>
              <a:ext cx="255" cy="71"/>
            </a:xfrm>
            <a:custGeom>
              <a:avLst/>
              <a:gdLst>
                <a:gd name="T0" fmla="*/ 0 w 510"/>
                <a:gd name="T1" fmla="*/ 71 h 141"/>
                <a:gd name="T2" fmla="*/ 30 w 510"/>
                <a:gd name="T3" fmla="*/ 54 h 141"/>
                <a:gd name="T4" fmla="*/ 94 w 510"/>
                <a:gd name="T5" fmla="*/ 48 h 141"/>
                <a:gd name="T6" fmla="*/ 156 w 510"/>
                <a:gd name="T7" fmla="*/ 16 h 141"/>
                <a:gd name="T8" fmla="*/ 196 w 510"/>
                <a:gd name="T9" fmla="*/ 0 h 141"/>
                <a:gd name="T10" fmla="*/ 255 w 510"/>
                <a:gd name="T11" fmla="*/ 6 h 141"/>
                <a:gd name="T12" fmla="*/ 198 w 510"/>
                <a:gd name="T13" fmla="*/ 7 h 141"/>
                <a:gd name="T14" fmla="*/ 152 w 510"/>
                <a:gd name="T15" fmla="*/ 24 h 141"/>
                <a:gd name="T16" fmla="*/ 97 w 510"/>
                <a:gd name="T17" fmla="*/ 55 h 141"/>
                <a:gd name="T18" fmla="*/ 39 w 510"/>
                <a:gd name="T19" fmla="*/ 57 h 141"/>
                <a:gd name="T20" fmla="*/ 0 w 510"/>
                <a:gd name="T21" fmla="*/ 71 h 141"/>
                <a:gd name="T22" fmla="*/ 0 w 510"/>
                <a:gd name="T23" fmla="*/ 71 h 1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10"/>
                <a:gd name="T37" fmla="*/ 0 h 141"/>
                <a:gd name="T38" fmla="*/ 510 w 510"/>
                <a:gd name="T39" fmla="*/ 141 h 1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10" h="141">
                  <a:moveTo>
                    <a:pt x="0" y="141"/>
                  </a:moveTo>
                  <a:lnTo>
                    <a:pt x="59" y="108"/>
                  </a:lnTo>
                  <a:lnTo>
                    <a:pt x="188" y="95"/>
                  </a:lnTo>
                  <a:lnTo>
                    <a:pt x="312" y="32"/>
                  </a:lnTo>
                  <a:lnTo>
                    <a:pt x="392" y="0"/>
                  </a:lnTo>
                  <a:lnTo>
                    <a:pt x="510" y="11"/>
                  </a:lnTo>
                  <a:lnTo>
                    <a:pt x="395" y="13"/>
                  </a:lnTo>
                  <a:lnTo>
                    <a:pt x="304" y="47"/>
                  </a:lnTo>
                  <a:lnTo>
                    <a:pt x="194" y="110"/>
                  </a:lnTo>
                  <a:lnTo>
                    <a:pt x="78" y="114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61" name="Freeform 69"/>
            <p:cNvSpPr>
              <a:spLocks/>
            </p:cNvSpPr>
            <p:nvPr/>
          </p:nvSpPr>
          <p:spPr bwMode="auto">
            <a:xfrm>
              <a:off x="3851" y="1694"/>
              <a:ext cx="126" cy="44"/>
            </a:xfrm>
            <a:custGeom>
              <a:avLst/>
              <a:gdLst>
                <a:gd name="T0" fmla="*/ 0 w 253"/>
                <a:gd name="T1" fmla="*/ 44 h 88"/>
                <a:gd name="T2" fmla="*/ 46 w 253"/>
                <a:gd name="T3" fmla="*/ 40 h 88"/>
                <a:gd name="T4" fmla="*/ 82 w 253"/>
                <a:gd name="T5" fmla="*/ 28 h 88"/>
                <a:gd name="T6" fmla="*/ 126 w 253"/>
                <a:gd name="T7" fmla="*/ 0 h 88"/>
                <a:gd name="T8" fmla="*/ 67 w 253"/>
                <a:gd name="T9" fmla="*/ 28 h 88"/>
                <a:gd name="T10" fmla="*/ 31 w 253"/>
                <a:gd name="T11" fmla="*/ 38 h 88"/>
                <a:gd name="T12" fmla="*/ 0 w 253"/>
                <a:gd name="T13" fmla="*/ 44 h 88"/>
                <a:gd name="T14" fmla="*/ 0 w 253"/>
                <a:gd name="T15" fmla="*/ 44 h 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3"/>
                <a:gd name="T25" fmla="*/ 0 h 88"/>
                <a:gd name="T26" fmla="*/ 253 w 253"/>
                <a:gd name="T27" fmla="*/ 88 h 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3" h="88">
                  <a:moveTo>
                    <a:pt x="0" y="88"/>
                  </a:moveTo>
                  <a:lnTo>
                    <a:pt x="93" y="80"/>
                  </a:lnTo>
                  <a:lnTo>
                    <a:pt x="164" y="56"/>
                  </a:lnTo>
                  <a:lnTo>
                    <a:pt x="253" y="0"/>
                  </a:lnTo>
                  <a:lnTo>
                    <a:pt x="135" y="56"/>
                  </a:lnTo>
                  <a:lnTo>
                    <a:pt x="63" y="75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62" name="Freeform 70"/>
            <p:cNvSpPr>
              <a:spLocks/>
            </p:cNvSpPr>
            <p:nvPr/>
          </p:nvSpPr>
          <p:spPr bwMode="auto">
            <a:xfrm>
              <a:off x="3774" y="1900"/>
              <a:ext cx="98" cy="115"/>
            </a:xfrm>
            <a:custGeom>
              <a:avLst/>
              <a:gdLst>
                <a:gd name="T0" fmla="*/ 2 w 196"/>
                <a:gd name="T1" fmla="*/ 5 h 232"/>
                <a:gd name="T2" fmla="*/ 0 w 196"/>
                <a:gd name="T3" fmla="*/ 43 h 232"/>
                <a:gd name="T4" fmla="*/ 9 w 196"/>
                <a:gd name="T5" fmla="*/ 76 h 232"/>
                <a:gd name="T6" fmla="*/ 39 w 196"/>
                <a:gd name="T7" fmla="*/ 113 h 232"/>
                <a:gd name="T8" fmla="*/ 98 w 196"/>
                <a:gd name="T9" fmla="*/ 115 h 232"/>
                <a:gd name="T10" fmla="*/ 42 w 196"/>
                <a:gd name="T11" fmla="*/ 109 h 232"/>
                <a:gd name="T12" fmla="*/ 11 w 196"/>
                <a:gd name="T13" fmla="*/ 73 h 232"/>
                <a:gd name="T14" fmla="*/ 6 w 196"/>
                <a:gd name="T15" fmla="*/ 40 h 232"/>
                <a:gd name="T16" fmla="*/ 11 w 196"/>
                <a:gd name="T17" fmla="*/ 0 h 232"/>
                <a:gd name="T18" fmla="*/ 2 w 196"/>
                <a:gd name="T19" fmla="*/ 5 h 232"/>
                <a:gd name="T20" fmla="*/ 2 w 196"/>
                <a:gd name="T21" fmla="*/ 5 h 2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6"/>
                <a:gd name="T34" fmla="*/ 0 h 232"/>
                <a:gd name="T35" fmla="*/ 196 w 196"/>
                <a:gd name="T36" fmla="*/ 232 h 2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6" h="232">
                  <a:moveTo>
                    <a:pt x="4" y="10"/>
                  </a:moveTo>
                  <a:lnTo>
                    <a:pt x="0" y="86"/>
                  </a:lnTo>
                  <a:lnTo>
                    <a:pt x="17" y="154"/>
                  </a:lnTo>
                  <a:lnTo>
                    <a:pt x="78" y="228"/>
                  </a:lnTo>
                  <a:lnTo>
                    <a:pt x="196" y="232"/>
                  </a:lnTo>
                  <a:lnTo>
                    <a:pt x="84" y="219"/>
                  </a:lnTo>
                  <a:lnTo>
                    <a:pt x="21" y="148"/>
                  </a:lnTo>
                  <a:lnTo>
                    <a:pt x="12" y="80"/>
                  </a:lnTo>
                  <a:lnTo>
                    <a:pt x="21" y="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63" name="Freeform 71"/>
            <p:cNvSpPr>
              <a:spLocks/>
            </p:cNvSpPr>
            <p:nvPr/>
          </p:nvSpPr>
          <p:spPr bwMode="auto">
            <a:xfrm>
              <a:off x="3980" y="1901"/>
              <a:ext cx="160" cy="58"/>
            </a:xfrm>
            <a:custGeom>
              <a:avLst/>
              <a:gdLst>
                <a:gd name="T0" fmla="*/ 0 w 319"/>
                <a:gd name="T1" fmla="*/ 23 h 116"/>
                <a:gd name="T2" fmla="*/ 16 w 319"/>
                <a:gd name="T3" fmla="*/ 51 h 116"/>
                <a:gd name="T4" fmla="*/ 17 w 319"/>
                <a:gd name="T5" fmla="*/ 41 h 116"/>
                <a:gd name="T6" fmla="*/ 56 w 319"/>
                <a:gd name="T7" fmla="*/ 58 h 116"/>
                <a:gd name="T8" fmla="*/ 129 w 319"/>
                <a:gd name="T9" fmla="*/ 39 h 116"/>
                <a:gd name="T10" fmla="*/ 148 w 319"/>
                <a:gd name="T11" fmla="*/ 25 h 116"/>
                <a:gd name="T12" fmla="*/ 160 w 319"/>
                <a:gd name="T13" fmla="*/ 0 h 116"/>
                <a:gd name="T14" fmla="*/ 135 w 319"/>
                <a:gd name="T15" fmla="*/ 28 h 116"/>
                <a:gd name="T16" fmla="*/ 65 w 319"/>
                <a:gd name="T17" fmla="*/ 50 h 116"/>
                <a:gd name="T18" fmla="*/ 13 w 319"/>
                <a:gd name="T19" fmla="*/ 34 h 116"/>
                <a:gd name="T20" fmla="*/ 0 w 319"/>
                <a:gd name="T21" fmla="*/ 23 h 116"/>
                <a:gd name="T22" fmla="*/ 0 w 319"/>
                <a:gd name="T23" fmla="*/ 23 h 1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9"/>
                <a:gd name="T37" fmla="*/ 0 h 116"/>
                <a:gd name="T38" fmla="*/ 319 w 319"/>
                <a:gd name="T39" fmla="*/ 116 h 1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9" h="116">
                  <a:moveTo>
                    <a:pt x="0" y="45"/>
                  </a:moveTo>
                  <a:lnTo>
                    <a:pt x="32" y="101"/>
                  </a:lnTo>
                  <a:lnTo>
                    <a:pt x="34" y="82"/>
                  </a:lnTo>
                  <a:lnTo>
                    <a:pt x="112" y="116"/>
                  </a:lnTo>
                  <a:lnTo>
                    <a:pt x="258" y="78"/>
                  </a:lnTo>
                  <a:lnTo>
                    <a:pt x="296" y="49"/>
                  </a:lnTo>
                  <a:lnTo>
                    <a:pt x="319" y="0"/>
                  </a:lnTo>
                  <a:lnTo>
                    <a:pt x="270" y="55"/>
                  </a:lnTo>
                  <a:lnTo>
                    <a:pt x="129" y="99"/>
                  </a:lnTo>
                  <a:lnTo>
                    <a:pt x="26" y="68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64" name="Freeform 72"/>
            <p:cNvSpPr>
              <a:spLocks/>
            </p:cNvSpPr>
            <p:nvPr/>
          </p:nvSpPr>
          <p:spPr bwMode="auto">
            <a:xfrm>
              <a:off x="3972" y="2021"/>
              <a:ext cx="94" cy="41"/>
            </a:xfrm>
            <a:custGeom>
              <a:avLst/>
              <a:gdLst>
                <a:gd name="T0" fmla="*/ 0 w 188"/>
                <a:gd name="T1" fmla="*/ 41 h 82"/>
                <a:gd name="T2" fmla="*/ 21 w 188"/>
                <a:gd name="T3" fmla="*/ 39 h 82"/>
                <a:gd name="T4" fmla="*/ 56 w 188"/>
                <a:gd name="T5" fmla="*/ 23 h 82"/>
                <a:gd name="T6" fmla="*/ 94 w 188"/>
                <a:gd name="T7" fmla="*/ 20 h 82"/>
                <a:gd name="T8" fmla="*/ 47 w 188"/>
                <a:gd name="T9" fmla="*/ 15 h 82"/>
                <a:gd name="T10" fmla="*/ 36 w 188"/>
                <a:gd name="T11" fmla="*/ 20 h 82"/>
                <a:gd name="T12" fmla="*/ 12 w 188"/>
                <a:gd name="T13" fmla="*/ 0 h 82"/>
                <a:gd name="T14" fmla="*/ 21 w 188"/>
                <a:gd name="T15" fmla="*/ 30 h 82"/>
                <a:gd name="T16" fmla="*/ 0 w 188"/>
                <a:gd name="T17" fmla="*/ 41 h 82"/>
                <a:gd name="T18" fmla="*/ 0 w 188"/>
                <a:gd name="T19" fmla="*/ 41 h 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8"/>
                <a:gd name="T31" fmla="*/ 0 h 82"/>
                <a:gd name="T32" fmla="*/ 188 w 188"/>
                <a:gd name="T33" fmla="*/ 82 h 8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8" h="82">
                  <a:moveTo>
                    <a:pt x="0" y="82"/>
                  </a:moveTo>
                  <a:lnTo>
                    <a:pt x="41" y="78"/>
                  </a:lnTo>
                  <a:lnTo>
                    <a:pt x="112" y="46"/>
                  </a:lnTo>
                  <a:lnTo>
                    <a:pt x="188" y="40"/>
                  </a:lnTo>
                  <a:lnTo>
                    <a:pt x="93" y="31"/>
                  </a:lnTo>
                  <a:lnTo>
                    <a:pt x="72" y="40"/>
                  </a:lnTo>
                  <a:lnTo>
                    <a:pt x="24" y="0"/>
                  </a:lnTo>
                  <a:lnTo>
                    <a:pt x="41" y="61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65" name="Freeform 73"/>
            <p:cNvSpPr>
              <a:spLocks/>
            </p:cNvSpPr>
            <p:nvPr/>
          </p:nvSpPr>
          <p:spPr bwMode="auto">
            <a:xfrm>
              <a:off x="4244" y="1749"/>
              <a:ext cx="52" cy="213"/>
            </a:xfrm>
            <a:custGeom>
              <a:avLst/>
              <a:gdLst>
                <a:gd name="T0" fmla="*/ 29 w 103"/>
                <a:gd name="T1" fmla="*/ 11 h 425"/>
                <a:gd name="T2" fmla="*/ 37 w 103"/>
                <a:gd name="T3" fmla="*/ 22 h 425"/>
                <a:gd name="T4" fmla="*/ 46 w 103"/>
                <a:gd name="T5" fmla="*/ 58 h 425"/>
                <a:gd name="T6" fmla="*/ 47 w 103"/>
                <a:gd name="T7" fmla="*/ 96 h 425"/>
                <a:gd name="T8" fmla="*/ 30 w 103"/>
                <a:gd name="T9" fmla="*/ 169 h 425"/>
                <a:gd name="T10" fmla="*/ 35 w 103"/>
                <a:gd name="T11" fmla="*/ 181 h 425"/>
                <a:gd name="T12" fmla="*/ 24 w 103"/>
                <a:gd name="T13" fmla="*/ 197 h 425"/>
                <a:gd name="T14" fmla="*/ 0 w 103"/>
                <a:gd name="T15" fmla="*/ 190 h 425"/>
                <a:gd name="T16" fmla="*/ 5 w 103"/>
                <a:gd name="T17" fmla="*/ 213 h 425"/>
                <a:gd name="T18" fmla="*/ 27 w 103"/>
                <a:gd name="T19" fmla="*/ 204 h 425"/>
                <a:gd name="T20" fmla="*/ 40 w 103"/>
                <a:gd name="T21" fmla="*/ 180 h 425"/>
                <a:gd name="T22" fmla="*/ 52 w 103"/>
                <a:gd name="T23" fmla="*/ 88 h 425"/>
                <a:gd name="T24" fmla="*/ 51 w 103"/>
                <a:gd name="T25" fmla="*/ 49 h 425"/>
                <a:gd name="T26" fmla="*/ 36 w 103"/>
                <a:gd name="T27" fmla="*/ 4 h 425"/>
                <a:gd name="T28" fmla="*/ 27 w 103"/>
                <a:gd name="T29" fmla="*/ 0 h 425"/>
                <a:gd name="T30" fmla="*/ 29 w 103"/>
                <a:gd name="T31" fmla="*/ 11 h 425"/>
                <a:gd name="T32" fmla="*/ 29 w 103"/>
                <a:gd name="T33" fmla="*/ 11 h 4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3"/>
                <a:gd name="T52" fmla="*/ 0 h 425"/>
                <a:gd name="T53" fmla="*/ 103 w 103"/>
                <a:gd name="T54" fmla="*/ 425 h 4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3" h="425">
                  <a:moveTo>
                    <a:pt x="57" y="21"/>
                  </a:moveTo>
                  <a:lnTo>
                    <a:pt x="73" y="43"/>
                  </a:lnTo>
                  <a:lnTo>
                    <a:pt x="92" y="116"/>
                  </a:lnTo>
                  <a:lnTo>
                    <a:pt x="94" y="192"/>
                  </a:lnTo>
                  <a:lnTo>
                    <a:pt x="59" y="338"/>
                  </a:lnTo>
                  <a:lnTo>
                    <a:pt x="69" y="361"/>
                  </a:lnTo>
                  <a:lnTo>
                    <a:pt x="48" y="393"/>
                  </a:lnTo>
                  <a:lnTo>
                    <a:pt x="0" y="380"/>
                  </a:lnTo>
                  <a:lnTo>
                    <a:pt x="10" y="425"/>
                  </a:lnTo>
                  <a:lnTo>
                    <a:pt x="54" y="408"/>
                  </a:lnTo>
                  <a:lnTo>
                    <a:pt x="80" y="359"/>
                  </a:lnTo>
                  <a:lnTo>
                    <a:pt x="103" y="175"/>
                  </a:lnTo>
                  <a:lnTo>
                    <a:pt x="101" y="97"/>
                  </a:lnTo>
                  <a:lnTo>
                    <a:pt x="71" y="7"/>
                  </a:lnTo>
                  <a:lnTo>
                    <a:pt x="54" y="0"/>
                  </a:lnTo>
                  <a:lnTo>
                    <a:pt x="57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66" name="Freeform 74"/>
            <p:cNvSpPr>
              <a:spLocks/>
            </p:cNvSpPr>
            <p:nvPr/>
          </p:nvSpPr>
          <p:spPr bwMode="auto">
            <a:xfrm>
              <a:off x="4008" y="1869"/>
              <a:ext cx="74" cy="28"/>
            </a:xfrm>
            <a:custGeom>
              <a:avLst/>
              <a:gdLst>
                <a:gd name="T0" fmla="*/ 0 w 146"/>
                <a:gd name="T1" fmla="*/ 14 h 55"/>
                <a:gd name="T2" fmla="*/ 20 w 146"/>
                <a:gd name="T3" fmla="*/ 15 h 55"/>
                <a:gd name="T4" fmla="*/ 74 w 146"/>
                <a:gd name="T5" fmla="*/ 0 h 55"/>
                <a:gd name="T6" fmla="*/ 27 w 146"/>
                <a:gd name="T7" fmla="*/ 22 h 55"/>
                <a:gd name="T8" fmla="*/ 36 w 146"/>
                <a:gd name="T9" fmla="*/ 28 h 55"/>
                <a:gd name="T10" fmla="*/ 14 w 146"/>
                <a:gd name="T11" fmla="*/ 26 h 55"/>
                <a:gd name="T12" fmla="*/ 0 w 146"/>
                <a:gd name="T13" fmla="*/ 14 h 55"/>
                <a:gd name="T14" fmla="*/ 0 w 146"/>
                <a:gd name="T15" fmla="*/ 14 h 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6"/>
                <a:gd name="T25" fmla="*/ 0 h 55"/>
                <a:gd name="T26" fmla="*/ 146 w 146"/>
                <a:gd name="T27" fmla="*/ 55 h 5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6" h="55">
                  <a:moveTo>
                    <a:pt x="0" y="27"/>
                  </a:moveTo>
                  <a:lnTo>
                    <a:pt x="40" y="29"/>
                  </a:lnTo>
                  <a:lnTo>
                    <a:pt x="146" y="0"/>
                  </a:lnTo>
                  <a:lnTo>
                    <a:pt x="53" y="44"/>
                  </a:lnTo>
                  <a:lnTo>
                    <a:pt x="72" y="55"/>
                  </a:lnTo>
                  <a:lnTo>
                    <a:pt x="28" y="52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67" name="Freeform 75"/>
            <p:cNvSpPr>
              <a:spLocks/>
            </p:cNvSpPr>
            <p:nvPr/>
          </p:nvSpPr>
          <p:spPr bwMode="auto">
            <a:xfrm>
              <a:off x="4209" y="1907"/>
              <a:ext cx="19" cy="205"/>
            </a:xfrm>
            <a:custGeom>
              <a:avLst/>
              <a:gdLst>
                <a:gd name="T0" fmla="*/ 10 w 38"/>
                <a:gd name="T1" fmla="*/ 180 h 411"/>
                <a:gd name="T2" fmla="*/ 19 w 38"/>
                <a:gd name="T3" fmla="*/ 117 h 411"/>
                <a:gd name="T4" fmla="*/ 5 w 38"/>
                <a:gd name="T5" fmla="*/ 0 h 411"/>
                <a:gd name="T6" fmla="*/ 6 w 38"/>
                <a:gd name="T7" fmla="*/ 113 h 411"/>
                <a:gd name="T8" fmla="*/ 0 w 38"/>
                <a:gd name="T9" fmla="*/ 205 h 411"/>
                <a:gd name="T10" fmla="*/ 10 w 38"/>
                <a:gd name="T11" fmla="*/ 180 h 411"/>
                <a:gd name="T12" fmla="*/ 10 w 38"/>
                <a:gd name="T13" fmla="*/ 180 h 4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411"/>
                <a:gd name="T23" fmla="*/ 38 w 38"/>
                <a:gd name="T24" fmla="*/ 411 h 4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411">
                  <a:moveTo>
                    <a:pt x="19" y="361"/>
                  </a:moveTo>
                  <a:lnTo>
                    <a:pt x="38" y="234"/>
                  </a:lnTo>
                  <a:lnTo>
                    <a:pt x="11" y="0"/>
                  </a:lnTo>
                  <a:lnTo>
                    <a:pt x="13" y="226"/>
                  </a:lnTo>
                  <a:lnTo>
                    <a:pt x="0" y="411"/>
                  </a:lnTo>
                  <a:lnTo>
                    <a:pt x="19" y="3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68" name="Freeform 76"/>
            <p:cNvSpPr>
              <a:spLocks/>
            </p:cNvSpPr>
            <p:nvPr/>
          </p:nvSpPr>
          <p:spPr bwMode="auto">
            <a:xfrm>
              <a:off x="4962" y="3000"/>
              <a:ext cx="400" cy="59"/>
            </a:xfrm>
            <a:custGeom>
              <a:avLst/>
              <a:gdLst>
                <a:gd name="T0" fmla="*/ 35 w 800"/>
                <a:gd name="T1" fmla="*/ 0 h 118"/>
                <a:gd name="T2" fmla="*/ 400 w 800"/>
                <a:gd name="T3" fmla="*/ 50 h 118"/>
                <a:gd name="T4" fmla="*/ 207 w 800"/>
                <a:gd name="T5" fmla="*/ 59 h 118"/>
                <a:gd name="T6" fmla="*/ 0 w 800"/>
                <a:gd name="T7" fmla="*/ 43 h 118"/>
                <a:gd name="T8" fmla="*/ 35 w 800"/>
                <a:gd name="T9" fmla="*/ 0 h 118"/>
                <a:gd name="T10" fmla="*/ 35 w 800"/>
                <a:gd name="T11" fmla="*/ 0 h 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0"/>
                <a:gd name="T19" fmla="*/ 0 h 118"/>
                <a:gd name="T20" fmla="*/ 800 w 800"/>
                <a:gd name="T21" fmla="*/ 118 h 1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0" h="118">
                  <a:moveTo>
                    <a:pt x="70" y="0"/>
                  </a:moveTo>
                  <a:lnTo>
                    <a:pt x="800" y="99"/>
                  </a:lnTo>
                  <a:lnTo>
                    <a:pt x="414" y="118"/>
                  </a:lnTo>
                  <a:lnTo>
                    <a:pt x="0" y="86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9278" name="AutoShape 78"/>
          <p:cNvSpPr>
            <a:spLocks noChangeArrowheads="1"/>
          </p:cNvSpPr>
          <p:nvPr/>
        </p:nvSpPr>
        <p:spPr bwMode="auto">
          <a:xfrm flipH="1">
            <a:off x="1314450" y="1295400"/>
            <a:ext cx="4800600" cy="1905000"/>
          </a:xfrm>
          <a:prstGeom prst="wedgeRoundRectCallout">
            <a:avLst>
              <a:gd name="adj1" fmla="val -44148"/>
              <a:gd name="adj2" fmla="val 67495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</a:rPr>
              <a:t>The philosophy of total quality management is to manufacture perfect products.</a:t>
            </a:r>
          </a:p>
        </p:txBody>
      </p:sp>
      <p:sp>
        <p:nvSpPr>
          <p:cNvPr id="179279" name="AutoShape 79"/>
          <p:cNvSpPr>
            <a:spLocks noChangeArrowheads="1"/>
          </p:cNvSpPr>
          <p:nvPr/>
        </p:nvSpPr>
        <p:spPr bwMode="auto">
          <a:xfrm flipH="1">
            <a:off x="685800" y="304800"/>
            <a:ext cx="5505450" cy="3048000"/>
          </a:xfrm>
          <a:prstGeom prst="wedgeRoundRectCallout">
            <a:avLst>
              <a:gd name="adj1" fmla="val -43861"/>
              <a:gd name="adj2" fmla="val 61588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dirty="0" err="1">
                <a:latin typeface="Times New Roman" pitchFamily="18" charset="0"/>
              </a:rPr>
              <a:t>Penekanan</a:t>
            </a:r>
            <a:r>
              <a:rPr lang="en-US" sz="2800" dirty="0">
                <a:latin typeface="Times New Roman" pitchFamily="18" charset="0"/>
              </a:rPr>
              <a:t> total </a:t>
            </a:r>
            <a:r>
              <a:rPr lang="en-US" sz="2800" dirty="0" err="1">
                <a:latin typeface="Times New Roman" pitchFamily="18" charset="0"/>
              </a:rPr>
              <a:t>pada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kualitas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juga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telah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menciptakan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kebutuhan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akan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adanya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suatu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sistem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akuntansi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manajemen</a:t>
            </a:r>
            <a:r>
              <a:rPr lang="en-US" sz="2800" dirty="0">
                <a:latin typeface="Times New Roman" pitchFamily="18" charset="0"/>
              </a:rPr>
              <a:t> yang </a:t>
            </a:r>
            <a:r>
              <a:rPr lang="en-US" sz="2800" dirty="0" err="1">
                <a:latin typeface="Times New Roman" pitchFamily="18" charset="0"/>
              </a:rPr>
              <a:t>menyediakan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informasi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keuangan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dan</a:t>
            </a:r>
            <a:r>
              <a:rPr lang="en-US" sz="2800" dirty="0">
                <a:latin typeface="Times New Roman" pitchFamily="18" charset="0"/>
              </a:rPr>
              <a:t> non </a:t>
            </a:r>
            <a:r>
              <a:rPr lang="en-US" sz="2800" dirty="0" err="1">
                <a:latin typeface="Times New Roman" pitchFamily="18" charset="0"/>
              </a:rPr>
              <a:t>keuangan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tentang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kualitas</a:t>
            </a:r>
            <a:endParaRPr lang="en-US" sz="2800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79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Chapter 1 -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F6C371-6CD2-4287-A207-E3A202F32E1F}" type="slidenum">
              <a:rPr lang="en-US" smtClean="0"/>
              <a:pPr/>
              <a:t>36</a:t>
            </a:fld>
            <a:endParaRPr lang="en-US" smtClean="0"/>
          </a:p>
        </p:txBody>
      </p:sp>
      <p:grpSp>
        <p:nvGrpSpPr>
          <p:cNvPr id="38916" name="Group 144"/>
          <p:cNvGrpSpPr>
            <a:grpSpLocks/>
          </p:cNvGrpSpPr>
          <p:nvPr/>
        </p:nvGrpSpPr>
        <p:grpSpPr bwMode="auto">
          <a:xfrm>
            <a:off x="990600" y="2743200"/>
            <a:ext cx="4441825" cy="2881313"/>
            <a:chOff x="432" y="2112"/>
            <a:chExt cx="2798" cy="1815"/>
          </a:xfrm>
        </p:grpSpPr>
        <p:sp>
          <p:nvSpPr>
            <p:cNvPr id="38918" name="Freeform 26"/>
            <p:cNvSpPr>
              <a:spLocks/>
            </p:cNvSpPr>
            <p:nvPr/>
          </p:nvSpPr>
          <p:spPr bwMode="auto">
            <a:xfrm>
              <a:off x="1371" y="3595"/>
              <a:ext cx="1016" cy="315"/>
            </a:xfrm>
            <a:custGeom>
              <a:avLst/>
              <a:gdLst>
                <a:gd name="T0" fmla="*/ 0 w 2032"/>
                <a:gd name="T1" fmla="*/ 208 h 629"/>
                <a:gd name="T2" fmla="*/ 291 w 2032"/>
                <a:gd name="T3" fmla="*/ 0 h 629"/>
                <a:gd name="T4" fmla="*/ 1016 w 2032"/>
                <a:gd name="T5" fmla="*/ 60 h 629"/>
                <a:gd name="T6" fmla="*/ 682 w 2032"/>
                <a:gd name="T7" fmla="*/ 315 h 629"/>
                <a:gd name="T8" fmla="*/ 0 w 2032"/>
                <a:gd name="T9" fmla="*/ 208 h 629"/>
                <a:gd name="T10" fmla="*/ 0 w 2032"/>
                <a:gd name="T11" fmla="*/ 208 h 6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32"/>
                <a:gd name="T19" fmla="*/ 0 h 629"/>
                <a:gd name="T20" fmla="*/ 2032 w 2032"/>
                <a:gd name="T21" fmla="*/ 629 h 6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32" h="629">
                  <a:moveTo>
                    <a:pt x="0" y="415"/>
                  </a:moveTo>
                  <a:lnTo>
                    <a:pt x="582" y="0"/>
                  </a:lnTo>
                  <a:lnTo>
                    <a:pt x="2032" y="120"/>
                  </a:lnTo>
                  <a:lnTo>
                    <a:pt x="1363" y="629"/>
                  </a:lnTo>
                  <a:lnTo>
                    <a:pt x="0" y="415"/>
                  </a:lnTo>
                  <a:close/>
                </a:path>
              </a:pathLst>
            </a:custGeom>
            <a:solidFill>
              <a:srgbClr val="FFF5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19" name="Freeform 27"/>
            <p:cNvSpPr>
              <a:spLocks/>
            </p:cNvSpPr>
            <p:nvPr/>
          </p:nvSpPr>
          <p:spPr bwMode="auto">
            <a:xfrm>
              <a:off x="455" y="2661"/>
              <a:ext cx="1220" cy="1125"/>
            </a:xfrm>
            <a:custGeom>
              <a:avLst/>
              <a:gdLst>
                <a:gd name="T0" fmla="*/ 477 w 2438"/>
                <a:gd name="T1" fmla="*/ 0 h 2249"/>
                <a:gd name="T2" fmla="*/ 448 w 2438"/>
                <a:gd name="T3" fmla="*/ 14 h 2249"/>
                <a:gd name="T4" fmla="*/ 391 w 2438"/>
                <a:gd name="T5" fmla="*/ 73 h 2249"/>
                <a:gd name="T6" fmla="*/ 133 w 2438"/>
                <a:gd name="T7" fmla="*/ 190 h 2249"/>
                <a:gd name="T8" fmla="*/ 47 w 2438"/>
                <a:gd name="T9" fmla="*/ 405 h 2249"/>
                <a:gd name="T10" fmla="*/ 0 w 2438"/>
                <a:gd name="T11" fmla="*/ 927 h 2249"/>
                <a:gd name="T12" fmla="*/ 130 w 2438"/>
                <a:gd name="T13" fmla="*/ 1074 h 2249"/>
                <a:gd name="T14" fmla="*/ 518 w 2438"/>
                <a:gd name="T15" fmla="*/ 1125 h 2249"/>
                <a:gd name="T16" fmla="*/ 769 w 2438"/>
                <a:gd name="T17" fmla="*/ 1091 h 2249"/>
                <a:gd name="T18" fmla="*/ 1006 w 2438"/>
                <a:gd name="T19" fmla="*/ 873 h 2249"/>
                <a:gd name="T20" fmla="*/ 1220 w 2438"/>
                <a:gd name="T21" fmla="*/ 727 h 2249"/>
                <a:gd name="T22" fmla="*/ 1130 w 2438"/>
                <a:gd name="T23" fmla="*/ 492 h 2249"/>
                <a:gd name="T24" fmla="*/ 1026 w 2438"/>
                <a:gd name="T25" fmla="*/ 505 h 2249"/>
                <a:gd name="T26" fmla="*/ 940 w 2438"/>
                <a:gd name="T27" fmla="*/ 342 h 2249"/>
                <a:gd name="T28" fmla="*/ 936 w 2438"/>
                <a:gd name="T29" fmla="*/ 247 h 2249"/>
                <a:gd name="T30" fmla="*/ 856 w 2438"/>
                <a:gd name="T31" fmla="*/ 174 h 2249"/>
                <a:gd name="T32" fmla="*/ 477 w 2438"/>
                <a:gd name="T33" fmla="*/ 0 h 2249"/>
                <a:gd name="T34" fmla="*/ 477 w 2438"/>
                <a:gd name="T35" fmla="*/ 0 h 22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38"/>
                <a:gd name="T55" fmla="*/ 0 h 2249"/>
                <a:gd name="T56" fmla="*/ 2438 w 2438"/>
                <a:gd name="T57" fmla="*/ 2249 h 22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38" h="2249">
                  <a:moveTo>
                    <a:pt x="954" y="0"/>
                  </a:moveTo>
                  <a:lnTo>
                    <a:pt x="895" y="27"/>
                  </a:lnTo>
                  <a:lnTo>
                    <a:pt x="781" y="146"/>
                  </a:lnTo>
                  <a:lnTo>
                    <a:pt x="266" y="380"/>
                  </a:lnTo>
                  <a:lnTo>
                    <a:pt x="93" y="810"/>
                  </a:lnTo>
                  <a:lnTo>
                    <a:pt x="0" y="1854"/>
                  </a:lnTo>
                  <a:lnTo>
                    <a:pt x="260" y="2148"/>
                  </a:lnTo>
                  <a:lnTo>
                    <a:pt x="1036" y="2249"/>
                  </a:lnTo>
                  <a:lnTo>
                    <a:pt x="1536" y="2181"/>
                  </a:lnTo>
                  <a:lnTo>
                    <a:pt x="2011" y="1745"/>
                  </a:lnTo>
                  <a:lnTo>
                    <a:pt x="2438" y="1453"/>
                  </a:lnTo>
                  <a:lnTo>
                    <a:pt x="2258" y="983"/>
                  </a:lnTo>
                  <a:lnTo>
                    <a:pt x="2051" y="1010"/>
                  </a:lnTo>
                  <a:lnTo>
                    <a:pt x="1878" y="683"/>
                  </a:lnTo>
                  <a:lnTo>
                    <a:pt x="1870" y="494"/>
                  </a:lnTo>
                  <a:lnTo>
                    <a:pt x="1710" y="348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BCBC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0" name="Freeform 28"/>
            <p:cNvSpPr>
              <a:spLocks/>
            </p:cNvSpPr>
            <p:nvPr/>
          </p:nvSpPr>
          <p:spPr bwMode="auto">
            <a:xfrm>
              <a:off x="1387" y="3424"/>
              <a:ext cx="374" cy="176"/>
            </a:xfrm>
            <a:custGeom>
              <a:avLst/>
              <a:gdLst>
                <a:gd name="T0" fmla="*/ 0 w 749"/>
                <a:gd name="T1" fmla="*/ 18 h 352"/>
                <a:gd name="T2" fmla="*/ 82 w 749"/>
                <a:gd name="T3" fmla="*/ 56 h 352"/>
                <a:gd name="T4" fmla="*/ 289 w 749"/>
                <a:gd name="T5" fmla="*/ 149 h 352"/>
                <a:gd name="T6" fmla="*/ 336 w 749"/>
                <a:gd name="T7" fmla="*/ 172 h 352"/>
                <a:gd name="T8" fmla="*/ 374 w 749"/>
                <a:gd name="T9" fmla="*/ 176 h 352"/>
                <a:gd name="T10" fmla="*/ 320 w 749"/>
                <a:gd name="T11" fmla="*/ 138 h 352"/>
                <a:gd name="T12" fmla="*/ 289 w 749"/>
                <a:gd name="T13" fmla="*/ 117 h 352"/>
                <a:gd name="T14" fmla="*/ 63 w 749"/>
                <a:gd name="T15" fmla="*/ 20 h 352"/>
                <a:gd name="T16" fmla="*/ 2 w 749"/>
                <a:gd name="T17" fmla="*/ 0 h 352"/>
                <a:gd name="T18" fmla="*/ 0 w 749"/>
                <a:gd name="T19" fmla="*/ 18 h 352"/>
                <a:gd name="T20" fmla="*/ 0 w 749"/>
                <a:gd name="T21" fmla="*/ 18 h 3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49"/>
                <a:gd name="T34" fmla="*/ 0 h 352"/>
                <a:gd name="T35" fmla="*/ 749 w 749"/>
                <a:gd name="T36" fmla="*/ 352 h 3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49" h="352">
                  <a:moveTo>
                    <a:pt x="0" y="36"/>
                  </a:moveTo>
                  <a:lnTo>
                    <a:pt x="164" y="112"/>
                  </a:lnTo>
                  <a:lnTo>
                    <a:pt x="578" y="298"/>
                  </a:lnTo>
                  <a:lnTo>
                    <a:pt x="672" y="344"/>
                  </a:lnTo>
                  <a:lnTo>
                    <a:pt x="749" y="352"/>
                  </a:lnTo>
                  <a:lnTo>
                    <a:pt x="641" y="276"/>
                  </a:lnTo>
                  <a:lnTo>
                    <a:pt x="578" y="234"/>
                  </a:lnTo>
                  <a:lnTo>
                    <a:pt x="126" y="40"/>
                  </a:lnTo>
                  <a:lnTo>
                    <a:pt x="4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B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1" name="Freeform 29" descr="Wide upward diagonal"/>
            <p:cNvSpPr>
              <a:spLocks/>
            </p:cNvSpPr>
            <p:nvPr/>
          </p:nvSpPr>
          <p:spPr bwMode="auto">
            <a:xfrm>
              <a:off x="1064" y="2926"/>
              <a:ext cx="136" cy="629"/>
            </a:xfrm>
            <a:custGeom>
              <a:avLst/>
              <a:gdLst>
                <a:gd name="T0" fmla="*/ 9 w 274"/>
                <a:gd name="T1" fmla="*/ 43 h 1258"/>
                <a:gd name="T2" fmla="*/ 20 w 274"/>
                <a:gd name="T3" fmla="*/ 96 h 1258"/>
                <a:gd name="T4" fmla="*/ 0 w 274"/>
                <a:gd name="T5" fmla="*/ 147 h 1258"/>
                <a:gd name="T6" fmla="*/ 33 w 274"/>
                <a:gd name="T7" fmla="*/ 381 h 1258"/>
                <a:gd name="T8" fmla="*/ 56 w 274"/>
                <a:gd name="T9" fmla="*/ 566 h 1258"/>
                <a:gd name="T10" fmla="*/ 66 w 274"/>
                <a:gd name="T11" fmla="*/ 629 h 1258"/>
                <a:gd name="T12" fmla="*/ 130 w 274"/>
                <a:gd name="T13" fmla="*/ 622 h 1258"/>
                <a:gd name="T14" fmla="*/ 136 w 274"/>
                <a:gd name="T15" fmla="*/ 418 h 1258"/>
                <a:gd name="T16" fmla="*/ 56 w 274"/>
                <a:gd name="T17" fmla="*/ 83 h 1258"/>
                <a:gd name="T18" fmla="*/ 75 w 274"/>
                <a:gd name="T19" fmla="*/ 10 h 1258"/>
                <a:gd name="T20" fmla="*/ 56 w 274"/>
                <a:gd name="T21" fmla="*/ 0 h 1258"/>
                <a:gd name="T22" fmla="*/ 9 w 274"/>
                <a:gd name="T23" fmla="*/ 43 h 1258"/>
                <a:gd name="T24" fmla="*/ 9 w 274"/>
                <a:gd name="T25" fmla="*/ 43 h 12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4"/>
                <a:gd name="T40" fmla="*/ 0 h 1258"/>
                <a:gd name="T41" fmla="*/ 274 w 274"/>
                <a:gd name="T42" fmla="*/ 1258 h 12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4" h="1258">
                  <a:moveTo>
                    <a:pt x="19" y="87"/>
                  </a:moveTo>
                  <a:lnTo>
                    <a:pt x="40" y="193"/>
                  </a:lnTo>
                  <a:lnTo>
                    <a:pt x="0" y="294"/>
                  </a:lnTo>
                  <a:lnTo>
                    <a:pt x="67" y="762"/>
                  </a:lnTo>
                  <a:lnTo>
                    <a:pt x="112" y="1131"/>
                  </a:lnTo>
                  <a:lnTo>
                    <a:pt x="133" y="1258"/>
                  </a:lnTo>
                  <a:lnTo>
                    <a:pt x="261" y="1243"/>
                  </a:lnTo>
                  <a:lnTo>
                    <a:pt x="274" y="836"/>
                  </a:lnTo>
                  <a:lnTo>
                    <a:pt x="112" y="167"/>
                  </a:lnTo>
                  <a:lnTo>
                    <a:pt x="152" y="19"/>
                  </a:lnTo>
                  <a:lnTo>
                    <a:pt x="112" y="0"/>
                  </a:lnTo>
                  <a:lnTo>
                    <a:pt x="19" y="87"/>
                  </a:lnTo>
                  <a:close/>
                </a:path>
              </a:pathLst>
            </a:custGeom>
            <a:pattFill prst="wdUpDiag">
              <a:fgClr>
                <a:srgbClr val="990000"/>
              </a:fgClr>
              <a:bgClr>
                <a:srgbClr val="FFFF99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2" name="Freeform 30"/>
            <p:cNvSpPr>
              <a:spLocks/>
            </p:cNvSpPr>
            <p:nvPr/>
          </p:nvSpPr>
          <p:spPr bwMode="auto">
            <a:xfrm>
              <a:off x="1758" y="3458"/>
              <a:ext cx="812" cy="244"/>
            </a:xfrm>
            <a:custGeom>
              <a:avLst/>
              <a:gdLst>
                <a:gd name="T0" fmla="*/ 0 w 1623"/>
                <a:gd name="T1" fmla="*/ 170 h 489"/>
                <a:gd name="T2" fmla="*/ 261 w 1623"/>
                <a:gd name="T3" fmla="*/ 244 h 489"/>
                <a:gd name="T4" fmla="*/ 525 w 1623"/>
                <a:gd name="T5" fmla="*/ 234 h 489"/>
                <a:gd name="T6" fmla="*/ 812 w 1623"/>
                <a:gd name="T7" fmla="*/ 29 h 489"/>
                <a:gd name="T8" fmla="*/ 514 w 1623"/>
                <a:gd name="T9" fmla="*/ 33 h 489"/>
                <a:gd name="T10" fmla="*/ 324 w 1623"/>
                <a:gd name="T11" fmla="*/ 0 h 489"/>
                <a:gd name="T12" fmla="*/ 0 w 1623"/>
                <a:gd name="T13" fmla="*/ 170 h 489"/>
                <a:gd name="T14" fmla="*/ 0 w 1623"/>
                <a:gd name="T15" fmla="*/ 170 h 4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23"/>
                <a:gd name="T25" fmla="*/ 0 h 489"/>
                <a:gd name="T26" fmla="*/ 1623 w 1623"/>
                <a:gd name="T27" fmla="*/ 489 h 4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23" h="489">
                  <a:moveTo>
                    <a:pt x="0" y="341"/>
                  </a:moveTo>
                  <a:lnTo>
                    <a:pt x="521" y="489"/>
                  </a:lnTo>
                  <a:lnTo>
                    <a:pt x="1049" y="468"/>
                  </a:lnTo>
                  <a:lnTo>
                    <a:pt x="1623" y="59"/>
                  </a:lnTo>
                  <a:lnTo>
                    <a:pt x="1028" y="67"/>
                  </a:lnTo>
                  <a:lnTo>
                    <a:pt x="648" y="0"/>
                  </a:lnTo>
                  <a:lnTo>
                    <a:pt x="0" y="341"/>
                  </a:lnTo>
                  <a:close/>
                </a:path>
              </a:pathLst>
            </a:custGeom>
            <a:solidFill>
              <a:srgbClr val="F0CA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3" name="Freeform 31"/>
            <p:cNvSpPr>
              <a:spLocks/>
            </p:cNvSpPr>
            <p:nvPr/>
          </p:nvSpPr>
          <p:spPr bwMode="auto">
            <a:xfrm>
              <a:off x="1541" y="2521"/>
              <a:ext cx="1253" cy="910"/>
            </a:xfrm>
            <a:custGeom>
              <a:avLst/>
              <a:gdLst>
                <a:gd name="T0" fmla="*/ 304 w 2508"/>
                <a:gd name="T1" fmla="*/ 7 h 1819"/>
                <a:gd name="T2" fmla="*/ 211 w 2508"/>
                <a:gd name="T3" fmla="*/ 67 h 1819"/>
                <a:gd name="T4" fmla="*/ 81 w 2508"/>
                <a:gd name="T5" fmla="*/ 93 h 1819"/>
                <a:gd name="T6" fmla="*/ 4 w 2508"/>
                <a:gd name="T7" fmla="*/ 170 h 1819"/>
                <a:gd name="T8" fmla="*/ 7 w 2508"/>
                <a:gd name="T9" fmla="*/ 288 h 1819"/>
                <a:gd name="T10" fmla="*/ 0 w 2508"/>
                <a:gd name="T11" fmla="*/ 619 h 1819"/>
                <a:gd name="T12" fmla="*/ 127 w 2508"/>
                <a:gd name="T13" fmla="*/ 860 h 1819"/>
                <a:gd name="T14" fmla="*/ 255 w 2508"/>
                <a:gd name="T15" fmla="*/ 910 h 1819"/>
                <a:gd name="T16" fmla="*/ 392 w 2508"/>
                <a:gd name="T17" fmla="*/ 833 h 1819"/>
                <a:gd name="T18" fmla="*/ 795 w 2508"/>
                <a:gd name="T19" fmla="*/ 823 h 1819"/>
                <a:gd name="T20" fmla="*/ 779 w 2508"/>
                <a:gd name="T21" fmla="*/ 636 h 1819"/>
                <a:gd name="T22" fmla="*/ 792 w 2508"/>
                <a:gd name="T23" fmla="*/ 522 h 1819"/>
                <a:gd name="T24" fmla="*/ 872 w 2508"/>
                <a:gd name="T25" fmla="*/ 539 h 1819"/>
                <a:gd name="T26" fmla="*/ 929 w 2508"/>
                <a:gd name="T27" fmla="*/ 619 h 1819"/>
                <a:gd name="T28" fmla="*/ 956 w 2508"/>
                <a:gd name="T29" fmla="*/ 762 h 1819"/>
                <a:gd name="T30" fmla="*/ 989 w 2508"/>
                <a:gd name="T31" fmla="*/ 803 h 1819"/>
                <a:gd name="T32" fmla="*/ 1233 w 2508"/>
                <a:gd name="T33" fmla="*/ 780 h 1819"/>
                <a:gd name="T34" fmla="*/ 1253 w 2508"/>
                <a:gd name="T35" fmla="*/ 733 h 1819"/>
                <a:gd name="T36" fmla="*/ 1240 w 2508"/>
                <a:gd name="T37" fmla="*/ 616 h 1819"/>
                <a:gd name="T38" fmla="*/ 1146 w 2508"/>
                <a:gd name="T39" fmla="*/ 555 h 1819"/>
                <a:gd name="T40" fmla="*/ 1009 w 2508"/>
                <a:gd name="T41" fmla="*/ 401 h 1819"/>
                <a:gd name="T42" fmla="*/ 902 w 2508"/>
                <a:gd name="T43" fmla="*/ 127 h 1819"/>
                <a:gd name="T44" fmla="*/ 731 w 2508"/>
                <a:gd name="T45" fmla="*/ 60 h 1819"/>
                <a:gd name="T46" fmla="*/ 648 w 2508"/>
                <a:gd name="T47" fmla="*/ 0 h 1819"/>
                <a:gd name="T48" fmla="*/ 304 w 2508"/>
                <a:gd name="T49" fmla="*/ 7 h 1819"/>
                <a:gd name="T50" fmla="*/ 304 w 2508"/>
                <a:gd name="T51" fmla="*/ 7 h 181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08"/>
                <a:gd name="T79" fmla="*/ 0 h 1819"/>
                <a:gd name="T80" fmla="*/ 2508 w 2508"/>
                <a:gd name="T81" fmla="*/ 1819 h 181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08" h="1819">
                  <a:moveTo>
                    <a:pt x="609" y="13"/>
                  </a:moveTo>
                  <a:lnTo>
                    <a:pt x="422" y="133"/>
                  </a:lnTo>
                  <a:lnTo>
                    <a:pt x="162" y="186"/>
                  </a:lnTo>
                  <a:lnTo>
                    <a:pt x="8" y="340"/>
                  </a:lnTo>
                  <a:lnTo>
                    <a:pt x="14" y="576"/>
                  </a:lnTo>
                  <a:lnTo>
                    <a:pt x="0" y="1237"/>
                  </a:lnTo>
                  <a:lnTo>
                    <a:pt x="255" y="1720"/>
                  </a:lnTo>
                  <a:lnTo>
                    <a:pt x="510" y="1819"/>
                  </a:lnTo>
                  <a:lnTo>
                    <a:pt x="784" y="1665"/>
                  </a:lnTo>
                  <a:lnTo>
                    <a:pt x="1592" y="1646"/>
                  </a:lnTo>
                  <a:lnTo>
                    <a:pt x="1559" y="1272"/>
                  </a:lnTo>
                  <a:lnTo>
                    <a:pt x="1586" y="1043"/>
                  </a:lnTo>
                  <a:lnTo>
                    <a:pt x="1746" y="1078"/>
                  </a:lnTo>
                  <a:lnTo>
                    <a:pt x="1860" y="1237"/>
                  </a:lnTo>
                  <a:lnTo>
                    <a:pt x="1913" y="1524"/>
                  </a:lnTo>
                  <a:lnTo>
                    <a:pt x="1979" y="1606"/>
                  </a:lnTo>
                  <a:lnTo>
                    <a:pt x="2468" y="1559"/>
                  </a:lnTo>
                  <a:lnTo>
                    <a:pt x="2508" y="1466"/>
                  </a:lnTo>
                  <a:lnTo>
                    <a:pt x="2481" y="1232"/>
                  </a:lnTo>
                  <a:lnTo>
                    <a:pt x="2293" y="1110"/>
                  </a:lnTo>
                  <a:lnTo>
                    <a:pt x="2019" y="802"/>
                  </a:lnTo>
                  <a:lnTo>
                    <a:pt x="1806" y="254"/>
                  </a:lnTo>
                  <a:lnTo>
                    <a:pt x="1464" y="119"/>
                  </a:lnTo>
                  <a:lnTo>
                    <a:pt x="1297" y="0"/>
                  </a:lnTo>
                  <a:lnTo>
                    <a:pt x="609" y="13"/>
                  </a:lnTo>
                  <a:close/>
                </a:path>
              </a:pathLst>
            </a:custGeom>
            <a:solidFill>
              <a:srgbClr val="D1F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4" name="Freeform 32"/>
            <p:cNvSpPr>
              <a:spLocks/>
            </p:cNvSpPr>
            <p:nvPr/>
          </p:nvSpPr>
          <p:spPr bwMode="auto">
            <a:xfrm>
              <a:off x="1982" y="2752"/>
              <a:ext cx="134" cy="535"/>
            </a:xfrm>
            <a:custGeom>
              <a:avLst/>
              <a:gdLst>
                <a:gd name="T0" fmla="*/ 17 w 269"/>
                <a:gd name="T1" fmla="*/ 13 h 1070"/>
                <a:gd name="T2" fmla="*/ 30 w 269"/>
                <a:gd name="T3" fmla="*/ 53 h 1070"/>
                <a:gd name="T4" fmla="*/ 30 w 269"/>
                <a:gd name="T5" fmla="*/ 103 h 1070"/>
                <a:gd name="T6" fmla="*/ 17 w 269"/>
                <a:gd name="T7" fmla="*/ 154 h 1070"/>
                <a:gd name="T8" fmla="*/ 0 w 269"/>
                <a:gd name="T9" fmla="*/ 515 h 1070"/>
                <a:gd name="T10" fmla="*/ 134 w 269"/>
                <a:gd name="T11" fmla="*/ 535 h 1070"/>
                <a:gd name="T12" fmla="*/ 57 w 269"/>
                <a:gd name="T13" fmla="*/ 99 h 1070"/>
                <a:gd name="T14" fmla="*/ 81 w 269"/>
                <a:gd name="T15" fmla="*/ 29 h 1070"/>
                <a:gd name="T16" fmla="*/ 74 w 269"/>
                <a:gd name="T17" fmla="*/ 0 h 1070"/>
                <a:gd name="T18" fmla="*/ 17 w 269"/>
                <a:gd name="T19" fmla="*/ 13 h 1070"/>
                <a:gd name="T20" fmla="*/ 17 w 269"/>
                <a:gd name="T21" fmla="*/ 13 h 10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9"/>
                <a:gd name="T34" fmla="*/ 0 h 1070"/>
                <a:gd name="T35" fmla="*/ 269 w 269"/>
                <a:gd name="T36" fmla="*/ 1070 h 107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9" h="1070">
                  <a:moveTo>
                    <a:pt x="35" y="26"/>
                  </a:moveTo>
                  <a:lnTo>
                    <a:pt x="61" y="106"/>
                  </a:lnTo>
                  <a:lnTo>
                    <a:pt x="61" y="207"/>
                  </a:lnTo>
                  <a:lnTo>
                    <a:pt x="35" y="308"/>
                  </a:lnTo>
                  <a:lnTo>
                    <a:pt x="0" y="1030"/>
                  </a:lnTo>
                  <a:lnTo>
                    <a:pt x="269" y="1070"/>
                  </a:lnTo>
                  <a:lnTo>
                    <a:pt x="115" y="199"/>
                  </a:lnTo>
                  <a:lnTo>
                    <a:pt x="162" y="59"/>
                  </a:lnTo>
                  <a:lnTo>
                    <a:pt x="149" y="0"/>
                  </a:lnTo>
                  <a:lnTo>
                    <a:pt x="35" y="26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5" name="Freeform 33"/>
            <p:cNvSpPr>
              <a:spLocks/>
            </p:cNvSpPr>
            <p:nvPr/>
          </p:nvSpPr>
          <p:spPr bwMode="auto">
            <a:xfrm>
              <a:off x="1803" y="2121"/>
              <a:ext cx="422" cy="317"/>
            </a:xfrm>
            <a:custGeom>
              <a:avLst/>
              <a:gdLst>
                <a:gd name="T0" fmla="*/ 0 w 844"/>
                <a:gd name="T1" fmla="*/ 259 h 635"/>
                <a:gd name="T2" fmla="*/ 50 w 844"/>
                <a:gd name="T3" fmla="*/ 317 h 635"/>
                <a:gd name="T4" fmla="*/ 417 w 844"/>
                <a:gd name="T5" fmla="*/ 307 h 635"/>
                <a:gd name="T6" fmla="*/ 422 w 844"/>
                <a:gd name="T7" fmla="*/ 242 h 635"/>
                <a:gd name="T8" fmla="*/ 410 w 844"/>
                <a:gd name="T9" fmla="*/ 148 h 635"/>
                <a:gd name="T10" fmla="*/ 396 w 844"/>
                <a:gd name="T11" fmla="*/ 123 h 635"/>
                <a:gd name="T12" fmla="*/ 332 w 844"/>
                <a:gd name="T13" fmla="*/ 67 h 635"/>
                <a:gd name="T14" fmla="*/ 317 w 844"/>
                <a:gd name="T15" fmla="*/ 40 h 635"/>
                <a:gd name="T16" fmla="*/ 255 w 844"/>
                <a:gd name="T17" fmla="*/ 0 h 635"/>
                <a:gd name="T18" fmla="*/ 134 w 844"/>
                <a:gd name="T19" fmla="*/ 11 h 635"/>
                <a:gd name="T20" fmla="*/ 55 w 844"/>
                <a:gd name="T21" fmla="*/ 76 h 635"/>
                <a:gd name="T22" fmla="*/ 7 w 844"/>
                <a:gd name="T23" fmla="*/ 190 h 635"/>
                <a:gd name="T24" fmla="*/ 0 w 844"/>
                <a:gd name="T25" fmla="*/ 259 h 635"/>
                <a:gd name="T26" fmla="*/ 0 w 844"/>
                <a:gd name="T27" fmla="*/ 259 h 6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4"/>
                <a:gd name="T43" fmla="*/ 0 h 635"/>
                <a:gd name="T44" fmla="*/ 844 w 844"/>
                <a:gd name="T45" fmla="*/ 635 h 6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4" h="635">
                  <a:moveTo>
                    <a:pt x="0" y="519"/>
                  </a:moveTo>
                  <a:lnTo>
                    <a:pt x="99" y="635"/>
                  </a:lnTo>
                  <a:lnTo>
                    <a:pt x="833" y="614"/>
                  </a:lnTo>
                  <a:lnTo>
                    <a:pt x="844" y="485"/>
                  </a:lnTo>
                  <a:lnTo>
                    <a:pt x="819" y="297"/>
                  </a:lnTo>
                  <a:lnTo>
                    <a:pt x="791" y="247"/>
                  </a:lnTo>
                  <a:lnTo>
                    <a:pt x="664" y="135"/>
                  </a:lnTo>
                  <a:lnTo>
                    <a:pt x="633" y="80"/>
                  </a:lnTo>
                  <a:lnTo>
                    <a:pt x="511" y="0"/>
                  </a:lnTo>
                  <a:lnTo>
                    <a:pt x="268" y="23"/>
                  </a:lnTo>
                  <a:lnTo>
                    <a:pt x="110" y="152"/>
                  </a:lnTo>
                  <a:lnTo>
                    <a:pt x="13" y="380"/>
                  </a:lnTo>
                  <a:lnTo>
                    <a:pt x="0" y="519"/>
                  </a:lnTo>
                  <a:close/>
                </a:path>
              </a:pathLst>
            </a:custGeom>
            <a:solidFill>
              <a:srgbClr val="D1B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6" name="Freeform 34"/>
            <p:cNvSpPr>
              <a:spLocks/>
            </p:cNvSpPr>
            <p:nvPr/>
          </p:nvSpPr>
          <p:spPr bwMode="auto">
            <a:xfrm>
              <a:off x="2570" y="3190"/>
              <a:ext cx="221" cy="335"/>
            </a:xfrm>
            <a:custGeom>
              <a:avLst/>
              <a:gdLst>
                <a:gd name="T0" fmla="*/ 11 w 441"/>
                <a:gd name="T1" fmla="*/ 104 h 669"/>
                <a:gd name="T2" fmla="*/ 27 w 441"/>
                <a:gd name="T3" fmla="*/ 201 h 669"/>
                <a:gd name="T4" fmla="*/ 47 w 441"/>
                <a:gd name="T5" fmla="*/ 194 h 669"/>
                <a:gd name="T6" fmla="*/ 51 w 441"/>
                <a:gd name="T7" fmla="*/ 254 h 669"/>
                <a:gd name="T8" fmla="*/ 0 w 441"/>
                <a:gd name="T9" fmla="*/ 315 h 669"/>
                <a:gd name="T10" fmla="*/ 11 w 441"/>
                <a:gd name="T11" fmla="*/ 335 h 669"/>
                <a:gd name="T12" fmla="*/ 47 w 441"/>
                <a:gd name="T13" fmla="*/ 315 h 669"/>
                <a:gd name="T14" fmla="*/ 137 w 441"/>
                <a:gd name="T15" fmla="*/ 318 h 669"/>
                <a:gd name="T16" fmla="*/ 185 w 441"/>
                <a:gd name="T17" fmla="*/ 278 h 669"/>
                <a:gd name="T18" fmla="*/ 185 w 441"/>
                <a:gd name="T19" fmla="*/ 228 h 669"/>
                <a:gd name="T20" fmla="*/ 218 w 441"/>
                <a:gd name="T21" fmla="*/ 201 h 669"/>
                <a:gd name="T22" fmla="*/ 221 w 441"/>
                <a:gd name="T23" fmla="*/ 148 h 669"/>
                <a:gd name="T24" fmla="*/ 188 w 441"/>
                <a:gd name="T25" fmla="*/ 44 h 669"/>
                <a:gd name="T26" fmla="*/ 71 w 441"/>
                <a:gd name="T27" fmla="*/ 0 h 669"/>
                <a:gd name="T28" fmla="*/ 17 w 441"/>
                <a:gd name="T29" fmla="*/ 51 h 669"/>
                <a:gd name="T30" fmla="*/ 11 w 441"/>
                <a:gd name="T31" fmla="*/ 104 h 669"/>
                <a:gd name="T32" fmla="*/ 11 w 441"/>
                <a:gd name="T33" fmla="*/ 104 h 6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1"/>
                <a:gd name="T52" fmla="*/ 0 h 669"/>
                <a:gd name="T53" fmla="*/ 441 w 441"/>
                <a:gd name="T54" fmla="*/ 669 h 6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1" h="669">
                  <a:moveTo>
                    <a:pt x="21" y="207"/>
                  </a:moveTo>
                  <a:lnTo>
                    <a:pt x="53" y="401"/>
                  </a:lnTo>
                  <a:lnTo>
                    <a:pt x="93" y="388"/>
                  </a:lnTo>
                  <a:lnTo>
                    <a:pt x="101" y="508"/>
                  </a:lnTo>
                  <a:lnTo>
                    <a:pt x="0" y="629"/>
                  </a:lnTo>
                  <a:lnTo>
                    <a:pt x="21" y="669"/>
                  </a:lnTo>
                  <a:lnTo>
                    <a:pt x="93" y="629"/>
                  </a:lnTo>
                  <a:lnTo>
                    <a:pt x="274" y="635"/>
                  </a:lnTo>
                  <a:lnTo>
                    <a:pt x="369" y="555"/>
                  </a:lnTo>
                  <a:lnTo>
                    <a:pt x="369" y="455"/>
                  </a:lnTo>
                  <a:lnTo>
                    <a:pt x="435" y="401"/>
                  </a:lnTo>
                  <a:lnTo>
                    <a:pt x="441" y="295"/>
                  </a:lnTo>
                  <a:lnTo>
                    <a:pt x="375" y="88"/>
                  </a:lnTo>
                  <a:lnTo>
                    <a:pt x="141" y="0"/>
                  </a:lnTo>
                  <a:lnTo>
                    <a:pt x="34" y="101"/>
                  </a:lnTo>
                  <a:lnTo>
                    <a:pt x="21" y="207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7" name="Freeform 35"/>
            <p:cNvSpPr>
              <a:spLocks/>
            </p:cNvSpPr>
            <p:nvPr/>
          </p:nvSpPr>
          <p:spPr bwMode="auto">
            <a:xfrm>
              <a:off x="1781" y="3247"/>
              <a:ext cx="685" cy="211"/>
            </a:xfrm>
            <a:custGeom>
              <a:avLst/>
              <a:gdLst>
                <a:gd name="T0" fmla="*/ 14 w 1371"/>
                <a:gd name="T1" fmla="*/ 144 h 422"/>
                <a:gd name="T2" fmla="*/ 281 w 1371"/>
                <a:gd name="T3" fmla="*/ 151 h 422"/>
                <a:gd name="T4" fmla="*/ 438 w 1371"/>
                <a:gd name="T5" fmla="*/ 211 h 422"/>
                <a:gd name="T6" fmla="*/ 572 w 1371"/>
                <a:gd name="T7" fmla="*/ 201 h 422"/>
                <a:gd name="T8" fmla="*/ 579 w 1371"/>
                <a:gd name="T9" fmla="*/ 181 h 422"/>
                <a:gd name="T10" fmla="*/ 562 w 1371"/>
                <a:gd name="T11" fmla="*/ 97 h 422"/>
                <a:gd name="T12" fmla="*/ 608 w 1371"/>
                <a:gd name="T13" fmla="*/ 117 h 422"/>
                <a:gd name="T14" fmla="*/ 669 w 1371"/>
                <a:gd name="T15" fmla="*/ 201 h 422"/>
                <a:gd name="T16" fmla="*/ 685 w 1371"/>
                <a:gd name="T17" fmla="*/ 174 h 422"/>
                <a:gd name="T18" fmla="*/ 636 w 1371"/>
                <a:gd name="T19" fmla="*/ 91 h 422"/>
                <a:gd name="T20" fmla="*/ 532 w 1371"/>
                <a:gd name="T21" fmla="*/ 23 h 422"/>
                <a:gd name="T22" fmla="*/ 378 w 1371"/>
                <a:gd name="T23" fmla="*/ 29 h 422"/>
                <a:gd name="T24" fmla="*/ 238 w 1371"/>
                <a:gd name="T25" fmla="*/ 23 h 422"/>
                <a:gd name="T26" fmla="*/ 127 w 1371"/>
                <a:gd name="T27" fmla="*/ 0 h 422"/>
                <a:gd name="T28" fmla="*/ 34 w 1371"/>
                <a:gd name="T29" fmla="*/ 23 h 422"/>
                <a:gd name="T30" fmla="*/ 0 w 1371"/>
                <a:gd name="T31" fmla="*/ 104 h 422"/>
                <a:gd name="T32" fmla="*/ 14 w 1371"/>
                <a:gd name="T33" fmla="*/ 144 h 422"/>
                <a:gd name="T34" fmla="*/ 14 w 1371"/>
                <a:gd name="T35" fmla="*/ 144 h 4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71"/>
                <a:gd name="T55" fmla="*/ 0 h 422"/>
                <a:gd name="T56" fmla="*/ 1371 w 1371"/>
                <a:gd name="T57" fmla="*/ 422 h 4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71" h="422">
                  <a:moveTo>
                    <a:pt x="29" y="287"/>
                  </a:moveTo>
                  <a:lnTo>
                    <a:pt x="563" y="301"/>
                  </a:lnTo>
                  <a:lnTo>
                    <a:pt x="877" y="422"/>
                  </a:lnTo>
                  <a:lnTo>
                    <a:pt x="1145" y="401"/>
                  </a:lnTo>
                  <a:lnTo>
                    <a:pt x="1158" y="361"/>
                  </a:lnTo>
                  <a:lnTo>
                    <a:pt x="1124" y="194"/>
                  </a:lnTo>
                  <a:lnTo>
                    <a:pt x="1217" y="234"/>
                  </a:lnTo>
                  <a:lnTo>
                    <a:pt x="1339" y="401"/>
                  </a:lnTo>
                  <a:lnTo>
                    <a:pt x="1371" y="348"/>
                  </a:lnTo>
                  <a:lnTo>
                    <a:pt x="1272" y="181"/>
                  </a:lnTo>
                  <a:lnTo>
                    <a:pt x="1065" y="46"/>
                  </a:lnTo>
                  <a:lnTo>
                    <a:pt x="757" y="59"/>
                  </a:lnTo>
                  <a:lnTo>
                    <a:pt x="476" y="46"/>
                  </a:lnTo>
                  <a:lnTo>
                    <a:pt x="255" y="0"/>
                  </a:lnTo>
                  <a:lnTo>
                    <a:pt x="69" y="46"/>
                  </a:lnTo>
                  <a:lnTo>
                    <a:pt x="0" y="207"/>
                  </a:lnTo>
                  <a:lnTo>
                    <a:pt x="29" y="287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8" name="Freeform 36"/>
            <p:cNvSpPr>
              <a:spLocks/>
            </p:cNvSpPr>
            <p:nvPr/>
          </p:nvSpPr>
          <p:spPr bwMode="auto">
            <a:xfrm>
              <a:off x="1795" y="2199"/>
              <a:ext cx="427" cy="557"/>
            </a:xfrm>
            <a:custGeom>
              <a:avLst/>
              <a:gdLst>
                <a:gd name="T0" fmla="*/ 4 w 853"/>
                <a:gd name="T1" fmla="*/ 176 h 1112"/>
                <a:gd name="T2" fmla="*/ 35 w 853"/>
                <a:gd name="T3" fmla="*/ 176 h 1112"/>
                <a:gd name="T4" fmla="*/ 64 w 853"/>
                <a:gd name="T5" fmla="*/ 205 h 1112"/>
                <a:gd name="T6" fmla="*/ 99 w 853"/>
                <a:gd name="T7" fmla="*/ 96 h 1112"/>
                <a:gd name="T8" fmla="*/ 107 w 853"/>
                <a:gd name="T9" fmla="*/ 23 h 1112"/>
                <a:gd name="T10" fmla="*/ 167 w 853"/>
                <a:gd name="T11" fmla="*/ 0 h 1112"/>
                <a:gd name="T12" fmla="*/ 175 w 853"/>
                <a:gd name="T13" fmla="*/ 72 h 1112"/>
                <a:gd name="T14" fmla="*/ 238 w 853"/>
                <a:gd name="T15" fmla="*/ 48 h 1112"/>
                <a:gd name="T16" fmla="*/ 314 w 853"/>
                <a:gd name="T17" fmla="*/ 41 h 1112"/>
                <a:gd name="T18" fmla="*/ 351 w 853"/>
                <a:gd name="T19" fmla="*/ 11 h 1112"/>
                <a:gd name="T20" fmla="*/ 399 w 853"/>
                <a:gd name="T21" fmla="*/ 85 h 1112"/>
                <a:gd name="T22" fmla="*/ 402 w 853"/>
                <a:gd name="T23" fmla="*/ 234 h 1112"/>
                <a:gd name="T24" fmla="*/ 427 w 853"/>
                <a:gd name="T25" fmla="*/ 220 h 1112"/>
                <a:gd name="T26" fmla="*/ 427 w 853"/>
                <a:gd name="T27" fmla="*/ 248 h 1112"/>
                <a:gd name="T28" fmla="*/ 417 w 853"/>
                <a:gd name="T29" fmla="*/ 307 h 1112"/>
                <a:gd name="T30" fmla="*/ 397 w 853"/>
                <a:gd name="T31" fmla="*/ 329 h 1112"/>
                <a:gd name="T32" fmla="*/ 376 w 853"/>
                <a:gd name="T33" fmla="*/ 448 h 1112"/>
                <a:gd name="T34" fmla="*/ 325 w 853"/>
                <a:gd name="T35" fmla="*/ 497 h 1112"/>
                <a:gd name="T36" fmla="*/ 290 w 853"/>
                <a:gd name="T37" fmla="*/ 543 h 1112"/>
                <a:gd name="T38" fmla="*/ 238 w 853"/>
                <a:gd name="T39" fmla="*/ 557 h 1112"/>
                <a:gd name="T40" fmla="*/ 181 w 853"/>
                <a:gd name="T41" fmla="*/ 549 h 1112"/>
                <a:gd name="T42" fmla="*/ 117 w 853"/>
                <a:gd name="T43" fmla="*/ 511 h 1112"/>
                <a:gd name="T44" fmla="*/ 71 w 853"/>
                <a:gd name="T45" fmla="*/ 427 h 1112"/>
                <a:gd name="T46" fmla="*/ 62 w 853"/>
                <a:gd name="T47" fmla="*/ 354 h 1112"/>
                <a:gd name="T48" fmla="*/ 38 w 853"/>
                <a:gd name="T49" fmla="*/ 338 h 1112"/>
                <a:gd name="T50" fmla="*/ 0 w 853"/>
                <a:gd name="T51" fmla="*/ 259 h 1112"/>
                <a:gd name="T52" fmla="*/ 4 w 853"/>
                <a:gd name="T53" fmla="*/ 176 h 1112"/>
                <a:gd name="T54" fmla="*/ 4 w 853"/>
                <a:gd name="T55" fmla="*/ 176 h 111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53"/>
                <a:gd name="T85" fmla="*/ 0 h 1112"/>
                <a:gd name="T86" fmla="*/ 853 w 853"/>
                <a:gd name="T87" fmla="*/ 1112 h 111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53" h="1112">
                  <a:moveTo>
                    <a:pt x="7" y="352"/>
                  </a:moveTo>
                  <a:lnTo>
                    <a:pt x="70" y="352"/>
                  </a:lnTo>
                  <a:lnTo>
                    <a:pt x="127" y="409"/>
                  </a:lnTo>
                  <a:lnTo>
                    <a:pt x="198" y="192"/>
                  </a:lnTo>
                  <a:lnTo>
                    <a:pt x="213" y="46"/>
                  </a:lnTo>
                  <a:lnTo>
                    <a:pt x="333" y="0"/>
                  </a:lnTo>
                  <a:lnTo>
                    <a:pt x="350" y="144"/>
                  </a:lnTo>
                  <a:lnTo>
                    <a:pt x="475" y="95"/>
                  </a:lnTo>
                  <a:lnTo>
                    <a:pt x="627" y="82"/>
                  </a:lnTo>
                  <a:lnTo>
                    <a:pt x="701" y="21"/>
                  </a:lnTo>
                  <a:lnTo>
                    <a:pt x="798" y="169"/>
                  </a:lnTo>
                  <a:lnTo>
                    <a:pt x="804" y="468"/>
                  </a:lnTo>
                  <a:lnTo>
                    <a:pt x="853" y="439"/>
                  </a:lnTo>
                  <a:lnTo>
                    <a:pt x="853" y="496"/>
                  </a:lnTo>
                  <a:lnTo>
                    <a:pt x="834" y="612"/>
                  </a:lnTo>
                  <a:lnTo>
                    <a:pt x="793" y="656"/>
                  </a:lnTo>
                  <a:lnTo>
                    <a:pt x="751" y="894"/>
                  </a:lnTo>
                  <a:lnTo>
                    <a:pt x="650" y="992"/>
                  </a:lnTo>
                  <a:lnTo>
                    <a:pt x="580" y="1084"/>
                  </a:lnTo>
                  <a:lnTo>
                    <a:pt x="475" y="1112"/>
                  </a:lnTo>
                  <a:lnTo>
                    <a:pt x="361" y="1097"/>
                  </a:lnTo>
                  <a:lnTo>
                    <a:pt x="234" y="1021"/>
                  </a:lnTo>
                  <a:lnTo>
                    <a:pt x="142" y="852"/>
                  </a:lnTo>
                  <a:lnTo>
                    <a:pt x="123" y="707"/>
                  </a:lnTo>
                  <a:lnTo>
                    <a:pt x="76" y="675"/>
                  </a:lnTo>
                  <a:lnTo>
                    <a:pt x="0" y="517"/>
                  </a:lnTo>
                  <a:lnTo>
                    <a:pt x="7" y="352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9" name="Freeform 37"/>
            <p:cNvSpPr>
              <a:spLocks/>
            </p:cNvSpPr>
            <p:nvPr/>
          </p:nvSpPr>
          <p:spPr bwMode="auto">
            <a:xfrm>
              <a:off x="1197" y="3501"/>
              <a:ext cx="130" cy="47"/>
            </a:xfrm>
            <a:custGeom>
              <a:avLst/>
              <a:gdLst>
                <a:gd name="T0" fmla="*/ 0 w 261"/>
                <a:gd name="T1" fmla="*/ 47 h 93"/>
                <a:gd name="T2" fmla="*/ 130 w 261"/>
                <a:gd name="T3" fmla="*/ 47 h 93"/>
                <a:gd name="T4" fmla="*/ 46 w 261"/>
                <a:gd name="T5" fmla="*/ 0 h 93"/>
                <a:gd name="T6" fmla="*/ 0 w 261"/>
                <a:gd name="T7" fmla="*/ 47 h 93"/>
                <a:gd name="T8" fmla="*/ 0 w 261"/>
                <a:gd name="T9" fmla="*/ 47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1"/>
                <a:gd name="T16" fmla="*/ 0 h 93"/>
                <a:gd name="T17" fmla="*/ 261 w 261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1" h="93">
                  <a:moveTo>
                    <a:pt x="0" y="93"/>
                  </a:moveTo>
                  <a:lnTo>
                    <a:pt x="261" y="93"/>
                  </a:lnTo>
                  <a:lnTo>
                    <a:pt x="93" y="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C7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0" name="Freeform 38"/>
            <p:cNvSpPr>
              <a:spLocks/>
            </p:cNvSpPr>
            <p:nvPr/>
          </p:nvSpPr>
          <p:spPr bwMode="auto">
            <a:xfrm>
              <a:off x="1210" y="3437"/>
              <a:ext cx="468" cy="275"/>
            </a:xfrm>
            <a:custGeom>
              <a:avLst/>
              <a:gdLst>
                <a:gd name="T0" fmla="*/ 0 w 935"/>
                <a:gd name="T1" fmla="*/ 208 h 550"/>
                <a:gd name="T2" fmla="*/ 11 w 935"/>
                <a:gd name="T3" fmla="*/ 275 h 550"/>
                <a:gd name="T4" fmla="*/ 150 w 935"/>
                <a:gd name="T5" fmla="*/ 224 h 550"/>
                <a:gd name="T6" fmla="*/ 398 w 935"/>
                <a:gd name="T7" fmla="*/ 228 h 550"/>
                <a:gd name="T8" fmla="*/ 428 w 935"/>
                <a:gd name="T9" fmla="*/ 178 h 550"/>
                <a:gd name="T10" fmla="*/ 435 w 935"/>
                <a:gd name="T11" fmla="*/ 135 h 550"/>
                <a:gd name="T12" fmla="*/ 468 w 935"/>
                <a:gd name="T13" fmla="*/ 114 h 550"/>
                <a:gd name="T14" fmla="*/ 412 w 935"/>
                <a:gd name="T15" fmla="*/ 21 h 550"/>
                <a:gd name="T16" fmla="*/ 262 w 935"/>
                <a:gd name="T17" fmla="*/ 0 h 550"/>
                <a:gd name="T18" fmla="*/ 148 w 935"/>
                <a:gd name="T19" fmla="*/ 105 h 550"/>
                <a:gd name="T20" fmla="*/ 27 w 935"/>
                <a:gd name="T21" fmla="*/ 127 h 550"/>
                <a:gd name="T22" fmla="*/ 0 w 935"/>
                <a:gd name="T23" fmla="*/ 208 h 550"/>
                <a:gd name="T24" fmla="*/ 0 w 935"/>
                <a:gd name="T25" fmla="*/ 208 h 5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35"/>
                <a:gd name="T40" fmla="*/ 0 h 550"/>
                <a:gd name="T41" fmla="*/ 935 w 935"/>
                <a:gd name="T42" fmla="*/ 550 h 5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35" h="550">
                  <a:moveTo>
                    <a:pt x="0" y="417"/>
                  </a:moveTo>
                  <a:lnTo>
                    <a:pt x="21" y="550"/>
                  </a:lnTo>
                  <a:lnTo>
                    <a:pt x="300" y="449"/>
                  </a:lnTo>
                  <a:lnTo>
                    <a:pt x="796" y="457"/>
                  </a:lnTo>
                  <a:lnTo>
                    <a:pt x="855" y="356"/>
                  </a:lnTo>
                  <a:lnTo>
                    <a:pt x="869" y="269"/>
                  </a:lnTo>
                  <a:lnTo>
                    <a:pt x="935" y="229"/>
                  </a:lnTo>
                  <a:lnTo>
                    <a:pt x="823" y="42"/>
                  </a:lnTo>
                  <a:lnTo>
                    <a:pt x="523" y="0"/>
                  </a:lnTo>
                  <a:lnTo>
                    <a:pt x="295" y="210"/>
                  </a:lnTo>
                  <a:lnTo>
                    <a:pt x="53" y="255"/>
                  </a:lnTo>
                  <a:lnTo>
                    <a:pt x="0" y="417"/>
                  </a:lnTo>
                  <a:close/>
                </a:path>
              </a:pathLst>
            </a:custGeom>
            <a:solidFill>
              <a:srgbClr val="FFC7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1" name="Freeform 39"/>
            <p:cNvSpPr>
              <a:spLocks/>
            </p:cNvSpPr>
            <p:nvPr/>
          </p:nvSpPr>
          <p:spPr bwMode="auto">
            <a:xfrm>
              <a:off x="920" y="2289"/>
              <a:ext cx="599" cy="433"/>
            </a:xfrm>
            <a:custGeom>
              <a:avLst/>
              <a:gdLst>
                <a:gd name="T0" fmla="*/ 6 w 1198"/>
                <a:gd name="T1" fmla="*/ 343 h 867"/>
                <a:gd name="T2" fmla="*/ 47 w 1198"/>
                <a:gd name="T3" fmla="*/ 419 h 867"/>
                <a:gd name="T4" fmla="*/ 361 w 1198"/>
                <a:gd name="T5" fmla="*/ 433 h 867"/>
                <a:gd name="T6" fmla="*/ 486 w 1198"/>
                <a:gd name="T7" fmla="*/ 280 h 867"/>
                <a:gd name="T8" fmla="*/ 599 w 1198"/>
                <a:gd name="T9" fmla="*/ 248 h 867"/>
                <a:gd name="T10" fmla="*/ 580 w 1198"/>
                <a:gd name="T11" fmla="*/ 200 h 867"/>
                <a:gd name="T12" fmla="*/ 536 w 1198"/>
                <a:gd name="T13" fmla="*/ 160 h 867"/>
                <a:gd name="T14" fmla="*/ 468 w 1198"/>
                <a:gd name="T15" fmla="*/ 54 h 867"/>
                <a:gd name="T16" fmla="*/ 327 w 1198"/>
                <a:gd name="T17" fmla="*/ 0 h 867"/>
                <a:gd name="T18" fmla="*/ 168 w 1198"/>
                <a:gd name="T19" fmla="*/ 3 h 867"/>
                <a:gd name="T20" fmla="*/ 85 w 1198"/>
                <a:gd name="T21" fmla="*/ 38 h 867"/>
                <a:gd name="T22" fmla="*/ 36 w 1198"/>
                <a:gd name="T23" fmla="*/ 127 h 867"/>
                <a:gd name="T24" fmla="*/ 22 w 1198"/>
                <a:gd name="T25" fmla="*/ 242 h 867"/>
                <a:gd name="T26" fmla="*/ 0 w 1198"/>
                <a:gd name="T27" fmla="*/ 296 h 867"/>
                <a:gd name="T28" fmla="*/ 6 w 1198"/>
                <a:gd name="T29" fmla="*/ 343 h 867"/>
                <a:gd name="T30" fmla="*/ 6 w 1198"/>
                <a:gd name="T31" fmla="*/ 343 h 86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98"/>
                <a:gd name="T49" fmla="*/ 0 h 867"/>
                <a:gd name="T50" fmla="*/ 1198 w 1198"/>
                <a:gd name="T51" fmla="*/ 867 h 86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98" h="867">
                  <a:moveTo>
                    <a:pt x="13" y="686"/>
                  </a:moveTo>
                  <a:lnTo>
                    <a:pt x="95" y="838"/>
                  </a:lnTo>
                  <a:lnTo>
                    <a:pt x="722" y="867"/>
                  </a:lnTo>
                  <a:lnTo>
                    <a:pt x="973" y="561"/>
                  </a:lnTo>
                  <a:lnTo>
                    <a:pt x="1198" y="496"/>
                  </a:lnTo>
                  <a:lnTo>
                    <a:pt x="1160" y="401"/>
                  </a:lnTo>
                  <a:lnTo>
                    <a:pt x="1072" y="321"/>
                  </a:lnTo>
                  <a:lnTo>
                    <a:pt x="937" y="108"/>
                  </a:lnTo>
                  <a:lnTo>
                    <a:pt x="654" y="0"/>
                  </a:lnTo>
                  <a:lnTo>
                    <a:pt x="337" y="7"/>
                  </a:lnTo>
                  <a:lnTo>
                    <a:pt x="171" y="76"/>
                  </a:lnTo>
                  <a:lnTo>
                    <a:pt x="72" y="254"/>
                  </a:lnTo>
                  <a:lnTo>
                    <a:pt x="44" y="485"/>
                  </a:lnTo>
                  <a:lnTo>
                    <a:pt x="0" y="593"/>
                  </a:lnTo>
                  <a:lnTo>
                    <a:pt x="13" y="686"/>
                  </a:lnTo>
                  <a:close/>
                </a:path>
              </a:pathLst>
            </a:custGeom>
            <a:solidFill>
              <a:srgbClr val="E57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2" name="Freeform 40"/>
            <p:cNvSpPr>
              <a:spLocks/>
            </p:cNvSpPr>
            <p:nvPr/>
          </p:nvSpPr>
          <p:spPr bwMode="auto">
            <a:xfrm>
              <a:off x="942" y="2542"/>
              <a:ext cx="485" cy="380"/>
            </a:xfrm>
            <a:custGeom>
              <a:avLst/>
              <a:gdLst>
                <a:gd name="T0" fmla="*/ 19 w 969"/>
                <a:gd name="T1" fmla="*/ 96 h 761"/>
                <a:gd name="T2" fmla="*/ 39 w 969"/>
                <a:gd name="T3" fmla="*/ 146 h 761"/>
                <a:gd name="T4" fmla="*/ 78 w 969"/>
                <a:gd name="T5" fmla="*/ 165 h 761"/>
                <a:gd name="T6" fmla="*/ 127 w 969"/>
                <a:gd name="T7" fmla="*/ 35 h 761"/>
                <a:gd name="T8" fmla="*/ 177 w 969"/>
                <a:gd name="T9" fmla="*/ 34 h 761"/>
                <a:gd name="T10" fmla="*/ 239 w 969"/>
                <a:gd name="T11" fmla="*/ 79 h 761"/>
                <a:gd name="T12" fmla="*/ 351 w 969"/>
                <a:gd name="T13" fmla="*/ 53 h 761"/>
                <a:gd name="T14" fmla="*/ 375 w 969"/>
                <a:gd name="T15" fmla="*/ 0 h 761"/>
                <a:gd name="T16" fmla="*/ 482 w 969"/>
                <a:gd name="T17" fmla="*/ 16 h 761"/>
                <a:gd name="T18" fmla="*/ 485 w 969"/>
                <a:gd name="T19" fmla="*/ 69 h 761"/>
                <a:gd name="T20" fmla="*/ 484 w 969"/>
                <a:gd name="T21" fmla="*/ 131 h 761"/>
                <a:gd name="T22" fmla="*/ 469 w 969"/>
                <a:gd name="T23" fmla="*/ 153 h 761"/>
                <a:gd name="T24" fmla="*/ 485 w 969"/>
                <a:gd name="T25" fmla="*/ 243 h 761"/>
                <a:gd name="T26" fmla="*/ 472 w 969"/>
                <a:gd name="T27" fmla="*/ 264 h 761"/>
                <a:gd name="T28" fmla="*/ 434 w 969"/>
                <a:gd name="T29" fmla="*/ 262 h 761"/>
                <a:gd name="T30" fmla="*/ 410 w 969"/>
                <a:gd name="T31" fmla="*/ 291 h 761"/>
                <a:gd name="T32" fmla="*/ 402 w 969"/>
                <a:gd name="T33" fmla="*/ 298 h 761"/>
                <a:gd name="T34" fmla="*/ 404 w 969"/>
                <a:gd name="T35" fmla="*/ 311 h 761"/>
                <a:gd name="T36" fmla="*/ 340 w 969"/>
                <a:gd name="T37" fmla="*/ 366 h 761"/>
                <a:gd name="T38" fmla="*/ 223 w 969"/>
                <a:gd name="T39" fmla="*/ 338 h 761"/>
                <a:gd name="T40" fmla="*/ 185 w 969"/>
                <a:gd name="T41" fmla="*/ 380 h 761"/>
                <a:gd name="T42" fmla="*/ 166 w 969"/>
                <a:gd name="T43" fmla="*/ 366 h 761"/>
                <a:gd name="T44" fmla="*/ 13 w 969"/>
                <a:gd name="T45" fmla="*/ 188 h 761"/>
                <a:gd name="T46" fmla="*/ 0 w 969"/>
                <a:gd name="T47" fmla="*/ 125 h 761"/>
                <a:gd name="T48" fmla="*/ 19 w 969"/>
                <a:gd name="T49" fmla="*/ 96 h 761"/>
                <a:gd name="T50" fmla="*/ 19 w 969"/>
                <a:gd name="T51" fmla="*/ 96 h 76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69"/>
                <a:gd name="T79" fmla="*/ 0 h 761"/>
                <a:gd name="T80" fmla="*/ 969 w 969"/>
                <a:gd name="T81" fmla="*/ 761 h 76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69" h="761">
                  <a:moveTo>
                    <a:pt x="38" y="192"/>
                  </a:moveTo>
                  <a:lnTo>
                    <a:pt x="78" y="293"/>
                  </a:lnTo>
                  <a:lnTo>
                    <a:pt x="156" y="331"/>
                  </a:lnTo>
                  <a:lnTo>
                    <a:pt x="253" y="71"/>
                  </a:lnTo>
                  <a:lnTo>
                    <a:pt x="353" y="69"/>
                  </a:lnTo>
                  <a:lnTo>
                    <a:pt x="477" y="158"/>
                  </a:lnTo>
                  <a:lnTo>
                    <a:pt x="701" y="107"/>
                  </a:lnTo>
                  <a:lnTo>
                    <a:pt x="749" y="0"/>
                  </a:lnTo>
                  <a:lnTo>
                    <a:pt x="964" y="33"/>
                  </a:lnTo>
                  <a:lnTo>
                    <a:pt x="969" y="139"/>
                  </a:lnTo>
                  <a:lnTo>
                    <a:pt x="967" y="263"/>
                  </a:lnTo>
                  <a:lnTo>
                    <a:pt x="937" y="307"/>
                  </a:lnTo>
                  <a:lnTo>
                    <a:pt x="969" y="487"/>
                  </a:lnTo>
                  <a:lnTo>
                    <a:pt x="943" y="529"/>
                  </a:lnTo>
                  <a:lnTo>
                    <a:pt x="867" y="525"/>
                  </a:lnTo>
                  <a:lnTo>
                    <a:pt x="819" y="582"/>
                  </a:lnTo>
                  <a:lnTo>
                    <a:pt x="804" y="596"/>
                  </a:lnTo>
                  <a:lnTo>
                    <a:pt x="808" y="622"/>
                  </a:lnTo>
                  <a:lnTo>
                    <a:pt x="680" y="732"/>
                  </a:lnTo>
                  <a:lnTo>
                    <a:pt x="445" y="677"/>
                  </a:lnTo>
                  <a:lnTo>
                    <a:pt x="369" y="761"/>
                  </a:lnTo>
                  <a:lnTo>
                    <a:pt x="332" y="732"/>
                  </a:lnTo>
                  <a:lnTo>
                    <a:pt x="26" y="377"/>
                  </a:lnTo>
                  <a:lnTo>
                    <a:pt x="0" y="251"/>
                  </a:lnTo>
                  <a:lnTo>
                    <a:pt x="38" y="192"/>
                  </a:lnTo>
                  <a:close/>
                </a:path>
              </a:pathLst>
            </a:custGeom>
            <a:solidFill>
              <a:srgbClr val="FFC7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3" name="Freeform 41"/>
            <p:cNvSpPr>
              <a:spLocks/>
            </p:cNvSpPr>
            <p:nvPr/>
          </p:nvSpPr>
          <p:spPr bwMode="auto">
            <a:xfrm>
              <a:off x="1234" y="2340"/>
              <a:ext cx="212" cy="191"/>
            </a:xfrm>
            <a:custGeom>
              <a:avLst/>
              <a:gdLst>
                <a:gd name="T0" fmla="*/ 0 w 424"/>
                <a:gd name="T1" fmla="*/ 0 h 383"/>
                <a:gd name="T2" fmla="*/ 62 w 424"/>
                <a:gd name="T3" fmla="*/ 2 h 383"/>
                <a:gd name="T4" fmla="*/ 141 w 424"/>
                <a:gd name="T5" fmla="*/ 47 h 383"/>
                <a:gd name="T6" fmla="*/ 119 w 424"/>
                <a:gd name="T7" fmla="*/ 72 h 383"/>
                <a:gd name="T8" fmla="*/ 154 w 424"/>
                <a:gd name="T9" fmla="*/ 112 h 383"/>
                <a:gd name="T10" fmla="*/ 209 w 424"/>
                <a:gd name="T11" fmla="*/ 146 h 383"/>
                <a:gd name="T12" fmla="*/ 169 w 424"/>
                <a:gd name="T13" fmla="*/ 160 h 383"/>
                <a:gd name="T14" fmla="*/ 212 w 424"/>
                <a:gd name="T15" fmla="*/ 182 h 383"/>
                <a:gd name="T16" fmla="*/ 155 w 424"/>
                <a:gd name="T17" fmla="*/ 191 h 383"/>
                <a:gd name="T18" fmla="*/ 101 w 424"/>
                <a:gd name="T19" fmla="*/ 180 h 383"/>
                <a:gd name="T20" fmla="*/ 146 w 424"/>
                <a:gd name="T21" fmla="*/ 156 h 383"/>
                <a:gd name="T22" fmla="*/ 75 w 424"/>
                <a:gd name="T23" fmla="*/ 115 h 383"/>
                <a:gd name="T24" fmla="*/ 122 w 424"/>
                <a:gd name="T25" fmla="*/ 102 h 383"/>
                <a:gd name="T26" fmla="*/ 97 w 424"/>
                <a:gd name="T27" fmla="*/ 65 h 383"/>
                <a:gd name="T28" fmla="*/ 36 w 424"/>
                <a:gd name="T29" fmla="*/ 27 h 383"/>
                <a:gd name="T30" fmla="*/ 10 w 424"/>
                <a:gd name="T31" fmla="*/ 20 h 383"/>
                <a:gd name="T32" fmla="*/ 0 w 424"/>
                <a:gd name="T33" fmla="*/ 0 h 383"/>
                <a:gd name="T34" fmla="*/ 0 w 424"/>
                <a:gd name="T35" fmla="*/ 0 h 3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24"/>
                <a:gd name="T55" fmla="*/ 0 h 383"/>
                <a:gd name="T56" fmla="*/ 424 w 424"/>
                <a:gd name="T57" fmla="*/ 383 h 38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24" h="383">
                  <a:moveTo>
                    <a:pt x="0" y="0"/>
                  </a:moveTo>
                  <a:lnTo>
                    <a:pt x="124" y="4"/>
                  </a:lnTo>
                  <a:lnTo>
                    <a:pt x="282" y="95"/>
                  </a:lnTo>
                  <a:lnTo>
                    <a:pt x="238" y="145"/>
                  </a:lnTo>
                  <a:lnTo>
                    <a:pt x="308" y="225"/>
                  </a:lnTo>
                  <a:lnTo>
                    <a:pt x="417" y="293"/>
                  </a:lnTo>
                  <a:lnTo>
                    <a:pt x="337" y="320"/>
                  </a:lnTo>
                  <a:lnTo>
                    <a:pt x="424" y="365"/>
                  </a:lnTo>
                  <a:lnTo>
                    <a:pt x="310" y="383"/>
                  </a:lnTo>
                  <a:lnTo>
                    <a:pt x="202" y="360"/>
                  </a:lnTo>
                  <a:lnTo>
                    <a:pt x="291" y="312"/>
                  </a:lnTo>
                  <a:lnTo>
                    <a:pt x="149" y="230"/>
                  </a:lnTo>
                  <a:lnTo>
                    <a:pt x="244" y="204"/>
                  </a:lnTo>
                  <a:lnTo>
                    <a:pt x="194" y="130"/>
                  </a:lnTo>
                  <a:lnTo>
                    <a:pt x="71" y="54"/>
                  </a:lnTo>
                  <a:lnTo>
                    <a:pt x="19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4" name="Freeform 42"/>
            <p:cNvSpPr>
              <a:spLocks/>
            </p:cNvSpPr>
            <p:nvPr/>
          </p:nvSpPr>
          <p:spPr bwMode="auto">
            <a:xfrm>
              <a:off x="949" y="2322"/>
              <a:ext cx="276" cy="319"/>
            </a:xfrm>
            <a:custGeom>
              <a:avLst/>
              <a:gdLst>
                <a:gd name="T0" fmla="*/ 248 w 553"/>
                <a:gd name="T1" fmla="*/ 29 h 637"/>
                <a:gd name="T2" fmla="*/ 164 w 553"/>
                <a:gd name="T3" fmla="*/ 0 h 637"/>
                <a:gd name="T4" fmla="*/ 86 w 553"/>
                <a:gd name="T5" fmla="*/ 22 h 637"/>
                <a:gd name="T6" fmla="*/ 154 w 553"/>
                <a:gd name="T7" fmla="*/ 34 h 637"/>
                <a:gd name="T8" fmla="*/ 89 w 553"/>
                <a:gd name="T9" fmla="*/ 66 h 637"/>
                <a:gd name="T10" fmla="*/ 161 w 553"/>
                <a:gd name="T11" fmla="*/ 93 h 637"/>
                <a:gd name="T12" fmla="*/ 131 w 553"/>
                <a:gd name="T13" fmla="*/ 144 h 637"/>
                <a:gd name="T14" fmla="*/ 58 w 553"/>
                <a:gd name="T15" fmla="*/ 180 h 637"/>
                <a:gd name="T16" fmla="*/ 125 w 553"/>
                <a:gd name="T17" fmla="*/ 185 h 637"/>
                <a:gd name="T18" fmla="*/ 26 w 553"/>
                <a:gd name="T19" fmla="*/ 229 h 637"/>
                <a:gd name="T20" fmla="*/ 0 w 553"/>
                <a:gd name="T21" fmla="*/ 273 h 637"/>
                <a:gd name="T22" fmla="*/ 39 w 553"/>
                <a:gd name="T23" fmla="*/ 254 h 637"/>
                <a:gd name="T24" fmla="*/ 39 w 553"/>
                <a:gd name="T25" fmla="*/ 319 h 637"/>
                <a:gd name="T26" fmla="*/ 78 w 553"/>
                <a:gd name="T27" fmla="*/ 283 h 637"/>
                <a:gd name="T28" fmla="*/ 127 w 553"/>
                <a:gd name="T29" fmla="*/ 210 h 637"/>
                <a:gd name="T30" fmla="*/ 245 w 553"/>
                <a:gd name="T31" fmla="*/ 178 h 637"/>
                <a:gd name="T32" fmla="*/ 158 w 553"/>
                <a:gd name="T33" fmla="*/ 175 h 637"/>
                <a:gd name="T34" fmla="*/ 166 w 553"/>
                <a:gd name="T35" fmla="*/ 130 h 637"/>
                <a:gd name="T36" fmla="*/ 276 w 553"/>
                <a:gd name="T37" fmla="*/ 76 h 637"/>
                <a:gd name="T38" fmla="*/ 225 w 553"/>
                <a:gd name="T39" fmla="*/ 66 h 637"/>
                <a:gd name="T40" fmla="*/ 269 w 553"/>
                <a:gd name="T41" fmla="*/ 54 h 637"/>
                <a:gd name="T42" fmla="*/ 248 w 553"/>
                <a:gd name="T43" fmla="*/ 29 h 637"/>
                <a:gd name="T44" fmla="*/ 248 w 553"/>
                <a:gd name="T45" fmla="*/ 29 h 6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53"/>
                <a:gd name="T70" fmla="*/ 0 h 637"/>
                <a:gd name="T71" fmla="*/ 553 w 553"/>
                <a:gd name="T72" fmla="*/ 637 h 6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53" h="637">
                  <a:moveTo>
                    <a:pt x="496" y="57"/>
                  </a:moveTo>
                  <a:lnTo>
                    <a:pt x="329" y="0"/>
                  </a:lnTo>
                  <a:lnTo>
                    <a:pt x="173" y="44"/>
                  </a:lnTo>
                  <a:lnTo>
                    <a:pt x="308" y="67"/>
                  </a:lnTo>
                  <a:lnTo>
                    <a:pt x="179" y="131"/>
                  </a:lnTo>
                  <a:lnTo>
                    <a:pt x="323" y="185"/>
                  </a:lnTo>
                  <a:lnTo>
                    <a:pt x="262" y="287"/>
                  </a:lnTo>
                  <a:lnTo>
                    <a:pt x="116" y="360"/>
                  </a:lnTo>
                  <a:lnTo>
                    <a:pt x="251" y="369"/>
                  </a:lnTo>
                  <a:lnTo>
                    <a:pt x="53" y="457"/>
                  </a:lnTo>
                  <a:lnTo>
                    <a:pt x="0" y="546"/>
                  </a:lnTo>
                  <a:lnTo>
                    <a:pt x="78" y="508"/>
                  </a:lnTo>
                  <a:lnTo>
                    <a:pt x="78" y="637"/>
                  </a:lnTo>
                  <a:lnTo>
                    <a:pt x="156" y="565"/>
                  </a:lnTo>
                  <a:lnTo>
                    <a:pt x="255" y="420"/>
                  </a:lnTo>
                  <a:lnTo>
                    <a:pt x="491" y="356"/>
                  </a:lnTo>
                  <a:lnTo>
                    <a:pt x="316" y="350"/>
                  </a:lnTo>
                  <a:lnTo>
                    <a:pt x="333" y="259"/>
                  </a:lnTo>
                  <a:lnTo>
                    <a:pt x="553" y="152"/>
                  </a:lnTo>
                  <a:lnTo>
                    <a:pt x="451" y="131"/>
                  </a:lnTo>
                  <a:lnTo>
                    <a:pt x="538" y="107"/>
                  </a:lnTo>
                  <a:lnTo>
                    <a:pt x="496" y="57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5" name="Freeform 43"/>
            <p:cNvSpPr>
              <a:spLocks/>
            </p:cNvSpPr>
            <p:nvPr/>
          </p:nvSpPr>
          <p:spPr bwMode="auto">
            <a:xfrm>
              <a:off x="1096" y="2537"/>
              <a:ext cx="153" cy="20"/>
            </a:xfrm>
            <a:custGeom>
              <a:avLst/>
              <a:gdLst>
                <a:gd name="T0" fmla="*/ 153 w 306"/>
                <a:gd name="T1" fmla="*/ 7 h 40"/>
                <a:gd name="T2" fmla="*/ 96 w 306"/>
                <a:gd name="T3" fmla="*/ 0 h 40"/>
                <a:gd name="T4" fmla="*/ 0 w 306"/>
                <a:gd name="T5" fmla="*/ 15 h 40"/>
                <a:gd name="T6" fmla="*/ 103 w 306"/>
                <a:gd name="T7" fmla="*/ 20 h 40"/>
                <a:gd name="T8" fmla="*/ 153 w 306"/>
                <a:gd name="T9" fmla="*/ 7 h 40"/>
                <a:gd name="T10" fmla="*/ 153 w 306"/>
                <a:gd name="T11" fmla="*/ 7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6"/>
                <a:gd name="T19" fmla="*/ 0 h 40"/>
                <a:gd name="T20" fmla="*/ 306 w 306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6" h="40">
                  <a:moveTo>
                    <a:pt x="306" y="15"/>
                  </a:moveTo>
                  <a:lnTo>
                    <a:pt x="192" y="0"/>
                  </a:lnTo>
                  <a:lnTo>
                    <a:pt x="0" y="30"/>
                  </a:lnTo>
                  <a:lnTo>
                    <a:pt x="207" y="40"/>
                  </a:lnTo>
                  <a:lnTo>
                    <a:pt x="306" y="15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6" name="Freeform 44"/>
            <p:cNvSpPr>
              <a:spLocks/>
            </p:cNvSpPr>
            <p:nvPr/>
          </p:nvSpPr>
          <p:spPr bwMode="auto">
            <a:xfrm>
              <a:off x="1804" y="2194"/>
              <a:ext cx="326" cy="560"/>
            </a:xfrm>
            <a:custGeom>
              <a:avLst/>
              <a:gdLst>
                <a:gd name="T0" fmla="*/ 300 w 652"/>
                <a:gd name="T1" fmla="*/ 61 h 1119"/>
                <a:gd name="T2" fmla="*/ 212 w 652"/>
                <a:gd name="T3" fmla="*/ 78 h 1119"/>
                <a:gd name="T4" fmla="*/ 146 w 652"/>
                <a:gd name="T5" fmla="*/ 115 h 1119"/>
                <a:gd name="T6" fmla="*/ 136 w 652"/>
                <a:gd name="T7" fmla="*/ 164 h 1119"/>
                <a:gd name="T8" fmla="*/ 177 w 652"/>
                <a:gd name="T9" fmla="*/ 224 h 1119"/>
                <a:gd name="T10" fmla="*/ 139 w 652"/>
                <a:gd name="T11" fmla="*/ 221 h 1119"/>
                <a:gd name="T12" fmla="*/ 134 w 652"/>
                <a:gd name="T13" fmla="*/ 265 h 1119"/>
                <a:gd name="T14" fmla="*/ 162 w 652"/>
                <a:gd name="T15" fmla="*/ 272 h 1119"/>
                <a:gd name="T16" fmla="*/ 121 w 652"/>
                <a:gd name="T17" fmla="*/ 284 h 1119"/>
                <a:gd name="T18" fmla="*/ 136 w 652"/>
                <a:gd name="T19" fmla="*/ 313 h 1119"/>
                <a:gd name="T20" fmla="*/ 169 w 652"/>
                <a:gd name="T21" fmla="*/ 324 h 1119"/>
                <a:gd name="T22" fmla="*/ 197 w 652"/>
                <a:gd name="T23" fmla="*/ 316 h 1119"/>
                <a:gd name="T24" fmla="*/ 190 w 652"/>
                <a:gd name="T25" fmla="*/ 280 h 1119"/>
                <a:gd name="T26" fmla="*/ 215 w 652"/>
                <a:gd name="T27" fmla="*/ 270 h 1119"/>
                <a:gd name="T28" fmla="*/ 224 w 652"/>
                <a:gd name="T29" fmla="*/ 316 h 1119"/>
                <a:gd name="T30" fmla="*/ 217 w 652"/>
                <a:gd name="T31" fmla="*/ 391 h 1119"/>
                <a:gd name="T32" fmla="*/ 183 w 652"/>
                <a:gd name="T33" fmla="*/ 386 h 1119"/>
                <a:gd name="T34" fmla="*/ 186 w 652"/>
                <a:gd name="T35" fmla="*/ 355 h 1119"/>
                <a:gd name="T36" fmla="*/ 129 w 652"/>
                <a:gd name="T37" fmla="*/ 332 h 1119"/>
                <a:gd name="T38" fmla="*/ 100 w 652"/>
                <a:gd name="T39" fmla="*/ 312 h 1119"/>
                <a:gd name="T40" fmla="*/ 90 w 652"/>
                <a:gd name="T41" fmla="*/ 332 h 1119"/>
                <a:gd name="T42" fmla="*/ 114 w 652"/>
                <a:gd name="T43" fmla="*/ 383 h 1119"/>
                <a:gd name="T44" fmla="*/ 129 w 652"/>
                <a:gd name="T45" fmla="*/ 469 h 1119"/>
                <a:gd name="T46" fmla="*/ 172 w 652"/>
                <a:gd name="T47" fmla="*/ 541 h 1119"/>
                <a:gd name="T48" fmla="*/ 254 w 652"/>
                <a:gd name="T49" fmla="*/ 556 h 1119"/>
                <a:gd name="T50" fmla="*/ 176 w 652"/>
                <a:gd name="T51" fmla="*/ 560 h 1119"/>
                <a:gd name="T52" fmla="*/ 100 w 652"/>
                <a:gd name="T53" fmla="*/ 495 h 1119"/>
                <a:gd name="T54" fmla="*/ 65 w 652"/>
                <a:gd name="T55" fmla="*/ 440 h 1119"/>
                <a:gd name="T56" fmla="*/ 50 w 652"/>
                <a:gd name="T57" fmla="*/ 362 h 1119"/>
                <a:gd name="T58" fmla="*/ 50 w 652"/>
                <a:gd name="T59" fmla="*/ 305 h 1119"/>
                <a:gd name="T60" fmla="*/ 43 w 652"/>
                <a:gd name="T61" fmla="*/ 268 h 1119"/>
                <a:gd name="T62" fmla="*/ 0 w 652"/>
                <a:gd name="T63" fmla="*/ 225 h 1119"/>
                <a:gd name="T64" fmla="*/ 17 w 652"/>
                <a:gd name="T65" fmla="*/ 211 h 1119"/>
                <a:gd name="T66" fmla="*/ 50 w 652"/>
                <a:gd name="T67" fmla="*/ 218 h 1119"/>
                <a:gd name="T68" fmla="*/ 72 w 652"/>
                <a:gd name="T69" fmla="*/ 149 h 1119"/>
                <a:gd name="T70" fmla="*/ 88 w 652"/>
                <a:gd name="T71" fmla="*/ 94 h 1119"/>
                <a:gd name="T72" fmla="*/ 100 w 652"/>
                <a:gd name="T73" fmla="*/ 28 h 1119"/>
                <a:gd name="T74" fmla="*/ 149 w 652"/>
                <a:gd name="T75" fmla="*/ 0 h 1119"/>
                <a:gd name="T76" fmla="*/ 169 w 652"/>
                <a:gd name="T77" fmla="*/ 70 h 1119"/>
                <a:gd name="T78" fmla="*/ 253 w 652"/>
                <a:gd name="T79" fmla="*/ 53 h 1119"/>
                <a:gd name="T80" fmla="*/ 326 w 652"/>
                <a:gd name="T81" fmla="*/ 30 h 1119"/>
                <a:gd name="T82" fmla="*/ 300 w 652"/>
                <a:gd name="T83" fmla="*/ 61 h 1119"/>
                <a:gd name="T84" fmla="*/ 300 w 652"/>
                <a:gd name="T85" fmla="*/ 61 h 111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52"/>
                <a:gd name="T130" fmla="*/ 0 h 1119"/>
                <a:gd name="T131" fmla="*/ 652 w 652"/>
                <a:gd name="T132" fmla="*/ 1119 h 111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52" h="1119">
                  <a:moveTo>
                    <a:pt x="599" y="121"/>
                  </a:moveTo>
                  <a:lnTo>
                    <a:pt x="424" y="155"/>
                  </a:lnTo>
                  <a:lnTo>
                    <a:pt x="291" y="230"/>
                  </a:lnTo>
                  <a:lnTo>
                    <a:pt x="272" y="327"/>
                  </a:lnTo>
                  <a:lnTo>
                    <a:pt x="354" y="448"/>
                  </a:lnTo>
                  <a:lnTo>
                    <a:pt x="278" y="441"/>
                  </a:lnTo>
                  <a:lnTo>
                    <a:pt x="268" y="530"/>
                  </a:lnTo>
                  <a:lnTo>
                    <a:pt x="323" y="543"/>
                  </a:lnTo>
                  <a:lnTo>
                    <a:pt x="243" y="568"/>
                  </a:lnTo>
                  <a:lnTo>
                    <a:pt x="272" y="625"/>
                  </a:lnTo>
                  <a:lnTo>
                    <a:pt x="338" y="648"/>
                  </a:lnTo>
                  <a:lnTo>
                    <a:pt x="395" y="631"/>
                  </a:lnTo>
                  <a:lnTo>
                    <a:pt x="380" y="559"/>
                  </a:lnTo>
                  <a:lnTo>
                    <a:pt x="430" y="540"/>
                  </a:lnTo>
                  <a:lnTo>
                    <a:pt x="449" y="631"/>
                  </a:lnTo>
                  <a:lnTo>
                    <a:pt x="435" y="781"/>
                  </a:lnTo>
                  <a:lnTo>
                    <a:pt x="367" y="771"/>
                  </a:lnTo>
                  <a:lnTo>
                    <a:pt x="373" y="709"/>
                  </a:lnTo>
                  <a:lnTo>
                    <a:pt x="257" y="663"/>
                  </a:lnTo>
                  <a:lnTo>
                    <a:pt x="200" y="623"/>
                  </a:lnTo>
                  <a:lnTo>
                    <a:pt x="181" y="663"/>
                  </a:lnTo>
                  <a:lnTo>
                    <a:pt x="228" y="766"/>
                  </a:lnTo>
                  <a:lnTo>
                    <a:pt x="257" y="937"/>
                  </a:lnTo>
                  <a:lnTo>
                    <a:pt x="344" y="1081"/>
                  </a:lnTo>
                  <a:lnTo>
                    <a:pt x="509" y="1112"/>
                  </a:lnTo>
                  <a:lnTo>
                    <a:pt x="352" y="1119"/>
                  </a:lnTo>
                  <a:lnTo>
                    <a:pt x="200" y="990"/>
                  </a:lnTo>
                  <a:lnTo>
                    <a:pt x="129" y="880"/>
                  </a:lnTo>
                  <a:lnTo>
                    <a:pt x="101" y="724"/>
                  </a:lnTo>
                  <a:lnTo>
                    <a:pt x="101" y="610"/>
                  </a:lnTo>
                  <a:lnTo>
                    <a:pt x="86" y="536"/>
                  </a:lnTo>
                  <a:lnTo>
                    <a:pt x="0" y="450"/>
                  </a:lnTo>
                  <a:lnTo>
                    <a:pt x="34" y="422"/>
                  </a:lnTo>
                  <a:lnTo>
                    <a:pt x="101" y="435"/>
                  </a:lnTo>
                  <a:lnTo>
                    <a:pt x="143" y="298"/>
                  </a:lnTo>
                  <a:lnTo>
                    <a:pt x="177" y="188"/>
                  </a:lnTo>
                  <a:lnTo>
                    <a:pt x="201" y="55"/>
                  </a:lnTo>
                  <a:lnTo>
                    <a:pt x="297" y="0"/>
                  </a:lnTo>
                  <a:lnTo>
                    <a:pt x="338" y="140"/>
                  </a:lnTo>
                  <a:lnTo>
                    <a:pt x="506" y="106"/>
                  </a:lnTo>
                  <a:lnTo>
                    <a:pt x="652" y="60"/>
                  </a:lnTo>
                  <a:lnTo>
                    <a:pt x="599" y="121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7" name="Freeform 45"/>
            <p:cNvSpPr>
              <a:spLocks/>
            </p:cNvSpPr>
            <p:nvPr/>
          </p:nvSpPr>
          <p:spPr bwMode="auto">
            <a:xfrm>
              <a:off x="2066" y="2413"/>
              <a:ext cx="59" cy="54"/>
            </a:xfrm>
            <a:custGeom>
              <a:avLst/>
              <a:gdLst>
                <a:gd name="T0" fmla="*/ 0 w 118"/>
                <a:gd name="T1" fmla="*/ 11 h 106"/>
                <a:gd name="T2" fmla="*/ 24 w 118"/>
                <a:gd name="T3" fmla="*/ 0 h 106"/>
                <a:gd name="T4" fmla="*/ 59 w 118"/>
                <a:gd name="T5" fmla="*/ 43 h 106"/>
                <a:gd name="T6" fmla="*/ 26 w 118"/>
                <a:gd name="T7" fmla="*/ 54 h 106"/>
                <a:gd name="T8" fmla="*/ 0 w 118"/>
                <a:gd name="T9" fmla="*/ 11 h 106"/>
                <a:gd name="T10" fmla="*/ 0 w 118"/>
                <a:gd name="T11" fmla="*/ 11 h 1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"/>
                <a:gd name="T19" fmla="*/ 0 h 106"/>
                <a:gd name="T20" fmla="*/ 118 w 118"/>
                <a:gd name="T21" fmla="*/ 106 h 1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" h="106">
                  <a:moveTo>
                    <a:pt x="0" y="21"/>
                  </a:moveTo>
                  <a:lnTo>
                    <a:pt x="47" y="0"/>
                  </a:lnTo>
                  <a:lnTo>
                    <a:pt x="118" y="85"/>
                  </a:lnTo>
                  <a:lnTo>
                    <a:pt x="51" y="106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8" name="Freeform 46"/>
            <p:cNvSpPr>
              <a:spLocks/>
            </p:cNvSpPr>
            <p:nvPr/>
          </p:nvSpPr>
          <p:spPr bwMode="auto">
            <a:xfrm>
              <a:off x="2084" y="2467"/>
              <a:ext cx="42" cy="39"/>
            </a:xfrm>
            <a:custGeom>
              <a:avLst/>
              <a:gdLst>
                <a:gd name="T0" fmla="*/ 42 w 83"/>
                <a:gd name="T1" fmla="*/ 0 h 78"/>
                <a:gd name="T2" fmla="*/ 42 w 83"/>
                <a:gd name="T3" fmla="*/ 37 h 78"/>
                <a:gd name="T4" fmla="*/ 0 w 83"/>
                <a:gd name="T5" fmla="*/ 39 h 78"/>
                <a:gd name="T6" fmla="*/ 19 w 83"/>
                <a:gd name="T7" fmla="*/ 13 h 78"/>
                <a:gd name="T8" fmla="*/ 42 w 83"/>
                <a:gd name="T9" fmla="*/ 0 h 78"/>
                <a:gd name="T10" fmla="*/ 42 w 83"/>
                <a:gd name="T11" fmla="*/ 0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78"/>
                <a:gd name="T20" fmla="*/ 83 w 83"/>
                <a:gd name="T21" fmla="*/ 78 h 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78">
                  <a:moveTo>
                    <a:pt x="83" y="0"/>
                  </a:moveTo>
                  <a:lnTo>
                    <a:pt x="83" y="74"/>
                  </a:lnTo>
                  <a:lnTo>
                    <a:pt x="0" y="78"/>
                  </a:lnTo>
                  <a:lnTo>
                    <a:pt x="38" y="2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9" name="Freeform 47"/>
            <p:cNvSpPr>
              <a:spLocks/>
            </p:cNvSpPr>
            <p:nvPr/>
          </p:nvSpPr>
          <p:spPr bwMode="auto">
            <a:xfrm>
              <a:off x="1974" y="2605"/>
              <a:ext cx="73" cy="29"/>
            </a:xfrm>
            <a:custGeom>
              <a:avLst/>
              <a:gdLst>
                <a:gd name="T0" fmla="*/ 0 w 147"/>
                <a:gd name="T1" fmla="*/ 22 h 57"/>
                <a:gd name="T2" fmla="*/ 73 w 147"/>
                <a:gd name="T3" fmla="*/ 29 h 57"/>
                <a:gd name="T4" fmla="*/ 33 w 147"/>
                <a:gd name="T5" fmla="*/ 1 h 57"/>
                <a:gd name="T6" fmla="*/ 10 w 147"/>
                <a:gd name="T7" fmla="*/ 0 h 57"/>
                <a:gd name="T8" fmla="*/ 0 w 147"/>
                <a:gd name="T9" fmla="*/ 22 h 57"/>
                <a:gd name="T10" fmla="*/ 0 w 147"/>
                <a:gd name="T11" fmla="*/ 22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7"/>
                <a:gd name="T19" fmla="*/ 0 h 57"/>
                <a:gd name="T20" fmla="*/ 147 w 147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7" h="57">
                  <a:moveTo>
                    <a:pt x="0" y="44"/>
                  </a:moveTo>
                  <a:lnTo>
                    <a:pt x="147" y="57"/>
                  </a:lnTo>
                  <a:lnTo>
                    <a:pt x="67" y="2"/>
                  </a:lnTo>
                  <a:lnTo>
                    <a:pt x="21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0" name="Freeform 48"/>
            <p:cNvSpPr>
              <a:spLocks/>
            </p:cNvSpPr>
            <p:nvPr/>
          </p:nvSpPr>
          <p:spPr bwMode="auto">
            <a:xfrm>
              <a:off x="2100" y="2264"/>
              <a:ext cx="78" cy="183"/>
            </a:xfrm>
            <a:custGeom>
              <a:avLst/>
              <a:gdLst>
                <a:gd name="T0" fmla="*/ 0 w 156"/>
                <a:gd name="T1" fmla="*/ 19 h 365"/>
                <a:gd name="T2" fmla="*/ 43 w 156"/>
                <a:gd name="T3" fmla="*/ 110 h 365"/>
                <a:gd name="T4" fmla="*/ 30 w 156"/>
                <a:gd name="T5" fmla="*/ 151 h 365"/>
                <a:gd name="T6" fmla="*/ 74 w 156"/>
                <a:gd name="T7" fmla="*/ 183 h 365"/>
                <a:gd name="T8" fmla="*/ 78 w 156"/>
                <a:gd name="T9" fmla="*/ 36 h 365"/>
                <a:gd name="T10" fmla="*/ 43 w 156"/>
                <a:gd name="T11" fmla="*/ 0 h 365"/>
                <a:gd name="T12" fmla="*/ 0 w 156"/>
                <a:gd name="T13" fmla="*/ 19 h 365"/>
                <a:gd name="T14" fmla="*/ 0 w 156"/>
                <a:gd name="T15" fmla="*/ 19 h 3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365"/>
                <a:gd name="T26" fmla="*/ 156 w 156"/>
                <a:gd name="T27" fmla="*/ 365 h 3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365">
                  <a:moveTo>
                    <a:pt x="0" y="38"/>
                  </a:moveTo>
                  <a:lnTo>
                    <a:pt x="86" y="219"/>
                  </a:lnTo>
                  <a:lnTo>
                    <a:pt x="61" y="301"/>
                  </a:lnTo>
                  <a:lnTo>
                    <a:pt x="147" y="365"/>
                  </a:lnTo>
                  <a:lnTo>
                    <a:pt x="156" y="71"/>
                  </a:lnTo>
                  <a:lnTo>
                    <a:pt x="86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E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1" name="Freeform 49"/>
            <p:cNvSpPr>
              <a:spLocks/>
            </p:cNvSpPr>
            <p:nvPr/>
          </p:nvSpPr>
          <p:spPr bwMode="auto">
            <a:xfrm>
              <a:off x="2033" y="2492"/>
              <a:ext cx="38" cy="128"/>
            </a:xfrm>
            <a:custGeom>
              <a:avLst/>
              <a:gdLst>
                <a:gd name="T0" fmla="*/ 18 w 76"/>
                <a:gd name="T1" fmla="*/ 0 h 254"/>
                <a:gd name="T2" fmla="*/ 0 w 76"/>
                <a:gd name="T3" fmla="*/ 109 h 254"/>
                <a:gd name="T4" fmla="*/ 25 w 76"/>
                <a:gd name="T5" fmla="*/ 128 h 254"/>
                <a:gd name="T6" fmla="*/ 38 w 76"/>
                <a:gd name="T7" fmla="*/ 114 h 254"/>
                <a:gd name="T8" fmla="*/ 18 w 76"/>
                <a:gd name="T9" fmla="*/ 0 h 254"/>
                <a:gd name="T10" fmla="*/ 18 w 76"/>
                <a:gd name="T11" fmla="*/ 0 h 2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"/>
                <a:gd name="T19" fmla="*/ 0 h 254"/>
                <a:gd name="T20" fmla="*/ 76 w 76"/>
                <a:gd name="T21" fmla="*/ 254 h 2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" h="254">
                  <a:moveTo>
                    <a:pt x="36" y="0"/>
                  </a:moveTo>
                  <a:lnTo>
                    <a:pt x="0" y="216"/>
                  </a:lnTo>
                  <a:lnTo>
                    <a:pt x="51" y="254"/>
                  </a:lnTo>
                  <a:lnTo>
                    <a:pt x="76" y="22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E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2" name="Freeform 50"/>
            <p:cNvSpPr>
              <a:spLocks/>
            </p:cNvSpPr>
            <p:nvPr/>
          </p:nvSpPr>
          <p:spPr bwMode="auto">
            <a:xfrm>
              <a:off x="2119" y="2526"/>
              <a:ext cx="42" cy="111"/>
            </a:xfrm>
            <a:custGeom>
              <a:avLst/>
              <a:gdLst>
                <a:gd name="T0" fmla="*/ 42 w 86"/>
                <a:gd name="T1" fmla="*/ 0 h 223"/>
                <a:gd name="T2" fmla="*/ 0 w 86"/>
                <a:gd name="T3" fmla="*/ 43 h 223"/>
                <a:gd name="T4" fmla="*/ 23 w 86"/>
                <a:gd name="T5" fmla="*/ 78 h 223"/>
                <a:gd name="T6" fmla="*/ 21 w 86"/>
                <a:gd name="T7" fmla="*/ 111 h 223"/>
                <a:gd name="T8" fmla="*/ 37 w 86"/>
                <a:gd name="T9" fmla="*/ 97 h 223"/>
                <a:gd name="T10" fmla="*/ 42 w 86"/>
                <a:gd name="T11" fmla="*/ 0 h 223"/>
                <a:gd name="T12" fmla="*/ 42 w 86"/>
                <a:gd name="T13" fmla="*/ 0 h 2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"/>
                <a:gd name="T22" fmla="*/ 0 h 223"/>
                <a:gd name="T23" fmla="*/ 86 w 86"/>
                <a:gd name="T24" fmla="*/ 223 h 2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" h="223">
                  <a:moveTo>
                    <a:pt x="86" y="0"/>
                  </a:moveTo>
                  <a:lnTo>
                    <a:pt x="0" y="86"/>
                  </a:lnTo>
                  <a:lnTo>
                    <a:pt x="48" y="156"/>
                  </a:lnTo>
                  <a:lnTo>
                    <a:pt x="44" y="223"/>
                  </a:lnTo>
                  <a:lnTo>
                    <a:pt x="76" y="194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FE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3" name="Freeform 51"/>
            <p:cNvSpPr>
              <a:spLocks/>
            </p:cNvSpPr>
            <p:nvPr/>
          </p:nvSpPr>
          <p:spPr bwMode="auto">
            <a:xfrm>
              <a:off x="2062" y="2616"/>
              <a:ext cx="56" cy="30"/>
            </a:xfrm>
            <a:custGeom>
              <a:avLst/>
              <a:gdLst>
                <a:gd name="T0" fmla="*/ 40 w 112"/>
                <a:gd name="T1" fmla="*/ 0 h 61"/>
                <a:gd name="T2" fmla="*/ 0 w 112"/>
                <a:gd name="T3" fmla="*/ 30 h 61"/>
                <a:gd name="T4" fmla="*/ 56 w 112"/>
                <a:gd name="T5" fmla="*/ 30 h 61"/>
                <a:gd name="T6" fmla="*/ 40 w 112"/>
                <a:gd name="T7" fmla="*/ 0 h 61"/>
                <a:gd name="T8" fmla="*/ 40 w 112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61"/>
                <a:gd name="T17" fmla="*/ 112 w 11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61">
                  <a:moveTo>
                    <a:pt x="80" y="0"/>
                  </a:moveTo>
                  <a:lnTo>
                    <a:pt x="0" y="61"/>
                  </a:lnTo>
                  <a:lnTo>
                    <a:pt x="112" y="61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E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4" name="Freeform 52"/>
            <p:cNvSpPr>
              <a:spLocks/>
            </p:cNvSpPr>
            <p:nvPr/>
          </p:nvSpPr>
          <p:spPr bwMode="auto">
            <a:xfrm>
              <a:off x="2006" y="2696"/>
              <a:ext cx="78" cy="36"/>
            </a:xfrm>
            <a:custGeom>
              <a:avLst/>
              <a:gdLst>
                <a:gd name="T0" fmla="*/ 78 w 156"/>
                <a:gd name="T1" fmla="*/ 0 h 73"/>
                <a:gd name="T2" fmla="*/ 0 w 156"/>
                <a:gd name="T3" fmla="*/ 31 h 73"/>
                <a:gd name="T4" fmla="*/ 54 w 156"/>
                <a:gd name="T5" fmla="*/ 36 h 73"/>
                <a:gd name="T6" fmla="*/ 78 w 156"/>
                <a:gd name="T7" fmla="*/ 0 h 73"/>
                <a:gd name="T8" fmla="*/ 78 w 156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6"/>
                <a:gd name="T16" fmla="*/ 0 h 73"/>
                <a:gd name="T17" fmla="*/ 156 w 156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6" h="73">
                  <a:moveTo>
                    <a:pt x="156" y="0"/>
                  </a:moveTo>
                  <a:lnTo>
                    <a:pt x="0" y="63"/>
                  </a:lnTo>
                  <a:lnTo>
                    <a:pt x="108" y="73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E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5" name="Freeform 53"/>
            <p:cNvSpPr>
              <a:spLocks/>
            </p:cNvSpPr>
            <p:nvPr/>
          </p:nvSpPr>
          <p:spPr bwMode="auto">
            <a:xfrm>
              <a:off x="1781" y="3294"/>
              <a:ext cx="582" cy="160"/>
            </a:xfrm>
            <a:custGeom>
              <a:avLst/>
              <a:gdLst>
                <a:gd name="T0" fmla="*/ 145 w 1164"/>
                <a:gd name="T1" fmla="*/ 30 h 322"/>
                <a:gd name="T2" fmla="*/ 57 w 1164"/>
                <a:gd name="T3" fmla="*/ 30 h 322"/>
                <a:gd name="T4" fmla="*/ 81 w 1164"/>
                <a:gd name="T5" fmla="*/ 50 h 322"/>
                <a:gd name="T6" fmla="*/ 218 w 1164"/>
                <a:gd name="T7" fmla="*/ 50 h 322"/>
                <a:gd name="T8" fmla="*/ 438 w 1164"/>
                <a:gd name="T9" fmla="*/ 110 h 322"/>
                <a:gd name="T10" fmla="*/ 529 w 1164"/>
                <a:gd name="T11" fmla="*/ 77 h 322"/>
                <a:gd name="T12" fmla="*/ 559 w 1164"/>
                <a:gd name="T13" fmla="*/ 53 h 322"/>
                <a:gd name="T14" fmla="*/ 582 w 1164"/>
                <a:gd name="T15" fmla="*/ 150 h 322"/>
                <a:gd name="T16" fmla="*/ 405 w 1164"/>
                <a:gd name="T17" fmla="*/ 160 h 322"/>
                <a:gd name="T18" fmla="*/ 275 w 1164"/>
                <a:gd name="T19" fmla="*/ 103 h 322"/>
                <a:gd name="T20" fmla="*/ 18 w 1164"/>
                <a:gd name="T21" fmla="*/ 96 h 322"/>
                <a:gd name="T22" fmla="*/ 0 w 1164"/>
                <a:gd name="T23" fmla="*/ 47 h 322"/>
                <a:gd name="T24" fmla="*/ 30 w 1164"/>
                <a:gd name="T25" fmla="*/ 0 h 322"/>
                <a:gd name="T26" fmla="*/ 145 w 1164"/>
                <a:gd name="T27" fmla="*/ 30 h 322"/>
                <a:gd name="T28" fmla="*/ 145 w 1164"/>
                <a:gd name="T29" fmla="*/ 30 h 3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4"/>
                <a:gd name="T46" fmla="*/ 0 h 322"/>
                <a:gd name="T47" fmla="*/ 1164 w 1164"/>
                <a:gd name="T48" fmla="*/ 322 h 3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4" h="322">
                  <a:moveTo>
                    <a:pt x="289" y="61"/>
                  </a:moveTo>
                  <a:lnTo>
                    <a:pt x="114" y="61"/>
                  </a:lnTo>
                  <a:lnTo>
                    <a:pt x="162" y="101"/>
                  </a:lnTo>
                  <a:lnTo>
                    <a:pt x="436" y="101"/>
                  </a:lnTo>
                  <a:lnTo>
                    <a:pt x="877" y="221"/>
                  </a:lnTo>
                  <a:lnTo>
                    <a:pt x="1057" y="154"/>
                  </a:lnTo>
                  <a:lnTo>
                    <a:pt x="1118" y="107"/>
                  </a:lnTo>
                  <a:lnTo>
                    <a:pt x="1164" y="301"/>
                  </a:lnTo>
                  <a:lnTo>
                    <a:pt x="810" y="322"/>
                  </a:lnTo>
                  <a:lnTo>
                    <a:pt x="550" y="208"/>
                  </a:lnTo>
                  <a:lnTo>
                    <a:pt x="35" y="194"/>
                  </a:lnTo>
                  <a:lnTo>
                    <a:pt x="0" y="94"/>
                  </a:lnTo>
                  <a:lnTo>
                    <a:pt x="61" y="0"/>
                  </a:lnTo>
                  <a:lnTo>
                    <a:pt x="289" y="61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6" name="Freeform 54"/>
            <p:cNvSpPr>
              <a:spLocks/>
            </p:cNvSpPr>
            <p:nvPr/>
          </p:nvSpPr>
          <p:spPr bwMode="auto">
            <a:xfrm>
              <a:off x="2617" y="3304"/>
              <a:ext cx="87" cy="147"/>
            </a:xfrm>
            <a:custGeom>
              <a:avLst/>
              <a:gdLst>
                <a:gd name="T0" fmla="*/ 37 w 175"/>
                <a:gd name="T1" fmla="*/ 0 h 293"/>
                <a:gd name="T2" fmla="*/ 0 w 175"/>
                <a:gd name="T3" fmla="*/ 84 h 293"/>
                <a:gd name="T4" fmla="*/ 8 w 175"/>
                <a:gd name="T5" fmla="*/ 147 h 293"/>
                <a:gd name="T6" fmla="*/ 87 w 175"/>
                <a:gd name="T7" fmla="*/ 87 h 293"/>
                <a:gd name="T8" fmla="*/ 37 w 175"/>
                <a:gd name="T9" fmla="*/ 0 h 293"/>
                <a:gd name="T10" fmla="*/ 37 w 175"/>
                <a:gd name="T11" fmla="*/ 0 h 2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5"/>
                <a:gd name="T19" fmla="*/ 0 h 293"/>
                <a:gd name="T20" fmla="*/ 175 w 175"/>
                <a:gd name="T21" fmla="*/ 293 h 2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5" h="293">
                  <a:moveTo>
                    <a:pt x="74" y="0"/>
                  </a:moveTo>
                  <a:lnTo>
                    <a:pt x="0" y="168"/>
                  </a:lnTo>
                  <a:lnTo>
                    <a:pt x="16" y="293"/>
                  </a:lnTo>
                  <a:lnTo>
                    <a:pt x="175" y="17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7" name="Freeform 55"/>
            <p:cNvSpPr>
              <a:spLocks/>
            </p:cNvSpPr>
            <p:nvPr/>
          </p:nvSpPr>
          <p:spPr bwMode="auto">
            <a:xfrm>
              <a:off x="2005" y="2136"/>
              <a:ext cx="79" cy="103"/>
            </a:xfrm>
            <a:custGeom>
              <a:avLst/>
              <a:gdLst>
                <a:gd name="T0" fmla="*/ 39 w 158"/>
                <a:gd name="T1" fmla="*/ 0 h 207"/>
                <a:gd name="T2" fmla="*/ 0 w 158"/>
                <a:gd name="T3" fmla="*/ 12 h 207"/>
                <a:gd name="T4" fmla="*/ 31 w 158"/>
                <a:gd name="T5" fmla="*/ 37 h 207"/>
                <a:gd name="T6" fmla="*/ 34 w 158"/>
                <a:gd name="T7" fmla="*/ 63 h 207"/>
                <a:gd name="T8" fmla="*/ 6 w 158"/>
                <a:gd name="T9" fmla="*/ 103 h 207"/>
                <a:gd name="T10" fmla="*/ 74 w 158"/>
                <a:gd name="T11" fmla="*/ 79 h 207"/>
                <a:gd name="T12" fmla="*/ 48 w 158"/>
                <a:gd name="T13" fmla="*/ 42 h 207"/>
                <a:gd name="T14" fmla="*/ 79 w 158"/>
                <a:gd name="T15" fmla="*/ 25 h 207"/>
                <a:gd name="T16" fmla="*/ 39 w 158"/>
                <a:gd name="T17" fmla="*/ 0 h 207"/>
                <a:gd name="T18" fmla="*/ 39 w 158"/>
                <a:gd name="T19" fmla="*/ 0 h 2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8"/>
                <a:gd name="T31" fmla="*/ 0 h 207"/>
                <a:gd name="T32" fmla="*/ 158 w 158"/>
                <a:gd name="T33" fmla="*/ 207 h 2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8" h="207">
                  <a:moveTo>
                    <a:pt x="78" y="0"/>
                  </a:moveTo>
                  <a:lnTo>
                    <a:pt x="0" y="24"/>
                  </a:lnTo>
                  <a:lnTo>
                    <a:pt x="63" y="74"/>
                  </a:lnTo>
                  <a:lnTo>
                    <a:pt x="68" y="127"/>
                  </a:lnTo>
                  <a:lnTo>
                    <a:pt x="13" y="207"/>
                  </a:lnTo>
                  <a:lnTo>
                    <a:pt x="148" y="159"/>
                  </a:lnTo>
                  <a:lnTo>
                    <a:pt x="97" y="85"/>
                  </a:lnTo>
                  <a:lnTo>
                    <a:pt x="158" y="51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E3D5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8" name="Freeform 56"/>
            <p:cNvSpPr>
              <a:spLocks/>
            </p:cNvSpPr>
            <p:nvPr/>
          </p:nvSpPr>
          <p:spPr bwMode="auto">
            <a:xfrm>
              <a:off x="1834" y="2212"/>
              <a:ext cx="41" cy="132"/>
            </a:xfrm>
            <a:custGeom>
              <a:avLst/>
              <a:gdLst>
                <a:gd name="T0" fmla="*/ 41 w 82"/>
                <a:gd name="T1" fmla="*/ 0 h 264"/>
                <a:gd name="T2" fmla="*/ 0 w 82"/>
                <a:gd name="T3" fmla="*/ 85 h 264"/>
                <a:gd name="T4" fmla="*/ 0 w 82"/>
                <a:gd name="T5" fmla="*/ 132 h 264"/>
                <a:gd name="T6" fmla="*/ 30 w 82"/>
                <a:gd name="T7" fmla="*/ 91 h 264"/>
                <a:gd name="T8" fmla="*/ 41 w 82"/>
                <a:gd name="T9" fmla="*/ 0 h 264"/>
                <a:gd name="T10" fmla="*/ 41 w 82"/>
                <a:gd name="T11" fmla="*/ 0 h 2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264"/>
                <a:gd name="T20" fmla="*/ 82 w 82"/>
                <a:gd name="T21" fmla="*/ 264 h 2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264">
                  <a:moveTo>
                    <a:pt x="82" y="0"/>
                  </a:moveTo>
                  <a:lnTo>
                    <a:pt x="0" y="171"/>
                  </a:lnTo>
                  <a:lnTo>
                    <a:pt x="0" y="264"/>
                  </a:lnTo>
                  <a:lnTo>
                    <a:pt x="61" y="18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E3D5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9" name="Freeform 57"/>
            <p:cNvSpPr>
              <a:spLocks/>
            </p:cNvSpPr>
            <p:nvPr/>
          </p:nvSpPr>
          <p:spPr bwMode="auto">
            <a:xfrm>
              <a:off x="555" y="2972"/>
              <a:ext cx="260" cy="476"/>
            </a:xfrm>
            <a:custGeom>
              <a:avLst/>
              <a:gdLst>
                <a:gd name="T0" fmla="*/ 110 w 521"/>
                <a:gd name="T1" fmla="*/ 0 h 950"/>
                <a:gd name="T2" fmla="*/ 170 w 521"/>
                <a:gd name="T3" fmla="*/ 231 h 950"/>
                <a:gd name="T4" fmla="*/ 0 w 521"/>
                <a:gd name="T5" fmla="*/ 178 h 950"/>
                <a:gd name="T6" fmla="*/ 198 w 521"/>
                <a:gd name="T7" fmla="*/ 476 h 950"/>
                <a:gd name="T8" fmla="*/ 260 w 521"/>
                <a:gd name="T9" fmla="*/ 329 h 950"/>
                <a:gd name="T10" fmla="*/ 110 w 521"/>
                <a:gd name="T11" fmla="*/ 0 h 950"/>
                <a:gd name="T12" fmla="*/ 110 w 521"/>
                <a:gd name="T13" fmla="*/ 0 h 9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1"/>
                <a:gd name="T22" fmla="*/ 0 h 950"/>
                <a:gd name="T23" fmla="*/ 521 w 521"/>
                <a:gd name="T24" fmla="*/ 950 h 9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1" h="950">
                  <a:moveTo>
                    <a:pt x="221" y="0"/>
                  </a:moveTo>
                  <a:lnTo>
                    <a:pt x="340" y="462"/>
                  </a:lnTo>
                  <a:lnTo>
                    <a:pt x="0" y="355"/>
                  </a:lnTo>
                  <a:lnTo>
                    <a:pt x="396" y="950"/>
                  </a:lnTo>
                  <a:lnTo>
                    <a:pt x="521" y="656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DBDB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0" name="Freeform 58"/>
            <p:cNvSpPr>
              <a:spLocks/>
            </p:cNvSpPr>
            <p:nvPr/>
          </p:nvSpPr>
          <p:spPr bwMode="auto">
            <a:xfrm>
              <a:off x="595" y="3451"/>
              <a:ext cx="198" cy="77"/>
            </a:xfrm>
            <a:custGeom>
              <a:avLst/>
              <a:gdLst>
                <a:gd name="T0" fmla="*/ 114 w 395"/>
                <a:gd name="T1" fmla="*/ 0 h 154"/>
                <a:gd name="T2" fmla="*/ 0 w 395"/>
                <a:gd name="T3" fmla="*/ 71 h 154"/>
                <a:gd name="T4" fmla="*/ 198 w 395"/>
                <a:gd name="T5" fmla="*/ 77 h 154"/>
                <a:gd name="T6" fmla="*/ 187 w 395"/>
                <a:gd name="T7" fmla="*/ 17 h 154"/>
                <a:gd name="T8" fmla="*/ 114 w 395"/>
                <a:gd name="T9" fmla="*/ 0 h 154"/>
                <a:gd name="T10" fmla="*/ 114 w 395"/>
                <a:gd name="T11" fmla="*/ 0 h 1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5"/>
                <a:gd name="T19" fmla="*/ 0 h 154"/>
                <a:gd name="T20" fmla="*/ 395 w 395"/>
                <a:gd name="T21" fmla="*/ 154 h 1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5" h="154">
                  <a:moveTo>
                    <a:pt x="228" y="0"/>
                  </a:moveTo>
                  <a:lnTo>
                    <a:pt x="0" y="141"/>
                  </a:lnTo>
                  <a:lnTo>
                    <a:pt x="395" y="154"/>
                  </a:lnTo>
                  <a:lnTo>
                    <a:pt x="374" y="34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DBDB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1" name="Freeform 59"/>
            <p:cNvSpPr>
              <a:spLocks/>
            </p:cNvSpPr>
            <p:nvPr/>
          </p:nvSpPr>
          <p:spPr bwMode="auto">
            <a:xfrm>
              <a:off x="742" y="3548"/>
              <a:ext cx="492" cy="157"/>
            </a:xfrm>
            <a:custGeom>
              <a:avLst/>
              <a:gdLst>
                <a:gd name="T0" fmla="*/ 452 w 982"/>
                <a:gd name="T1" fmla="*/ 0 h 316"/>
                <a:gd name="T2" fmla="*/ 371 w 982"/>
                <a:gd name="T3" fmla="*/ 41 h 316"/>
                <a:gd name="T4" fmla="*/ 90 w 982"/>
                <a:gd name="T5" fmla="*/ 57 h 316"/>
                <a:gd name="T6" fmla="*/ 0 w 982"/>
                <a:gd name="T7" fmla="*/ 93 h 316"/>
                <a:gd name="T8" fmla="*/ 371 w 982"/>
                <a:gd name="T9" fmla="*/ 100 h 316"/>
                <a:gd name="T10" fmla="*/ 452 w 982"/>
                <a:gd name="T11" fmla="*/ 157 h 316"/>
                <a:gd name="T12" fmla="*/ 492 w 982"/>
                <a:gd name="T13" fmla="*/ 37 h 316"/>
                <a:gd name="T14" fmla="*/ 452 w 982"/>
                <a:gd name="T15" fmla="*/ 0 h 316"/>
                <a:gd name="T16" fmla="*/ 452 w 982"/>
                <a:gd name="T17" fmla="*/ 0 h 3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82"/>
                <a:gd name="T28" fmla="*/ 0 h 316"/>
                <a:gd name="T29" fmla="*/ 982 w 982"/>
                <a:gd name="T30" fmla="*/ 316 h 3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82" h="316">
                  <a:moveTo>
                    <a:pt x="903" y="0"/>
                  </a:moveTo>
                  <a:lnTo>
                    <a:pt x="741" y="82"/>
                  </a:lnTo>
                  <a:lnTo>
                    <a:pt x="180" y="114"/>
                  </a:lnTo>
                  <a:lnTo>
                    <a:pt x="0" y="188"/>
                  </a:lnTo>
                  <a:lnTo>
                    <a:pt x="741" y="202"/>
                  </a:lnTo>
                  <a:lnTo>
                    <a:pt x="903" y="316"/>
                  </a:lnTo>
                  <a:lnTo>
                    <a:pt x="982" y="74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rgbClr val="DBDB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2" name="Freeform 60"/>
            <p:cNvSpPr>
              <a:spLocks/>
            </p:cNvSpPr>
            <p:nvPr/>
          </p:nvSpPr>
          <p:spPr bwMode="auto">
            <a:xfrm>
              <a:off x="1347" y="3206"/>
              <a:ext cx="257" cy="215"/>
            </a:xfrm>
            <a:custGeom>
              <a:avLst/>
              <a:gdLst>
                <a:gd name="T0" fmla="*/ 180 w 515"/>
                <a:gd name="T1" fmla="*/ 0 h 430"/>
                <a:gd name="T2" fmla="*/ 70 w 515"/>
                <a:gd name="T3" fmla="*/ 41 h 430"/>
                <a:gd name="T4" fmla="*/ 57 w 515"/>
                <a:gd name="T5" fmla="*/ 118 h 430"/>
                <a:gd name="T6" fmla="*/ 0 w 515"/>
                <a:gd name="T7" fmla="*/ 215 h 430"/>
                <a:gd name="T8" fmla="*/ 116 w 515"/>
                <a:gd name="T9" fmla="*/ 152 h 430"/>
                <a:gd name="T10" fmla="*/ 257 w 515"/>
                <a:gd name="T11" fmla="*/ 114 h 430"/>
                <a:gd name="T12" fmla="*/ 140 w 515"/>
                <a:gd name="T13" fmla="*/ 98 h 430"/>
                <a:gd name="T14" fmla="*/ 207 w 515"/>
                <a:gd name="T15" fmla="*/ 48 h 430"/>
                <a:gd name="T16" fmla="*/ 180 w 515"/>
                <a:gd name="T17" fmla="*/ 0 h 430"/>
                <a:gd name="T18" fmla="*/ 180 w 515"/>
                <a:gd name="T19" fmla="*/ 0 h 4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5"/>
                <a:gd name="T31" fmla="*/ 0 h 430"/>
                <a:gd name="T32" fmla="*/ 515 w 515"/>
                <a:gd name="T33" fmla="*/ 430 h 4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5" h="430">
                  <a:moveTo>
                    <a:pt x="361" y="0"/>
                  </a:moveTo>
                  <a:lnTo>
                    <a:pt x="140" y="82"/>
                  </a:lnTo>
                  <a:lnTo>
                    <a:pt x="114" y="236"/>
                  </a:lnTo>
                  <a:lnTo>
                    <a:pt x="0" y="430"/>
                  </a:lnTo>
                  <a:lnTo>
                    <a:pt x="233" y="303"/>
                  </a:lnTo>
                  <a:lnTo>
                    <a:pt x="515" y="229"/>
                  </a:lnTo>
                  <a:lnTo>
                    <a:pt x="281" y="196"/>
                  </a:lnTo>
                  <a:lnTo>
                    <a:pt x="414" y="96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DBDB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3" name="Freeform 61"/>
            <p:cNvSpPr>
              <a:spLocks/>
            </p:cNvSpPr>
            <p:nvPr/>
          </p:nvSpPr>
          <p:spPr bwMode="auto">
            <a:xfrm>
              <a:off x="1331" y="3073"/>
              <a:ext cx="137" cy="227"/>
            </a:xfrm>
            <a:custGeom>
              <a:avLst/>
              <a:gdLst>
                <a:gd name="T0" fmla="*/ 70 w 274"/>
                <a:gd name="T1" fmla="*/ 0 h 455"/>
                <a:gd name="T2" fmla="*/ 0 w 274"/>
                <a:gd name="T3" fmla="*/ 227 h 455"/>
                <a:gd name="T4" fmla="*/ 137 w 274"/>
                <a:gd name="T5" fmla="*/ 84 h 455"/>
                <a:gd name="T6" fmla="*/ 70 w 274"/>
                <a:gd name="T7" fmla="*/ 0 h 455"/>
                <a:gd name="T8" fmla="*/ 70 w 274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4"/>
                <a:gd name="T16" fmla="*/ 0 h 455"/>
                <a:gd name="T17" fmla="*/ 274 w 274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4" h="455">
                  <a:moveTo>
                    <a:pt x="141" y="0"/>
                  </a:moveTo>
                  <a:lnTo>
                    <a:pt x="0" y="455"/>
                  </a:lnTo>
                  <a:lnTo>
                    <a:pt x="274" y="168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DBDB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4" name="Freeform 62"/>
            <p:cNvSpPr>
              <a:spLocks/>
            </p:cNvSpPr>
            <p:nvPr/>
          </p:nvSpPr>
          <p:spPr bwMode="auto">
            <a:xfrm>
              <a:off x="1210" y="2915"/>
              <a:ext cx="124" cy="489"/>
            </a:xfrm>
            <a:custGeom>
              <a:avLst/>
              <a:gdLst>
                <a:gd name="T0" fmla="*/ 124 w 247"/>
                <a:gd name="T1" fmla="*/ 0 h 977"/>
                <a:gd name="T2" fmla="*/ 68 w 247"/>
                <a:gd name="T3" fmla="*/ 50 h 977"/>
                <a:gd name="T4" fmla="*/ 0 w 247"/>
                <a:gd name="T5" fmla="*/ 88 h 977"/>
                <a:gd name="T6" fmla="*/ 54 w 247"/>
                <a:gd name="T7" fmla="*/ 187 h 977"/>
                <a:gd name="T8" fmla="*/ 7 w 247"/>
                <a:gd name="T9" fmla="*/ 489 h 977"/>
                <a:gd name="T10" fmla="*/ 101 w 247"/>
                <a:gd name="T11" fmla="*/ 178 h 977"/>
                <a:gd name="T12" fmla="*/ 124 w 247"/>
                <a:gd name="T13" fmla="*/ 0 h 977"/>
                <a:gd name="T14" fmla="*/ 124 w 247"/>
                <a:gd name="T15" fmla="*/ 0 h 9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7"/>
                <a:gd name="T25" fmla="*/ 0 h 977"/>
                <a:gd name="T26" fmla="*/ 247 w 247"/>
                <a:gd name="T27" fmla="*/ 977 h 97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7" h="977">
                  <a:moveTo>
                    <a:pt x="247" y="0"/>
                  </a:moveTo>
                  <a:lnTo>
                    <a:pt x="135" y="100"/>
                  </a:lnTo>
                  <a:lnTo>
                    <a:pt x="0" y="175"/>
                  </a:lnTo>
                  <a:lnTo>
                    <a:pt x="108" y="374"/>
                  </a:lnTo>
                  <a:lnTo>
                    <a:pt x="13" y="977"/>
                  </a:lnTo>
                  <a:lnTo>
                    <a:pt x="201" y="355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DBDB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5" name="Freeform 63"/>
            <p:cNvSpPr>
              <a:spLocks/>
            </p:cNvSpPr>
            <p:nvPr/>
          </p:nvSpPr>
          <p:spPr bwMode="auto">
            <a:xfrm>
              <a:off x="819" y="2862"/>
              <a:ext cx="190" cy="392"/>
            </a:xfrm>
            <a:custGeom>
              <a:avLst/>
              <a:gdLst>
                <a:gd name="T0" fmla="*/ 0 w 380"/>
                <a:gd name="T1" fmla="*/ 0 h 784"/>
                <a:gd name="T2" fmla="*/ 190 w 380"/>
                <a:gd name="T3" fmla="*/ 240 h 784"/>
                <a:gd name="T4" fmla="*/ 170 w 380"/>
                <a:gd name="T5" fmla="*/ 392 h 784"/>
                <a:gd name="T6" fmla="*/ 0 w 380"/>
                <a:gd name="T7" fmla="*/ 0 h 784"/>
                <a:gd name="T8" fmla="*/ 0 w 380"/>
                <a:gd name="T9" fmla="*/ 0 h 7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0"/>
                <a:gd name="T16" fmla="*/ 0 h 784"/>
                <a:gd name="T17" fmla="*/ 380 w 380"/>
                <a:gd name="T18" fmla="*/ 784 h 7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0" h="784">
                  <a:moveTo>
                    <a:pt x="0" y="0"/>
                  </a:moveTo>
                  <a:lnTo>
                    <a:pt x="380" y="481"/>
                  </a:lnTo>
                  <a:lnTo>
                    <a:pt x="340" y="7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B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6" name="Freeform 64"/>
            <p:cNvSpPr>
              <a:spLocks/>
            </p:cNvSpPr>
            <p:nvPr/>
          </p:nvSpPr>
          <p:spPr bwMode="auto">
            <a:xfrm>
              <a:off x="1521" y="2601"/>
              <a:ext cx="408" cy="847"/>
            </a:xfrm>
            <a:custGeom>
              <a:avLst/>
              <a:gdLst>
                <a:gd name="T0" fmla="*/ 157 w 815"/>
                <a:gd name="T1" fmla="*/ 0 h 1694"/>
                <a:gd name="T2" fmla="*/ 81 w 815"/>
                <a:gd name="T3" fmla="*/ 95 h 1694"/>
                <a:gd name="T4" fmla="*/ 191 w 815"/>
                <a:gd name="T5" fmla="*/ 248 h 1694"/>
                <a:gd name="T6" fmla="*/ 90 w 815"/>
                <a:gd name="T7" fmla="*/ 198 h 1694"/>
                <a:gd name="T8" fmla="*/ 114 w 815"/>
                <a:gd name="T9" fmla="*/ 348 h 1694"/>
                <a:gd name="T10" fmla="*/ 181 w 815"/>
                <a:gd name="T11" fmla="*/ 315 h 1694"/>
                <a:gd name="T12" fmla="*/ 101 w 815"/>
                <a:gd name="T13" fmla="*/ 526 h 1694"/>
                <a:gd name="T14" fmla="*/ 198 w 815"/>
                <a:gd name="T15" fmla="*/ 563 h 1694"/>
                <a:gd name="T16" fmla="*/ 150 w 815"/>
                <a:gd name="T17" fmla="*/ 683 h 1694"/>
                <a:gd name="T18" fmla="*/ 214 w 815"/>
                <a:gd name="T19" fmla="*/ 700 h 1694"/>
                <a:gd name="T20" fmla="*/ 264 w 815"/>
                <a:gd name="T21" fmla="*/ 647 h 1694"/>
                <a:gd name="T22" fmla="*/ 408 w 815"/>
                <a:gd name="T23" fmla="*/ 643 h 1694"/>
                <a:gd name="T24" fmla="*/ 321 w 815"/>
                <a:gd name="T25" fmla="*/ 660 h 1694"/>
                <a:gd name="T26" fmla="*/ 258 w 815"/>
                <a:gd name="T27" fmla="*/ 753 h 1694"/>
                <a:gd name="T28" fmla="*/ 278 w 815"/>
                <a:gd name="T29" fmla="*/ 847 h 1694"/>
                <a:gd name="T30" fmla="*/ 134 w 815"/>
                <a:gd name="T31" fmla="*/ 788 h 1694"/>
                <a:gd name="T32" fmla="*/ 107 w 815"/>
                <a:gd name="T33" fmla="*/ 680 h 1694"/>
                <a:gd name="T34" fmla="*/ 0 w 815"/>
                <a:gd name="T35" fmla="*/ 543 h 1694"/>
                <a:gd name="T36" fmla="*/ 24 w 815"/>
                <a:gd name="T37" fmla="*/ 88 h 1694"/>
                <a:gd name="T38" fmla="*/ 114 w 815"/>
                <a:gd name="T39" fmla="*/ 11 h 1694"/>
                <a:gd name="T40" fmla="*/ 157 w 815"/>
                <a:gd name="T41" fmla="*/ 0 h 1694"/>
                <a:gd name="T42" fmla="*/ 157 w 815"/>
                <a:gd name="T43" fmla="*/ 0 h 169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15"/>
                <a:gd name="T67" fmla="*/ 0 h 1694"/>
                <a:gd name="T68" fmla="*/ 815 w 815"/>
                <a:gd name="T69" fmla="*/ 1694 h 169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15" h="1694">
                  <a:moveTo>
                    <a:pt x="313" y="0"/>
                  </a:moveTo>
                  <a:lnTo>
                    <a:pt x="161" y="189"/>
                  </a:lnTo>
                  <a:lnTo>
                    <a:pt x="382" y="497"/>
                  </a:lnTo>
                  <a:lnTo>
                    <a:pt x="180" y="396"/>
                  </a:lnTo>
                  <a:lnTo>
                    <a:pt x="228" y="696"/>
                  </a:lnTo>
                  <a:lnTo>
                    <a:pt x="361" y="630"/>
                  </a:lnTo>
                  <a:lnTo>
                    <a:pt x="201" y="1052"/>
                  </a:lnTo>
                  <a:lnTo>
                    <a:pt x="395" y="1126"/>
                  </a:lnTo>
                  <a:lnTo>
                    <a:pt x="300" y="1365"/>
                  </a:lnTo>
                  <a:lnTo>
                    <a:pt x="427" y="1400"/>
                  </a:lnTo>
                  <a:lnTo>
                    <a:pt x="528" y="1293"/>
                  </a:lnTo>
                  <a:lnTo>
                    <a:pt x="815" y="1286"/>
                  </a:lnTo>
                  <a:lnTo>
                    <a:pt x="642" y="1320"/>
                  </a:lnTo>
                  <a:lnTo>
                    <a:pt x="515" y="1506"/>
                  </a:lnTo>
                  <a:lnTo>
                    <a:pt x="555" y="1694"/>
                  </a:lnTo>
                  <a:lnTo>
                    <a:pt x="268" y="1575"/>
                  </a:lnTo>
                  <a:lnTo>
                    <a:pt x="214" y="1360"/>
                  </a:lnTo>
                  <a:lnTo>
                    <a:pt x="0" y="1086"/>
                  </a:lnTo>
                  <a:lnTo>
                    <a:pt x="47" y="175"/>
                  </a:lnTo>
                  <a:lnTo>
                    <a:pt x="228" y="21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99E6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7" name="Freeform 65"/>
            <p:cNvSpPr>
              <a:spLocks/>
            </p:cNvSpPr>
            <p:nvPr/>
          </p:nvSpPr>
          <p:spPr bwMode="auto">
            <a:xfrm>
              <a:off x="1802" y="2534"/>
              <a:ext cx="67" cy="177"/>
            </a:xfrm>
            <a:custGeom>
              <a:avLst/>
              <a:gdLst>
                <a:gd name="T0" fmla="*/ 67 w 133"/>
                <a:gd name="T1" fmla="*/ 97 h 354"/>
                <a:gd name="T2" fmla="*/ 67 w 133"/>
                <a:gd name="T3" fmla="*/ 177 h 354"/>
                <a:gd name="T4" fmla="*/ 0 w 133"/>
                <a:gd name="T5" fmla="*/ 26 h 354"/>
                <a:gd name="T6" fmla="*/ 30 w 133"/>
                <a:gd name="T7" fmla="*/ 0 h 354"/>
                <a:gd name="T8" fmla="*/ 54 w 133"/>
                <a:gd name="T9" fmla="*/ 17 h 354"/>
                <a:gd name="T10" fmla="*/ 67 w 133"/>
                <a:gd name="T11" fmla="*/ 97 h 354"/>
                <a:gd name="T12" fmla="*/ 67 w 133"/>
                <a:gd name="T13" fmla="*/ 97 h 3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3"/>
                <a:gd name="T22" fmla="*/ 0 h 354"/>
                <a:gd name="T23" fmla="*/ 133 w 133"/>
                <a:gd name="T24" fmla="*/ 354 h 3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3" h="354">
                  <a:moveTo>
                    <a:pt x="133" y="194"/>
                  </a:moveTo>
                  <a:lnTo>
                    <a:pt x="133" y="354"/>
                  </a:lnTo>
                  <a:lnTo>
                    <a:pt x="0" y="53"/>
                  </a:lnTo>
                  <a:lnTo>
                    <a:pt x="59" y="0"/>
                  </a:lnTo>
                  <a:lnTo>
                    <a:pt x="107" y="34"/>
                  </a:lnTo>
                  <a:lnTo>
                    <a:pt x="133" y="194"/>
                  </a:lnTo>
                  <a:close/>
                </a:path>
              </a:pathLst>
            </a:custGeom>
            <a:solidFill>
              <a:srgbClr val="99E6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8" name="Freeform 66"/>
            <p:cNvSpPr>
              <a:spLocks/>
            </p:cNvSpPr>
            <p:nvPr/>
          </p:nvSpPr>
          <p:spPr bwMode="auto">
            <a:xfrm>
              <a:off x="1942" y="2792"/>
              <a:ext cx="70" cy="63"/>
            </a:xfrm>
            <a:custGeom>
              <a:avLst/>
              <a:gdLst>
                <a:gd name="T0" fmla="*/ 0 w 140"/>
                <a:gd name="T1" fmla="*/ 63 h 128"/>
                <a:gd name="T2" fmla="*/ 63 w 140"/>
                <a:gd name="T3" fmla="*/ 53 h 128"/>
                <a:gd name="T4" fmla="*/ 70 w 140"/>
                <a:gd name="T5" fmla="*/ 0 h 128"/>
                <a:gd name="T6" fmla="*/ 0 w 140"/>
                <a:gd name="T7" fmla="*/ 63 h 128"/>
                <a:gd name="T8" fmla="*/ 0 w 140"/>
                <a:gd name="T9" fmla="*/ 63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128"/>
                <a:gd name="T17" fmla="*/ 140 w 140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128">
                  <a:moveTo>
                    <a:pt x="0" y="128"/>
                  </a:moveTo>
                  <a:lnTo>
                    <a:pt x="127" y="107"/>
                  </a:lnTo>
                  <a:lnTo>
                    <a:pt x="140" y="0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99E6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9" name="Freeform 67"/>
            <p:cNvSpPr>
              <a:spLocks/>
            </p:cNvSpPr>
            <p:nvPr/>
          </p:nvSpPr>
          <p:spPr bwMode="auto">
            <a:xfrm>
              <a:off x="2045" y="2801"/>
              <a:ext cx="64" cy="68"/>
            </a:xfrm>
            <a:custGeom>
              <a:avLst/>
              <a:gdLst>
                <a:gd name="T0" fmla="*/ 0 w 127"/>
                <a:gd name="T1" fmla="*/ 38 h 135"/>
                <a:gd name="T2" fmla="*/ 64 w 127"/>
                <a:gd name="T3" fmla="*/ 68 h 135"/>
                <a:gd name="T4" fmla="*/ 17 w 127"/>
                <a:gd name="T5" fmla="*/ 0 h 135"/>
                <a:gd name="T6" fmla="*/ 0 w 127"/>
                <a:gd name="T7" fmla="*/ 38 h 135"/>
                <a:gd name="T8" fmla="*/ 0 w 127"/>
                <a:gd name="T9" fmla="*/ 38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135"/>
                <a:gd name="T17" fmla="*/ 127 w 127"/>
                <a:gd name="T18" fmla="*/ 135 h 1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135">
                  <a:moveTo>
                    <a:pt x="0" y="75"/>
                  </a:moveTo>
                  <a:lnTo>
                    <a:pt x="127" y="135"/>
                  </a:lnTo>
                  <a:lnTo>
                    <a:pt x="34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99E6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0" name="Freeform 68"/>
            <p:cNvSpPr>
              <a:spLocks/>
            </p:cNvSpPr>
            <p:nvPr/>
          </p:nvSpPr>
          <p:spPr bwMode="auto">
            <a:xfrm>
              <a:off x="1741" y="2664"/>
              <a:ext cx="247" cy="573"/>
            </a:xfrm>
            <a:custGeom>
              <a:avLst/>
              <a:gdLst>
                <a:gd name="T0" fmla="*/ 0 w 494"/>
                <a:gd name="T1" fmla="*/ 0 h 1144"/>
                <a:gd name="T2" fmla="*/ 104 w 494"/>
                <a:gd name="T3" fmla="*/ 137 h 1144"/>
                <a:gd name="T4" fmla="*/ 201 w 494"/>
                <a:gd name="T5" fmla="*/ 489 h 1144"/>
                <a:gd name="T6" fmla="*/ 247 w 494"/>
                <a:gd name="T7" fmla="*/ 255 h 1144"/>
                <a:gd name="T8" fmla="*/ 238 w 494"/>
                <a:gd name="T9" fmla="*/ 573 h 1144"/>
                <a:gd name="T10" fmla="*/ 147 w 494"/>
                <a:gd name="T11" fmla="*/ 520 h 1144"/>
                <a:gd name="T12" fmla="*/ 70 w 494"/>
                <a:gd name="T13" fmla="*/ 141 h 1144"/>
                <a:gd name="T14" fmla="*/ 0 w 494"/>
                <a:gd name="T15" fmla="*/ 0 h 1144"/>
                <a:gd name="T16" fmla="*/ 0 w 494"/>
                <a:gd name="T17" fmla="*/ 0 h 1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4"/>
                <a:gd name="T28" fmla="*/ 0 h 1144"/>
                <a:gd name="T29" fmla="*/ 494 w 494"/>
                <a:gd name="T30" fmla="*/ 1144 h 1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4" h="1144">
                  <a:moveTo>
                    <a:pt x="0" y="0"/>
                  </a:moveTo>
                  <a:lnTo>
                    <a:pt x="207" y="273"/>
                  </a:lnTo>
                  <a:lnTo>
                    <a:pt x="401" y="977"/>
                  </a:lnTo>
                  <a:lnTo>
                    <a:pt x="494" y="509"/>
                  </a:lnTo>
                  <a:lnTo>
                    <a:pt x="475" y="1144"/>
                  </a:lnTo>
                  <a:lnTo>
                    <a:pt x="294" y="1038"/>
                  </a:lnTo>
                  <a:lnTo>
                    <a:pt x="140" y="2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E6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1" name="Freeform 69"/>
            <p:cNvSpPr>
              <a:spLocks/>
            </p:cNvSpPr>
            <p:nvPr/>
          </p:nvSpPr>
          <p:spPr bwMode="auto">
            <a:xfrm>
              <a:off x="2316" y="2607"/>
              <a:ext cx="77" cy="325"/>
            </a:xfrm>
            <a:custGeom>
              <a:avLst/>
              <a:gdLst>
                <a:gd name="T0" fmla="*/ 26 w 154"/>
                <a:gd name="T1" fmla="*/ 325 h 650"/>
                <a:gd name="T2" fmla="*/ 77 w 154"/>
                <a:gd name="T3" fmla="*/ 20 h 650"/>
                <a:gd name="T4" fmla="*/ 0 w 154"/>
                <a:gd name="T5" fmla="*/ 0 h 650"/>
                <a:gd name="T6" fmla="*/ 26 w 154"/>
                <a:gd name="T7" fmla="*/ 325 h 650"/>
                <a:gd name="T8" fmla="*/ 26 w 154"/>
                <a:gd name="T9" fmla="*/ 325 h 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650"/>
                <a:gd name="T17" fmla="*/ 154 w 154"/>
                <a:gd name="T18" fmla="*/ 650 h 6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650">
                  <a:moveTo>
                    <a:pt x="53" y="650"/>
                  </a:moveTo>
                  <a:lnTo>
                    <a:pt x="154" y="41"/>
                  </a:lnTo>
                  <a:lnTo>
                    <a:pt x="0" y="0"/>
                  </a:lnTo>
                  <a:lnTo>
                    <a:pt x="53" y="650"/>
                  </a:lnTo>
                  <a:close/>
                </a:path>
              </a:pathLst>
            </a:custGeom>
            <a:solidFill>
              <a:srgbClr val="99E6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2" name="Freeform 70"/>
            <p:cNvSpPr>
              <a:spLocks/>
            </p:cNvSpPr>
            <p:nvPr/>
          </p:nvSpPr>
          <p:spPr bwMode="auto">
            <a:xfrm>
              <a:off x="2320" y="2970"/>
              <a:ext cx="417" cy="377"/>
            </a:xfrm>
            <a:custGeom>
              <a:avLst/>
              <a:gdLst>
                <a:gd name="T0" fmla="*/ 0 w 835"/>
                <a:gd name="T1" fmla="*/ 9 h 755"/>
                <a:gd name="T2" fmla="*/ 97 w 835"/>
                <a:gd name="T3" fmla="*/ 40 h 755"/>
                <a:gd name="T4" fmla="*/ 186 w 835"/>
                <a:gd name="T5" fmla="*/ 0 h 755"/>
                <a:gd name="T6" fmla="*/ 203 w 835"/>
                <a:gd name="T7" fmla="*/ 82 h 755"/>
                <a:gd name="T8" fmla="*/ 260 w 835"/>
                <a:gd name="T9" fmla="*/ 110 h 755"/>
                <a:gd name="T10" fmla="*/ 200 w 835"/>
                <a:gd name="T11" fmla="*/ 220 h 755"/>
                <a:gd name="T12" fmla="*/ 364 w 835"/>
                <a:gd name="T13" fmla="*/ 174 h 755"/>
                <a:gd name="T14" fmla="*/ 417 w 835"/>
                <a:gd name="T15" fmla="*/ 217 h 755"/>
                <a:gd name="T16" fmla="*/ 290 w 835"/>
                <a:gd name="T17" fmla="*/ 236 h 755"/>
                <a:gd name="T18" fmla="*/ 207 w 835"/>
                <a:gd name="T19" fmla="*/ 377 h 755"/>
                <a:gd name="T20" fmla="*/ 163 w 835"/>
                <a:gd name="T21" fmla="*/ 304 h 755"/>
                <a:gd name="T22" fmla="*/ 143 w 835"/>
                <a:gd name="T23" fmla="*/ 150 h 755"/>
                <a:gd name="T24" fmla="*/ 20 w 835"/>
                <a:gd name="T25" fmla="*/ 66 h 755"/>
                <a:gd name="T26" fmla="*/ 0 w 835"/>
                <a:gd name="T27" fmla="*/ 9 h 755"/>
                <a:gd name="T28" fmla="*/ 0 w 835"/>
                <a:gd name="T29" fmla="*/ 9 h 7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35"/>
                <a:gd name="T46" fmla="*/ 0 h 755"/>
                <a:gd name="T47" fmla="*/ 835 w 835"/>
                <a:gd name="T48" fmla="*/ 755 h 7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35" h="755">
                  <a:moveTo>
                    <a:pt x="0" y="19"/>
                  </a:moveTo>
                  <a:lnTo>
                    <a:pt x="194" y="80"/>
                  </a:lnTo>
                  <a:lnTo>
                    <a:pt x="373" y="0"/>
                  </a:lnTo>
                  <a:lnTo>
                    <a:pt x="407" y="165"/>
                  </a:lnTo>
                  <a:lnTo>
                    <a:pt x="521" y="221"/>
                  </a:lnTo>
                  <a:lnTo>
                    <a:pt x="401" y="441"/>
                  </a:lnTo>
                  <a:lnTo>
                    <a:pt x="728" y="348"/>
                  </a:lnTo>
                  <a:lnTo>
                    <a:pt x="835" y="434"/>
                  </a:lnTo>
                  <a:lnTo>
                    <a:pt x="580" y="473"/>
                  </a:lnTo>
                  <a:lnTo>
                    <a:pt x="415" y="755"/>
                  </a:lnTo>
                  <a:lnTo>
                    <a:pt x="327" y="608"/>
                  </a:lnTo>
                  <a:lnTo>
                    <a:pt x="287" y="300"/>
                  </a:lnTo>
                  <a:lnTo>
                    <a:pt x="40" y="13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99E6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3" name="Freeform 71"/>
            <p:cNvSpPr>
              <a:spLocks/>
            </p:cNvSpPr>
            <p:nvPr/>
          </p:nvSpPr>
          <p:spPr bwMode="auto">
            <a:xfrm>
              <a:off x="2100" y="3069"/>
              <a:ext cx="76" cy="191"/>
            </a:xfrm>
            <a:custGeom>
              <a:avLst/>
              <a:gdLst>
                <a:gd name="T0" fmla="*/ 34 w 152"/>
                <a:gd name="T1" fmla="*/ 0 h 382"/>
                <a:gd name="T2" fmla="*/ 0 w 152"/>
                <a:gd name="T3" fmla="*/ 137 h 382"/>
                <a:gd name="T4" fmla="*/ 10 w 152"/>
                <a:gd name="T5" fmla="*/ 191 h 382"/>
                <a:gd name="T6" fmla="*/ 76 w 152"/>
                <a:gd name="T7" fmla="*/ 20 h 382"/>
                <a:gd name="T8" fmla="*/ 34 w 152"/>
                <a:gd name="T9" fmla="*/ 0 h 382"/>
                <a:gd name="T10" fmla="*/ 34 w 152"/>
                <a:gd name="T11" fmla="*/ 0 h 3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382"/>
                <a:gd name="T20" fmla="*/ 152 w 152"/>
                <a:gd name="T21" fmla="*/ 382 h 3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382">
                  <a:moveTo>
                    <a:pt x="67" y="0"/>
                  </a:moveTo>
                  <a:lnTo>
                    <a:pt x="0" y="273"/>
                  </a:lnTo>
                  <a:lnTo>
                    <a:pt x="19" y="382"/>
                  </a:lnTo>
                  <a:lnTo>
                    <a:pt x="152" y="4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99E6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4" name="Freeform 72"/>
            <p:cNvSpPr>
              <a:spLocks/>
            </p:cNvSpPr>
            <p:nvPr/>
          </p:nvSpPr>
          <p:spPr bwMode="auto">
            <a:xfrm>
              <a:off x="1384" y="2557"/>
              <a:ext cx="46" cy="239"/>
            </a:xfrm>
            <a:custGeom>
              <a:avLst/>
              <a:gdLst>
                <a:gd name="T0" fmla="*/ 23 w 93"/>
                <a:gd name="T1" fmla="*/ 24 h 477"/>
                <a:gd name="T2" fmla="*/ 20 w 93"/>
                <a:gd name="T3" fmla="*/ 57 h 477"/>
                <a:gd name="T4" fmla="*/ 0 w 93"/>
                <a:gd name="T5" fmla="*/ 91 h 477"/>
                <a:gd name="T6" fmla="*/ 17 w 93"/>
                <a:gd name="T7" fmla="*/ 114 h 477"/>
                <a:gd name="T8" fmla="*/ 6 w 93"/>
                <a:gd name="T9" fmla="*/ 151 h 477"/>
                <a:gd name="T10" fmla="*/ 17 w 93"/>
                <a:gd name="T11" fmla="*/ 211 h 477"/>
                <a:gd name="T12" fmla="*/ 10 w 93"/>
                <a:gd name="T13" fmla="*/ 239 h 477"/>
                <a:gd name="T14" fmla="*/ 30 w 93"/>
                <a:gd name="T15" fmla="*/ 239 h 477"/>
                <a:gd name="T16" fmla="*/ 46 w 93"/>
                <a:gd name="T17" fmla="*/ 225 h 477"/>
                <a:gd name="T18" fmla="*/ 26 w 93"/>
                <a:gd name="T19" fmla="*/ 141 h 477"/>
                <a:gd name="T20" fmla="*/ 43 w 93"/>
                <a:gd name="T21" fmla="*/ 98 h 477"/>
                <a:gd name="T22" fmla="*/ 37 w 93"/>
                <a:gd name="T23" fmla="*/ 0 h 477"/>
                <a:gd name="T24" fmla="*/ 23 w 93"/>
                <a:gd name="T25" fmla="*/ 24 h 477"/>
                <a:gd name="T26" fmla="*/ 23 w 93"/>
                <a:gd name="T27" fmla="*/ 24 h 4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3"/>
                <a:gd name="T43" fmla="*/ 0 h 477"/>
                <a:gd name="T44" fmla="*/ 93 w 93"/>
                <a:gd name="T45" fmla="*/ 477 h 47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3" h="477">
                  <a:moveTo>
                    <a:pt x="47" y="47"/>
                  </a:moveTo>
                  <a:lnTo>
                    <a:pt x="40" y="114"/>
                  </a:lnTo>
                  <a:lnTo>
                    <a:pt x="0" y="182"/>
                  </a:lnTo>
                  <a:lnTo>
                    <a:pt x="34" y="228"/>
                  </a:lnTo>
                  <a:lnTo>
                    <a:pt x="13" y="302"/>
                  </a:lnTo>
                  <a:lnTo>
                    <a:pt x="34" y="422"/>
                  </a:lnTo>
                  <a:lnTo>
                    <a:pt x="21" y="477"/>
                  </a:lnTo>
                  <a:lnTo>
                    <a:pt x="61" y="477"/>
                  </a:lnTo>
                  <a:lnTo>
                    <a:pt x="93" y="449"/>
                  </a:lnTo>
                  <a:lnTo>
                    <a:pt x="53" y="281"/>
                  </a:lnTo>
                  <a:lnTo>
                    <a:pt x="87" y="196"/>
                  </a:lnTo>
                  <a:lnTo>
                    <a:pt x="74" y="0"/>
                  </a:lnTo>
                  <a:lnTo>
                    <a:pt x="47" y="47"/>
                  </a:lnTo>
                  <a:close/>
                </a:path>
              </a:pathLst>
            </a:custGeom>
            <a:solidFill>
              <a:srgbClr val="FFD9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5" name="Freeform 73"/>
            <p:cNvSpPr>
              <a:spLocks/>
            </p:cNvSpPr>
            <p:nvPr/>
          </p:nvSpPr>
          <p:spPr bwMode="auto">
            <a:xfrm>
              <a:off x="1214" y="2798"/>
              <a:ext cx="160" cy="104"/>
            </a:xfrm>
            <a:custGeom>
              <a:avLst/>
              <a:gdLst>
                <a:gd name="T0" fmla="*/ 160 w 322"/>
                <a:gd name="T1" fmla="*/ 0 h 207"/>
                <a:gd name="T2" fmla="*/ 90 w 322"/>
                <a:gd name="T3" fmla="*/ 40 h 207"/>
                <a:gd name="T4" fmla="*/ 67 w 322"/>
                <a:gd name="T5" fmla="*/ 70 h 207"/>
                <a:gd name="T6" fmla="*/ 0 w 322"/>
                <a:gd name="T7" fmla="*/ 90 h 207"/>
                <a:gd name="T8" fmla="*/ 70 w 322"/>
                <a:gd name="T9" fmla="*/ 104 h 207"/>
                <a:gd name="T10" fmla="*/ 126 w 322"/>
                <a:gd name="T11" fmla="*/ 57 h 207"/>
                <a:gd name="T12" fmla="*/ 150 w 322"/>
                <a:gd name="T13" fmla="*/ 20 h 207"/>
                <a:gd name="T14" fmla="*/ 160 w 322"/>
                <a:gd name="T15" fmla="*/ 0 h 207"/>
                <a:gd name="T16" fmla="*/ 160 w 322"/>
                <a:gd name="T17" fmla="*/ 0 h 2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2"/>
                <a:gd name="T28" fmla="*/ 0 h 207"/>
                <a:gd name="T29" fmla="*/ 322 w 322"/>
                <a:gd name="T30" fmla="*/ 207 h 20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2" h="207">
                  <a:moveTo>
                    <a:pt x="322" y="0"/>
                  </a:moveTo>
                  <a:lnTo>
                    <a:pt x="181" y="80"/>
                  </a:lnTo>
                  <a:lnTo>
                    <a:pt x="134" y="140"/>
                  </a:lnTo>
                  <a:lnTo>
                    <a:pt x="0" y="180"/>
                  </a:lnTo>
                  <a:lnTo>
                    <a:pt x="141" y="207"/>
                  </a:lnTo>
                  <a:lnTo>
                    <a:pt x="253" y="114"/>
                  </a:lnTo>
                  <a:lnTo>
                    <a:pt x="301" y="40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FFD9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6" name="Freeform 74"/>
            <p:cNvSpPr>
              <a:spLocks/>
            </p:cNvSpPr>
            <p:nvPr/>
          </p:nvSpPr>
          <p:spPr bwMode="auto">
            <a:xfrm>
              <a:off x="1334" y="2721"/>
              <a:ext cx="34" cy="27"/>
            </a:xfrm>
            <a:custGeom>
              <a:avLst/>
              <a:gdLst>
                <a:gd name="T0" fmla="*/ 20 w 68"/>
                <a:gd name="T1" fmla="*/ 0 h 53"/>
                <a:gd name="T2" fmla="*/ 0 w 68"/>
                <a:gd name="T3" fmla="*/ 27 h 53"/>
                <a:gd name="T4" fmla="*/ 34 w 68"/>
                <a:gd name="T5" fmla="*/ 27 h 53"/>
                <a:gd name="T6" fmla="*/ 20 w 68"/>
                <a:gd name="T7" fmla="*/ 0 h 53"/>
                <a:gd name="T8" fmla="*/ 20 w 68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53"/>
                <a:gd name="T17" fmla="*/ 68 w 68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53">
                  <a:moveTo>
                    <a:pt x="40" y="0"/>
                  </a:moveTo>
                  <a:lnTo>
                    <a:pt x="0" y="53"/>
                  </a:lnTo>
                  <a:lnTo>
                    <a:pt x="68" y="5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D9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7" name="Freeform 75"/>
            <p:cNvSpPr>
              <a:spLocks/>
            </p:cNvSpPr>
            <p:nvPr/>
          </p:nvSpPr>
          <p:spPr bwMode="auto">
            <a:xfrm>
              <a:off x="2791" y="3346"/>
              <a:ext cx="439" cy="35"/>
            </a:xfrm>
            <a:custGeom>
              <a:avLst/>
              <a:gdLst>
                <a:gd name="T0" fmla="*/ 4 w 878"/>
                <a:gd name="T1" fmla="*/ 0 h 70"/>
                <a:gd name="T2" fmla="*/ 439 w 878"/>
                <a:gd name="T3" fmla="*/ 0 h 70"/>
                <a:gd name="T4" fmla="*/ 117 w 878"/>
                <a:gd name="T5" fmla="*/ 35 h 70"/>
                <a:gd name="T6" fmla="*/ 0 w 878"/>
                <a:gd name="T7" fmla="*/ 21 h 70"/>
                <a:gd name="T8" fmla="*/ 4 w 878"/>
                <a:gd name="T9" fmla="*/ 0 h 70"/>
                <a:gd name="T10" fmla="*/ 4 w 878"/>
                <a:gd name="T11" fmla="*/ 0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8"/>
                <a:gd name="T19" fmla="*/ 0 h 70"/>
                <a:gd name="T20" fmla="*/ 878 w 878"/>
                <a:gd name="T21" fmla="*/ 70 h 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8" h="70">
                  <a:moveTo>
                    <a:pt x="8" y="0"/>
                  </a:moveTo>
                  <a:lnTo>
                    <a:pt x="878" y="0"/>
                  </a:lnTo>
                  <a:lnTo>
                    <a:pt x="234" y="70"/>
                  </a:lnTo>
                  <a:lnTo>
                    <a:pt x="0" y="4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8" name="Freeform 76"/>
            <p:cNvSpPr>
              <a:spLocks/>
            </p:cNvSpPr>
            <p:nvPr/>
          </p:nvSpPr>
          <p:spPr bwMode="auto">
            <a:xfrm>
              <a:off x="1299" y="2676"/>
              <a:ext cx="101" cy="54"/>
            </a:xfrm>
            <a:custGeom>
              <a:avLst/>
              <a:gdLst>
                <a:gd name="T0" fmla="*/ 101 w 201"/>
                <a:gd name="T1" fmla="*/ 0 h 108"/>
                <a:gd name="T2" fmla="*/ 71 w 201"/>
                <a:gd name="T3" fmla="*/ 16 h 108"/>
                <a:gd name="T4" fmla="*/ 33 w 201"/>
                <a:gd name="T5" fmla="*/ 14 h 108"/>
                <a:gd name="T6" fmla="*/ 0 w 201"/>
                <a:gd name="T7" fmla="*/ 37 h 108"/>
                <a:gd name="T8" fmla="*/ 34 w 201"/>
                <a:gd name="T9" fmla="*/ 37 h 108"/>
                <a:gd name="T10" fmla="*/ 50 w 201"/>
                <a:gd name="T11" fmla="*/ 49 h 108"/>
                <a:gd name="T12" fmla="*/ 65 w 201"/>
                <a:gd name="T13" fmla="*/ 54 h 108"/>
                <a:gd name="T14" fmla="*/ 65 w 201"/>
                <a:gd name="T15" fmla="*/ 39 h 108"/>
                <a:gd name="T16" fmla="*/ 90 w 201"/>
                <a:gd name="T17" fmla="*/ 28 h 108"/>
                <a:gd name="T18" fmla="*/ 101 w 201"/>
                <a:gd name="T19" fmla="*/ 0 h 108"/>
                <a:gd name="T20" fmla="*/ 101 w 201"/>
                <a:gd name="T21" fmla="*/ 0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1"/>
                <a:gd name="T34" fmla="*/ 0 h 108"/>
                <a:gd name="T35" fmla="*/ 201 w 201"/>
                <a:gd name="T36" fmla="*/ 108 h 1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1" h="108">
                  <a:moveTo>
                    <a:pt x="201" y="0"/>
                  </a:moveTo>
                  <a:lnTo>
                    <a:pt x="142" y="32"/>
                  </a:lnTo>
                  <a:lnTo>
                    <a:pt x="66" y="28"/>
                  </a:lnTo>
                  <a:lnTo>
                    <a:pt x="0" y="74"/>
                  </a:lnTo>
                  <a:lnTo>
                    <a:pt x="68" y="74"/>
                  </a:lnTo>
                  <a:lnTo>
                    <a:pt x="100" y="98"/>
                  </a:lnTo>
                  <a:lnTo>
                    <a:pt x="129" y="108"/>
                  </a:lnTo>
                  <a:lnTo>
                    <a:pt x="129" y="77"/>
                  </a:lnTo>
                  <a:lnTo>
                    <a:pt x="180" y="5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9" name="Freeform 77"/>
            <p:cNvSpPr>
              <a:spLocks/>
            </p:cNvSpPr>
            <p:nvPr/>
          </p:nvSpPr>
          <p:spPr bwMode="auto">
            <a:xfrm>
              <a:off x="1358" y="2599"/>
              <a:ext cx="77" cy="225"/>
            </a:xfrm>
            <a:custGeom>
              <a:avLst/>
              <a:gdLst>
                <a:gd name="T0" fmla="*/ 71 w 154"/>
                <a:gd name="T1" fmla="*/ 0 h 450"/>
                <a:gd name="T2" fmla="*/ 62 w 154"/>
                <a:gd name="T3" fmla="*/ 68 h 450"/>
                <a:gd name="T4" fmla="*/ 47 w 154"/>
                <a:gd name="T5" fmla="*/ 91 h 450"/>
                <a:gd name="T6" fmla="*/ 65 w 154"/>
                <a:gd name="T7" fmla="*/ 185 h 450"/>
                <a:gd name="T8" fmla="*/ 54 w 154"/>
                <a:gd name="T9" fmla="*/ 202 h 450"/>
                <a:gd name="T10" fmla="*/ 19 w 154"/>
                <a:gd name="T11" fmla="*/ 200 h 450"/>
                <a:gd name="T12" fmla="*/ 0 w 154"/>
                <a:gd name="T13" fmla="*/ 225 h 450"/>
                <a:gd name="T14" fmla="*/ 29 w 154"/>
                <a:gd name="T15" fmla="*/ 210 h 450"/>
                <a:gd name="T16" fmla="*/ 62 w 154"/>
                <a:gd name="T17" fmla="*/ 214 h 450"/>
                <a:gd name="T18" fmla="*/ 77 w 154"/>
                <a:gd name="T19" fmla="*/ 191 h 450"/>
                <a:gd name="T20" fmla="*/ 60 w 154"/>
                <a:gd name="T21" fmla="*/ 100 h 450"/>
                <a:gd name="T22" fmla="*/ 76 w 154"/>
                <a:gd name="T23" fmla="*/ 72 h 450"/>
                <a:gd name="T24" fmla="*/ 71 w 154"/>
                <a:gd name="T25" fmla="*/ 0 h 450"/>
                <a:gd name="T26" fmla="*/ 71 w 154"/>
                <a:gd name="T27" fmla="*/ 0 h 4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4"/>
                <a:gd name="T43" fmla="*/ 0 h 450"/>
                <a:gd name="T44" fmla="*/ 154 w 154"/>
                <a:gd name="T45" fmla="*/ 450 h 4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4" h="450">
                  <a:moveTo>
                    <a:pt x="141" y="0"/>
                  </a:moveTo>
                  <a:lnTo>
                    <a:pt x="124" y="136"/>
                  </a:lnTo>
                  <a:lnTo>
                    <a:pt x="95" y="182"/>
                  </a:lnTo>
                  <a:lnTo>
                    <a:pt x="130" y="370"/>
                  </a:lnTo>
                  <a:lnTo>
                    <a:pt x="109" y="403"/>
                  </a:lnTo>
                  <a:lnTo>
                    <a:pt x="37" y="399"/>
                  </a:lnTo>
                  <a:lnTo>
                    <a:pt x="0" y="450"/>
                  </a:lnTo>
                  <a:lnTo>
                    <a:pt x="59" y="420"/>
                  </a:lnTo>
                  <a:lnTo>
                    <a:pt x="124" y="427"/>
                  </a:lnTo>
                  <a:lnTo>
                    <a:pt x="154" y="382"/>
                  </a:lnTo>
                  <a:lnTo>
                    <a:pt x="120" y="199"/>
                  </a:lnTo>
                  <a:lnTo>
                    <a:pt x="151" y="14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0" name="Freeform 78"/>
            <p:cNvSpPr>
              <a:spLocks/>
            </p:cNvSpPr>
            <p:nvPr/>
          </p:nvSpPr>
          <p:spPr bwMode="auto">
            <a:xfrm>
              <a:off x="1132" y="2868"/>
              <a:ext cx="48" cy="49"/>
            </a:xfrm>
            <a:custGeom>
              <a:avLst/>
              <a:gdLst>
                <a:gd name="T0" fmla="*/ 0 w 97"/>
                <a:gd name="T1" fmla="*/ 49 h 98"/>
                <a:gd name="T2" fmla="*/ 48 w 97"/>
                <a:gd name="T3" fmla="*/ 14 h 98"/>
                <a:gd name="T4" fmla="*/ 25 w 97"/>
                <a:gd name="T5" fmla="*/ 0 h 98"/>
                <a:gd name="T6" fmla="*/ 0 w 97"/>
                <a:gd name="T7" fmla="*/ 49 h 98"/>
                <a:gd name="T8" fmla="*/ 0 w 97"/>
                <a:gd name="T9" fmla="*/ 49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98"/>
                <a:gd name="T17" fmla="*/ 97 w 97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98">
                  <a:moveTo>
                    <a:pt x="0" y="98"/>
                  </a:moveTo>
                  <a:lnTo>
                    <a:pt x="97" y="28"/>
                  </a:lnTo>
                  <a:lnTo>
                    <a:pt x="51" y="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1" name="Freeform 79"/>
            <p:cNvSpPr>
              <a:spLocks/>
            </p:cNvSpPr>
            <p:nvPr/>
          </p:nvSpPr>
          <p:spPr bwMode="auto">
            <a:xfrm>
              <a:off x="1037" y="2565"/>
              <a:ext cx="100" cy="177"/>
            </a:xfrm>
            <a:custGeom>
              <a:avLst/>
              <a:gdLst>
                <a:gd name="T0" fmla="*/ 100 w 200"/>
                <a:gd name="T1" fmla="*/ 59 h 356"/>
                <a:gd name="T2" fmla="*/ 90 w 200"/>
                <a:gd name="T3" fmla="*/ 24 h 356"/>
                <a:gd name="T4" fmla="*/ 42 w 200"/>
                <a:gd name="T5" fmla="*/ 0 h 356"/>
                <a:gd name="T6" fmla="*/ 19 w 200"/>
                <a:gd name="T7" fmla="*/ 17 h 356"/>
                <a:gd name="T8" fmla="*/ 0 w 200"/>
                <a:gd name="T9" fmla="*/ 108 h 356"/>
                <a:gd name="T10" fmla="*/ 33 w 200"/>
                <a:gd name="T11" fmla="*/ 177 h 356"/>
                <a:gd name="T12" fmla="*/ 77 w 200"/>
                <a:gd name="T13" fmla="*/ 167 h 356"/>
                <a:gd name="T14" fmla="*/ 30 w 200"/>
                <a:gd name="T15" fmla="*/ 144 h 356"/>
                <a:gd name="T16" fmla="*/ 16 w 200"/>
                <a:gd name="T17" fmla="*/ 80 h 356"/>
                <a:gd name="T18" fmla="*/ 42 w 200"/>
                <a:gd name="T19" fmla="*/ 17 h 356"/>
                <a:gd name="T20" fmla="*/ 71 w 200"/>
                <a:gd name="T21" fmla="*/ 24 h 356"/>
                <a:gd name="T22" fmla="*/ 100 w 200"/>
                <a:gd name="T23" fmla="*/ 59 h 356"/>
                <a:gd name="T24" fmla="*/ 100 w 200"/>
                <a:gd name="T25" fmla="*/ 59 h 3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0"/>
                <a:gd name="T40" fmla="*/ 0 h 356"/>
                <a:gd name="T41" fmla="*/ 200 w 200"/>
                <a:gd name="T42" fmla="*/ 356 h 3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0" h="356">
                  <a:moveTo>
                    <a:pt x="200" y="118"/>
                  </a:moveTo>
                  <a:lnTo>
                    <a:pt x="179" y="48"/>
                  </a:lnTo>
                  <a:lnTo>
                    <a:pt x="84" y="0"/>
                  </a:lnTo>
                  <a:lnTo>
                    <a:pt x="38" y="34"/>
                  </a:lnTo>
                  <a:lnTo>
                    <a:pt x="0" y="217"/>
                  </a:lnTo>
                  <a:lnTo>
                    <a:pt x="66" y="356"/>
                  </a:lnTo>
                  <a:lnTo>
                    <a:pt x="154" y="335"/>
                  </a:lnTo>
                  <a:lnTo>
                    <a:pt x="61" y="289"/>
                  </a:lnTo>
                  <a:lnTo>
                    <a:pt x="32" y="160"/>
                  </a:lnTo>
                  <a:lnTo>
                    <a:pt x="84" y="34"/>
                  </a:lnTo>
                  <a:lnTo>
                    <a:pt x="141" y="48"/>
                  </a:lnTo>
                  <a:lnTo>
                    <a:pt x="200" y="1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2" name="Freeform 80"/>
            <p:cNvSpPr>
              <a:spLocks/>
            </p:cNvSpPr>
            <p:nvPr/>
          </p:nvSpPr>
          <p:spPr bwMode="auto">
            <a:xfrm>
              <a:off x="1065" y="2599"/>
              <a:ext cx="68" cy="91"/>
            </a:xfrm>
            <a:custGeom>
              <a:avLst/>
              <a:gdLst>
                <a:gd name="T0" fmla="*/ 68 w 135"/>
                <a:gd name="T1" fmla="*/ 33 h 182"/>
                <a:gd name="T2" fmla="*/ 49 w 135"/>
                <a:gd name="T3" fmla="*/ 35 h 182"/>
                <a:gd name="T4" fmla="*/ 24 w 135"/>
                <a:gd name="T5" fmla="*/ 0 h 182"/>
                <a:gd name="T6" fmla="*/ 0 w 135"/>
                <a:gd name="T7" fmla="*/ 40 h 182"/>
                <a:gd name="T8" fmla="*/ 24 w 135"/>
                <a:gd name="T9" fmla="*/ 33 h 182"/>
                <a:gd name="T10" fmla="*/ 38 w 135"/>
                <a:gd name="T11" fmla="*/ 47 h 182"/>
                <a:gd name="T12" fmla="*/ 12 w 135"/>
                <a:gd name="T13" fmla="*/ 61 h 182"/>
                <a:gd name="T14" fmla="*/ 24 w 135"/>
                <a:gd name="T15" fmla="*/ 91 h 182"/>
                <a:gd name="T16" fmla="*/ 33 w 135"/>
                <a:gd name="T17" fmla="*/ 70 h 182"/>
                <a:gd name="T18" fmla="*/ 55 w 135"/>
                <a:gd name="T19" fmla="*/ 61 h 182"/>
                <a:gd name="T20" fmla="*/ 68 w 135"/>
                <a:gd name="T21" fmla="*/ 33 h 182"/>
                <a:gd name="T22" fmla="*/ 68 w 135"/>
                <a:gd name="T23" fmla="*/ 33 h 18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5"/>
                <a:gd name="T37" fmla="*/ 0 h 182"/>
                <a:gd name="T38" fmla="*/ 135 w 135"/>
                <a:gd name="T39" fmla="*/ 182 h 18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5" h="182">
                  <a:moveTo>
                    <a:pt x="135" y="66"/>
                  </a:moveTo>
                  <a:lnTo>
                    <a:pt x="97" y="70"/>
                  </a:lnTo>
                  <a:lnTo>
                    <a:pt x="47" y="0"/>
                  </a:lnTo>
                  <a:lnTo>
                    <a:pt x="0" y="79"/>
                  </a:lnTo>
                  <a:lnTo>
                    <a:pt x="47" y="66"/>
                  </a:lnTo>
                  <a:lnTo>
                    <a:pt x="76" y="95"/>
                  </a:lnTo>
                  <a:lnTo>
                    <a:pt x="23" y="123"/>
                  </a:lnTo>
                  <a:lnTo>
                    <a:pt x="47" y="182"/>
                  </a:lnTo>
                  <a:lnTo>
                    <a:pt x="65" y="140"/>
                  </a:lnTo>
                  <a:lnTo>
                    <a:pt x="110" y="123"/>
                  </a:lnTo>
                  <a:lnTo>
                    <a:pt x="135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3" name="Freeform 81"/>
            <p:cNvSpPr>
              <a:spLocks/>
            </p:cNvSpPr>
            <p:nvPr/>
          </p:nvSpPr>
          <p:spPr bwMode="auto">
            <a:xfrm>
              <a:off x="1103" y="2851"/>
              <a:ext cx="249" cy="72"/>
            </a:xfrm>
            <a:custGeom>
              <a:avLst/>
              <a:gdLst>
                <a:gd name="T0" fmla="*/ 249 w 496"/>
                <a:gd name="T1" fmla="*/ 0 h 145"/>
                <a:gd name="T2" fmla="*/ 231 w 496"/>
                <a:gd name="T3" fmla="*/ 19 h 145"/>
                <a:gd name="T4" fmla="*/ 222 w 496"/>
                <a:gd name="T5" fmla="*/ 56 h 145"/>
                <a:gd name="T6" fmla="*/ 186 w 496"/>
                <a:gd name="T7" fmla="*/ 72 h 145"/>
                <a:gd name="T8" fmla="*/ 0 w 496"/>
                <a:gd name="T9" fmla="*/ 19 h 145"/>
                <a:gd name="T10" fmla="*/ 72 w 496"/>
                <a:gd name="T11" fmla="*/ 17 h 145"/>
                <a:gd name="T12" fmla="*/ 178 w 496"/>
                <a:gd name="T13" fmla="*/ 49 h 145"/>
                <a:gd name="T14" fmla="*/ 249 w 496"/>
                <a:gd name="T15" fmla="*/ 0 h 145"/>
                <a:gd name="T16" fmla="*/ 249 w 496"/>
                <a:gd name="T17" fmla="*/ 0 h 1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6"/>
                <a:gd name="T28" fmla="*/ 0 h 145"/>
                <a:gd name="T29" fmla="*/ 496 w 496"/>
                <a:gd name="T30" fmla="*/ 145 h 1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6" h="145">
                  <a:moveTo>
                    <a:pt x="496" y="0"/>
                  </a:moveTo>
                  <a:lnTo>
                    <a:pt x="460" y="38"/>
                  </a:lnTo>
                  <a:lnTo>
                    <a:pt x="443" y="113"/>
                  </a:lnTo>
                  <a:lnTo>
                    <a:pt x="371" y="145"/>
                  </a:lnTo>
                  <a:lnTo>
                    <a:pt x="0" y="38"/>
                  </a:lnTo>
                  <a:lnTo>
                    <a:pt x="143" y="35"/>
                  </a:lnTo>
                  <a:lnTo>
                    <a:pt x="355" y="99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4" name="Freeform 82"/>
            <p:cNvSpPr>
              <a:spLocks/>
            </p:cNvSpPr>
            <p:nvPr/>
          </p:nvSpPr>
          <p:spPr bwMode="auto">
            <a:xfrm>
              <a:off x="1083" y="2546"/>
              <a:ext cx="251" cy="130"/>
            </a:xfrm>
            <a:custGeom>
              <a:avLst/>
              <a:gdLst>
                <a:gd name="T0" fmla="*/ 238 w 502"/>
                <a:gd name="T1" fmla="*/ 0 h 259"/>
                <a:gd name="T2" fmla="*/ 251 w 502"/>
                <a:gd name="T3" fmla="*/ 14 h 259"/>
                <a:gd name="T4" fmla="*/ 234 w 502"/>
                <a:gd name="T5" fmla="*/ 32 h 259"/>
                <a:gd name="T6" fmla="*/ 238 w 502"/>
                <a:gd name="T7" fmla="*/ 51 h 259"/>
                <a:gd name="T8" fmla="*/ 201 w 502"/>
                <a:gd name="T9" fmla="*/ 69 h 259"/>
                <a:gd name="T10" fmla="*/ 175 w 502"/>
                <a:gd name="T11" fmla="*/ 94 h 259"/>
                <a:gd name="T12" fmla="*/ 123 w 502"/>
                <a:gd name="T13" fmla="*/ 100 h 259"/>
                <a:gd name="T14" fmla="*/ 96 w 502"/>
                <a:gd name="T15" fmla="*/ 130 h 259"/>
                <a:gd name="T16" fmla="*/ 59 w 502"/>
                <a:gd name="T17" fmla="*/ 88 h 259"/>
                <a:gd name="T18" fmla="*/ 63 w 502"/>
                <a:gd name="T19" fmla="*/ 60 h 259"/>
                <a:gd name="T20" fmla="*/ 0 w 502"/>
                <a:gd name="T21" fmla="*/ 23 h 259"/>
                <a:gd name="T22" fmla="*/ 67 w 502"/>
                <a:gd name="T23" fmla="*/ 27 h 259"/>
                <a:gd name="T24" fmla="*/ 119 w 502"/>
                <a:gd name="T25" fmla="*/ 23 h 259"/>
                <a:gd name="T26" fmla="*/ 75 w 502"/>
                <a:gd name="T27" fmla="*/ 44 h 259"/>
                <a:gd name="T28" fmla="*/ 119 w 502"/>
                <a:gd name="T29" fmla="*/ 51 h 259"/>
                <a:gd name="T30" fmla="*/ 173 w 502"/>
                <a:gd name="T31" fmla="*/ 49 h 259"/>
                <a:gd name="T32" fmla="*/ 196 w 502"/>
                <a:gd name="T33" fmla="*/ 46 h 259"/>
                <a:gd name="T34" fmla="*/ 151 w 502"/>
                <a:gd name="T35" fmla="*/ 23 h 259"/>
                <a:gd name="T36" fmla="*/ 203 w 502"/>
                <a:gd name="T37" fmla="*/ 0 h 259"/>
                <a:gd name="T38" fmla="*/ 238 w 502"/>
                <a:gd name="T39" fmla="*/ 0 h 259"/>
                <a:gd name="T40" fmla="*/ 238 w 502"/>
                <a:gd name="T41" fmla="*/ 0 h 2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2"/>
                <a:gd name="T64" fmla="*/ 0 h 259"/>
                <a:gd name="T65" fmla="*/ 502 w 502"/>
                <a:gd name="T66" fmla="*/ 259 h 2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2" h="259">
                  <a:moveTo>
                    <a:pt x="475" y="0"/>
                  </a:moveTo>
                  <a:lnTo>
                    <a:pt x="502" y="28"/>
                  </a:lnTo>
                  <a:lnTo>
                    <a:pt x="468" y="63"/>
                  </a:lnTo>
                  <a:lnTo>
                    <a:pt x="475" y="101"/>
                  </a:lnTo>
                  <a:lnTo>
                    <a:pt x="401" y="137"/>
                  </a:lnTo>
                  <a:lnTo>
                    <a:pt x="350" y="188"/>
                  </a:lnTo>
                  <a:lnTo>
                    <a:pt x="245" y="200"/>
                  </a:lnTo>
                  <a:lnTo>
                    <a:pt x="192" y="259"/>
                  </a:lnTo>
                  <a:lnTo>
                    <a:pt x="118" y="175"/>
                  </a:lnTo>
                  <a:lnTo>
                    <a:pt x="126" y="120"/>
                  </a:lnTo>
                  <a:lnTo>
                    <a:pt x="0" y="46"/>
                  </a:lnTo>
                  <a:lnTo>
                    <a:pt x="133" y="53"/>
                  </a:lnTo>
                  <a:lnTo>
                    <a:pt x="238" y="46"/>
                  </a:lnTo>
                  <a:lnTo>
                    <a:pt x="150" y="87"/>
                  </a:lnTo>
                  <a:lnTo>
                    <a:pt x="238" y="101"/>
                  </a:lnTo>
                  <a:lnTo>
                    <a:pt x="346" y="97"/>
                  </a:lnTo>
                  <a:lnTo>
                    <a:pt x="392" y="91"/>
                  </a:lnTo>
                  <a:lnTo>
                    <a:pt x="301" y="46"/>
                  </a:lnTo>
                  <a:lnTo>
                    <a:pt x="405" y="0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5" name="Freeform 83"/>
            <p:cNvSpPr>
              <a:spLocks/>
            </p:cNvSpPr>
            <p:nvPr/>
          </p:nvSpPr>
          <p:spPr bwMode="auto">
            <a:xfrm>
              <a:off x="1012" y="2623"/>
              <a:ext cx="37" cy="79"/>
            </a:xfrm>
            <a:custGeom>
              <a:avLst/>
              <a:gdLst>
                <a:gd name="T0" fmla="*/ 37 w 75"/>
                <a:gd name="T1" fmla="*/ 0 h 158"/>
                <a:gd name="T2" fmla="*/ 0 w 75"/>
                <a:gd name="T3" fmla="*/ 38 h 158"/>
                <a:gd name="T4" fmla="*/ 0 w 75"/>
                <a:gd name="T5" fmla="*/ 65 h 158"/>
                <a:gd name="T6" fmla="*/ 21 w 75"/>
                <a:gd name="T7" fmla="*/ 79 h 158"/>
                <a:gd name="T8" fmla="*/ 37 w 75"/>
                <a:gd name="T9" fmla="*/ 0 h 158"/>
                <a:gd name="T10" fmla="*/ 37 w 75"/>
                <a:gd name="T11" fmla="*/ 0 h 1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158"/>
                <a:gd name="T20" fmla="*/ 75 w 75"/>
                <a:gd name="T21" fmla="*/ 158 h 1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158">
                  <a:moveTo>
                    <a:pt x="75" y="0"/>
                  </a:moveTo>
                  <a:lnTo>
                    <a:pt x="0" y="76"/>
                  </a:lnTo>
                  <a:lnTo>
                    <a:pt x="0" y="129"/>
                  </a:lnTo>
                  <a:lnTo>
                    <a:pt x="42" y="158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6" name="Freeform 84"/>
            <p:cNvSpPr>
              <a:spLocks/>
            </p:cNvSpPr>
            <p:nvPr/>
          </p:nvSpPr>
          <p:spPr bwMode="auto">
            <a:xfrm>
              <a:off x="910" y="2277"/>
              <a:ext cx="263" cy="427"/>
            </a:xfrm>
            <a:custGeom>
              <a:avLst/>
              <a:gdLst>
                <a:gd name="T0" fmla="*/ 102 w 527"/>
                <a:gd name="T1" fmla="*/ 427 h 854"/>
                <a:gd name="T2" fmla="*/ 64 w 527"/>
                <a:gd name="T3" fmla="*/ 411 h 854"/>
                <a:gd name="T4" fmla="*/ 49 w 527"/>
                <a:gd name="T5" fmla="*/ 381 h 854"/>
                <a:gd name="T6" fmla="*/ 39 w 527"/>
                <a:gd name="T7" fmla="*/ 402 h 854"/>
                <a:gd name="T8" fmla="*/ 4 w 527"/>
                <a:gd name="T9" fmla="*/ 357 h 854"/>
                <a:gd name="T10" fmla="*/ 0 w 527"/>
                <a:gd name="T11" fmla="*/ 306 h 854"/>
                <a:gd name="T12" fmla="*/ 27 w 527"/>
                <a:gd name="T13" fmla="*/ 246 h 854"/>
                <a:gd name="T14" fmla="*/ 33 w 527"/>
                <a:gd name="T15" fmla="*/ 150 h 854"/>
                <a:gd name="T16" fmla="*/ 96 w 527"/>
                <a:gd name="T17" fmla="*/ 38 h 854"/>
                <a:gd name="T18" fmla="*/ 204 w 527"/>
                <a:gd name="T19" fmla="*/ 0 h 854"/>
                <a:gd name="T20" fmla="*/ 263 w 527"/>
                <a:gd name="T21" fmla="*/ 14 h 854"/>
                <a:gd name="T22" fmla="*/ 171 w 527"/>
                <a:gd name="T23" fmla="*/ 31 h 854"/>
                <a:gd name="T24" fmla="*/ 108 w 527"/>
                <a:gd name="T25" fmla="*/ 61 h 854"/>
                <a:gd name="T26" fmla="*/ 66 w 527"/>
                <a:gd name="T27" fmla="*/ 140 h 854"/>
                <a:gd name="T28" fmla="*/ 63 w 527"/>
                <a:gd name="T29" fmla="*/ 196 h 854"/>
                <a:gd name="T30" fmla="*/ 29 w 527"/>
                <a:gd name="T31" fmla="*/ 273 h 854"/>
                <a:gd name="T32" fmla="*/ 64 w 527"/>
                <a:gd name="T33" fmla="*/ 257 h 854"/>
                <a:gd name="T34" fmla="*/ 25 w 527"/>
                <a:gd name="T35" fmla="*/ 311 h 854"/>
                <a:gd name="T36" fmla="*/ 26 w 527"/>
                <a:gd name="T37" fmla="*/ 355 h 854"/>
                <a:gd name="T38" fmla="*/ 50 w 527"/>
                <a:gd name="T39" fmla="*/ 342 h 854"/>
                <a:gd name="T40" fmla="*/ 73 w 527"/>
                <a:gd name="T41" fmla="*/ 392 h 854"/>
                <a:gd name="T42" fmla="*/ 102 w 527"/>
                <a:gd name="T43" fmla="*/ 427 h 854"/>
                <a:gd name="T44" fmla="*/ 102 w 527"/>
                <a:gd name="T45" fmla="*/ 427 h 8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27"/>
                <a:gd name="T70" fmla="*/ 0 h 854"/>
                <a:gd name="T71" fmla="*/ 527 w 527"/>
                <a:gd name="T72" fmla="*/ 854 h 8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27" h="854">
                  <a:moveTo>
                    <a:pt x="205" y="854"/>
                  </a:moveTo>
                  <a:lnTo>
                    <a:pt x="129" y="821"/>
                  </a:lnTo>
                  <a:lnTo>
                    <a:pt x="99" y="762"/>
                  </a:lnTo>
                  <a:lnTo>
                    <a:pt x="78" y="804"/>
                  </a:lnTo>
                  <a:lnTo>
                    <a:pt x="8" y="713"/>
                  </a:lnTo>
                  <a:lnTo>
                    <a:pt x="0" y="612"/>
                  </a:lnTo>
                  <a:lnTo>
                    <a:pt x="55" y="492"/>
                  </a:lnTo>
                  <a:lnTo>
                    <a:pt x="67" y="300"/>
                  </a:lnTo>
                  <a:lnTo>
                    <a:pt x="192" y="76"/>
                  </a:lnTo>
                  <a:lnTo>
                    <a:pt x="409" y="0"/>
                  </a:lnTo>
                  <a:lnTo>
                    <a:pt x="527" y="28"/>
                  </a:lnTo>
                  <a:lnTo>
                    <a:pt x="342" y="63"/>
                  </a:lnTo>
                  <a:lnTo>
                    <a:pt x="217" y="122"/>
                  </a:lnTo>
                  <a:lnTo>
                    <a:pt x="133" y="279"/>
                  </a:lnTo>
                  <a:lnTo>
                    <a:pt x="126" y="392"/>
                  </a:lnTo>
                  <a:lnTo>
                    <a:pt x="59" y="546"/>
                  </a:lnTo>
                  <a:lnTo>
                    <a:pt x="129" y="513"/>
                  </a:lnTo>
                  <a:lnTo>
                    <a:pt x="50" y="622"/>
                  </a:lnTo>
                  <a:lnTo>
                    <a:pt x="53" y="709"/>
                  </a:lnTo>
                  <a:lnTo>
                    <a:pt x="101" y="684"/>
                  </a:lnTo>
                  <a:lnTo>
                    <a:pt x="147" y="783"/>
                  </a:lnTo>
                  <a:lnTo>
                    <a:pt x="205" y="8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7" name="Freeform 85"/>
            <p:cNvSpPr>
              <a:spLocks/>
            </p:cNvSpPr>
            <p:nvPr/>
          </p:nvSpPr>
          <p:spPr bwMode="auto">
            <a:xfrm>
              <a:off x="1116" y="2274"/>
              <a:ext cx="415" cy="335"/>
            </a:xfrm>
            <a:custGeom>
              <a:avLst/>
              <a:gdLst>
                <a:gd name="T0" fmla="*/ 59 w 830"/>
                <a:gd name="T1" fmla="*/ 0 h 671"/>
                <a:gd name="T2" fmla="*/ 163 w 830"/>
                <a:gd name="T3" fmla="*/ 10 h 671"/>
                <a:gd name="T4" fmla="*/ 280 w 830"/>
                <a:gd name="T5" fmla="*/ 66 h 671"/>
                <a:gd name="T6" fmla="*/ 355 w 830"/>
                <a:gd name="T7" fmla="*/ 181 h 671"/>
                <a:gd name="T8" fmla="*/ 410 w 830"/>
                <a:gd name="T9" fmla="*/ 236 h 671"/>
                <a:gd name="T10" fmla="*/ 415 w 830"/>
                <a:gd name="T11" fmla="*/ 289 h 671"/>
                <a:gd name="T12" fmla="*/ 384 w 830"/>
                <a:gd name="T13" fmla="*/ 308 h 671"/>
                <a:gd name="T14" fmla="*/ 361 w 830"/>
                <a:gd name="T15" fmla="*/ 335 h 671"/>
                <a:gd name="T16" fmla="*/ 305 w 830"/>
                <a:gd name="T17" fmla="*/ 329 h 671"/>
                <a:gd name="T18" fmla="*/ 357 w 830"/>
                <a:gd name="T19" fmla="*/ 315 h 671"/>
                <a:gd name="T20" fmla="*/ 286 w 830"/>
                <a:gd name="T21" fmla="*/ 302 h 671"/>
                <a:gd name="T22" fmla="*/ 228 w 830"/>
                <a:gd name="T23" fmla="*/ 271 h 671"/>
                <a:gd name="T24" fmla="*/ 302 w 830"/>
                <a:gd name="T25" fmla="*/ 275 h 671"/>
                <a:gd name="T26" fmla="*/ 372 w 830"/>
                <a:gd name="T27" fmla="*/ 257 h 671"/>
                <a:gd name="T28" fmla="*/ 336 w 830"/>
                <a:gd name="T29" fmla="*/ 238 h 671"/>
                <a:gd name="T30" fmla="*/ 376 w 830"/>
                <a:gd name="T31" fmla="*/ 224 h 671"/>
                <a:gd name="T32" fmla="*/ 340 w 830"/>
                <a:gd name="T33" fmla="*/ 194 h 671"/>
                <a:gd name="T34" fmla="*/ 283 w 830"/>
                <a:gd name="T35" fmla="*/ 95 h 671"/>
                <a:gd name="T36" fmla="*/ 167 w 830"/>
                <a:gd name="T37" fmla="*/ 37 h 671"/>
                <a:gd name="T38" fmla="*/ 108 w 830"/>
                <a:gd name="T39" fmla="*/ 33 h 671"/>
                <a:gd name="T40" fmla="*/ 98 w 830"/>
                <a:gd name="T41" fmla="*/ 67 h 671"/>
                <a:gd name="T42" fmla="*/ 0 w 830"/>
                <a:gd name="T43" fmla="*/ 19 h 671"/>
                <a:gd name="T44" fmla="*/ 59 w 830"/>
                <a:gd name="T45" fmla="*/ 0 h 671"/>
                <a:gd name="T46" fmla="*/ 59 w 830"/>
                <a:gd name="T47" fmla="*/ 0 h 6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0"/>
                <a:gd name="T73" fmla="*/ 0 h 671"/>
                <a:gd name="T74" fmla="*/ 830 w 830"/>
                <a:gd name="T75" fmla="*/ 671 h 67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0" h="671">
                  <a:moveTo>
                    <a:pt x="118" y="0"/>
                  </a:moveTo>
                  <a:lnTo>
                    <a:pt x="325" y="21"/>
                  </a:lnTo>
                  <a:lnTo>
                    <a:pt x="559" y="133"/>
                  </a:lnTo>
                  <a:lnTo>
                    <a:pt x="709" y="362"/>
                  </a:lnTo>
                  <a:lnTo>
                    <a:pt x="819" y="472"/>
                  </a:lnTo>
                  <a:lnTo>
                    <a:pt x="830" y="578"/>
                  </a:lnTo>
                  <a:lnTo>
                    <a:pt x="768" y="616"/>
                  </a:lnTo>
                  <a:lnTo>
                    <a:pt x="722" y="671"/>
                  </a:lnTo>
                  <a:lnTo>
                    <a:pt x="610" y="658"/>
                  </a:lnTo>
                  <a:lnTo>
                    <a:pt x="713" y="630"/>
                  </a:lnTo>
                  <a:lnTo>
                    <a:pt x="572" y="605"/>
                  </a:lnTo>
                  <a:lnTo>
                    <a:pt x="456" y="542"/>
                  </a:lnTo>
                  <a:lnTo>
                    <a:pt x="604" y="550"/>
                  </a:lnTo>
                  <a:lnTo>
                    <a:pt x="743" y="514"/>
                  </a:lnTo>
                  <a:lnTo>
                    <a:pt x="671" y="476"/>
                  </a:lnTo>
                  <a:lnTo>
                    <a:pt x="751" y="449"/>
                  </a:lnTo>
                  <a:lnTo>
                    <a:pt x="680" y="388"/>
                  </a:lnTo>
                  <a:lnTo>
                    <a:pt x="566" y="190"/>
                  </a:lnTo>
                  <a:lnTo>
                    <a:pt x="334" y="74"/>
                  </a:lnTo>
                  <a:lnTo>
                    <a:pt x="216" y="67"/>
                  </a:lnTo>
                  <a:lnTo>
                    <a:pt x="195" y="135"/>
                  </a:lnTo>
                  <a:lnTo>
                    <a:pt x="0" y="3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8" name="Freeform 86"/>
            <p:cNvSpPr>
              <a:spLocks/>
            </p:cNvSpPr>
            <p:nvPr/>
          </p:nvSpPr>
          <p:spPr bwMode="auto">
            <a:xfrm>
              <a:off x="1143" y="2438"/>
              <a:ext cx="209" cy="112"/>
            </a:xfrm>
            <a:custGeom>
              <a:avLst/>
              <a:gdLst>
                <a:gd name="T0" fmla="*/ 109 w 416"/>
                <a:gd name="T1" fmla="*/ 0 h 225"/>
                <a:gd name="T2" fmla="*/ 155 w 416"/>
                <a:gd name="T3" fmla="*/ 4 h 225"/>
                <a:gd name="T4" fmla="*/ 126 w 416"/>
                <a:gd name="T5" fmla="*/ 27 h 225"/>
                <a:gd name="T6" fmla="*/ 209 w 416"/>
                <a:gd name="T7" fmla="*/ 50 h 225"/>
                <a:gd name="T8" fmla="*/ 165 w 416"/>
                <a:gd name="T9" fmla="*/ 75 h 225"/>
                <a:gd name="T10" fmla="*/ 196 w 416"/>
                <a:gd name="T11" fmla="*/ 108 h 225"/>
                <a:gd name="T12" fmla="*/ 149 w 416"/>
                <a:gd name="T13" fmla="*/ 112 h 225"/>
                <a:gd name="T14" fmla="*/ 88 w 416"/>
                <a:gd name="T15" fmla="*/ 92 h 225"/>
                <a:gd name="T16" fmla="*/ 0 w 416"/>
                <a:gd name="T17" fmla="*/ 92 h 225"/>
                <a:gd name="T18" fmla="*/ 126 w 416"/>
                <a:gd name="T19" fmla="*/ 66 h 225"/>
                <a:gd name="T20" fmla="*/ 69 w 416"/>
                <a:gd name="T21" fmla="*/ 54 h 225"/>
                <a:gd name="T22" fmla="*/ 106 w 416"/>
                <a:gd name="T23" fmla="*/ 42 h 225"/>
                <a:gd name="T24" fmla="*/ 109 w 416"/>
                <a:gd name="T25" fmla="*/ 0 h 225"/>
                <a:gd name="T26" fmla="*/ 109 w 416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16"/>
                <a:gd name="T43" fmla="*/ 0 h 225"/>
                <a:gd name="T44" fmla="*/ 416 w 416"/>
                <a:gd name="T45" fmla="*/ 225 h 22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16" h="225">
                  <a:moveTo>
                    <a:pt x="217" y="0"/>
                  </a:moveTo>
                  <a:lnTo>
                    <a:pt x="308" y="8"/>
                  </a:lnTo>
                  <a:lnTo>
                    <a:pt x="251" y="55"/>
                  </a:lnTo>
                  <a:lnTo>
                    <a:pt x="416" y="101"/>
                  </a:lnTo>
                  <a:lnTo>
                    <a:pt x="329" y="150"/>
                  </a:lnTo>
                  <a:lnTo>
                    <a:pt x="391" y="217"/>
                  </a:lnTo>
                  <a:lnTo>
                    <a:pt x="296" y="225"/>
                  </a:lnTo>
                  <a:lnTo>
                    <a:pt x="175" y="185"/>
                  </a:lnTo>
                  <a:lnTo>
                    <a:pt x="0" y="185"/>
                  </a:lnTo>
                  <a:lnTo>
                    <a:pt x="251" y="133"/>
                  </a:lnTo>
                  <a:lnTo>
                    <a:pt x="137" y="109"/>
                  </a:lnTo>
                  <a:lnTo>
                    <a:pt x="211" y="8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9" name="Freeform 87"/>
            <p:cNvSpPr>
              <a:spLocks/>
            </p:cNvSpPr>
            <p:nvPr/>
          </p:nvSpPr>
          <p:spPr bwMode="auto">
            <a:xfrm>
              <a:off x="1112" y="2737"/>
              <a:ext cx="42" cy="97"/>
            </a:xfrm>
            <a:custGeom>
              <a:avLst/>
              <a:gdLst>
                <a:gd name="T0" fmla="*/ 6 w 84"/>
                <a:gd name="T1" fmla="*/ 0 h 194"/>
                <a:gd name="T2" fmla="*/ 42 w 84"/>
                <a:gd name="T3" fmla="*/ 97 h 194"/>
                <a:gd name="T4" fmla="*/ 0 w 84"/>
                <a:gd name="T5" fmla="*/ 53 h 194"/>
                <a:gd name="T6" fmla="*/ 6 w 84"/>
                <a:gd name="T7" fmla="*/ 0 h 194"/>
                <a:gd name="T8" fmla="*/ 6 w 84"/>
                <a:gd name="T9" fmla="*/ 0 h 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4"/>
                <a:gd name="T17" fmla="*/ 84 w 84"/>
                <a:gd name="T18" fmla="*/ 194 h 1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4">
                  <a:moveTo>
                    <a:pt x="12" y="0"/>
                  </a:moveTo>
                  <a:lnTo>
                    <a:pt x="84" y="194"/>
                  </a:lnTo>
                  <a:lnTo>
                    <a:pt x="0" y="10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80" name="Freeform 88"/>
            <p:cNvSpPr>
              <a:spLocks/>
            </p:cNvSpPr>
            <p:nvPr/>
          </p:nvSpPr>
          <p:spPr bwMode="auto">
            <a:xfrm>
              <a:off x="1312" y="2830"/>
              <a:ext cx="44" cy="17"/>
            </a:xfrm>
            <a:custGeom>
              <a:avLst/>
              <a:gdLst>
                <a:gd name="T0" fmla="*/ 44 w 90"/>
                <a:gd name="T1" fmla="*/ 0 h 34"/>
                <a:gd name="T2" fmla="*/ 17 w 90"/>
                <a:gd name="T3" fmla="*/ 9 h 34"/>
                <a:gd name="T4" fmla="*/ 0 w 90"/>
                <a:gd name="T5" fmla="*/ 17 h 34"/>
                <a:gd name="T6" fmla="*/ 38 w 90"/>
                <a:gd name="T7" fmla="*/ 11 h 34"/>
                <a:gd name="T8" fmla="*/ 44 w 90"/>
                <a:gd name="T9" fmla="*/ 0 h 34"/>
                <a:gd name="T10" fmla="*/ 44 w 90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0"/>
                <a:gd name="T19" fmla="*/ 0 h 34"/>
                <a:gd name="T20" fmla="*/ 90 w 90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0" h="34">
                  <a:moveTo>
                    <a:pt x="90" y="0"/>
                  </a:moveTo>
                  <a:lnTo>
                    <a:pt x="35" y="17"/>
                  </a:lnTo>
                  <a:lnTo>
                    <a:pt x="0" y="34"/>
                  </a:lnTo>
                  <a:lnTo>
                    <a:pt x="78" y="2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81" name="Freeform 89"/>
            <p:cNvSpPr>
              <a:spLocks/>
            </p:cNvSpPr>
            <p:nvPr/>
          </p:nvSpPr>
          <p:spPr bwMode="auto">
            <a:xfrm>
              <a:off x="1937" y="2451"/>
              <a:ext cx="93" cy="26"/>
            </a:xfrm>
            <a:custGeom>
              <a:avLst/>
              <a:gdLst>
                <a:gd name="T0" fmla="*/ 38 w 186"/>
                <a:gd name="T1" fmla="*/ 0 h 51"/>
                <a:gd name="T2" fmla="*/ 93 w 186"/>
                <a:gd name="T3" fmla="*/ 10 h 51"/>
                <a:gd name="T4" fmla="*/ 57 w 186"/>
                <a:gd name="T5" fmla="*/ 26 h 51"/>
                <a:gd name="T6" fmla="*/ 0 w 186"/>
                <a:gd name="T7" fmla="*/ 9 h 51"/>
                <a:gd name="T8" fmla="*/ 38 w 186"/>
                <a:gd name="T9" fmla="*/ 0 h 51"/>
                <a:gd name="T10" fmla="*/ 38 w 186"/>
                <a:gd name="T11" fmla="*/ 0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6"/>
                <a:gd name="T19" fmla="*/ 0 h 51"/>
                <a:gd name="T20" fmla="*/ 186 w 186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6" h="51">
                  <a:moveTo>
                    <a:pt x="76" y="0"/>
                  </a:moveTo>
                  <a:lnTo>
                    <a:pt x="186" y="19"/>
                  </a:lnTo>
                  <a:lnTo>
                    <a:pt x="114" y="51"/>
                  </a:lnTo>
                  <a:lnTo>
                    <a:pt x="0" y="17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82" name="Freeform 90"/>
            <p:cNvSpPr>
              <a:spLocks/>
            </p:cNvSpPr>
            <p:nvPr/>
          </p:nvSpPr>
          <p:spPr bwMode="auto">
            <a:xfrm>
              <a:off x="2063" y="2423"/>
              <a:ext cx="106" cy="122"/>
            </a:xfrm>
            <a:custGeom>
              <a:avLst/>
              <a:gdLst>
                <a:gd name="T0" fmla="*/ 0 w 213"/>
                <a:gd name="T1" fmla="*/ 54 h 243"/>
                <a:gd name="T2" fmla="*/ 2 w 213"/>
                <a:gd name="T3" fmla="*/ 0 h 243"/>
                <a:gd name="T4" fmla="*/ 30 w 213"/>
                <a:gd name="T5" fmla="*/ 40 h 243"/>
                <a:gd name="T6" fmla="*/ 70 w 213"/>
                <a:gd name="T7" fmla="*/ 32 h 243"/>
                <a:gd name="T8" fmla="*/ 106 w 213"/>
                <a:gd name="T9" fmla="*/ 32 h 243"/>
                <a:gd name="T10" fmla="*/ 53 w 213"/>
                <a:gd name="T11" fmla="*/ 57 h 243"/>
                <a:gd name="T12" fmla="*/ 42 w 213"/>
                <a:gd name="T13" fmla="*/ 74 h 243"/>
                <a:gd name="T14" fmla="*/ 87 w 213"/>
                <a:gd name="T15" fmla="*/ 74 h 243"/>
                <a:gd name="T16" fmla="*/ 58 w 213"/>
                <a:gd name="T17" fmla="*/ 94 h 243"/>
                <a:gd name="T18" fmla="*/ 38 w 213"/>
                <a:gd name="T19" fmla="*/ 89 h 243"/>
                <a:gd name="T20" fmla="*/ 63 w 213"/>
                <a:gd name="T21" fmla="*/ 113 h 243"/>
                <a:gd name="T22" fmla="*/ 36 w 213"/>
                <a:gd name="T23" fmla="*/ 122 h 243"/>
                <a:gd name="T24" fmla="*/ 7 w 213"/>
                <a:gd name="T25" fmla="*/ 85 h 243"/>
                <a:gd name="T26" fmla="*/ 19 w 213"/>
                <a:gd name="T27" fmla="*/ 54 h 243"/>
                <a:gd name="T28" fmla="*/ 0 w 213"/>
                <a:gd name="T29" fmla="*/ 54 h 243"/>
                <a:gd name="T30" fmla="*/ 0 w 213"/>
                <a:gd name="T31" fmla="*/ 54 h 2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3"/>
                <a:gd name="T49" fmla="*/ 0 h 243"/>
                <a:gd name="T50" fmla="*/ 213 w 213"/>
                <a:gd name="T51" fmla="*/ 243 h 24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3" h="243">
                  <a:moveTo>
                    <a:pt x="0" y="108"/>
                  </a:moveTo>
                  <a:lnTo>
                    <a:pt x="4" y="0"/>
                  </a:lnTo>
                  <a:lnTo>
                    <a:pt x="61" y="80"/>
                  </a:lnTo>
                  <a:lnTo>
                    <a:pt x="141" y="63"/>
                  </a:lnTo>
                  <a:lnTo>
                    <a:pt x="213" y="63"/>
                  </a:lnTo>
                  <a:lnTo>
                    <a:pt x="107" y="114"/>
                  </a:lnTo>
                  <a:lnTo>
                    <a:pt x="84" y="148"/>
                  </a:lnTo>
                  <a:lnTo>
                    <a:pt x="175" y="148"/>
                  </a:lnTo>
                  <a:lnTo>
                    <a:pt x="116" y="188"/>
                  </a:lnTo>
                  <a:lnTo>
                    <a:pt x="76" y="177"/>
                  </a:lnTo>
                  <a:lnTo>
                    <a:pt x="127" y="226"/>
                  </a:lnTo>
                  <a:lnTo>
                    <a:pt x="72" y="243"/>
                  </a:lnTo>
                  <a:lnTo>
                    <a:pt x="15" y="169"/>
                  </a:lnTo>
                  <a:lnTo>
                    <a:pt x="38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83" name="Freeform 91"/>
            <p:cNvSpPr>
              <a:spLocks/>
            </p:cNvSpPr>
            <p:nvPr/>
          </p:nvSpPr>
          <p:spPr bwMode="auto">
            <a:xfrm>
              <a:off x="1929" y="2495"/>
              <a:ext cx="94" cy="30"/>
            </a:xfrm>
            <a:custGeom>
              <a:avLst/>
              <a:gdLst>
                <a:gd name="T0" fmla="*/ 0 w 186"/>
                <a:gd name="T1" fmla="*/ 4 h 59"/>
                <a:gd name="T2" fmla="*/ 32 w 186"/>
                <a:gd name="T3" fmla="*/ 8 h 59"/>
                <a:gd name="T4" fmla="*/ 82 w 186"/>
                <a:gd name="T5" fmla="*/ 0 h 59"/>
                <a:gd name="T6" fmla="*/ 94 w 186"/>
                <a:gd name="T7" fmla="*/ 18 h 59"/>
                <a:gd name="T8" fmla="*/ 75 w 186"/>
                <a:gd name="T9" fmla="*/ 16 h 59"/>
                <a:gd name="T10" fmla="*/ 46 w 186"/>
                <a:gd name="T11" fmla="*/ 30 h 59"/>
                <a:gd name="T12" fmla="*/ 8 w 186"/>
                <a:gd name="T13" fmla="*/ 14 h 59"/>
                <a:gd name="T14" fmla="*/ 0 w 186"/>
                <a:gd name="T15" fmla="*/ 4 h 59"/>
                <a:gd name="T16" fmla="*/ 0 w 186"/>
                <a:gd name="T17" fmla="*/ 4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6"/>
                <a:gd name="T28" fmla="*/ 0 h 59"/>
                <a:gd name="T29" fmla="*/ 186 w 186"/>
                <a:gd name="T30" fmla="*/ 59 h 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6" h="59">
                  <a:moveTo>
                    <a:pt x="0" y="8"/>
                  </a:moveTo>
                  <a:lnTo>
                    <a:pt x="63" y="15"/>
                  </a:lnTo>
                  <a:lnTo>
                    <a:pt x="163" y="0"/>
                  </a:lnTo>
                  <a:lnTo>
                    <a:pt x="186" y="36"/>
                  </a:lnTo>
                  <a:lnTo>
                    <a:pt x="148" y="31"/>
                  </a:lnTo>
                  <a:lnTo>
                    <a:pt x="91" y="59"/>
                  </a:lnTo>
                  <a:lnTo>
                    <a:pt x="15" y="2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84" name="Freeform 92"/>
            <p:cNvSpPr>
              <a:spLocks/>
            </p:cNvSpPr>
            <p:nvPr/>
          </p:nvSpPr>
          <p:spPr bwMode="auto">
            <a:xfrm>
              <a:off x="1859" y="2145"/>
              <a:ext cx="276" cy="270"/>
            </a:xfrm>
            <a:custGeom>
              <a:avLst/>
              <a:gdLst>
                <a:gd name="T0" fmla="*/ 53 w 552"/>
                <a:gd name="T1" fmla="*/ 84 h 540"/>
                <a:gd name="T2" fmla="*/ 92 w 552"/>
                <a:gd name="T3" fmla="*/ 68 h 540"/>
                <a:gd name="T4" fmla="*/ 72 w 552"/>
                <a:gd name="T5" fmla="*/ 94 h 540"/>
                <a:gd name="T6" fmla="*/ 72 w 552"/>
                <a:gd name="T7" fmla="*/ 121 h 540"/>
                <a:gd name="T8" fmla="*/ 101 w 552"/>
                <a:gd name="T9" fmla="*/ 109 h 540"/>
                <a:gd name="T10" fmla="*/ 92 w 552"/>
                <a:gd name="T11" fmla="*/ 150 h 540"/>
                <a:gd name="T12" fmla="*/ 136 w 552"/>
                <a:gd name="T13" fmla="*/ 124 h 540"/>
                <a:gd name="T14" fmla="*/ 180 w 552"/>
                <a:gd name="T15" fmla="*/ 111 h 540"/>
                <a:gd name="T16" fmla="*/ 244 w 552"/>
                <a:gd name="T17" fmla="*/ 105 h 540"/>
                <a:gd name="T18" fmla="*/ 276 w 552"/>
                <a:gd name="T19" fmla="*/ 76 h 540"/>
                <a:gd name="T20" fmla="*/ 253 w 552"/>
                <a:gd name="T21" fmla="*/ 45 h 540"/>
                <a:gd name="T22" fmla="*/ 222 w 552"/>
                <a:gd name="T23" fmla="*/ 39 h 540"/>
                <a:gd name="T24" fmla="*/ 253 w 552"/>
                <a:gd name="T25" fmla="*/ 70 h 540"/>
                <a:gd name="T26" fmla="*/ 197 w 552"/>
                <a:gd name="T27" fmla="*/ 58 h 540"/>
                <a:gd name="T28" fmla="*/ 230 w 552"/>
                <a:gd name="T29" fmla="*/ 85 h 540"/>
                <a:gd name="T30" fmla="*/ 124 w 552"/>
                <a:gd name="T31" fmla="*/ 109 h 540"/>
                <a:gd name="T32" fmla="*/ 174 w 552"/>
                <a:gd name="T33" fmla="*/ 73 h 540"/>
                <a:gd name="T34" fmla="*/ 116 w 552"/>
                <a:gd name="T35" fmla="*/ 82 h 540"/>
                <a:gd name="T36" fmla="*/ 160 w 552"/>
                <a:gd name="T37" fmla="*/ 42 h 540"/>
                <a:gd name="T38" fmla="*/ 96 w 552"/>
                <a:gd name="T39" fmla="*/ 40 h 540"/>
                <a:gd name="T40" fmla="*/ 142 w 552"/>
                <a:gd name="T41" fmla="*/ 0 h 540"/>
                <a:gd name="T42" fmla="*/ 73 w 552"/>
                <a:gd name="T43" fmla="*/ 28 h 540"/>
                <a:gd name="T44" fmla="*/ 26 w 552"/>
                <a:gd name="T45" fmla="*/ 98 h 540"/>
                <a:gd name="T46" fmla="*/ 27 w 552"/>
                <a:gd name="T47" fmla="*/ 153 h 540"/>
                <a:gd name="T48" fmla="*/ 0 w 552"/>
                <a:gd name="T49" fmla="*/ 212 h 540"/>
                <a:gd name="T50" fmla="*/ 0 w 552"/>
                <a:gd name="T51" fmla="*/ 270 h 540"/>
                <a:gd name="T52" fmla="*/ 45 w 552"/>
                <a:gd name="T53" fmla="*/ 140 h 540"/>
                <a:gd name="T54" fmla="*/ 53 w 552"/>
                <a:gd name="T55" fmla="*/ 84 h 540"/>
                <a:gd name="T56" fmla="*/ 53 w 552"/>
                <a:gd name="T57" fmla="*/ 84 h 54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52"/>
                <a:gd name="T88" fmla="*/ 0 h 540"/>
                <a:gd name="T89" fmla="*/ 552 w 552"/>
                <a:gd name="T90" fmla="*/ 540 h 54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52" h="540">
                  <a:moveTo>
                    <a:pt x="107" y="169"/>
                  </a:moveTo>
                  <a:lnTo>
                    <a:pt x="185" y="135"/>
                  </a:lnTo>
                  <a:lnTo>
                    <a:pt x="145" y="188"/>
                  </a:lnTo>
                  <a:lnTo>
                    <a:pt x="145" y="243"/>
                  </a:lnTo>
                  <a:lnTo>
                    <a:pt x="202" y="218"/>
                  </a:lnTo>
                  <a:lnTo>
                    <a:pt x="185" y="300"/>
                  </a:lnTo>
                  <a:lnTo>
                    <a:pt x="272" y="249"/>
                  </a:lnTo>
                  <a:lnTo>
                    <a:pt x="360" y="222"/>
                  </a:lnTo>
                  <a:lnTo>
                    <a:pt x="489" y="211"/>
                  </a:lnTo>
                  <a:lnTo>
                    <a:pt x="552" y="152"/>
                  </a:lnTo>
                  <a:lnTo>
                    <a:pt x="506" y="91"/>
                  </a:lnTo>
                  <a:lnTo>
                    <a:pt x="445" y="79"/>
                  </a:lnTo>
                  <a:lnTo>
                    <a:pt x="506" y="140"/>
                  </a:lnTo>
                  <a:lnTo>
                    <a:pt x="394" y="117"/>
                  </a:lnTo>
                  <a:lnTo>
                    <a:pt x="460" y="171"/>
                  </a:lnTo>
                  <a:lnTo>
                    <a:pt x="249" y="218"/>
                  </a:lnTo>
                  <a:lnTo>
                    <a:pt x="348" y="146"/>
                  </a:lnTo>
                  <a:lnTo>
                    <a:pt x="232" y="165"/>
                  </a:lnTo>
                  <a:lnTo>
                    <a:pt x="320" y="85"/>
                  </a:lnTo>
                  <a:lnTo>
                    <a:pt x="192" y="81"/>
                  </a:lnTo>
                  <a:lnTo>
                    <a:pt x="285" y="0"/>
                  </a:lnTo>
                  <a:lnTo>
                    <a:pt x="147" y="57"/>
                  </a:lnTo>
                  <a:lnTo>
                    <a:pt x="52" y="197"/>
                  </a:lnTo>
                  <a:lnTo>
                    <a:pt x="55" y="306"/>
                  </a:lnTo>
                  <a:lnTo>
                    <a:pt x="0" y="424"/>
                  </a:lnTo>
                  <a:lnTo>
                    <a:pt x="0" y="540"/>
                  </a:lnTo>
                  <a:lnTo>
                    <a:pt x="90" y="281"/>
                  </a:lnTo>
                  <a:lnTo>
                    <a:pt x="107" y="1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85" name="Freeform 93"/>
            <p:cNvSpPr>
              <a:spLocks/>
            </p:cNvSpPr>
            <p:nvPr/>
          </p:nvSpPr>
          <p:spPr bwMode="auto">
            <a:xfrm>
              <a:off x="1867" y="2186"/>
              <a:ext cx="341" cy="583"/>
            </a:xfrm>
            <a:custGeom>
              <a:avLst/>
              <a:gdLst>
                <a:gd name="T0" fmla="*/ 282 w 683"/>
                <a:gd name="T1" fmla="*/ 36 h 1166"/>
                <a:gd name="T2" fmla="*/ 322 w 683"/>
                <a:gd name="T3" fmla="*/ 106 h 1166"/>
                <a:gd name="T4" fmla="*/ 331 w 683"/>
                <a:gd name="T5" fmla="*/ 284 h 1166"/>
                <a:gd name="T6" fmla="*/ 299 w 683"/>
                <a:gd name="T7" fmla="*/ 460 h 1166"/>
                <a:gd name="T8" fmla="*/ 248 w 683"/>
                <a:gd name="T9" fmla="*/ 519 h 1166"/>
                <a:gd name="T10" fmla="*/ 222 w 683"/>
                <a:gd name="T11" fmla="*/ 553 h 1166"/>
                <a:gd name="T12" fmla="*/ 187 w 683"/>
                <a:gd name="T13" fmla="*/ 559 h 1166"/>
                <a:gd name="T14" fmla="*/ 111 w 683"/>
                <a:gd name="T15" fmla="*/ 558 h 1166"/>
                <a:gd name="T16" fmla="*/ 54 w 683"/>
                <a:gd name="T17" fmla="*/ 473 h 1166"/>
                <a:gd name="T18" fmla="*/ 55 w 683"/>
                <a:gd name="T19" fmla="*/ 510 h 1166"/>
                <a:gd name="T20" fmla="*/ 0 w 683"/>
                <a:gd name="T21" fmla="*/ 443 h 1166"/>
                <a:gd name="T22" fmla="*/ 44 w 683"/>
                <a:gd name="T23" fmla="*/ 527 h 1166"/>
                <a:gd name="T24" fmla="*/ 122 w 683"/>
                <a:gd name="T25" fmla="*/ 583 h 1166"/>
                <a:gd name="T26" fmla="*/ 172 w 683"/>
                <a:gd name="T27" fmla="*/ 583 h 1166"/>
                <a:gd name="T28" fmla="*/ 229 w 683"/>
                <a:gd name="T29" fmla="*/ 559 h 1166"/>
                <a:gd name="T30" fmla="*/ 258 w 683"/>
                <a:gd name="T31" fmla="*/ 519 h 1166"/>
                <a:gd name="T32" fmla="*/ 308 w 683"/>
                <a:gd name="T33" fmla="*/ 466 h 1166"/>
                <a:gd name="T34" fmla="*/ 341 w 683"/>
                <a:gd name="T35" fmla="*/ 316 h 1166"/>
                <a:gd name="T36" fmla="*/ 334 w 683"/>
                <a:gd name="T37" fmla="*/ 157 h 1166"/>
                <a:gd name="T38" fmla="*/ 334 w 683"/>
                <a:gd name="T39" fmla="*/ 61 h 1166"/>
                <a:gd name="T40" fmla="*/ 307 w 683"/>
                <a:gd name="T41" fmla="*/ 18 h 1166"/>
                <a:gd name="T42" fmla="*/ 268 w 683"/>
                <a:gd name="T43" fmla="*/ 0 h 1166"/>
                <a:gd name="T44" fmla="*/ 282 w 683"/>
                <a:gd name="T45" fmla="*/ 36 h 1166"/>
                <a:gd name="T46" fmla="*/ 282 w 683"/>
                <a:gd name="T47" fmla="*/ 36 h 116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83"/>
                <a:gd name="T73" fmla="*/ 0 h 1166"/>
                <a:gd name="T74" fmla="*/ 683 w 683"/>
                <a:gd name="T75" fmla="*/ 1166 h 116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83" h="1166">
                  <a:moveTo>
                    <a:pt x="565" y="71"/>
                  </a:moveTo>
                  <a:lnTo>
                    <a:pt x="645" y="213"/>
                  </a:lnTo>
                  <a:lnTo>
                    <a:pt x="662" y="567"/>
                  </a:lnTo>
                  <a:lnTo>
                    <a:pt x="599" y="921"/>
                  </a:lnTo>
                  <a:lnTo>
                    <a:pt x="497" y="1037"/>
                  </a:lnTo>
                  <a:lnTo>
                    <a:pt x="445" y="1105"/>
                  </a:lnTo>
                  <a:lnTo>
                    <a:pt x="375" y="1118"/>
                  </a:lnTo>
                  <a:lnTo>
                    <a:pt x="223" y="1116"/>
                  </a:lnTo>
                  <a:lnTo>
                    <a:pt x="109" y="947"/>
                  </a:lnTo>
                  <a:lnTo>
                    <a:pt x="111" y="1021"/>
                  </a:lnTo>
                  <a:lnTo>
                    <a:pt x="0" y="886"/>
                  </a:lnTo>
                  <a:lnTo>
                    <a:pt x="88" y="1054"/>
                  </a:lnTo>
                  <a:lnTo>
                    <a:pt x="244" y="1166"/>
                  </a:lnTo>
                  <a:lnTo>
                    <a:pt x="345" y="1166"/>
                  </a:lnTo>
                  <a:lnTo>
                    <a:pt x="459" y="1118"/>
                  </a:lnTo>
                  <a:lnTo>
                    <a:pt x="516" y="1037"/>
                  </a:lnTo>
                  <a:lnTo>
                    <a:pt x="616" y="932"/>
                  </a:lnTo>
                  <a:lnTo>
                    <a:pt x="683" y="632"/>
                  </a:lnTo>
                  <a:lnTo>
                    <a:pt x="668" y="314"/>
                  </a:lnTo>
                  <a:lnTo>
                    <a:pt x="668" y="122"/>
                  </a:lnTo>
                  <a:lnTo>
                    <a:pt x="614" y="36"/>
                  </a:lnTo>
                  <a:lnTo>
                    <a:pt x="537" y="0"/>
                  </a:lnTo>
                  <a:lnTo>
                    <a:pt x="565" y="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86" name="Freeform 94"/>
            <p:cNvSpPr>
              <a:spLocks/>
            </p:cNvSpPr>
            <p:nvPr/>
          </p:nvSpPr>
          <p:spPr bwMode="auto">
            <a:xfrm>
              <a:off x="2200" y="2266"/>
              <a:ext cx="30" cy="195"/>
            </a:xfrm>
            <a:custGeom>
              <a:avLst/>
              <a:gdLst>
                <a:gd name="T0" fmla="*/ 12 w 59"/>
                <a:gd name="T1" fmla="*/ 0 h 390"/>
                <a:gd name="T2" fmla="*/ 30 w 59"/>
                <a:gd name="T3" fmla="*/ 73 h 390"/>
                <a:gd name="T4" fmla="*/ 28 w 59"/>
                <a:gd name="T5" fmla="*/ 136 h 390"/>
                <a:gd name="T6" fmla="*/ 2 w 59"/>
                <a:gd name="T7" fmla="*/ 195 h 390"/>
                <a:gd name="T8" fmla="*/ 0 w 59"/>
                <a:gd name="T9" fmla="*/ 153 h 390"/>
                <a:gd name="T10" fmla="*/ 24 w 59"/>
                <a:gd name="T11" fmla="*/ 101 h 390"/>
                <a:gd name="T12" fmla="*/ 12 w 59"/>
                <a:gd name="T13" fmla="*/ 0 h 390"/>
                <a:gd name="T14" fmla="*/ 12 w 59"/>
                <a:gd name="T15" fmla="*/ 0 h 3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390"/>
                <a:gd name="T26" fmla="*/ 59 w 59"/>
                <a:gd name="T27" fmla="*/ 390 h 39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390">
                  <a:moveTo>
                    <a:pt x="23" y="0"/>
                  </a:moveTo>
                  <a:lnTo>
                    <a:pt x="59" y="146"/>
                  </a:lnTo>
                  <a:lnTo>
                    <a:pt x="55" y="272"/>
                  </a:lnTo>
                  <a:lnTo>
                    <a:pt x="3" y="390"/>
                  </a:lnTo>
                  <a:lnTo>
                    <a:pt x="0" y="306"/>
                  </a:lnTo>
                  <a:lnTo>
                    <a:pt x="47" y="20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87" name="Freeform 95"/>
            <p:cNvSpPr>
              <a:spLocks/>
            </p:cNvSpPr>
            <p:nvPr/>
          </p:nvSpPr>
          <p:spPr bwMode="auto">
            <a:xfrm>
              <a:off x="1789" y="2366"/>
              <a:ext cx="72" cy="194"/>
            </a:xfrm>
            <a:custGeom>
              <a:avLst/>
              <a:gdLst>
                <a:gd name="T0" fmla="*/ 68 w 144"/>
                <a:gd name="T1" fmla="*/ 36 h 388"/>
                <a:gd name="T2" fmla="*/ 48 w 144"/>
                <a:gd name="T3" fmla="*/ 0 h 388"/>
                <a:gd name="T4" fmla="*/ 5 w 144"/>
                <a:gd name="T5" fmla="*/ 3 h 388"/>
                <a:gd name="T6" fmla="*/ 0 w 144"/>
                <a:gd name="T7" fmla="*/ 99 h 388"/>
                <a:gd name="T8" fmla="*/ 48 w 144"/>
                <a:gd name="T9" fmla="*/ 185 h 388"/>
                <a:gd name="T10" fmla="*/ 70 w 144"/>
                <a:gd name="T11" fmla="*/ 194 h 388"/>
                <a:gd name="T12" fmla="*/ 72 w 144"/>
                <a:gd name="T13" fmla="*/ 168 h 388"/>
                <a:gd name="T14" fmla="*/ 47 w 144"/>
                <a:gd name="T15" fmla="*/ 167 h 388"/>
                <a:gd name="T16" fmla="*/ 12 w 144"/>
                <a:gd name="T17" fmla="*/ 89 h 388"/>
                <a:gd name="T18" fmla="*/ 14 w 144"/>
                <a:gd name="T19" fmla="*/ 21 h 388"/>
                <a:gd name="T20" fmla="*/ 37 w 144"/>
                <a:gd name="T21" fmla="*/ 13 h 388"/>
                <a:gd name="T22" fmla="*/ 68 w 144"/>
                <a:gd name="T23" fmla="*/ 36 h 388"/>
                <a:gd name="T24" fmla="*/ 68 w 144"/>
                <a:gd name="T25" fmla="*/ 36 h 3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4"/>
                <a:gd name="T40" fmla="*/ 0 h 388"/>
                <a:gd name="T41" fmla="*/ 144 w 144"/>
                <a:gd name="T42" fmla="*/ 388 h 3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4" h="388">
                  <a:moveTo>
                    <a:pt x="136" y="72"/>
                  </a:moveTo>
                  <a:lnTo>
                    <a:pt x="97" y="0"/>
                  </a:lnTo>
                  <a:lnTo>
                    <a:pt x="9" y="7"/>
                  </a:lnTo>
                  <a:lnTo>
                    <a:pt x="0" y="199"/>
                  </a:lnTo>
                  <a:lnTo>
                    <a:pt x="97" y="369"/>
                  </a:lnTo>
                  <a:lnTo>
                    <a:pt x="140" y="388"/>
                  </a:lnTo>
                  <a:lnTo>
                    <a:pt x="144" y="336"/>
                  </a:lnTo>
                  <a:lnTo>
                    <a:pt x="95" y="334"/>
                  </a:lnTo>
                  <a:lnTo>
                    <a:pt x="24" y="178"/>
                  </a:lnTo>
                  <a:lnTo>
                    <a:pt x="28" y="42"/>
                  </a:lnTo>
                  <a:lnTo>
                    <a:pt x="74" y="26"/>
                  </a:lnTo>
                  <a:lnTo>
                    <a:pt x="136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88" name="Freeform 96"/>
            <p:cNvSpPr>
              <a:spLocks/>
            </p:cNvSpPr>
            <p:nvPr/>
          </p:nvSpPr>
          <p:spPr bwMode="auto">
            <a:xfrm>
              <a:off x="1794" y="2401"/>
              <a:ext cx="65" cy="104"/>
            </a:xfrm>
            <a:custGeom>
              <a:avLst/>
              <a:gdLst>
                <a:gd name="T0" fmla="*/ 65 w 129"/>
                <a:gd name="T1" fmla="*/ 10 h 207"/>
                <a:gd name="T2" fmla="*/ 25 w 129"/>
                <a:gd name="T3" fmla="*/ 0 h 207"/>
                <a:gd name="T4" fmla="*/ 0 w 129"/>
                <a:gd name="T5" fmla="*/ 30 h 207"/>
                <a:gd name="T6" fmla="*/ 31 w 129"/>
                <a:gd name="T7" fmla="*/ 12 h 207"/>
                <a:gd name="T8" fmla="*/ 43 w 129"/>
                <a:gd name="T9" fmla="*/ 28 h 207"/>
                <a:gd name="T10" fmla="*/ 22 w 129"/>
                <a:gd name="T11" fmla="*/ 54 h 207"/>
                <a:gd name="T12" fmla="*/ 29 w 129"/>
                <a:gd name="T13" fmla="*/ 72 h 207"/>
                <a:gd name="T14" fmla="*/ 52 w 129"/>
                <a:gd name="T15" fmla="*/ 74 h 207"/>
                <a:gd name="T16" fmla="*/ 63 w 129"/>
                <a:gd name="T17" fmla="*/ 104 h 207"/>
                <a:gd name="T18" fmla="*/ 59 w 129"/>
                <a:gd name="T19" fmla="*/ 54 h 207"/>
                <a:gd name="T20" fmla="*/ 65 w 129"/>
                <a:gd name="T21" fmla="*/ 10 h 207"/>
                <a:gd name="T22" fmla="*/ 65 w 129"/>
                <a:gd name="T23" fmla="*/ 10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"/>
                <a:gd name="T37" fmla="*/ 0 h 207"/>
                <a:gd name="T38" fmla="*/ 129 w 129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" h="207">
                  <a:moveTo>
                    <a:pt x="129" y="19"/>
                  </a:moveTo>
                  <a:lnTo>
                    <a:pt x="49" y="0"/>
                  </a:lnTo>
                  <a:lnTo>
                    <a:pt x="0" y="59"/>
                  </a:lnTo>
                  <a:lnTo>
                    <a:pt x="61" y="23"/>
                  </a:lnTo>
                  <a:lnTo>
                    <a:pt x="86" y="55"/>
                  </a:lnTo>
                  <a:lnTo>
                    <a:pt x="44" y="107"/>
                  </a:lnTo>
                  <a:lnTo>
                    <a:pt x="57" y="143"/>
                  </a:lnTo>
                  <a:lnTo>
                    <a:pt x="103" y="148"/>
                  </a:lnTo>
                  <a:lnTo>
                    <a:pt x="125" y="207"/>
                  </a:lnTo>
                  <a:lnTo>
                    <a:pt x="118" y="108"/>
                  </a:lnTo>
                  <a:lnTo>
                    <a:pt x="129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89" name="Freeform 97"/>
            <p:cNvSpPr>
              <a:spLocks/>
            </p:cNvSpPr>
            <p:nvPr/>
          </p:nvSpPr>
          <p:spPr bwMode="auto">
            <a:xfrm>
              <a:off x="1795" y="2112"/>
              <a:ext cx="328" cy="272"/>
            </a:xfrm>
            <a:custGeom>
              <a:avLst/>
              <a:gdLst>
                <a:gd name="T0" fmla="*/ 328 w 656"/>
                <a:gd name="T1" fmla="*/ 50 h 544"/>
                <a:gd name="T2" fmla="*/ 295 w 656"/>
                <a:gd name="T3" fmla="*/ 9 h 544"/>
                <a:gd name="T4" fmla="*/ 165 w 656"/>
                <a:gd name="T5" fmla="*/ 0 h 544"/>
                <a:gd name="T6" fmla="*/ 70 w 656"/>
                <a:gd name="T7" fmla="*/ 65 h 544"/>
                <a:gd name="T8" fmla="*/ 7 w 656"/>
                <a:gd name="T9" fmla="*/ 192 h 544"/>
                <a:gd name="T10" fmla="*/ 0 w 656"/>
                <a:gd name="T11" fmla="*/ 272 h 544"/>
                <a:gd name="T12" fmla="*/ 23 w 656"/>
                <a:gd name="T13" fmla="*/ 260 h 544"/>
                <a:gd name="T14" fmla="*/ 29 w 656"/>
                <a:gd name="T15" fmla="*/ 201 h 544"/>
                <a:gd name="T16" fmla="*/ 68 w 656"/>
                <a:gd name="T17" fmla="*/ 89 h 544"/>
                <a:gd name="T18" fmla="*/ 145 w 656"/>
                <a:gd name="T19" fmla="*/ 24 h 544"/>
                <a:gd name="T20" fmla="*/ 249 w 656"/>
                <a:gd name="T21" fmla="*/ 14 h 544"/>
                <a:gd name="T22" fmla="*/ 328 w 656"/>
                <a:gd name="T23" fmla="*/ 50 h 544"/>
                <a:gd name="T24" fmla="*/ 328 w 656"/>
                <a:gd name="T25" fmla="*/ 50 h 5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56"/>
                <a:gd name="T40" fmla="*/ 0 h 544"/>
                <a:gd name="T41" fmla="*/ 656 w 656"/>
                <a:gd name="T42" fmla="*/ 544 h 5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56" h="544">
                  <a:moveTo>
                    <a:pt x="656" y="101"/>
                  </a:moveTo>
                  <a:lnTo>
                    <a:pt x="589" y="19"/>
                  </a:lnTo>
                  <a:lnTo>
                    <a:pt x="331" y="0"/>
                  </a:lnTo>
                  <a:lnTo>
                    <a:pt x="139" y="129"/>
                  </a:lnTo>
                  <a:lnTo>
                    <a:pt x="15" y="384"/>
                  </a:lnTo>
                  <a:lnTo>
                    <a:pt x="0" y="544"/>
                  </a:lnTo>
                  <a:lnTo>
                    <a:pt x="47" y="519"/>
                  </a:lnTo>
                  <a:lnTo>
                    <a:pt x="59" y="403"/>
                  </a:lnTo>
                  <a:lnTo>
                    <a:pt x="135" y="179"/>
                  </a:lnTo>
                  <a:lnTo>
                    <a:pt x="289" y="49"/>
                  </a:lnTo>
                  <a:lnTo>
                    <a:pt x="498" y="29"/>
                  </a:lnTo>
                  <a:lnTo>
                    <a:pt x="656" y="1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0" name="Freeform 98"/>
            <p:cNvSpPr>
              <a:spLocks/>
            </p:cNvSpPr>
            <p:nvPr/>
          </p:nvSpPr>
          <p:spPr bwMode="auto">
            <a:xfrm>
              <a:off x="2195" y="2388"/>
              <a:ext cx="35" cy="154"/>
            </a:xfrm>
            <a:custGeom>
              <a:avLst/>
              <a:gdLst>
                <a:gd name="T0" fmla="*/ 0 w 71"/>
                <a:gd name="T1" fmla="*/ 154 h 308"/>
                <a:gd name="T2" fmla="*/ 22 w 71"/>
                <a:gd name="T3" fmla="*/ 130 h 308"/>
                <a:gd name="T4" fmla="*/ 35 w 71"/>
                <a:gd name="T5" fmla="*/ 55 h 308"/>
                <a:gd name="T6" fmla="*/ 35 w 71"/>
                <a:gd name="T7" fmla="*/ 0 h 308"/>
                <a:gd name="T8" fmla="*/ 23 w 71"/>
                <a:gd name="T9" fmla="*/ 17 h 308"/>
                <a:gd name="T10" fmla="*/ 25 w 71"/>
                <a:gd name="T11" fmla="*/ 56 h 308"/>
                <a:gd name="T12" fmla="*/ 0 w 71"/>
                <a:gd name="T13" fmla="*/ 154 h 308"/>
                <a:gd name="T14" fmla="*/ 0 w 71"/>
                <a:gd name="T15" fmla="*/ 154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1"/>
                <a:gd name="T25" fmla="*/ 0 h 308"/>
                <a:gd name="T26" fmla="*/ 71 w 71"/>
                <a:gd name="T27" fmla="*/ 308 h 3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" h="308">
                  <a:moveTo>
                    <a:pt x="0" y="308"/>
                  </a:moveTo>
                  <a:lnTo>
                    <a:pt x="44" y="259"/>
                  </a:lnTo>
                  <a:lnTo>
                    <a:pt x="71" y="111"/>
                  </a:lnTo>
                  <a:lnTo>
                    <a:pt x="71" y="0"/>
                  </a:lnTo>
                  <a:lnTo>
                    <a:pt x="46" y="33"/>
                  </a:lnTo>
                  <a:lnTo>
                    <a:pt x="50" y="113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1" name="Freeform 99"/>
            <p:cNvSpPr>
              <a:spLocks/>
            </p:cNvSpPr>
            <p:nvPr/>
          </p:nvSpPr>
          <p:spPr bwMode="auto">
            <a:xfrm>
              <a:off x="1949" y="2565"/>
              <a:ext cx="46" cy="110"/>
            </a:xfrm>
            <a:custGeom>
              <a:avLst/>
              <a:gdLst>
                <a:gd name="T0" fmla="*/ 46 w 91"/>
                <a:gd name="T1" fmla="*/ 0 h 221"/>
                <a:gd name="T2" fmla="*/ 16 w 91"/>
                <a:gd name="T3" fmla="*/ 37 h 221"/>
                <a:gd name="T4" fmla="*/ 0 w 91"/>
                <a:gd name="T5" fmla="*/ 110 h 221"/>
                <a:gd name="T6" fmla="*/ 46 w 91"/>
                <a:gd name="T7" fmla="*/ 43 h 221"/>
                <a:gd name="T8" fmla="*/ 36 w 91"/>
                <a:gd name="T9" fmla="*/ 28 h 221"/>
                <a:gd name="T10" fmla="*/ 46 w 91"/>
                <a:gd name="T11" fmla="*/ 0 h 221"/>
                <a:gd name="T12" fmla="*/ 46 w 91"/>
                <a:gd name="T13" fmla="*/ 0 h 2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"/>
                <a:gd name="T22" fmla="*/ 0 h 221"/>
                <a:gd name="T23" fmla="*/ 91 w 91"/>
                <a:gd name="T24" fmla="*/ 221 h 2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" h="221">
                  <a:moveTo>
                    <a:pt x="91" y="0"/>
                  </a:moveTo>
                  <a:lnTo>
                    <a:pt x="32" y="74"/>
                  </a:lnTo>
                  <a:lnTo>
                    <a:pt x="0" y="221"/>
                  </a:lnTo>
                  <a:lnTo>
                    <a:pt x="91" y="86"/>
                  </a:lnTo>
                  <a:lnTo>
                    <a:pt x="72" y="57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2" name="Freeform 100"/>
            <p:cNvSpPr>
              <a:spLocks/>
            </p:cNvSpPr>
            <p:nvPr/>
          </p:nvSpPr>
          <p:spPr bwMode="auto">
            <a:xfrm>
              <a:off x="1989" y="2527"/>
              <a:ext cx="120" cy="108"/>
            </a:xfrm>
            <a:custGeom>
              <a:avLst/>
              <a:gdLst>
                <a:gd name="T0" fmla="*/ 12 w 239"/>
                <a:gd name="T1" fmla="*/ 86 h 215"/>
                <a:gd name="T2" fmla="*/ 59 w 239"/>
                <a:gd name="T3" fmla="*/ 108 h 215"/>
                <a:gd name="T4" fmla="*/ 90 w 239"/>
                <a:gd name="T5" fmla="*/ 80 h 215"/>
                <a:gd name="T6" fmla="*/ 117 w 239"/>
                <a:gd name="T7" fmla="*/ 80 h 215"/>
                <a:gd name="T8" fmla="*/ 120 w 239"/>
                <a:gd name="T9" fmla="*/ 63 h 215"/>
                <a:gd name="T10" fmla="*/ 94 w 239"/>
                <a:gd name="T11" fmla="*/ 71 h 215"/>
                <a:gd name="T12" fmla="*/ 79 w 239"/>
                <a:gd name="T13" fmla="*/ 0 h 215"/>
                <a:gd name="T14" fmla="*/ 79 w 239"/>
                <a:gd name="T15" fmla="*/ 72 h 215"/>
                <a:gd name="T16" fmla="*/ 62 w 239"/>
                <a:gd name="T17" fmla="*/ 89 h 215"/>
                <a:gd name="T18" fmla="*/ 42 w 239"/>
                <a:gd name="T19" fmla="*/ 89 h 215"/>
                <a:gd name="T20" fmla="*/ 20 w 239"/>
                <a:gd name="T21" fmla="*/ 73 h 215"/>
                <a:gd name="T22" fmla="*/ 0 w 239"/>
                <a:gd name="T23" fmla="*/ 73 h 215"/>
                <a:gd name="T24" fmla="*/ 12 w 239"/>
                <a:gd name="T25" fmla="*/ 86 h 215"/>
                <a:gd name="T26" fmla="*/ 12 w 239"/>
                <a:gd name="T27" fmla="*/ 86 h 2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9"/>
                <a:gd name="T43" fmla="*/ 0 h 215"/>
                <a:gd name="T44" fmla="*/ 239 w 239"/>
                <a:gd name="T45" fmla="*/ 215 h 21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9" h="215">
                  <a:moveTo>
                    <a:pt x="24" y="171"/>
                  </a:moveTo>
                  <a:lnTo>
                    <a:pt x="118" y="215"/>
                  </a:lnTo>
                  <a:lnTo>
                    <a:pt x="180" y="160"/>
                  </a:lnTo>
                  <a:lnTo>
                    <a:pt x="233" y="160"/>
                  </a:lnTo>
                  <a:lnTo>
                    <a:pt x="239" y="125"/>
                  </a:lnTo>
                  <a:lnTo>
                    <a:pt x="188" y="141"/>
                  </a:lnTo>
                  <a:lnTo>
                    <a:pt x="157" y="0"/>
                  </a:lnTo>
                  <a:lnTo>
                    <a:pt x="157" y="143"/>
                  </a:lnTo>
                  <a:lnTo>
                    <a:pt x="123" y="177"/>
                  </a:lnTo>
                  <a:lnTo>
                    <a:pt x="83" y="177"/>
                  </a:lnTo>
                  <a:lnTo>
                    <a:pt x="40" y="146"/>
                  </a:lnTo>
                  <a:lnTo>
                    <a:pt x="0" y="146"/>
                  </a:lnTo>
                  <a:lnTo>
                    <a:pt x="24" y="1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3" name="Freeform 101"/>
            <p:cNvSpPr>
              <a:spLocks/>
            </p:cNvSpPr>
            <p:nvPr/>
          </p:nvSpPr>
          <p:spPr bwMode="auto">
            <a:xfrm>
              <a:off x="1968" y="2646"/>
              <a:ext cx="144" cy="17"/>
            </a:xfrm>
            <a:custGeom>
              <a:avLst/>
              <a:gdLst>
                <a:gd name="T0" fmla="*/ 9 w 287"/>
                <a:gd name="T1" fmla="*/ 5 h 34"/>
                <a:gd name="T2" fmla="*/ 43 w 287"/>
                <a:gd name="T3" fmla="*/ 0 h 34"/>
                <a:gd name="T4" fmla="*/ 73 w 287"/>
                <a:gd name="T5" fmla="*/ 5 h 34"/>
                <a:gd name="T6" fmla="*/ 109 w 287"/>
                <a:gd name="T7" fmla="*/ 4 h 34"/>
                <a:gd name="T8" fmla="*/ 144 w 287"/>
                <a:gd name="T9" fmla="*/ 7 h 34"/>
                <a:gd name="T10" fmla="*/ 119 w 287"/>
                <a:gd name="T11" fmla="*/ 11 h 34"/>
                <a:gd name="T12" fmla="*/ 103 w 287"/>
                <a:gd name="T13" fmla="*/ 10 h 34"/>
                <a:gd name="T14" fmla="*/ 74 w 287"/>
                <a:gd name="T15" fmla="*/ 17 h 34"/>
                <a:gd name="T16" fmla="*/ 40 w 287"/>
                <a:gd name="T17" fmla="*/ 9 h 34"/>
                <a:gd name="T18" fmla="*/ 10 w 287"/>
                <a:gd name="T19" fmla="*/ 17 h 34"/>
                <a:gd name="T20" fmla="*/ 0 w 287"/>
                <a:gd name="T21" fmla="*/ 5 h 34"/>
                <a:gd name="T22" fmla="*/ 9 w 287"/>
                <a:gd name="T23" fmla="*/ 5 h 34"/>
                <a:gd name="T24" fmla="*/ 9 w 287"/>
                <a:gd name="T25" fmla="*/ 5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7"/>
                <a:gd name="T40" fmla="*/ 0 h 34"/>
                <a:gd name="T41" fmla="*/ 287 w 287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7" h="34">
                  <a:moveTo>
                    <a:pt x="17" y="11"/>
                  </a:moveTo>
                  <a:lnTo>
                    <a:pt x="85" y="0"/>
                  </a:lnTo>
                  <a:lnTo>
                    <a:pt x="146" y="11"/>
                  </a:lnTo>
                  <a:lnTo>
                    <a:pt x="217" y="9"/>
                  </a:lnTo>
                  <a:lnTo>
                    <a:pt x="287" y="15"/>
                  </a:lnTo>
                  <a:lnTo>
                    <a:pt x="237" y="22"/>
                  </a:lnTo>
                  <a:lnTo>
                    <a:pt x="205" y="20"/>
                  </a:lnTo>
                  <a:lnTo>
                    <a:pt x="148" y="34"/>
                  </a:lnTo>
                  <a:lnTo>
                    <a:pt x="80" y="17"/>
                  </a:lnTo>
                  <a:lnTo>
                    <a:pt x="19" y="34"/>
                  </a:lnTo>
                  <a:lnTo>
                    <a:pt x="0" y="11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4" name="Freeform 102"/>
            <p:cNvSpPr>
              <a:spLocks/>
            </p:cNvSpPr>
            <p:nvPr/>
          </p:nvSpPr>
          <p:spPr bwMode="auto">
            <a:xfrm>
              <a:off x="2022" y="2472"/>
              <a:ext cx="15" cy="121"/>
            </a:xfrm>
            <a:custGeom>
              <a:avLst/>
              <a:gdLst>
                <a:gd name="T0" fmla="*/ 0 w 31"/>
                <a:gd name="T1" fmla="*/ 0 h 241"/>
                <a:gd name="T2" fmla="*/ 15 w 31"/>
                <a:gd name="T3" fmla="*/ 44 h 241"/>
                <a:gd name="T4" fmla="*/ 3 w 31"/>
                <a:gd name="T5" fmla="*/ 121 h 241"/>
                <a:gd name="T6" fmla="*/ 0 w 31"/>
                <a:gd name="T7" fmla="*/ 0 h 241"/>
                <a:gd name="T8" fmla="*/ 0 w 31"/>
                <a:gd name="T9" fmla="*/ 0 h 2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41"/>
                <a:gd name="T17" fmla="*/ 31 w 31"/>
                <a:gd name="T18" fmla="*/ 241 h 2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41">
                  <a:moveTo>
                    <a:pt x="0" y="0"/>
                  </a:moveTo>
                  <a:lnTo>
                    <a:pt x="31" y="87"/>
                  </a:lnTo>
                  <a:lnTo>
                    <a:pt x="6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5" name="Freeform 103"/>
            <p:cNvSpPr>
              <a:spLocks/>
            </p:cNvSpPr>
            <p:nvPr/>
          </p:nvSpPr>
          <p:spPr bwMode="auto">
            <a:xfrm>
              <a:off x="1984" y="2682"/>
              <a:ext cx="106" cy="35"/>
            </a:xfrm>
            <a:custGeom>
              <a:avLst/>
              <a:gdLst>
                <a:gd name="T0" fmla="*/ 20 w 213"/>
                <a:gd name="T1" fmla="*/ 3 h 68"/>
                <a:gd name="T2" fmla="*/ 106 w 213"/>
                <a:gd name="T3" fmla="*/ 0 h 68"/>
                <a:gd name="T4" fmla="*/ 81 w 213"/>
                <a:gd name="T5" fmla="*/ 11 h 68"/>
                <a:gd name="T6" fmla="*/ 18 w 213"/>
                <a:gd name="T7" fmla="*/ 35 h 68"/>
                <a:gd name="T8" fmla="*/ 0 w 213"/>
                <a:gd name="T9" fmla="*/ 0 h 68"/>
                <a:gd name="T10" fmla="*/ 20 w 213"/>
                <a:gd name="T11" fmla="*/ 3 h 68"/>
                <a:gd name="T12" fmla="*/ 20 w 213"/>
                <a:gd name="T13" fmla="*/ 3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3"/>
                <a:gd name="T22" fmla="*/ 0 h 68"/>
                <a:gd name="T23" fmla="*/ 213 w 213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3" h="68">
                  <a:moveTo>
                    <a:pt x="40" y="6"/>
                  </a:moveTo>
                  <a:lnTo>
                    <a:pt x="213" y="0"/>
                  </a:lnTo>
                  <a:lnTo>
                    <a:pt x="162" y="21"/>
                  </a:lnTo>
                  <a:lnTo>
                    <a:pt x="36" y="68"/>
                  </a:lnTo>
                  <a:lnTo>
                    <a:pt x="0" y="0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6" name="Freeform 104"/>
            <p:cNvSpPr>
              <a:spLocks/>
            </p:cNvSpPr>
            <p:nvPr/>
          </p:nvSpPr>
          <p:spPr bwMode="auto">
            <a:xfrm>
              <a:off x="2103" y="2573"/>
              <a:ext cx="24" cy="60"/>
            </a:xfrm>
            <a:custGeom>
              <a:avLst/>
              <a:gdLst>
                <a:gd name="T0" fmla="*/ 0 w 47"/>
                <a:gd name="T1" fmla="*/ 0 h 120"/>
                <a:gd name="T2" fmla="*/ 24 w 47"/>
                <a:gd name="T3" fmla="*/ 60 h 120"/>
                <a:gd name="T4" fmla="*/ 24 w 47"/>
                <a:gd name="T5" fmla="*/ 27 h 120"/>
                <a:gd name="T6" fmla="*/ 0 w 47"/>
                <a:gd name="T7" fmla="*/ 0 h 120"/>
                <a:gd name="T8" fmla="*/ 0 w 47"/>
                <a:gd name="T9" fmla="*/ 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120"/>
                <a:gd name="T17" fmla="*/ 47 w 47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120">
                  <a:moveTo>
                    <a:pt x="0" y="0"/>
                  </a:moveTo>
                  <a:lnTo>
                    <a:pt x="47" y="120"/>
                  </a:lnTo>
                  <a:lnTo>
                    <a:pt x="47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7" name="Freeform 105"/>
            <p:cNvSpPr>
              <a:spLocks/>
            </p:cNvSpPr>
            <p:nvPr/>
          </p:nvSpPr>
          <p:spPr bwMode="auto">
            <a:xfrm>
              <a:off x="1553" y="2537"/>
              <a:ext cx="355" cy="280"/>
            </a:xfrm>
            <a:custGeom>
              <a:avLst/>
              <a:gdLst>
                <a:gd name="T0" fmla="*/ 278 w 709"/>
                <a:gd name="T1" fmla="*/ 0 h 561"/>
                <a:gd name="T2" fmla="*/ 300 w 709"/>
                <a:gd name="T3" fmla="*/ 106 h 561"/>
                <a:gd name="T4" fmla="*/ 355 w 709"/>
                <a:gd name="T5" fmla="*/ 280 h 561"/>
                <a:gd name="T6" fmla="*/ 248 w 709"/>
                <a:gd name="T7" fmla="*/ 62 h 561"/>
                <a:gd name="T8" fmla="*/ 131 w 709"/>
                <a:gd name="T9" fmla="*/ 80 h 561"/>
                <a:gd name="T10" fmla="*/ 0 w 709"/>
                <a:gd name="T11" fmla="*/ 147 h 561"/>
                <a:gd name="T12" fmla="*/ 75 w 709"/>
                <a:gd name="T13" fmla="*/ 60 h 561"/>
                <a:gd name="T14" fmla="*/ 198 w 709"/>
                <a:gd name="T15" fmla="*/ 36 h 561"/>
                <a:gd name="T16" fmla="*/ 278 w 709"/>
                <a:gd name="T17" fmla="*/ 0 h 561"/>
                <a:gd name="T18" fmla="*/ 278 w 709"/>
                <a:gd name="T19" fmla="*/ 0 h 5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09"/>
                <a:gd name="T31" fmla="*/ 0 h 561"/>
                <a:gd name="T32" fmla="*/ 709 w 709"/>
                <a:gd name="T33" fmla="*/ 561 h 5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09" h="561">
                  <a:moveTo>
                    <a:pt x="555" y="0"/>
                  </a:moveTo>
                  <a:lnTo>
                    <a:pt x="599" y="213"/>
                  </a:lnTo>
                  <a:lnTo>
                    <a:pt x="709" y="561"/>
                  </a:lnTo>
                  <a:lnTo>
                    <a:pt x="496" y="125"/>
                  </a:lnTo>
                  <a:lnTo>
                    <a:pt x="261" y="160"/>
                  </a:lnTo>
                  <a:lnTo>
                    <a:pt x="0" y="295"/>
                  </a:lnTo>
                  <a:lnTo>
                    <a:pt x="150" y="120"/>
                  </a:lnTo>
                  <a:lnTo>
                    <a:pt x="396" y="72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8" name="Freeform 106"/>
            <p:cNvSpPr>
              <a:spLocks/>
            </p:cNvSpPr>
            <p:nvPr/>
          </p:nvSpPr>
          <p:spPr bwMode="auto">
            <a:xfrm>
              <a:off x="2210" y="2537"/>
              <a:ext cx="588" cy="721"/>
            </a:xfrm>
            <a:custGeom>
              <a:avLst/>
              <a:gdLst>
                <a:gd name="T0" fmla="*/ 0 w 1176"/>
                <a:gd name="T1" fmla="*/ 0 h 1441"/>
                <a:gd name="T2" fmla="*/ 113 w 1176"/>
                <a:gd name="T3" fmla="*/ 55 h 1441"/>
                <a:gd name="T4" fmla="*/ 246 w 1176"/>
                <a:gd name="T5" fmla="*/ 101 h 1441"/>
                <a:gd name="T6" fmla="*/ 362 w 1176"/>
                <a:gd name="T7" fmla="*/ 372 h 1441"/>
                <a:gd name="T8" fmla="*/ 487 w 1176"/>
                <a:gd name="T9" fmla="*/ 539 h 1441"/>
                <a:gd name="T10" fmla="*/ 588 w 1176"/>
                <a:gd name="T11" fmla="*/ 599 h 1441"/>
                <a:gd name="T12" fmla="*/ 584 w 1176"/>
                <a:gd name="T13" fmla="*/ 721 h 1441"/>
                <a:gd name="T14" fmla="*/ 546 w 1176"/>
                <a:gd name="T15" fmla="*/ 607 h 1441"/>
                <a:gd name="T16" fmla="*/ 368 w 1176"/>
                <a:gd name="T17" fmla="*/ 546 h 1441"/>
                <a:gd name="T18" fmla="*/ 470 w 1176"/>
                <a:gd name="T19" fmla="*/ 546 h 1441"/>
                <a:gd name="T20" fmla="*/ 328 w 1176"/>
                <a:gd name="T21" fmla="*/ 397 h 1441"/>
                <a:gd name="T22" fmla="*/ 270 w 1176"/>
                <a:gd name="T23" fmla="*/ 225 h 1441"/>
                <a:gd name="T24" fmla="*/ 166 w 1176"/>
                <a:gd name="T25" fmla="*/ 418 h 1441"/>
                <a:gd name="T26" fmla="*/ 229 w 1176"/>
                <a:gd name="T27" fmla="*/ 130 h 1441"/>
                <a:gd name="T28" fmla="*/ 135 w 1176"/>
                <a:gd name="T29" fmla="*/ 91 h 1441"/>
                <a:gd name="T30" fmla="*/ 132 w 1176"/>
                <a:gd name="T31" fmla="*/ 418 h 1441"/>
                <a:gd name="T32" fmla="*/ 65 w 1176"/>
                <a:gd name="T33" fmla="*/ 60 h 1441"/>
                <a:gd name="T34" fmla="*/ 0 w 1176"/>
                <a:gd name="T35" fmla="*/ 0 h 1441"/>
                <a:gd name="T36" fmla="*/ 0 w 1176"/>
                <a:gd name="T37" fmla="*/ 0 h 14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76"/>
                <a:gd name="T58" fmla="*/ 0 h 1441"/>
                <a:gd name="T59" fmla="*/ 1176 w 1176"/>
                <a:gd name="T60" fmla="*/ 1441 h 14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76" h="1441">
                  <a:moveTo>
                    <a:pt x="0" y="0"/>
                  </a:moveTo>
                  <a:lnTo>
                    <a:pt x="226" y="110"/>
                  </a:lnTo>
                  <a:lnTo>
                    <a:pt x="492" y="201"/>
                  </a:lnTo>
                  <a:lnTo>
                    <a:pt x="724" y="743"/>
                  </a:lnTo>
                  <a:lnTo>
                    <a:pt x="975" y="1078"/>
                  </a:lnTo>
                  <a:lnTo>
                    <a:pt x="1176" y="1198"/>
                  </a:lnTo>
                  <a:lnTo>
                    <a:pt x="1167" y="1441"/>
                  </a:lnTo>
                  <a:lnTo>
                    <a:pt x="1091" y="1213"/>
                  </a:lnTo>
                  <a:lnTo>
                    <a:pt x="737" y="1091"/>
                  </a:lnTo>
                  <a:lnTo>
                    <a:pt x="941" y="1091"/>
                  </a:lnTo>
                  <a:lnTo>
                    <a:pt x="656" y="793"/>
                  </a:lnTo>
                  <a:lnTo>
                    <a:pt x="540" y="449"/>
                  </a:lnTo>
                  <a:lnTo>
                    <a:pt x="332" y="836"/>
                  </a:lnTo>
                  <a:lnTo>
                    <a:pt x="458" y="260"/>
                  </a:lnTo>
                  <a:lnTo>
                    <a:pt x="270" y="182"/>
                  </a:lnTo>
                  <a:lnTo>
                    <a:pt x="264" y="836"/>
                  </a:lnTo>
                  <a:lnTo>
                    <a:pt x="129" y="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9" name="Freeform 107"/>
            <p:cNvSpPr>
              <a:spLocks/>
            </p:cNvSpPr>
            <p:nvPr/>
          </p:nvSpPr>
          <p:spPr bwMode="auto">
            <a:xfrm>
              <a:off x="1304" y="2694"/>
              <a:ext cx="411" cy="623"/>
            </a:xfrm>
            <a:custGeom>
              <a:avLst/>
              <a:gdLst>
                <a:gd name="T0" fmla="*/ 242 w 821"/>
                <a:gd name="T1" fmla="*/ 0 h 1247"/>
                <a:gd name="T2" fmla="*/ 218 w 821"/>
                <a:gd name="T3" fmla="*/ 346 h 1247"/>
                <a:gd name="T4" fmla="*/ 198 w 821"/>
                <a:gd name="T5" fmla="*/ 454 h 1247"/>
                <a:gd name="T6" fmla="*/ 104 w 821"/>
                <a:gd name="T7" fmla="*/ 307 h 1247"/>
                <a:gd name="T8" fmla="*/ 107 w 821"/>
                <a:gd name="T9" fmla="*/ 224 h 1247"/>
                <a:gd name="T10" fmla="*/ 49 w 821"/>
                <a:gd name="T11" fmla="*/ 181 h 1247"/>
                <a:gd name="T12" fmla="*/ 82 w 821"/>
                <a:gd name="T13" fmla="*/ 263 h 1247"/>
                <a:gd name="T14" fmla="*/ 0 w 821"/>
                <a:gd name="T15" fmla="*/ 543 h 1247"/>
                <a:gd name="T16" fmla="*/ 99 w 821"/>
                <a:gd name="T17" fmla="*/ 346 h 1247"/>
                <a:gd name="T18" fmla="*/ 160 w 821"/>
                <a:gd name="T19" fmla="*/ 463 h 1247"/>
                <a:gd name="T20" fmla="*/ 124 w 821"/>
                <a:gd name="T21" fmla="*/ 510 h 1247"/>
                <a:gd name="T22" fmla="*/ 242 w 821"/>
                <a:gd name="T23" fmla="*/ 488 h 1247"/>
                <a:gd name="T24" fmla="*/ 334 w 821"/>
                <a:gd name="T25" fmla="*/ 623 h 1247"/>
                <a:gd name="T26" fmla="*/ 329 w 821"/>
                <a:gd name="T27" fmla="*/ 531 h 1247"/>
                <a:gd name="T28" fmla="*/ 406 w 821"/>
                <a:gd name="T29" fmla="*/ 466 h 1247"/>
                <a:gd name="T30" fmla="*/ 265 w 821"/>
                <a:gd name="T31" fmla="*/ 474 h 1247"/>
                <a:gd name="T32" fmla="*/ 394 w 821"/>
                <a:gd name="T33" fmla="*/ 227 h 1247"/>
                <a:gd name="T34" fmla="*/ 254 w 821"/>
                <a:gd name="T35" fmla="*/ 415 h 1247"/>
                <a:gd name="T36" fmla="*/ 256 w 821"/>
                <a:gd name="T37" fmla="*/ 89 h 1247"/>
                <a:gd name="T38" fmla="*/ 411 w 821"/>
                <a:gd name="T39" fmla="*/ 152 h 1247"/>
                <a:gd name="T40" fmla="*/ 242 w 821"/>
                <a:gd name="T41" fmla="*/ 0 h 1247"/>
                <a:gd name="T42" fmla="*/ 242 w 821"/>
                <a:gd name="T43" fmla="*/ 0 h 12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21"/>
                <a:gd name="T67" fmla="*/ 0 h 1247"/>
                <a:gd name="T68" fmla="*/ 821 w 821"/>
                <a:gd name="T69" fmla="*/ 1247 h 124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21" h="1247">
                  <a:moveTo>
                    <a:pt x="483" y="0"/>
                  </a:moveTo>
                  <a:lnTo>
                    <a:pt x="435" y="692"/>
                  </a:lnTo>
                  <a:lnTo>
                    <a:pt x="395" y="908"/>
                  </a:lnTo>
                  <a:lnTo>
                    <a:pt x="207" y="614"/>
                  </a:lnTo>
                  <a:lnTo>
                    <a:pt x="213" y="448"/>
                  </a:lnTo>
                  <a:lnTo>
                    <a:pt x="97" y="363"/>
                  </a:lnTo>
                  <a:lnTo>
                    <a:pt x="164" y="526"/>
                  </a:lnTo>
                  <a:lnTo>
                    <a:pt x="0" y="1087"/>
                  </a:lnTo>
                  <a:lnTo>
                    <a:pt x="198" y="692"/>
                  </a:lnTo>
                  <a:lnTo>
                    <a:pt x="319" y="927"/>
                  </a:lnTo>
                  <a:lnTo>
                    <a:pt x="247" y="1021"/>
                  </a:lnTo>
                  <a:lnTo>
                    <a:pt x="483" y="977"/>
                  </a:lnTo>
                  <a:lnTo>
                    <a:pt x="667" y="1247"/>
                  </a:lnTo>
                  <a:lnTo>
                    <a:pt x="658" y="1062"/>
                  </a:lnTo>
                  <a:lnTo>
                    <a:pt x="812" y="933"/>
                  </a:lnTo>
                  <a:lnTo>
                    <a:pt x="530" y="948"/>
                  </a:lnTo>
                  <a:lnTo>
                    <a:pt x="787" y="454"/>
                  </a:lnTo>
                  <a:lnTo>
                    <a:pt x="508" y="831"/>
                  </a:lnTo>
                  <a:lnTo>
                    <a:pt x="511" y="178"/>
                  </a:lnTo>
                  <a:lnTo>
                    <a:pt x="821" y="304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00" name="Freeform 108"/>
            <p:cNvSpPr>
              <a:spLocks/>
            </p:cNvSpPr>
            <p:nvPr/>
          </p:nvSpPr>
          <p:spPr bwMode="auto">
            <a:xfrm>
              <a:off x="1738" y="2672"/>
              <a:ext cx="232" cy="561"/>
            </a:xfrm>
            <a:custGeom>
              <a:avLst/>
              <a:gdLst>
                <a:gd name="T0" fmla="*/ 0 w 464"/>
                <a:gd name="T1" fmla="*/ 0 h 1122"/>
                <a:gd name="T2" fmla="*/ 77 w 464"/>
                <a:gd name="T3" fmla="*/ 186 h 1122"/>
                <a:gd name="T4" fmla="*/ 62 w 464"/>
                <a:gd name="T5" fmla="*/ 343 h 1122"/>
                <a:gd name="T6" fmla="*/ 25 w 464"/>
                <a:gd name="T7" fmla="*/ 152 h 1122"/>
                <a:gd name="T8" fmla="*/ 36 w 464"/>
                <a:gd name="T9" fmla="*/ 479 h 1122"/>
                <a:gd name="T10" fmla="*/ 232 w 464"/>
                <a:gd name="T11" fmla="*/ 561 h 1122"/>
                <a:gd name="T12" fmla="*/ 160 w 464"/>
                <a:gd name="T13" fmla="*/ 501 h 1122"/>
                <a:gd name="T14" fmla="*/ 88 w 464"/>
                <a:gd name="T15" fmla="*/ 136 h 1122"/>
                <a:gd name="T16" fmla="*/ 0 w 464"/>
                <a:gd name="T17" fmla="*/ 0 h 1122"/>
                <a:gd name="T18" fmla="*/ 0 w 464"/>
                <a:gd name="T19" fmla="*/ 0 h 11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4"/>
                <a:gd name="T31" fmla="*/ 0 h 1122"/>
                <a:gd name="T32" fmla="*/ 464 w 464"/>
                <a:gd name="T33" fmla="*/ 1122 h 11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4" h="1122">
                  <a:moveTo>
                    <a:pt x="0" y="0"/>
                  </a:moveTo>
                  <a:lnTo>
                    <a:pt x="154" y="373"/>
                  </a:lnTo>
                  <a:lnTo>
                    <a:pt x="125" y="686"/>
                  </a:lnTo>
                  <a:lnTo>
                    <a:pt x="49" y="304"/>
                  </a:lnTo>
                  <a:lnTo>
                    <a:pt x="72" y="958"/>
                  </a:lnTo>
                  <a:lnTo>
                    <a:pt x="464" y="1122"/>
                  </a:lnTo>
                  <a:lnTo>
                    <a:pt x="319" y="1002"/>
                  </a:lnTo>
                  <a:lnTo>
                    <a:pt x="175" y="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01" name="Freeform 109"/>
            <p:cNvSpPr>
              <a:spLocks/>
            </p:cNvSpPr>
            <p:nvPr/>
          </p:nvSpPr>
          <p:spPr bwMode="auto">
            <a:xfrm>
              <a:off x="1207" y="3238"/>
              <a:ext cx="1128" cy="454"/>
            </a:xfrm>
            <a:custGeom>
              <a:avLst/>
              <a:gdLst>
                <a:gd name="T0" fmla="*/ 739 w 2257"/>
                <a:gd name="T1" fmla="*/ 0 h 909"/>
                <a:gd name="T2" fmla="*/ 608 w 2257"/>
                <a:gd name="T3" fmla="*/ 17 h 909"/>
                <a:gd name="T4" fmla="*/ 556 w 2257"/>
                <a:gd name="T5" fmla="*/ 116 h 909"/>
                <a:gd name="T6" fmla="*/ 580 w 2257"/>
                <a:gd name="T7" fmla="*/ 179 h 909"/>
                <a:gd name="T8" fmla="*/ 476 w 2257"/>
                <a:gd name="T9" fmla="*/ 145 h 909"/>
                <a:gd name="T10" fmla="*/ 432 w 2257"/>
                <a:gd name="T11" fmla="*/ 92 h 909"/>
                <a:gd name="T12" fmla="*/ 391 w 2257"/>
                <a:gd name="T13" fmla="*/ 141 h 909"/>
                <a:gd name="T14" fmla="*/ 377 w 2257"/>
                <a:gd name="T15" fmla="*/ 208 h 909"/>
                <a:gd name="T16" fmla="*/ 266 w 2257"/>
                <a:gd name="T17" fmla="*/ 194 h 909"/>
                <a:gd name="T18" fmla="*/ 150 w 2257"/>
                <a:gd name="T19" fmla="*/ 297 h 909"/>
                <a:gd name="T20" fmla="*/ 29 w 2257"/>
                <a:gd name="T21" fmla="*/ 316 h 909"/>
                <a:gd name="T22" fmla="*/ 0 w 2257"/>
                <a:gd name="T23" fmla="*/ 401 h 909"/>
                <a:gd name="T24" fmla="*/ 10 w 2257"/>
                <a:gd name="T25" fmla="*/ 454 h 909"/>
                <a:gd name="T26" fmla="*/ 22 w 2257"/>
                <a:gd name="T27" fmla="*/ 382 h 909"/>
                <a:gd name="T28" fmla="*/ 48 w 2257"/>
                <a:gd name="T29" fmla="*/ 329 h 909"/>
                <a:gd name="T30" fmla="*/ 147 w 2257"/>
                <a:gd name="T31" fmla="*/ 319 h 909"/>
                <a:gd name="T32" fmla="*/ 147 w 2257"/>
                <a:gd name="T33" fmla="*/ 390 h 909"/>
                <a:gd name="T34" fmla="*/ 167 w 2257"/>
                <a:gd name="T35" fmla="*/ 315 h 909"/>
                <a:gd name="T36" fmla="*/ 177 w 2257"/>
                <a:gd name="T37" fmla="*/ 329 h 909"/>
                <a:gd name="T38" fmla="*/ 294 w 2257"/>
                <a:gd name="T39" fmla="*/ 280 h 909"/>
                <a:gd name="T40" fmla="*/ 275 w 2257"/>
                <a:gd name="T41" fmla="*/ 257 h 909"/>
                <a:gd name="T42" fmla="*/ 280 w 2257"/>
                <a:gd name="T43" fmla="*/ 230 h 909"/>
                <a:gd name="T44" fmla="*/ 268 w 2257"/>
                <a:gd name="T45" fmla="*/ 211 h 909"/>
                <a:gd name="T46" fmla="*/ 410 w 2257"/>
                <a:gd name="T47" fmla="*/ 235 h 909"/>
                <a:gd name="T48" fmla="*/ 464 w 2257"/>
                <a:gd name="T49" fmla="*/ 292 h 909"/>
                <a:gd name="T50" fmla="*/ 423 w 2257"/>
                <a:gd name="T51" fmla="*/ 222 h 909"/>
                <a:gd name="T52" fmla="*/ 464 w 2257"/>
                <a:gd name="T53" fmla="*/ 172 h 909"/>
                <a:gd name="T54" fmla="*/ 601 w 2257"/>
                <a:gd name="T55" fmla="*/ 227 h 909"/>
                <a:gd name="T56" fmla="*/ 674 w 2257"/>
                <a:gd name="T57" fmla="*/ 169 h 909"/>
                <a:gd name="T58" fmla="*/ 862 w 2257"/>
                <a:gd name="T59" fmla="*/ 179 h 909"/>
                <a:gd name="T60" fmla="*/ 920 w 2257"/>
                <a:gd name="T61" fmla="*/ 220 h 909"/>
                <a:gd name="T62" fmla="*/ 1009 w 2257"/>
                <a:gd name="T63" fmla="*/ 238 h 909"/>
                <a:gd name="T64" fmla="*/ 1058 w 2257"/>
                <a:gd name="T65" fmla="*/ 254 h 909"/>
                <a:gd name="T66" fmla="*/ 1089 w 2257"/>
                <a:gd name="T67" fmla="*/ 235 h 909"/>
                <a:gd name="T68" fmla="*/ 1113 w 2257"/>
                <a:gd name="T69" fmla="*/ 235 h 909"/>
                <a:gd name="T70" fmla="*/ 1128 w 2257"/>
                <a:gd name="T71" fmla="*/ 205 h 909"/>
                <a:gd name="T72" fmla="*/ 1106 w 2257"/>
                <a:gd name="T73" fmla="*/ 150 h 909"/>
                <a:gd name="T74" fmla="*/ 1070 w 2257"/>
                <a:gd name="T75" fmla="*/ 172 h 909"/>
                <a:gd name="T76" fmla="*/ 1041 w 2257"/>
                <a:gd name="T77" fmla="*/ 167 h 909"/>
                <a:gd name="T78" fmla="*/ 1017 w 2257"/>
                <a:gd name="T79" fmla="*/ 189 h 909"/>
                <a:gd name="T80" fmla="*/ 978 w 2257"/>
                <a:gd name="T81" fmla="*/ 189 h 909"/>
                <a:gd name="T82" fmla="*/ 891 w 2257"/>
                <a:gd name="T83" fmla="*/ 158 h 909"/>
                <a:gd name="T84" fmla="*/ 785 w 2257"/>
                <a:gd name="T85" fmla="*/ 114 h 909"/>
                <a:gd name="T86" fmla="*/ 802 w 2257"/>
                <a:gd name="T87" fmla="*/ 150 h 909"/>
                <a:gd name="T88" fmla="*/ 599 w 2257"/>
                <a:gd name="T89" fmla="*/ 133 h 909"/>
                <a:gd name="T90" fmla="*/ 611 w 2257"/>
                <a:gd name="T91" fmla="*/ 73 h 909"/>
                <a:gd name="T92" fmla="*/ 730 w 2257"/>
                <a:gd name="T93" fmla="*/ 83 h 909"/>
                <a:gd name="T94" fmla="*/ 640 w 2257"/>
                <a:gd name="T95" fmla="*/ 41 h 909"/>
                <a:gd name="T96" fmla="*/ 739 w 2257"/>
                <a:gd name="T97" fmla="*/ 0 h 909"/>
                <a:gd name="T98" fmla="*/ 739 w 2257"/>
                <a:gd name="T99" fmla="*/ 0 h 9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57"/>
                <a:gd name="T151" fmla="*/ 0 h 909"/>
                <a:gd name="T152" fmla="*/ 2257 w 2257"/>
                <a:gd name="T153" fmla="*/ 909 h 9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57" h="909">
                  <a:moveTo>
                    <a:pt x="1479" y="0"/>
                  </a:moveTo>
                  <a:lnTo>
                    <a:pt x="1217" y="34"/>
                  </a:lnTo>
                  <a:lnTo>
                    <a:pt x="1112" y="232"/>
                  </a:lnTo>
                  <a:lnTo>
                    <a:pt x="1160" y="358"/>
                  </a:lnTo>
                  <a:lnTo>
                    <a:pt x="953" y="291"/>
                  </a:lnTo>
                  <a:lnTo>
                    <a:pt x="865" y="185"/>
                  </a:lnTo>
                  <a:lnTo>
                    <a:pt x="783" y="282"/>
                  </a:lnTo>
                  <a:lnTo>
                    <a:pt x="755" y="417"/>
                  </a:lnTo>
                  <a:lnTo>
                    <a:pt x="532" y="388"/>
                  </a:lnTo>
                  <a:lnTo>
                    <a:pt x="301" y="595"/>
                  </a:lnTo>
                  <a:lnTo>
                    <a:pt x="59" y="633"/>
                  </a:lnTo>
                  <a:lnTo>
                    <a:pt x="0" y="803"/>
                  </a:lnTo>
                  <a:lnTo>
                    <a:pt x="21" y="909"/>
                  </a:lnTo>
                  <a:lnTo>
                    <a:pt x="44" y="765"/>
                  </a:lnTo>
                  <a:lnTo>
                    <a:pt x="97" y="658"/>
                  </a:lnTo>
                  <a:lnTo>
                    <a:pt x="295" y="639"/>
                  </a:lnTo>
                  <a:lnTo>
                    <a:pt x="295" y="780"/>
                  </a:lnTo>
                  <a:lnTo>
                    <a:pt x="335" y="630"/>
                  </a:lnTo>
                  <a:lnTo>
                    <a:pt x="354" y="658"/>
                  </a:lnTo>
                  <a:lnTo>
                    <a:pt x="589" y="561"/>
                  </a:lnTo>
                  <a:lnTo>
                    <a:pt x="551" y="514"/>
                  </a:lnTo>
                  <a:lnTo>
                    <a:pt x="561" y="460"/>
                  </a:lnTo>
                  <a:lnTo>
                    <a:pt x="536" y="422"/>
                  </a:lnTo>
                  <a:lnTo>
                    <a:pt x="821" y="470"/>
                  </a:lnTo>
                  <a:lnTo>
                    <a:pt x="928" y="584"/>
                  </a:lnTo>
                  <a:lnTo>
                    <a:pt x="846" y="445"/>
                  </a:lnTo>
                  <a:lnTo>
                    <a:pt x="928" y="344"/>
                  </a:lnTo>
                  <a:lnTo>
                    <a:pt x="1203" y="455"/>
                  </a:lnTo>
                  <a:lnTo>
                    <a:pt x="1348" y="339"/>
                  </a:lnTo>
                  <a:lnTo>
                    <a:pt x="1724" y="358"/>
                  </a:lnTo>
                  <a:lnTo>
                    <a:pt x="1840" y="441"/>
                  </a:lnTo>
                  <a:lnTo>
                    <a:pt x="2019" y="476"/>
                  </a:lnTo>
                  <a:lnTo>
                    <a:pt x="2116" y="508"/>
                  </a:lnTo>
                  <a:lnTo>
                    <a:pt x="2179" y="470"/>
                  </a:lnTo>
                  <a:lnTo>
                    <a:pt x="2226" y="470"/>
                  </a:lnTo>
                  <a:lnTo>
                    <a:pt x="2257" y="411"/>
                  </a:lnTo>
                  <a:lnTo>
                    <a:pt x="2213" y="301"/>
                  </a:lnTo>
                  <a:lnTo>
                    <a:pt x="2141" y="344"/>
                  </a:lnTo>
                  <a:lnTo>
                    <a:pt x="2082" y="335"/>
                  </a:lnTo>
                  <a:lnTo>
                    <a:pt x="2034" y="379"/>
                  </a:lnTo>
                  <a:lnTo>
                    <a:pt x="1956" y="379"/>
                  </a:lnTo>
                  <a:lnTo>
                    <a:pt x="1783" y="316"/>
                  </a:lnTo>
                  <a:lnTo>
                    <a:pt x="1570" y="228"/>
                  </a:lnTo>
                  <a:lnTo>
                    <a:pt x="1605" y="301"/>
                  </a:lnTo>
                  <a:lnTo>
                    <a:pt x="1198" y="266"/>
                  </a:lnTo>
                  <a:lnTo>
                    <a:pt x="1223" y="147"/>
                  </a:lnTo>
                  <a:lnTo>
                    <a:pt x="1460" y="166"/>
                  </a:lnTo>
                  <a:lnTo>
                    <a:pt x="1281" y="82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02" name="Freeform 110"/>
            <p:cNvSpPr>
              <a:spLocks/>
            </p:cNvSpPr>
            <p:nvPr/>
          </p:nvSpPr>
          <p:spPr bwMode="auto">
            <a:xfrm>
              <a:off x="1874" y="3247"/>
              <a:ext cx="601" cy="218"/>
            </a:xfrm>
            <a:custGeom>
              <a:avLst/>
              <a:gdLst>
                <a:gd name="T0" fmla="*/ 50 w 1201"/>
                <a:gd name="T1" fmla="*/ 0 h 436"/>
                <a:gd name="T2" fmla="*/ 243 w 1201"/>
                <a:gd name="T3" fmla="*/ 25 h 436"/>
                <a:gd name="T4" fmla="*/ 451 w 1201"/>
                <a:gd name="T5" fmla="*/ 13 h 436"/>
                <a:gd name="T6" fmla="*/ 546 w 1201"/>
                <a:gd name="T7" fmla="*/ 83 h 436"/>
                <a:gd name="T8" fmla="*/ 601 w 1201"/>
                <a:gd name="T9" fmla="*/ 177 h 436"/>
                <a:gd name="T10" fmla="*/ 591 w 1201"/>
                <a:gd name="T11" fmla="*/ 199 h 436"/>
                <a:gd name="T12" fmla="*/ 569 w 1201"/>
                <a:gd name="T13" fmla="*/ 207 h 436"/>
                <a:gd name="T14" fmla="*/ 504 w 1201"/>
                <a:gd name="T15" fmla="*/ 116 h 436"/>
                <a:gd name="T16" fmla="*/ 480 w 1201"/>
                <a:gd name="T17" fmla="*/ 109 h 436"/>
                <a:gd name="T18" fmla="*/ 497 w 1201"/>
                <a:gd name="T19" fmla="*/ 180 h 436"/>
                <a:gd name="T20" fmla="*/ 480 w 1201"/>
                <a:gd name="T21" fmla="*/ 218 h 436"/>
                <a:gd name="T22" fmla="*/ 439 w 1201"/>
                <a:gd name="T23" fmla="*/ 204 h 436"/>
                <a:gd name="T24" fmla="*/ 480 w 1201"/>
                <a:gd name="T25" fmla="*/ 190 h 436"/>
                <a:gd name="T26" fmla="*/ 458 w 1201"/>
                <a:gd name="T27" fmla="*/ 93 h 436"/>
                <a:gd name="T28" fmla="*/ 436 w 1201"/>
                <a:gd name="T29" fmla="*/ 66 h 436"/>
                <a:gd name="T30" fmla="*/ 521 w 1201"/>
                <a:gd name="T31" fmla="*/ 109 h 436"/>
                <a:gd name="T32" fmla="*/ 577 w 1201"/>
                <a:gd name="T33" fmla="*/ 187 h 436"/>
                <a:gd name="T34" fmla="*/ 582 w 1201"/>
                <a:gd name="T35" fmla="*/ 168 h 436"/>
                <a:gd name="T36" fmla="*/ 541 w 1201"/>
                <a:gd name="T37" fmla="*/ 95 h 436"/>
                <a:gd name="T38" fmla="*/ 434 w 1201"/>
                <a:gd name="T39" fmla="*/ 35 h 436"/>
                <a:gd name="T40" fmla="*/ 395 w 1201"/>
                <a:gd name="T41" fmla="*/ 54 h 436"/>
                <a:gd name="T42" fmla="*/ 226 w 1201"/>
                <a:gd name="T43" fmla="*/ 49 h 436"/>
                <a:gd name="T44" fmla="*/ 0 w 1201"/>
                <a:gd name="T45" fmla="*/ 11 h 436"/>
                <a:gd name="T46" fmla="*/ 50 w 1201"/>
                <a:gd name="T47" fmla="*/ 0 h 436"/>
                <a:gd name="T48" fmla="*/ 50 w 1201"/>
                <a:gd name="T49" fmla="*/ 0 h 4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1"/>
                <a:gd name="T76" fmla="*/ 0 h 436"/>
                <a:gd name="T77" fmla="*/ 1201 w 1201"/>
                <a:gd name="T78" fmla="*/ 436 h 4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1" h="436">
                  <a:moveTo>
                    <a:pt x="100" y="0"/>
                  </a:moveTo>
                  <a:lnTo>
                    <a:pt x="486" y="50"/>
                  </a:lnTo>
                  <a:lnTo>
                    <a:pt x="901" y="25"/>
                  </a:lnTo>
                  <a:lnTo>
                    <a:pt x="1091" y="166"/>
                  </a:lnTo>
                  <a:lnTo>
                    <a:pt x="1201" y="354"/>
                  </a:lnTo>
                  <a:lnTo>
                    <a:pt x="1182" y="398"/>
                  </a:lnTo>
                  <a:lnTo>
                    <a:pt x="1138" y="413"/>
                  </a:lnTo>
                  <a:lnTo>
                    <a:pt x="1007" y="232"/>
                  </a:lnTo>
                  <a:lnTo>
                    <a:pt x="960" y="219"/>
                  </a:lnTo>
                  <a:lnTo>
                    <a:pt x="994" y="360"/>
                  </a:lnTo>
                  <a:lnTo>
                    <a:pt x="960" y="436"/>
                  </a:lnTo>
                  <a:lnTo>
                    <a:pt x="878" y="407"/>
                  </a:lnTo>
                  <a:lnTo>
                    <a:pt x="960" y="379"/>
                  </a:lnTo>
                  <a:lnTo>
                    <a:pt x="916" y="185"/>
                  </a:lnTo>
                  <a:lnTo>
                    <a:pt x="872" y="131"/>
                  </a:lnTo>
                  <a:lnTo>
                    <a:pt x="1041" y="219"/>
                  </a:lnTo>
                  <a:lnTo>
                    <a:pt x="1154" y="373"/>
                  </a:lnTo>
                  <a:lnTo>
                    <a:pt x="1163" y="335"/>
                  </a:lnTo>
                  <a:lnTo>
                    <a:pt x="1081" y="190"/>
                  </a:lnTo>
                  <a:lnTo>
                    <a:pt x="868" y="69"/>
                  </a:lnTo>
                  <a:lnTo>
                    <a:pt x="790" y="107"/>
                  </a:lnTo>
                  <a:lnTo>
                    <a:pt x="452" y="97"/>
                  </a:lnTo>
                  <a:lnTo>
                    <a:pt x="0" y="21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03" name="Freeform 111"/>
            <p:cNvSpPr>
              <a:spLocks/>
            </p:cNvSpPr>
            <p:nvPr/>
          </p:nvSpPr>
          <p:spPr bwMode="auto">
            <a:xfrm>
              <a:off x="1932" y="2759"/>
              <a:ext cx="92" cy="112"/>
            </a:xfrm>
            <a:custGeom>
              <a:avLst/>
              <a:gdLst>
                <a:gd name="T0" fmla="*/ 62 w 182"/>
                <a:gd name="T1" fmla="*/ 0 h 222"/>
                <a:gd name="T2" fmla="*/ 0 w 182"/>
                <a:gd name="T3" fmla="*/ 112 h 222"/>
                <a:gd name="T4" fmla="*/ 78 w 182"/>
                <a:gd name="T5" fmla="*/ 49 h 222"/>
                <a:gd name="T6" fmla="*/ 78 w 182"/>
                <a:gd name="T7" fmla="*/ 95 h 222"/>
                <a:gd name="T8" fmla="*/ 92 w 182"/>
                <a:gd name="T9" fmla="*/ 78 h 222"/>
                <a:gd name="T10" fmla="*/ 92 w 182"/>
                <a:gd name="T11" fmla="*/ 32 h 222"/>
                <a:gd name="T12" fmla="*/ 79 w 182"/>
                <a:gd name="T13" fmla="*/ 2 h 222"/>
                <a:gd name="T14" fmla="*/ 62 w 182"/>
                <a:gd name="T15" fmla="*/ 0 h 222"/>
                <a:gd name="T16" fmla="*/ 62 w 182"/>
                <a:gd name="T17" fmla="*/ 0 h 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2"/>
                <a:gd name="T28" fmla="*/ 0 h 222"/>
                <a:gd name="T29" fmla="*/ 182 w 182"/>
                <a:gd name="T30" fmla="*/ 222 h 2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2" h="222">
                  <a:moveTo>
                    <a:pt x="123" y="0"/>
                  </a:moveTo>
                  <a:lnTo>
                    <a:pt x="0" y="222"/>
                  </a:lnTo>
                  <a:lnTo>
                    <a:pt x="154" y="97"/>
                  </a:lnTo>
                  <a:lnTo>
                    <a:pt x="154" y="188"/>
                  </a:lnTo>
                  <a:lnTo>
                    <a:pt x="182" y="154"/>
                  </a:lnTo>
                  <a:lnTo>
                    <a:pt x="182" y="63"/>
                  </a:lnTo>
                  <a:lnTo>
                    <a:pt x="157" y="4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04" name="Freeform 112"/>
            <p:cNvSpPr>
              <a:spLocks/>
            </p:cNvSpPr>
            <p:nvPr/>
          </p:nvSpPr>
          <p:spPr bwMode="auto">
            <a:xfrm>
              <a:off x="2036" y="2747"/>
              <a:ext cx="80" cy="128"/>
            </a:xfrm>
            <a:custGeom>
              <a:avLst/>
              <a:gdLst>
                <a:gd name="T0" fmla="*/ 16 w 160"/>
                <a:gd name="T1" fmla="*/ 12 h 257"/>
                <a:gd name="T2" fmla="*/ 16 w 160"/>
                <a:gd name="T3" fmla="*/ 45 h 257"/>
                <a:gd name="T4" fmla="*/ 0 w 160"/>
                <a:gd name="T5" fmla="*/ 99 h 257"/>
                <a:gd name="T6" fmla="*/ 28 w 160"/>
                <a:gd name="T7" fmla="*/ 77 h 257"/>
                <a:gd name="T8" fmla="*/ 80 w 160"/>
                <a:gd name="T9" fmla="*/ 128 h 257"/>
                <a:gd name="T10" fmla="*/ 31 w 160"/>
                <a:gd name="T11" fmla="*/ 0 h 257"/>
                <a:gd name="T12" fmla="*/ 16 w 160"/>
                <a:gd name="T13" fmla="*/ 12 h 257"/>
                <a:gd name="T14" fmla="*/ 16 w 160"/>
                <a:gd name="T15" fmla="*/ 12 h 2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0"/>
                <a:gd name="T25" fmla="*/ 0 h 257"/>
                <a:gd name="T26" fmla="*/ 160 w 160"/>
                <a:gd name="T27" fmla="*/ 257 h 2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0" h="257">
                  <a:moveTo>
                    <a:pt x="32" y="25"/>
                  </a:moveTo>
                  <a:lnTo>
                    <a:pt x="32" y="91"/>
                  </a:lnTo>
                  <a:lnTo>
                    <a:pt x="0" y="198"/>
                  </a:lnTo>
                  <a:lnTo>
                    <a:pt x="57" y="154"/>
                  </a:lnTo>
                  <a:lnTo>
                    <a:pt x="160" y="257"/>
                  </a:lnTo>
                  <a:lnTo>
                    <a:pt x="63" y="0"/>
                  </a:lnTo>
                  <a:lnTo>
                    <a:pt x="32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05" name="Freeform 113"/>
            <p:cNvSpPr>
              <a:spLocks/>
            </p:cNvSpPr>
            <p:nvPr/>
          </p:nvSpPr>
          <p:spPr bwMode="auto">
            <a:xfrm>
              <a:off x="1973" y="2868"/>
              <a:ext cx="36" cy="394"/>
            </a:xfrm>
            <a:custGeom>
              <a:avLst/>
              <a:gdLst>
                <a:gd name="T0" fmla="*/ 36 w 73"/>
                <a:gd name="T1" fmla="*/ 0 h 789"/>
                <a:gd name="T2" fmla="*/ 16 w 73"/>
                <a:gd name="T3" fmla="*/ 43 h 789"/>
                <a:gd name="T4" fmla="*/ 0 w 73"/>
                <a:gd name="T5" fmla="*/ 367 h 789"/>
                <a:gd name="T6" fmla="*/ 24 w 73"/>
                <a:gd name="T7" fmla="*/ 394 h 789"/>
                <a:gd name="T8" fmla="*/ 36 w 73"/>
                <a:gd name="T9" fmla="*/ 0 h 789"/>
                <a:gd name="T10" fmla="*/ 36 w 73"/>
                <a:gd name="T11" fmla="*/ 0 h 7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789"/>
                <a:gd name="T20" fmla="*/ 73 w 73"/>
                <a:gd name="T21" fmla="*/ 789 h 7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789">
                  <a:moveTo>
                    <a:pt x="73" y="0"/>
                  </a:moveTo>
                  <a:lnTo>
                    <a:pt x="33" y="87"/>
                  </a:lnTo>
                  <a:lnTo>
                    <a:pt x="0" y="735"/>
                  </a:lnTo>
                  <a:lnTo>
                    <a:pt x="48" y="78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06" name="Freeform 114"/>
            <p:cNvSpPr>
              <a:spLocks/>
            </p:cNvSpPr>
            <p:nvPr/>
          </p:nvSpPr>
          <p:spPr bwMode="auto">
            <a:xfrm>
              <a:off x="2041" y="2851"/>
              <a:ext cx="81" cy="430"/>
            </a:xfrm>
            <a:custGeom>
              <a:avLst/>
              <a:gdLst>
                <a:gd name="T0" fmla="*/ 0 w 164"/>
                <a:gd name="T1" fmla="*/ 0 h 862"/>
                <a:gd name="T2" fmla="*/ 38 w 164"/>
                <a:gd name="T3" fmla="*/ 164 h 862"/>
                <a:gd name="T4" fmla="*/ 81 w 164"/>
                <a:gd name="T5" fmla="*/ 430 h 862"/>
                <a:gd name="T6" fmla="*/ 33 w 164"/>
                <a:gd name="T7" fmla="*/ 422 h 862"/>
                <a:gd name="T8" fmla="*/ 9 w 164"/>
                <a:gd name="T9" fmla="*/ 126 h 862"/>
                <a:gd name="T10" fmla="*/ 0 w 164"/>
                <a:gd name="T11" fmla="*/ 0 h 862"/>
                <a:gd name="T12" fmla="*/ 0 w 164"/>
                <a:gd name="T13" fmla="*/ 0 h 8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4"/>
                <a:gd name="T22" fmla="*/ 0 h 862"/>
                <a:gd name="T23" fmla="*/ 164 w 164"/>
                <a:gd name="T24" fmla="*/ 862 h 8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4" h="862">
                  <a:moveTo>
                    <a:pt x="0" y="0"/>
                  </a:moveTo>
                  <a:lnTo>
                    <a:pt x="76" y="329"/>
                  </a:lnTo>
                  <a:lnTo>
                    <a:pt x="164" y="862"/>
                  </a:lnTo>
                  <a:lnTo>
                    <a:pt x="67" y="846"/>
                  </a:lnTo>
                  <a:lnTo>
                    <a:pt x="19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07" name="Freeform 115"/>
            <p:cNvSpPr>
              <a:spLocks/>
            </p:cNvSpPr>
            <p:nvPr/>
          </p:nvSpPr>
          <p:spPr bwMode="auto">
            <a:xfrm>
              <a:off x="2127" y="2643"/>
              <a:ext cx="58" cy="217"/>
            </a:xfrm>
            <a:custGeom>
              <a:avLst/>
              <a:gdLst>
                <a:gd name="T0" fmla="*/ 47 w 116"/>
                <a:gd name="T1" fmla="*/ 0 h 433"/>
                <a:gd name="T2" fmla="*/ 31 w 116"/>
                <a:gd name="T3" fmla="*/ 99 h 433"/>
                <a:gd name="T4" fmla="*/ 0 w 116"/>
                <a:gd name="T5" fmla="*/ 217 h 433"/>
                <a:gd name="T6" fmla="*/ 58 w 116"/>
                <a:gd name="T7" fmla="*/ 101 h 433"/>
                <a:gd name="T8" fmla="*/ 47 w 116"/>
                <a:gd name="T9" fmla="*/ 0 h 433"/>
                <a:gd name="T10" fmla="*/ 47 w 116"/>
                <a:gd name="T11" fmla="*/ 0 h 4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"/>
                <a:gd name="T19" fmla="*/ 0 h 433"/>
                <a:gd name="T20" fmla="*/ 116 w 116"/>
                <a:gd name="T21" fmla="*/ 433 h 4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" h="433">
                  <a:moveTo>
                    <a:pt x="93" y="0"/>
                  </a:moveTo>
                  <a:lnTo>
                    <a:pt x="63" y="198"/>
                  </a:lnTo>
                  <a:lnTo>
                    <a:pt x="0" y="433"/>
                  </a:lnTo>
                  <a:lnTo>
                    <a:pt x="116" y="20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08" name="Freeform 116"/>
            <p:cNvSpPr>
              <a:spLocks/>
            </p:cNvSpPr>
            <p:nvPr/>
          </p:nvSpPr>
          <p:spPr bwMode="auto">
            <a:xfrm>
              <a:off x="2337" y="2993"/>
              <a:ext cx="213" cy="307"/>
            </a:xfrm>
            <a:custGeom>
              <a:avLst/>
              <a:gdLst>
                <a:gd name="T0" fmla="*/ 0 w 426"/>
                <a:gd name="T1" fmla="*/ 41 h 614"/>
                <a:gd name="T2" fmla="*/ 111 w 426"/>
                <a:gd name="T3" fmla="*/ 145 h 614"/>
                <a:gd name="T4" fmla="*/ 124 w 426"/>
                <a:gd name="T5" fmla="*/ 251 h 614"/>
                <a:gd name="T6" fmla="*/ 163 w 426"/>
                <a:gd name="T7" fmla="*/ 307 h 614"/>
                <a:gd name="T8" fmla="*/ 151 w 426"/>
                <a:gd name="T9" fmla="*/ 169 h 614"/>
                <a:gd name="T10" fmla="*/ 213 w 426"/>
                <a:gd name="T11" fmla="*/ 87 h 614"/>
                <a:gd name="T12" fmla="*/ 135 w 426"/>
                <a:gd name="T13" fmla="*/ 106 h 614"/>
                <a:gd name="T14" fmla="*/ 151 w 426"/>
                <a:gd name="T15" fmla="*/ 0 h 614"/>
                <a:gd name="T16" fmla="*/ 71 w 426"/>
                <a:gd name="T17" fmla="*/ 58 h 614"/>
                <a:gd name="T18" fmla="*/ 0 w 426"/>
                <a:gd name="T19" fmla="*/ 41 h 614"/>
                <a:gd name="T20" fmla="*/ 0 w 426"/>
                <a:gd name="T21" fmla="*/ 41 h 6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6"/>
                <a:gd name="T34" fmla="*/ 0 h 614"/>
                <a:gd name="T35" fmla="*/ 426 w 426"/>
                <a:gd name="T36" fmla="*/ 614 h 6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6" h="614">
                  <a:moveTo>
                    <a:pt x="0" y="83"/>
                  </a:moveTo>
                  <a:lnTo>
                    <a:pt x="223" y="290"/>
                  </a:lnTo>
                  <a:lnTo>
                    <a:pt x="248" y="503"/>
                  </a:lnTo>
                  <a:lnTo>
                    <a:pt x="325" y="614"/>
                  </a:lnTo>
                  <a:lnTo>
                    <a:pt x="301" y="338"/>
                  </a:lnTo>
                  <a:lnTo>
                    <a:pt x="426" y="174"/>
                  </a:lnTo>
                  <a:lnTo>
                    <a:pt x="270" y="213"/>
                  </a:lnTo>
                  <a:lnTo>
                    <a:pt x="301" y="0"/>
                  </a:lnTo>
                  <a:lnTo>
                    <a:pt x="141" y="116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09" name="Freeform 117"/>
            <p:cNvSpPr>
              <a:spLocks/>
            </p:cNvSpPr>
            <p:nvPr/>
          </p:nvSpPr>
          <p:spPr bwMode="auto">
            <a:xfrm>
              <a:off x="2299" y="2950"/>
              <a:ext cx="55" cy="344"/>
            </a:xfrm>
            <a:custGeom>
              <a:avLst/>
              <a:gdLst>
                <a:gd name="T0" fmla="*/ 19 w 111"/>
                <a:gd name="T1" fmla="*/ 0 h 686"/>
                <a:gd name="T2" fmla="*/ 0 w 111"/>
                <a:gd name="T3" fmla="*/ 317 h 686"/>
                <a:gd name="T4" fmla="*/ 55 w 111"/>
                <a:gd name="T5" fmla="*/ 344 h 686"/>
                <a:gd name="T6" fmla="*/ 33 w 111"/>
                <a:gd name="T7" fmla="*/ 228 h 686"/>
                <a:gd name="T8" fmla="*/ 47 w 111"/>
                <a:gd name="T9" fmla="*/ 90 h 686"/>
                <a:gd name="T10" fmla="*/ 19 w 111"/>
                <a:gd name="T11" fmla="*/ 0 h 686"/>
                <a:gd name="T12" fmla="*/ 19 w 111"/>
                <a:gd name="T13" fmla="*/ 0 h 6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"/>
                <a:gd name="T22" fmla="*/ 0 h 686"/>
                <a:gd name="T23" fmla="*/ 111 w 111"/>
                <a:gd name="T24" fmla="*/ 686 h 6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" h="686">
                  <a:moveTo>
                    <a:pt x="38" y="0"/>
                  </a:moveTo>
                  <a:lnTo>
                    <a:pt x="0" y="633"/>
                  </a:lnTo>
                  <a:lnTo>
                    <a:pt x="111" y="686"/>
                  </a:lnTo>
                  <a:lnTo>
                    <a:pt x="67" y="454"/>
                  </a:lnTo>
                  <a:lnTo>
                    <a:pt x="95" y="17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10" name="Freeform 118"/>
            <p:cNvSpPr>
              <a:spLocks/>
            </p:cNvSpPr>
            <p:nvPr/>
          </p:nvSpPr>
          <p:spPr bwMode="auto">
            <a:xfrm>
              <a:off x="2130" y="3066"/>
              <a:ext cx="169" cy="56"/>
            </a:xfrm>
            <a:custGeom>
              <a:avLst/>
              <a:gdLst>
                <a:gd name="T0" fmla="*/ 0 w 338"/>
                <a:gd name="T1" fmla="*/ 0 h 110"/>
                <a:gd name="T2" fmla="*/ 72 w 338"/>
                <a:gd name="T3" fmla="*/ 56 h 110"/>
                <a:gd name="T4" fmla="*/ 169 w 338"/>
                <a:gd name="T5" fmla="*/ 54 h 110"/>
                <a:gd name="T6" fmla="*/ 0 w 338"/>
                <a:gd name="T7" fmla="*/ 0 h 110"/>
                <a:gd name="T8" fmla="*/ 0 w 338"/>
                <a:gd name="T9" fmla="*/ 0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8"/>
                <a:gd name="T16" fmla="*/ 0 h 110"/>
                <a:gd name="T17" fmla="*/ 338 w 3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8" h="110">
                  <a:moveTo>
                    <a:pt x="0" y="0"/>
                  </a:moveTo>
                  <a:lnTo>
                    <a:pt x="144" y="110"/>
                  </a:lnTo>
                  <a:lnTo>
                    <a:pt x="338" y="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11" name="Freeform 119"/>
            <p:cNvSpPr>
              <a:spLocks/>
            </p:cNvSpPr>
            <p:nvPr/>
          </p:nvSpPr>
          <p:spPr bwMode="auto">
            <a:xfrm>
              <a:off x="1738" y="3154"/>
              <a:ext cx="1280" cy="554"/>
            </a:xfrm>
            <a:custGeom>
              <a:avLst/>
              <a:gdLst>
                <a:gd name="T0" fmla="*/ 797 w 2559"/>
                <a:gd name="T1" fmla="*/ 335 h 1108"/>
                <a:gd name="T2" fmla="*/ 529 w 2559"/>
                <a:gd name="T3" fmla="*/ 335 h 1108"/>
                <a:gd name="T4" fmla="*/ 342 w 2559"/>
                <a:gd name="T5" fmla="*/ 300 h 1108"/>
                <a:gd name="T6" fmla="*/ 0 w 2559"/>
                <a:gd name="T7" fmla="*/ 473 h 1108"/>
                <a:gd name="T8" fmla="*/ 283 w 2559"/>
                <a:gd name="T9" fmla="*/ 554 h 1108"/>
                <a:gd name="T10" fmla="*/ 553 w 2559"/>
                <a:gd name="T11" fmla="*/ 547 h 1108"/>
                <a:gd name="T12" fmla="*/ 905 w 2559"/>
                <a:gd name="T13" fmla="*/ 320 h 1108"/>
                <a:gd name="T14" fmla="*/ 1280 w 2559"/>
                <a:gd name="T15" fmla="*/ 0 h 1108"/>
                <a:gd name="T16" fmla="*/ 1016 w 2559"/>
                <a:gd name="T17" fmla="*/ 182 h 1108"/>
                <a:gd name="T18" fmla="*/ 996 w 2559"/>
                <a:gd name="T19" fmla="*/ 224 h 1108"/>
                <a:gd name="T20" fmla="*/ 979 w 2559"/>
                <a:gd name="T21" fmla="*/ 239 h 1108"/>
                <a:gd name="T22" fmla="*/ 967 w 2559"/>
                <a:gd name="T23" fmla="*/ 202 h 1108"/>
                <a:gd name="T24" fmla="*/ 969 w 2559"/>
                <a:gd name="T25" fmla="*/ 129 h 1108"/>
                <a:gd name="T26" fmla="*/ 927 w 2559"/>
                <a:gd name="T27" fmla="*/ 120 h 1108"/>
                <a:gd name="T28" fmla="*/ 915 w 2559"/>
                <a:gd name="T29" fmla="*/ 173 h 1108"/>
                <a:gd name="T30" fmla="*/ 947 w 2559"/>
                <a:gd name="T31" fmla="*/ 232 h 1108"/>
                <a:gd name="T32" fmla="*/ 718 w 2559"/>
                <a:gd name="T33" fmla="*/ 416 h 1108"/>
                <a:gd name="T34" fmla="*/ 544 w 2559"/>
                <a:gd name="T35" fmla="*/ 525 h 1108"/>
                <a:gd name="T36" fmla="*/ 278 w 2559"/>
                <a:gd name="T37" fmla="*/ 535 h 1108"/>
                <a:gd name="T38" fmla="*/ 30 w 2559"/>
                <a:gd name="T39" fmla="*/ 468 h 1108"/>
                <a:gd name="T40" fmla="*/ 256 w 2559"/>
                <a:gd name="T41" fmla="*/ 354 h 1108"/>
                <a:gd name="T42" fmla="*/ 465 w 2559"/>
                <a:gd name="T43" fmla="*/ 377 h 1108"/>
                <a:gd name="T44" fmla="*/ 569 w 2559"/>
                <a:gd name="T45" fmla="*/ 345 h 1108"/>
                <a:gd name="T46" fmla="*/ 797 w 2559"/>
                <a:gd name="T47" fmla="*/ 335 h 1108"/>
                <a:gd name="T48" fmla="*/ 797 w 2559"/>
                <a:gd name="T49" fmla="*/ 335 h 11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59"/>
                <a:gd name="T76" fmla="*/ 0 h 1108"/>
                <a:gd name="T77" fmla="*/ 2559 w 2559"/>
                <a:gd name="T78" fmla="*/ 1108 h 110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59" h="1108">
                  <a:moveTo>
                    <a:pt x="1593" y="671"/>
                  </a:moveTo>
                  <a:lnTo>
                    <a:pt x="1057" y="671"/>
                  </a:lnTo>
                  <a:lnTo>
                    <a:pt x="684" y="601"/>
                  </a:lnTo>
                  <a:lnTo>
                    <a:pt x="0" y="947"/>
                  </a:lnTo>
                  <a:lnTo>
                    <a:pt x="566" y="1108"/>
                  </a:lnTo>
                  <a:lnTo>
                    <a:pt x="1106" y="1093"/>
                  </a:lnTo>
                  <a:lnTo>
                    <a:pt x="1810" y="641"/>
                  </a:lnTo>
                  <a:lnTo>
                    <a:pt x="2559" y="0"/>
                  </a:lnTo>
                  <a:lnTo>
                    <a:pt x="2032" y="365"/>
                  </a:lnTo>
                  <a:lnTo>
                    <a:pt x="1992" y="449"/>
                  </a:lnTo>
                  <a:lnTo>
                    <a:pt x="1958" y="479"/>
                  </a:lnTo>
                  <a:lnTo>
                    <a:pt x="1933" y="405"/>
                  </a:lnTo>
                  <a:lnTo>
                    <a:pt x="1937" y="257"/>
                  </a:lnTo>
                  <a:lnTo>
                    <a:pt x="1853" y="241"/>
                  </a:lnTo>
                  <a:lnTo>
                    <a:pt x="1830" y="346"/>
                  </a:lnTo>
                  <a:lnTo>
                    <a:pt x="1893" y="464"/>
                  </a:lnTo>
                  <a:lnTo>
                    <a:pt x="1435" y="833"/>
                  </a:lnTo>
                  <a:lnTo>
                    <a:pt x="1087" y="1049"/>
                  </a:lnTo>
                  <a:lnTo>
                    <a:pt x="555" y="1070"/>
                  </a:lnTo>
                  <a:lnTo>
                    <a:pt x="59" y="937"/>
                  </a:lnTo>
                  <a:lnTo>
                    <a:pt x="511" y="709"/>
                  </a:lnTo>
                  <a:lnTo>
                    <a:pt x="929" y="755"/>
                  </a:lnTo>
                  <a:lnTo>
                    <a:pt x="1137" y="690"/>
                  </a:lnTo>
                  <a:lnTo>
                    <a:pt x="1593" y="6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12" name="Freeform 120"/>
            <p:cNvSpPr>
              <a:spLocks/>
            </p:cNvSpPr>
            <p:nvPr/>
          </p:nvSpPr>
          <p:spPr bwMode="auto">
            <a:xfrm>
              <a:off x="2663" y="3228"/>
              <a:ext cx="129" cy="111"/>
            </a:xfrm>
            <a:custGeom>
              <a:avLst/>
              <a:gdLst>
                <a:gd name="T0" fmla="*/ 0 w 257"/>
                <a:gd name="T1" fmla="*/ 51 h 223"/>
                <a:gd name="T2" fmla="*/ 50 w 257"/>
                <a:gd name="T3" fmla="*/ 0 h 223"/>
                <a:gd name="T4" fmla="*/ 116 w 257"/>
                <a:gd name="T5" fmla="*/ 25 h 223"/>
                <a:gd name="T6" fmla="*/ 129 w 257"/>
                <a:gd name="T7" fmla="*/ 99 h 223"/>
                <a:gd name="T8" fmla="*/ 92 w 257"/>
                <a:gd name="T9" fmla="*/ 111 h 223"/>
                <a:gd name="T10" fmla="*/ 99 w 257"/>
                <a:gd name="T11" fmla="*/ 42 h 223"/>
                <a:gd name="T12" fmla="*/ 52 w 257"/>
                <a:gd name="T13" fmla="*/ 25 h 223"/>
                <a:gd name="T14" fmla="*/ 35 w 257"/>
                <a:gd name="T15" fmla="*/ 71 h 223"/>
                <a:gd name="T16" fmla="*/ 0 w 257"/>
                <a:gd name="T17" fmla="*/ 51 h 223"/>
                <a:gd name="T18" fmla="*/ 0 w 257"/>
                <a:gd name="T19" fmla="*/ 51 h 2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7"/>
                <a:gd name="T31" fmla="*/ 0 h 223"/>
                <a:gd name="T32" fmla="*/ 257 w 257"/>
                <a:gd name="T33" fmla="*/ 223 h 2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7" h="223">
                  <a:moveTo>
                    <a:pt x="0" y="103"/>
                  </a:moveTo>
                  <a:lnTo>
                    <a:pt x="99" y="0"/>
                  </a:lnTo>
                  <a:lnTo>
                    <a:pt x="232" y="50"/>
                  </a:lnTo>
                  <a:lnTo>
                    <a:pt x="257" y="198"/>
                  </a:lnTo>
                  <a:lnTo>
                    <a:pt x="183" y="223"/>
                  </a:lnTo>
                  <a:lnTo>
                    <a:pt x="198" y="84"/>
                  </a:lnTo>
                  <a:lnTo>
                    <a:pt x="103" y="50"/>
                  </a:lnTo>
                  <a:lnTo>
                    <a:pt x="69" y="14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13" name="Freeform 121"/>
            <p:cNvSpPr>
              <a:spLocks/>
            </p:cNvSpPr>
            <p:nvPr/>
          </p:nvSpPr>
          <p:spPr bwMode="auto">
            <a:xfrm>
              <a:off x="2600" y="3250"/>
              <a:ext cx="105" cy="200"/>
            </a:xfrm>
            <a:custGeom>
              <a:avLst/>
              <a:gdLst>
                <a:gd name="T0" fmla="*/ 81 w 211"/>
                <a:gd name="T1" fmla="*/ 3 h 399"/>
                <a:gd name="T2" fmla="*/ 26 w 211"/>
                <a:gd name="T3" fmla="*/ 54 h 399"/>
                <a:gd name="T4" fmla="*/ 24 w 211"/>
                <a:gd name="T5" fmla="*/ 96 h 399"/>
                <a:gd name="T6" fmla="*/ 0 w 211"/>
                <a:gd name="T7" fmla="*/ 126 h 399"/>
                <a:gd name="T8" fmla="*/ 14 w 211"/>
                <a:gd name="T9" fmla="*/ 200 h 399"/>
                <a:gd name="T10" fmla="*/ 31 w 211"/>
                <a:gd name="T11" fmla="*/ 186 h 399"/>
                <a:gd name="T12" fmla="*/ 31 w 211"/>
                <a:gd name="T13" fmla="*/ 136 h 399"/>
                <a:gd name="T14" fmla="*/ 68 w 211"/>
                <a:gd name="T15" fmla="*/ 47 h 399"/>
                <a:gd name="T16" fmla="*/ 105 w 211"/>
                <a:gd name="T17" fmla="*/ 0 h 399"/>
                <a:gd name="T18" fmla="*/ 81 w 211"/>
                <a:gd name="T19" fmla="*/ 3 h 399"/>
                <a:gd name="T20" fmla="*/ 81 w 211"/>
                <a:gd name="T21" fmla="*/ 3 h 3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1"/>
                <a:gd name="T34" fmla="*/ 0 h 399"/>
                <a:gd name="T35" fmla="*/ 211 w 211"/>
                <a:gd name="T36" fmla="*/ 399 h 39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1" h="399">
                  <a:moveTo>
                    <a:pt x="162" y="6"/>
                  </a:moveTo>
                  <a:lnTo>
                    <a:pt x="53" y="108"/>
                  </a:lnTo>
                  <a:lnTo>
                    <a:pt x="48" y="192"/>
                  </a:lnTo>
                  <a:lnTo>
                    <a:pt x="0" y="251"/>
                  </a:lnTo>
                  <a:lnTo>
                    <a:pt x="29" y="399"/>
                  </a:lnTo>
                  <a:lnTo>
                    <a:pt x="63" y="371"/>
                  </a:lnTo>
                  <a:lnTo>
                    <a:pt x="63" y="272"/>
                  </a:lnTo>
                  <a:lnTo>
                    <a:pt x="137" y="93"/>
                  </a:lnTo>
                  <a:lnTo>
                    <a:pt x="211" y="0"/>
                  </a:lnTo>
                  <a:lnTo>
                    <a:pt x="162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14" name="Freeform 122"/>
            <p:cNvSpPr>
              <a:spLocks/>
            </p:cNvSpPr>
            <p:nvPr/>
          </p:nvSpPr>
          <p:spPr bwMode="auto">
            <a:xfrm>
              <a:off x="2567" y="3336"/>
              <a:ext cx="237" cy="197"/>
            </a:xfrm>
            <a:custGeom>
              <a:avLst/>
              <a:gdLst>
                <a:gd name="T0" fmla="*/ 227 w 474"/>
                <a:gd name="T1" fmla="*/ 0 h 394"/>
                <a:gd name="T2" fmla="*/ 237 w 474"/>
                <a:gd name="T3" fmla="*/ 51 h 394"/>
                <a:gd name="T4" fmla="*/ 202 w 474"/>
                <a:gd name="T5" fmla="*/ 99 h 394"/>
                <a:gd name="T6" fmla="*/ 200 w 474"/>
                <a:gd name="T7" fmla="*/ 133 h 394"/>
                <a:gd name="T8" fmla="*/ 173 w 474"/>
                <a:gd name="T9" fmla="*/ 150 h 394"/>
                <a:gd name="T10" fmla="*/ 148 w 474"/>
                <a:gd name="T11" fmla="*/ 187 h 394"/>
                <a:gd name="T12" fmla="*/ 84 w 474"/>
                <a:gd name="T13" fmla="*/ 177 h 394"/>
                <a:gd name="T14" fmla="*/ 3 w 474"/>
                <a:gd name="T15" fmla="*/ 197 h 394"/>
                <a:gd name="T16" fmla="*/ 0 w 474"/>
                <a:gd name="T17" fmla="*/ 175 h 394"/>
                <a:gd name="T18" fmla="*/ 55 w 474"/>
                <a:gd name="T19" fmla="*/ 163 h 394"/>
                <a:gd name="T20" fmla="*/ 129 w 474"/>
                <a:gd name="T21" fmla="*/ 160 h 394"/>
                <a:gd name="T22" fmla="*/ 135 w 474"/>
                <a:gd name="T23" fmla="*/ 135 h 394"/>
                <a:gd name="T24" fmla="*/ 177 w 474"/>
                <a:gd name="T25" fmla="*/ 118 h 394"/>
                <a:gd name="T26" fmla="*/ 177 w 474"/>
                <a:gd name="T27" fmla="*/ 79 h 394"/>
                <a:gd name="T28" fmla="*/ 214 w 474"/>
                <a:gd name="T29" fmla="*/ 54 h 394"/>
                <a:gd name="T30" fmla="*/ 227 w 474"/>
                <a:gd name="T31" fmla="*/ 0 h 394"/>
                <a:gd name="T32" fmla="*/ 227 w 474"/>
                <a:gd name="T33" fmla="*/ 0 h 39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4"/>
                <a:gd name="T52" fmla="*/ 0 h 394"/>
                <a:gd name="T53" fmla="*/ 474 w 474"/>
                <a:gd name="T54" fmla="*/ 394 h 39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4" h="394">
                  <a:moveTo>
                    <a:pt x="453" y="0"/>
                  </a:moveTo>
                  <a:lnTo>
                    <a:pt x="474" y="103"/>
                  </a:lnTo>
                  <a:lnTo>
                    <a:pt x="403" y="198"/>
                  </a:lnTo>
                  <a:lnTo>
                    <a:pt x="400" y="266"/>
                  </a:lnTo>
                  <a:lnTo>
                    <a:pt x="345" y="300"/>
                  </a:lnTo>
                  <a:lnTo>
                    <a:pt x="295" y="374"/>
                  </a:lnTo>
                  <a:lnTo>
                    <a:pt x="168" y="354"/>
                  </a:lnTo>
                  <a:lnTo>
                    <a:pt x="6" y="394"/>
                  </a:lnTo>
                  <a:lnTo>
                    <a:pt x="0" y="350"/>
                  </a:lnTo>
                  <a:lnTo>
                    <a:pt x="109" y="325"/>
                  </a:lnTo>
                  <a:lnTo>
                    <a:pt x="257" y="319"/>
                  </a:lnTo>
                  <a:lnTo>
                    <a:pt x="270" y="270"/>
                  </a:lnTo>
                  <a:lnTo>
                    <a:pt x="354" y="236"/>
                  </a:lnTo>
                  <a:lnTo>
                    <a:pt x="354" y="158"/>
                  </a:lnTo>
                  <a:lnTo>
                    <a:pt x="428" y="108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15" name="Freeform 123"/>
            <p:cNvSpPr>
              <a:spLocks/>
            </p:cNvSpPr>
            <p:nvPr/>
          </p:nvSpPr>
          <p:spPr bwMode="auto">
            <a:xfrm>
              <a:off x="2626" y="3445"/>
              <a:ext cx="91" cy="29"/>
            </a:xfrm>
            <a:custGeom>
              <a:avLst/>
              <a:gdLst>
                <a:gd name="T0" fmla="*/ 0 w 183"/>
                <a:gd name="T1" fmla="*/ 21 h 59"/>
                <a:gd name="T2" fmla="*/ 91 w 183"/>
                <a:gd name="T3" fmla="*/ 29 h 59"/>
                <a:gd name="T4" fmla="*/ 34 w 183"/>
                <a:gd name="T5" fmla="*/ 0 h 59"/>
                <a:gd name="T6" fmla="*/ 0 w 183"/>
                <a:gd name="T7" fmla="*/ 21 h 59"/>
                <a:gd name="T8" fmla="*/ 0 w 183"/>
                <a:gd name="T9" fmla="*/ 2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"/>
                <a:gd name="T16" fmla="*/ 0 h 59"/>
                <a:gd name="T17" fmla="*/ 183 w 183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" h="59">
                  <a:moveTo>
                    <a:pt x="0" y="43"/>
                  </a:moveTo>
                  <a:lnTo>
                    <a:pt x="183" y="59"/>
                  </a:lnTo>
                  <a:lnTo>
                    <a:pt x="69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16" name="Freeform 124"/>
            <p:cNvSpPr>
              <a:spLocks/>
            </p:cNvSpPr>
            <p:nvPr/>
          </p:nvSpPr>
          <p:spPr bwMode="auto">
            <a:xfrm>
              <a:off x="2516" y="3183"/>
              <a:ext cx="258" cy="208"/>
            </a:xfrm>
            <a:custGeom>
              <a:avLst/>
              <a:gdLst>
                <a:gd name="T0" fmla="*/ 258 w 517"/>
                <a:gd name="T1" fmla="*/ 60 h 414"/>
                <a:gd name="T2" fmla="*/ 218 w 517"/>
                <a:gd name="T3" fmla="*/ 0 h 414"/>
                <a:gd name="T4" fmla="*/ 68 w 517"/>
                <a:gd name="T5" fmla="*/ 0 h 414"/>
                <a:gd name="T6" fmla="*/ 0 w 517"/>
                <a:gd name="T7" fmla="*/ 117 h 414"/>
                <a:gd name="T8" fmla="*/ 14 w 517"/>
                <a:gd name="T9" fmla="*/ 169 h 414"/>
                <a:gd name="T10" fmla="*/ 59 w 517"/>
                <a:gd name="T11" fmla="*/ 141 h 414"/>
                <a:gd name="T12" fmla="*/ 88 w 517"/>
                <a:gd name="T13" fmla="*/ 208 h 414"/>
                <a:gd name="T14" fmla="*/ 76 w 517"/>
                <a:gd name="T15" fmla="*/ 91 h 414"/>
                <a:gd name="T16" fmla="*/ 127 w 517"/>
                <a:gd name="T17" fmla="*/ 28 h 414"/>
                <a:gd name="T18" fmla="*/ 201 w 517"/>
                <a:gd name="T19" fmla="*/ 57 h 414"/>
                <a:gd name="T20" fmla="*/ 258 w 517"/>
                <a:gd name="T21" fmla="*/ 74 h 414"/>
                <a:gd name="T22" fmla="*/ 258 w 517"/>
                <a:gd name="T23" fmla="*/ 60 h 414"/>
                <a:gd name="T24" fmla="*/ 258 w 517"/>
                <a:gd name="T25" fmla="*/ 60 h 4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17"/>
                <a:gd name="T40" fmla="*/ 0 h 414"/>
                <a:gd name="T41" fmla="*/ 517 w 517"/>
                <a:gd name="T42" fmla="*/ 414 h 4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17" h="414">
                  <a:moveTo>
                    <a:pt x="517" y="120"/>
                  </a:moveTo>
                  <a:lnTo>
                    <a:pt x="437" y="0"/>
                  </a:lnTo>
                  <a:lnTo>
                    <a:pt x="137" y="0"/>
                  </a:lnTo>
                  <a:lnTo>
                    <a:pt x="0" y="232"/>
                  </a:lnTo>
                  <a:lnTo>
                    <a:pt x="28" y="336"/>
                  </a:lnTo>
                  <a:lnTo>
                    <a:pt x="118" y="281"/>
                  </a:lnTo>
                  <a:lnTo>
                    <a:pt x="177" y="414"/>
                  </a:lnTo>
                  <a:lnTo>
                    <a:pt x="152" y="182"/>
                  </a:lnTo>
                  <a:lnTo>
                    <a:pt x="255" y="55"/>
                  </a:lnTo>
                  <a:lnTo>
                    <a:pt x="403" y="114"/>
                  </a:lnTo>
                  <a:lnTo>
                    <a:pt x="517" y="148"/>
                  </a:lnTo>
                  <a:lnTo>
                    <a:pt x="517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17" name="Freeform 126"/>
            <p:cNvSpPr>
              <a:spLocks/>
            </p:cNvSpPr>
            <p:nvPr/>
          </p:nvSpPr>
          <p:spPr bwMode="auto">
            <a:xfrm>
              <a:off x="847" y="2667"/>
              <a:ext cx="127" cy="302"/>
            </a:xfrm>
            <a:custGeom>
              <a:avLst/>
              <a:gdLst>
                <a:gd name="T0" fmla="*/ 66 w 254"/>
                <a:gd name="T1" fmla="*/ 0 h 603"/>
                <a:gd name="T2" fmla="*/ 0 w 254"/>
                <a:gd name="T3" fmla="*/ 52 h 603"/>
                <a:gd name="T4" fmla="*/ 17 w 254"/>
                <a:gd name="T5" fmla="*/ 165 h 603"/>
                <a:gd name="T6" fmla="*/ 127 w 254"/>
                <a:gd name="T7" fmla="*/ 302 h 603"/>
                <a:gd name="T8" fmla="*/ 28 w 254"/>
                <a:gd name="T9" fmla="*/ 69 h 603"/>
                <a:gd name="T10" fmla="*/ 66 w 254"/>
                <a:gd name="T11" fmla="*/ 0 h 603"/>
                <a:gd name="T12" fmla="*/ 66 w 254"/>
                <a:gd name="T13" fmla="*/ 0 h 6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4"/>
                <a:gd name="T22" fmla="*/ 0 h 603"/>
                <a:gd name="T23" fmla="*/ 254 w 254"/>
                <a:gd name="T24" fmla="*/ 603 h 60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4" h="603">
                  <a:moveTo>
                    <a:pt x="131" y="0"/>
                  </a:moveTo>
                  <a:lnTo>
                    <a:pt x="0" y="103"/>
                  </a:lnTo>
                  <a:lnTo>
                    <a:pt x="34" y="329"/>
                  </a:lnTo>
                  <a:lnTo>
                    <a:pt x="254" y="603"/>
                  </a:lnTo>
                  <a:lnTo>
                    <a:pt x="55" y="13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18" name="Freeform 127"/>
            <p:cNvSpPr>
              <a:spLocks/>
            </p:cNvSpPr>
            <p:nvPr/>
          </p:nvSpPr>
          <p:spPr bwMode="auto">
            <a:xfrm>
              <a:off x="432" y="2725"/>
              <a:ext cx="820" cy="1085"/>
            </a:xfrm>
            <a:custGeom>
              <a:avLst/>
              <a:gdLst>
                <a:gd name="T0" fmla="*/ 415 w 1639"/>
                <a:gd name="T1" fmla="*/ 0 h 2170"/>
                <a:gd name="T2" fmla="*/ 158 w 1639"/>
                <a:gd name="T3" fmla="*/ 89 h 2170"/>
                <a:gd name="T4" fmla="*/ 45 w 1639"/>
                <a:gd name="T5" fmla="*/ 343 h 2170"/>
                <a:gd name="T6" fmla="*/ 0 w 1639"/>
                <a:gd name="T7" fmla="*/ 861 h 2170"/>
                <a:gd name="T8" fmla="*/ 75 w 1639"/>
                <a:gd name="T9" fmla="*/ 1044 h 2170"/>
                <a:gd name="T10" fmla="*/ 549 w 1639"/>
                <a:gd name="T11" fmla="*/ 1085 h 2170"/>
                <a:gd name="T12" fmla="*/ 703 w 1639"/>
                <a:gd name="T13" fmla="*/ 1054 h 2170"/>
                <a:gd name="T14" fmla="*/ 799 w 1639"/>
                <a:gd name="T15" fmla="*/ 1044 h 2170"/>
                <a:gd name="T16" fmla="*/ 820 w 1639"/>
                <a:gd name="T17" fmla="*/ 985 h 2170"/>
                <a:gd name="T18" fmla="*/ 788 w 1639"/>
                <a:gd name="T19" fmla="*/ 982 h 2170"/>
                <a:gd name="T20" fmla="*/ 788 w 1639"/>
                <a:gd name="T21" fmla="*/ 1019 h 2170"/>
                <a:gd name="T22" fmla="*/ 720 w 1639"/>
                <a:gd name="T23" fmla="*/ 1023 h 2170"/>
                <a:gd name="T24" fmla="*/ 700 w 1639"/>
                <a:gd name="T25" fmla="*/ 933 h 2170"/>
                <a:gd name="T26" fmla="*/ 679 w 1639"/>
                <a:gd name="T27" fmla="*/ 974 h 2170"/>
                <a:gd name="T28" fmla="*/ 463 w 1639"/>
                <a:gd name="T29" fmla="*/ 954 h 2170"/>
                <a:gd name="T30" fmla="*/ 665 w 1639"/>
                <a:gd name="T31" fmla="*/ 1010 h 2170"/>
                <a:gd name="T32" fmla="*/ 545 w 1639"/>
                <a:gd name="T33" fmla="*/ 1044 h 2170"/>
                <a:gd name="T34" fmla="*/ 199 w 1639"/>
                <a:gd name="T35" fmla="*/ 995 h 2170"/>
                <a:gd name="T36" fmla="*/ 312 w 1639"/>
                <a:gd name="T37" fmla="*/ 872 h 2170"/>
                <a:gd name="T38" fmla="*/ 497 w 1639"/>
                <a:gd name="T39" fmla="*/ 824 h 2170"/>
                <a:gd name="T40" fmla="*/ 357 w 1639"/>
                <a:gd name="T41" fmla="*/ 797 h 2170"/>
                <a:gd name="T42" fmla="*/ 124 w 1639"/>
                <a:gd name="T43" fmla="*/ 852 h 2170"/>
                <a:gd name="T44" fmla="*/ 192 w 1639"/>
                <a:gd name="T45" fmla="*/ 666 h 2170"/>
                <a:gd name="T46" fmla="*/ 92 w 1639"/>
                <a:gd name="T47" fmla="*/ 477 h 2170"/>
                <a:gd name="T48" fmla="*/ 92 w 1639"/>
                <a:gd name="T49" fmla="*/ 347 h 2170"/>
                <a:gd name="T50" fmla="*/ 240 w 1639"/>
                <a:gd name="T51" fmla="*/ 412 h 2170"/>
                <a:gd name="T52" fmla="*/ 158 w 1639"/>
                <a:gd name="T53" fmla="*/ 147 h 2170"/>
                <a:gd name="T54" fmla="*/ 436 w 1639"/>
                <a:gd name="T55" fmla="*/ 17 h 2170"/>
                <a:gd name="T56" fmla="*/ 415 w 1639"/>
                <a:gd name="T57" fmla="*/ 0 h 2170"/>
                <a:gd name="T58" fmla="*/ 415 w 1639"/>
                <a:gd name="T59" fmla="*/ 0 h 217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639"/>
                <a:gd name="T91" fmla="*/ 0 h 2170"/>
                <a:gd name="T92" fmla="*/ 1639 w 1639"/>
                <a:gd name="T93" fmla="*/ 2170 h 217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639" h="2170">
                  <a:moveTo>
                    <a:pt x="829" y="0"/>
                  </a:moveTo>
                  <a:lnTo>
                    <a:pt x="315" y="179"/>
                  </a:lnTo>
                  <a:lnTo>
                    <a:pt x="89" y="687"/>
                  </a:lnTo>
                  <a:lnTo>
                    <a:pt x="0" y="1723"/>
                  </a:lnTo>
                  <a:lnTo>
                    <a:pt x="150" y="2088"/>
                  </a:lnTo>
                  <a:lnTo>
                    <a:pt x="1097" y="2170"/>
                  </a:lnTo>
                  <a:lnTo>
                    <a:pt x="1405" y="2107"/>
                  </a:lnTo>
                  <a:lnTo>
                    <a:pt x="1597" y="2088"/>
                  </a:lnTo>
                  <a:lnTo>
                    <a:pt x="1639" y="1970"/>
                  </a:lnTo>
                  <a:lnTo>
                    <a:pt x="1576" y="1964"/>
                  </a:lnTo>
                  <a:lnTo>
                    <a:pt x="1576" y="2039"/>
                  </a:lnTo>
                  <a:lnTo>
                    <a:pt x="1439" y="2046"/>
                  </a:lnTo>
                  <a:lnTo>
                    <a:pt x="1399" y="1867"/>
                  </a:lnTo>
                  <a:lnTo>
                    <a:pt x="1357" y="1949"/>
                  </a:lnTo>
                  <a:lnTo>
                    <a:pt x="926" y="1909"/>
                  </a:lnTo>
                  <a:lnTo>
                    <a:pt x="1329" y="2020"/>
                  </a:lnTo>
                  <a:lnTo>
                    <a:pt x="1089" y="2088"/>
                  </a:lnTo>
                  <a:lnTo>
                    <a:pt x="397" y="1991"/>
                  </a:lnTo>
                  <a:lnTo>
                    <a:pt x="623" y="1744"/>
                  </a:lnTo>
                  <a:lnTo>
                    <a:pt x="994" y="1649"/>
                  </a:lnTo>
                  <a:lnTo>
                    <a:pt x="713" y="1594"/>
                  </a:lnTo>
                  <a:lnTo>
                    <a:pt x="247" y="1704"/>
                  </a:lnTo>
                  <a:lnTo>
                    <a:pt x="384" y="1333"/>
                  </a:lnTo>
                  <a:lnTo>
                    <a:pt x="184" y="955"/>
                  </a:lnTo>
                  <a:lnTo>
                    <a:pt x="184" y="694"/>
                  </a:lnTo>
                  <a:lnTo>
                    <a:pt x="479" y="824"/>
                  </a:lnTo>
                  <a:lnTo>
                    <a:pt x="315" y="295"/>
                  </a:lnTo>
                  <a:lnTo>
                    <a:pt x="871" y="35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19" name="Freeform 128"/>
            <p:cNvSpPr>
              <a:spLocks/>
            </p:cNvSpPr>
            <p:nvPr/>
          </p:nvSpPr>
          <p:spPr bwMode="auto">
            <a:xfrm>
              <a:off x="563" y="3360"/>
              <a:ext cx="277" cy="179"/>
            </a:xfrm>
            <a:custGeom>
              <a:avLst/>
              <a:gdLst>
                <a:gd name="T0" fmla="*/ 277 w 555"/>
                <a:gd name="T1" fmla="*/ 179 h 358"/>
                <a:gd name="T2" fmla="*/ 260 w 555"/>
                <a:gd name="T3" fmla="*/ 100 h 358"/>
                <a:gd name="T4" fmla="*/ 0 w 555"/>
                <a:gd name="T5" fmla="*/ 0 h 358"/>
                <a:gd name="T6" fmla="*/ 205 w 555"/>
                <a:gd name="T7" fmla="*/ 131 h 358"/>
                <a:gd name="T8" fmla="*/ 222 w 555"/>
                <a:gd name="T9" fmla="*/ 173 h 358"/>
                <a:gd name="T10" fmla="*/ 277 w 555"/>
                <a:gd name="T11" fmla="*/ 179 h 358"/>
                <a:gd name="T12" fmla="*/ 277 w 555"/>
                <a:gd name="T13" fmla="*/ 179 h 3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5"/>
                <a:gd name="T22" fmla="*/ 0 h 358"/>
                <a:gd name="T23" fmla="*/ 555 w 555"/>
                <a:gd name="T24" fmla="*/ 358 h 3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5" h="358">
                  <a:moveTo>
                    <a:pt x="555" y="358"/>
                  </a:moveTo>
                  <a:lnTo>
                    <a:pt x="521" y="200"/>
                  </a:lnTo>
                  <a:lnTo>
                    <a:pt x="0" y="0"/>
                  </a:lnTo>
                  <a:lnTo>
                    <a:pt x="411" y="261"/>
                  </a:lnTo>
                  <a:lnTo>
                    <a:pt x="445" y="345"/>
                  </a:lnTo>
                  <a:lnTo>
                    <a:pt x="555" y="3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20" name="Freeform 129"/>
            <p:cNvSpPr>
              <a:spLocks/>
            </p:cNvSpPr>
            <p:nvPr/>
          </p:nvSpPr>
          <p:spPr bwMode="auto">
            <a:xfrm>
              <a:off x="693" y="2955"/>
              <a:ext cx="168" cy="501"/>
            </a:xfrm>
            <a:custGeom>
              <a:avLst/>
              <a:gdLst>
                <a:gd name="T0" fmla="*/ 98 w 336"/>
                <a:gd name="T1" fmla="*/ 501 h 1002"/>
                <a:gd name="T2" fmla="*/ 168 w 336"/>
                <a:gd name="T3" fmla="*/ 289 h 1002"/>
                <a:gd name="T4" fmla="*/ 92 w 336"/>
                <a:gd name="T5" fmla="*/ 93 h 1002"/>
                <a:gd name="T6" fmla="*/ 0 w 336"/>
                <a:gd name="T7" fmla="*/ 0 h 1002"/>
                <a:gd name="T8" fmla="*/ 133 w 336"/>
                <a:gd name="T9" fmla="*/ 279 h 1002"/>
                <a:gd name="T10" fmla="*/ 51 w 336"/>
                <a:gd name="T11" fmla="*/ 491 h 1002"/>
                <a:gd name="T12" fmla="*/ 98 w 336"/>
                <a:gd name="T13" fmla="*/ 501 h 1002"/>
                <a:gd name="T14" fmla="*/ 98 w 336"/>
                <a:gd name="T15" fmla="*/ 501 h 10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6"/>
                <a:gd name="T25" fmla="*/ 0 h 1002"/>
                <a:gd name="T26" fmla="*/ 336 w 336"/>
                <a:gd name="T27" fmla="*/ 1002 h 100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6" h="1002">
                  <a:moveTo>
                    <a:pt x="197" y="1002"/>
                  </a:moveTo>
                  <a:lnTo>
                    <a:pt x="336" y="577"/>
                  </a:lnTo>
                  <a:lnTo>
                    <a:pt x="184" y="185"/>
                  </a:lnTo>
                  <a:lnTo>
                    <a:pt x="0" y="0"/>
                  </a:lnTo>
                  <a:lnTo>
                    <a:pt x="266" y="558"/>
                  </a:lnTo>
                  <a:lnTo>
                    <a:pt x="102" y="982"/>
                  </a:lnTo>
                  <a:lnTo>
                    <a:pt x="197" y="10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21" name="Freeform 130"/>
            <p:cNvSpPr>
              <a:spLocks/>
            </p:cNvSpPr>
            <p:nvPr/>
          </p:nvSpPr>
          <p:spPr bwMode="auto">
            <a:xfrm>
              <a:off x="957" y="3542"/>
              <a:ext cx="270" cy="38"/>
            </a:xfrm>
            <a:custGeom>
              <a:avLst/>
              <a:gdLst>
                <a:gd name="T0" fmla="*/ 270 w 540"/>
                <a:gd name="T1" fmla="*/ 0 h 76"/>
                <a:gd name="T2" fmla="*/ 140 w 540"/>
                <a:gd name="T3" fmla="*/ 7 h 76"/>
                <a:gd name="T4" fmla="*/ 0 w 540"/>
                <a:gd name="T5" fmla="*/ 7 h 76"/>
                <a:gd name="T6" fmla="*/ 167 w 540"/>
                <a:gd name="T7" fmla="*/ 38 h 76"/>
                <a:gd name="T8" fmla="*/ 270 w 540"/>
                <a:gd name="T9" fmla="*/ 0 h 76"/>
                <a:gd name="T10" fmla="*/ 270 w 540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0"/>
                <a:gd name="T19" fmla="*/ 0 h 76"/>
                <a:gd name="T20" fmla="*/ 540 w 540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0" h="76">
                  <a:moveTo>
                    <a:pt x="540" y="0"/>
                  </a:moveTo>
                  <a:lnTo>
                    <a:pt x="280" y="15"/>
                  </a:lnTo>
                  <a:lnTo>
                    <a:pt x="0" y="15"/>
                  </a:lnTo>
                  <a:lnTo>
                    <a:pt x="335" y="76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22" name="Freeform 131"/>
            <p:cNvSpPr>
              <a:spLocks/>
            </p:cNvSpPr>
            <p:nvPr/>
          </p:nvSpPr>
          <p:spPr bwMode="auto">
            <a:xfrm>
              <a:off x="943" y="2674"/>
              <a:ext cx="168" cy="237"/>
            </a:xfrm>
            <a:custGeom>
              <a:avLst/>
              <a:gdLst>
                <a:gd name="T0" fmla="*/ 0 w 336"/>
                <a:gd name="T1" fmla="*/ 0 h 473"/>
                <a:gd name="T2" fmla="*/ 6 w 336"/>
                <a:gd name="T3" fmla="*/ 69 h 473"/>
                <a:gd name="T4" fmla="*/ 168 w 336"/>
                <a:gd name="T5" fmla="*/ 237 h 473"/>
                <a:gd name="T6" fmla="*/ 23 w 336"/>
                <a:gd name="T7" fmla="*/ 55 h 473"/>
                <a:gd name="T8" fmla="*/ 0 w 336"/>
                <a:gd name="T9" fmla="*/ 0 h 473"/>
                <a:gd name="T10" fmla="*/ 0 w 336"/>
                <a:gd name="T11" fmla="*/ 0 h 4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473"/>
                <a:gd name="T20" fmla="*/ 336 w 336"/>
                <a:gd name="T21" fmla="*/ 473 h 4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473">
                  <a:moveTo>
                    <a:pt x="0" y="0"/>
                  </a:moveTo>
                  <a:lnTo>
                    <a:pt x="13" y="137"/>
                  </a:lnTo>
                  <a:lnTo>
                    <a:pt x="336" y="473"/>
                  </a:lnTo>
                  <a:lnTo>
                    <a:pt x="47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23" name="Freeform 132"/>
            <p:cNvSpPr>
              <a:spLocks/>
            </p:cNvSpPr>
            <p:nvPr/>
          </p:nvSpPr>
          <p:spPr bwMode="auto">
            <a:xfrm>
              <a:off x="1008" y="2911"/>
              <a:ext cx="161" cy="652"/>
            </a:xfrm>
            <a:custGeom>
              <a:avLst/>
              <a:gdLst>
                <a:gd name="T0" fmla="*/ 0 w 321"/>
                <a:gd name="T1" fmla="*/ 102 h 1304"/>
                <a:gd name="T2" fmla="*/ 120 w 321"/>
                <a:gd name="T3" fmla="*/ 0 h 1304"/>
                <a:gd name="T4" fmla="*/ 161 w 321"/>
                <a:gd name="T5" fmla="*/ 35 h 1304"/>
                <a:gd name="T6" fmla="*/ 161 w 321"/>
                <a:gd name="T7" fmla="*/ 75 h 1304"/>
                <a:gd name="T8" fmla="*/ 116 w 321"/>
                <a:gd name="T9" fmla="*/ 24 h 1304"/>
                <a:gd name="T10" fmla="*/ 79 w 321"/>
                <a:gd name="T11" fmla="*/ 51 h 1304"/>
                <a:gd name="T12" fmla="*/ 86 w 321"/>
                <a:gd name="T13" fmla="*/ 102 h 1304"/>
                <a:gd name="T14" fmla="*/ 69 w 321"/>
                <a:gd name="T15" fmla="*/ 162 h 1304"/>
                <a:gd name="T16" fmla="*/ 137 w 321"/>
                <a:gd name="T17" fmla="*/ 652 h 1304"/>
                <a:gd name="T18" fmla="*/ 110 w 321"/>
                <a:gd name="T19" fmla="*/ 652 h 1304"/>
                <a:gd name="T20" fmla="*/ 86 w 321"/>
                <a:gd name="T21" fmla="*/ 398 h 1304"/>
                <a:gd name="T22" fmla="*/ 79 w 321"/>
                <a:gd name="T23" fmla="*/ 646 h 1304"/>
                <a:gd name="T24" fmla="*/ 52 w 321"/>
                <a:gd name="T25" fmla="*/ 646 h 1304"/>
                <a:gd name="T26" fmla="*/ 62 w 321"/>
                <a:gd name="T27" fmla="*/ 350 h 1304"/>
                <a:gd name="T28" fmla="*/ 34 w 321"/>
                <a:gd name="T29" fmla="*/ 179 h 1304"/>
                <a:gd name="T30" fmla="*/ 62 w 321"/>
                <a:gd name="T31" fmla="*/ 102 h 1304"/>
                <a:gd name="T32" fmla="*/ 0 w 321"/>
                <a:gd name="T33" fmla="*/ 102 h 1304"/>
                <a:gd name="T34" fmla="*/ 0 w 321"/>
                <a:gd name="T35" fmla="*/ 102 h 13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21"/>
                <a:gd name="T55" fmla="*/ 0 h 1304"/>
                <a:gd name="T56" fmla="*/ 321 w 321"/>
                <a:gd name="T57" fmla="*/ 1304 h 13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21" h="1304">
                  <a:moveTo>
                    <a:pt x="0" y="205"/>
                  </a:moveTo>
                  <a:lnTo>
                    <a:pt x="239" y="0"/>
                  </a:lnTo>
                  <a:lnTo>
                    <a:pt x="321" y="69"/>
                  </a:lnTo>
                  <a:lnTo>
                    <a:pt x="321" y="150"/>
                  </a:lnTo>
                  <a:lnTo>
                    <a:pt x="232" y="48"/>
                  </a:lnTo>
                  <a:lnTo>
                    <a:pt x="158" y="103"/>
                  </a:lnTo>
                  <a:lnTo>
                    <a:pt x="171" y="205"/>
                  </a:lnTo>
                  <a:lnTo>
                    <a:pt x="137" y="323"/>
                  </a:lnTo>
                  <a:lnTo>
                    <a:pt x="274" y="1304"/>
                  </a:lnTo>
                  <a:lnTo>
                    <a:pt x="219" y="1304"/>
                  </a:lnTo>
                  <a:lnTo>
                    <a:pt x="171" y="797"/>
                  </a:lnTo>
                  <a:lnTo>
                    <a:pt x="158" y="1291"/>
                  </a:lnTo>
                  <a:lnTo>
                    <a:pt x="103" y="1291"/>
                  </a:lnTo>
                  <a:lnTo>
                    <a:pt x="123" y="700"/>
                  </a:lnTo>
                  <a:lnTo>
                    <a:pt x="68" y="358"/>
                  </a:lnTo>
                  <a:lnTo>
                    <a:pt x="123" y="205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24" name="Freeform 133"/>
            <p:cNvSpPr>
              <a:spLocks/>
            </p:cNvSpPr>
            <p:nvPr/>
          </p:nvSpPr>
          <p:spPr bwMode="auto">
            <a:xfrm>
              <a:off x="1111" y="2949"/>
              <a:ext cx="284" cy="603"/>
            </a:xfrm>
            <a:custGeom>
              <a:avLst/>
              <a:gdLst>
                <a:gd name="T0" fmla="*/ 27 w 569"/>
                <a:gd name="T1" fmla="*/ 0 h 1208"/>
                <a:gd name="T2" fmla="*/ 0 w 569"/>
                <a:gd name="T3" fmla="*/ 68 h 1208"/>
                <a:gd name="T4" fmla="*/ 82 w 569"/>
                <a:gd name="T5" fmla="*/ 404 h 1208"/>
                <a:gd name="T6" fmla="*/ 85 w 569"/>
                <a:gd name="T7" fmla="*/ 600 h 1208"/>
                <a:gd name="T8" fmla="*/ 134 w 569"/>
                <a:gd name="T9" fmla="*/ 569 h 1208"/>
                <a:gd name="T10" fmla="*/ 226 w 569"/>
                <a:gd name="T11" fmla="*/ 603 h 1208"/>
                <a:gd name="T12" fmla="*/ 151 w 569"/>
                <a:gd name="T13" fmla="*/ 535 h 1208"/>
                <a:gd name="T14" fmla="*/ 164 w 569"/>
                <a:gd name="T15" fmla="*/ 466 h 1208"/>
                <a:gd name="T16" fmla="*/ 219 w 569"/>
                <a:gd name="T17" fmla="*/ 466 h 1208"/>
                <a:gd name="T18" fmla="*/ 205 w 569"/>
                <a:gd name="T19" fmla="*/ 425 h 1208"/>
                <a:gd name="T20" fmla="*/ 256 w 569"/>
                <a:gd name="T21" fmla="*/ 345 h 1208"/>
                <a:gd name="T22" fmla="*/ 284 w 569"/>
                <a:gd name="T23" fmla="*/ 271 h 1208"/>
                <a:gd name="T24" fmla="*/ 188 w 569"/>
                <a:gd name="T25" fmla="*/ 381 h 1208"/>
                <a:gd name="T26" fmla="*/ 192 w 569"/>
                <a:gd name="T27" fmla="*/ 295 h 1208"/>
                <a:gd name="T28" fmla="*/ 102 w 569"/>
                <a:gd name="T29" fmla="*/ 445 h 1208"/>
                <a:gd name="T30" fmla="*/ 85 w 569"/>
                <a:gd name="T31" fmla="*/ 328 h 1208"/>
                <a:gd name="T32" fmla="*/ 21 w 569"/>
                <a:gd name="T33" fmla="*/ 75 h 1208"/>
                <a:gd name="T34" fmla="*/ 27 w 569"/>
                <a:gd name="T35" fmla="*/ 0 h 1208"/>
                <a:gd name="T36" fmla="*/ 27 w 569"/>
                <a:gd name="T37" fmla="*/ 0 h 120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9"/>
                <a:gd name="T58" fmla="*/ 0 h 1208"/>
                <a:gd name="T59" fmla="*/ 569 w 569"/>
                <a:gd name="T60" fmla="*/ 1208 h 120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9" h="1208">
                  <a:moveTo>
                    <a:pt x="55" y="0"/>
                  </a:moveTo>
                  <a:lnTo>
                    <a:pt x="0" y="137"/>
                  </a:lnTo>
                  <a:lnTo>
                    <a:pt x="164" y="810"/>
                  </a:lnTo>
                  <a:lnTo>
                    <a:pt x="171" y="1202"/>
                  </a:lnTo>
                  <a:lnTo>
                    <a:pt x="268" y="1139"/>
                  </a:lnTo>
                  <a:lnTo>
                    <a:pt x="453" y="1208"/>
                  </a:lnTo>
                  <a:lnTo>
                    <a:pt x="302" y="1071"/>
                  </a:lnTo>
                  <a:lnTo>
                    <a:pt x="329" y="934"/>
                  </a:lnTo>
                  <a:lnTo>
                    <a:pt x="439" y="934"/>
                  </a:lnTo>
                  <a:lnTo>
                    <a:pt x="411" y="852"/>
                  </a:lnTo>
                  <a:lnTo>
                    <a:pt x="513" y="692"/>
                  </a:lnTo>
                  <a:lnTo>
                    <a:pt x="569" y="542"/>
                  </a:lnTo>
                  <a:lnTo>
                    <a:pt x="377" y="763"/>
                  </a:lnTo>
                  <a:lnTo>
                    <a:pt x="384" y="590"/>
                  </a:lnTo>
                  <a:lnTo>
                    <a:pt x="205" y="892"/>
                  </a:lnTo>
                  <a:lnTo>
                    <a:pt x="171" y="658"/>
                  </a:lnTo>
                  <a:lnTo>
                    <a:pt x="42" y="15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25" name="Freeform 134"/>
            <p:cNvSpPr>
              <a:spLocks/>
            </p:cNvSpPr>
            <p:nvPr/>
          </p:nvSpPr>
          <p:spPr bwMode="auto">
            <a:xfrm>
              <a:off x="1217" y="3575"/>
              <a:ext cx="430" cy="174"/>
            </a:xfrm>
            <a:custGeom>
              <a:avLst/>
              <a:gdLst>
                <a:gd name="T0" fmla="*/ 19 w 861"/>
                <a:gd name="T1" fmla="*/ 155 h 348"/>
                <a:gd name="T2" fmla="*/ 164 w 861"/>
                <a:gd name="T3" fmla="*/ 100 h 348"/>
                <a:gd name="T4" fmla="*/ 266 w 861"/>
                <a:gd name="T5" fmla="*/ 103 h 348"/>
                <a:gd name="T6" fmla="*/ 402 w 861"/>
                <a:gd name="T7" fmla="*/ 93 h 348"/>
                <a:gd name="T8" fmla="*/ 429 w 861"/>
                <a:gd name="T9" fmla="*/ 43 h 348"/>
                <a:gd name="T10" fmla="*/ 430 w 861"/>
                <a:gd name="T11" fmla="*/ 0 h 348"/>
                <a:gd name="T12" fmla="*/ 418 w 861"/>
                <a:gd name="T13" fmla="*/ 39 h 348"/>
                <a:gd name="T14" fmla="*/ 342 w 861"/>
                <a:gd name="T15" fmla="*/ 53 h 348"/>
                <a:gd name="T16" fmla="*/ 404 w 861"/>
                <a:gd name="T17" fmla="*/ 56 h 348"/>
                <a:gd name="T18" fmla="*/ 381 w 861"/>
                <a:gd name="T19" fmla="*/ 82 h 348"/>
                <a:gd name="T20" fmla="*/ 310 w 861"/>
                <a:gd name="T21" fmla="*/ 86 h 348"/>
                <a:gd name="T22" fmla="*/ 176 w 861"/>
                <a:gd name="T23" fmla="*/ 73 h 348"/>
                <a:gd name="T24" fmla="*/ 0 w 861"/>
                <a:gd name="T25" fmla="*/ 114 h 348"/>
                <a:gd name="T26" fmla="*/ 3 w 861"/>
                <a:gd name="T27" fmla="*/ 174 h 348"/>
                <a:gd name="T28" fmla="*/ 19 w 861"/>
                <a:gd name="T29" fmla="*/ 155 h 348"/>
                <a:gd name="T30" fmla="*/ 19 w 861"/>
                <a:gd name="T31" fmla="*/ 155 h 3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61"/>
                <a:gd name="T49" fmla="*/ 0 h 348"/>
                <a:gd name="T50" fmla="*/ 861 w 861"/>
                <a:gd name="T51" fmla="*/ 348 h 3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61" h="348">
                  <a:moveTo>
                    <a:pt x="38" y="310"/>
                  </a:moveTo>
                  <a:lnTo>
                    <a:pt x="329" y="200"/>
                  </a:lnTo>
                  <a:lnTo>
                    <a:pt x="532" y="207"/>
                  </a:lnTo>
                  <a:lnTo>
                    <a:pt x="804" y="186"/>
                  </a:lnTo>
                  <a:lnTo>
                    <a:pt x="859" y="86"/>
                  </a:lnTo>
                  <a:lnTo>
                    <a:pt x="861" y="0"/>
                  </a:lnTo>
                  <a:lnTo>
                    <a:pt x="837" y="78"/>
                  </a:lnTo>
                  <a:lnTo>
                    <a:pt x="685" y="107"/>
                  </a:lnTo>
                  <a:lnTo>
                    <a:pt x="808" y="112"/>
                  </a:lnTo>
                  <a:lnTo>
                    <a:pt x="762" y="164"/>
                  </a:lnTo>
                  <a:lnTo>
                    <a:pt x="620" y="171"/>
                  </a:lnTo>
                  <a:lnTo>
                    <a:pt x="352" y="145"/>
                  </a:lnTo>
                  <a:lnTo>
                    <a:pt x="0" y="228"/>
                  </a:lnTo>
                  <a:lnTo>
                    <a:pt x="6" y="348"/>
                  </a:lnTo>
                  <a:lnTo>
                    <a:pt x="38" y="3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26" name="Freeform 135"/>
            <p:cNvSpPr>
              <a:spLocks/>
            </p:cNvSpPr>
            <p:nvPr/>
          </p:nvSpPr>
          <p:spPr bwMode="auto">
            <a:xfrm>
              <a:off x="1531" y="3502"/>
              <a:ext cx="151" cy="79"/>
            </a:xfrm>
            <a:custGeom>
              <a:avLst/>
              <a:gdLst>
                <a:gd name="T0" fmla="*/ 86 w 303"/>
                <a:gd name="T1" fmla="*/ 6 h 158"/>
                <a:gd name="T2" fmla="*/ 151 w 303"/>
                <a:gd name="T3" fmla="*/ 53 h 158"/>
                <a:gd name="T4" fmla="*/ 142 w 303"/>
                <a:gd name="T5" fmla="*/ 79 h 158"/>
                <a:gd name="T6" fmla="*/ 25 w 303"/>
                <a:gd name="T7" fmla="*/ 73 h 158"/>
                <a:gd name="T8" fmla="*/ 106 w 303"/>
                <a:gd name="T9" fmla="*/ 56 h 158"/>
                <a:gd name="T10" fmla="*/ 106 w 303"/>
                <a:gd name="T11" fmla="*/ 25 h 158"/>
                <a:gd name="T12" fmla="*/ 0 w 303"/>
                <a:gd name="T13" fmla="*/ 0 h 158"/>
                <a:gd name="T14" fmla="*/ 86 w 303"/>
                <a:gd name="T15" fmla="*/ 6 h 158"/>
                <a:gd name="T16" fmla="*/ 86 w 303"/>
                <a:gd name="T17" fmla="*/ 6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3"/>
                <a:gd name="T28" fmla="*/ 0 h 158"/>
                <a:gd name="T29" fmla="*/ 303 w 303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3" h="158">
                  <a:moveTo>
                    <a:pt x="172" y="13"/>
                  </a:moveTo>
                  <a:lnTo>
                    <a:pt x="303" y="106"/>
                  </a:lnTo>
                  <a:lnTo>
                    <a:pt x="284" y="158"/>
                  </a:lnTo>
                  <a:lnTo>
                    <a:pt x="50" y="146"/>
                  </a:lnTo>
                  <a:lnTo>
                    <a:pt x="213" y="112"/>
                  </a:lnTo>
                  <a:lnTo>
                    <a:pt x="213" y="51"/>
                  </a:lnTo>
                  <a:lnTo>
                    <a:pt x="0" y="0"/>
                  </a:lnTo>
                  <a:lnTo>
                    <a:pt x="172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27" name="Freeform 136"/>
            <p:cNvSpPr>
              <a:spLocks/>
            </p:cNvSpPr>
            <p:nvPr/>
          </p:nvSpPr>
          <p:spPr bwMode="auto">
            <a:xfrm>
              <a:off x="1377" y="3418"/>
              <a:ext cx="91" cy="58"/>
            </a:xfrm>
            <a:custGeom>
              <a:avLst/>
              <a:gdLst>
                <a:gd name="T0" fmla="*/ 81 w 183"/>
                <a:gd name="T1" fmla="*/ 29 h 116"/>
                <a:gd name="T2" fmla="*/ 13 w 183"/>
                <a:gd name="T3" fmla="*/ 0 h 116"/>
                <a:gd name="T4" fmla="*/ 0 w 183"/>
                <a:gd name="T5" fmla="*/ 14 h 116"/>
                <a:gd name="T6" fmla="*/ 9 w 183"/>
                <a:gd name="T7" fmla="*/ 29 h 116"/>
                <a:gd name="T8" fmla="*/ 72 w 183"/>
                <a:gd name="T9" fmla="*/ 58 h 116"/>
                <a:gd name="T10" fmla="*/ 80 w 183"/>
                <a:gd name="T11" fmla="*/ 55 h 116"/>
                <a:gd name="T12" fmla="*/ 13 w 183"/>
                <a:gd name="T13" fmla="*/ 14 h 116"/>
                <a:gd name="T14" fmla="*/ 91 w 183"/>
                <a:gd name="T15" fmla="*/ 40 h 116"/>
                <a:gd name="T16" fmla="*/ 81 w 183"/>
                <a:gd name="T17" fmla="*/ 29 h 116"/>
                <a:gd name="T18" fmla="*/ 81 w 183"/>
                <a:gd name="T19" fmla="*/ 29 h 1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3"/>
                <a:gd name="T31" fmla="*/ 0 h 116"/>
                <a:gd name="T32" fmla="*/ 183 w 183"/>
                <a:gd name="T33" fmla="*/ 116 h 1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3" h="116">
                  <a:moveTo>
                    <a:pt x="162" y="59"/>
                  </a:moveTo>
                  <a:lnTo>
                    <a:pt x="27" y="0"/>
                  </a:lnTo>
                  <a:lnTo>
                    <a:pt x="0" y="27"/>
                  </a:lnTo>
                  <a:lnTo>
                    <a:pt x="19" y="57"/>
                  </a:lnTo>
                  <a:lnTo>
                    <a:pt x="145" y="116"/>
                  </a:lnTo>
                  <a:lnTo>
                    <a:pt x="160" y="109"/>
                  </a:lnTo>
                  <a:lnTo>
                    <a:pt x="27" y="27"/>
                  </a:lnTo>
                  <a:lnTo>
                    <a:pt x="183" y="80"/>
                  </a:lnTo>
                  <a:lnTo>
                    <a:pt x="162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28" name="Freeform 137"/>
            <p:cNvSpPr>
              <a:spLocks/>
            </p:cNvSpPr>
            <p:nvPr/>
          </p:nvSpPr>
          <p:spPr bwMode="auto">
            <a:xfrm>
              <a:off x="1657" y="3546"/>
              <a:ext cx="124" cy="63"/>
            </a:xfrm>
            <a:custGeom>
              <a:avLst/>
              <a:gdLst>
                <a:gd name="T0" fmla="*/ 26 w 249"/>
                <a:gd name="T1" fmla="*/ 0 h 128"/>
                <a:gd name="T2" fmla="*/ 88 w 249"/>
                <a:gd name="T3" fmla="*/ 35 h 128"/>
                <a:gd name="T4" fmla="*/ 124 w 249"/>
                <a:gd name="T5" fmla="*/ 63 h 128"/>
                <a:gd name="T6" fmla="*/ 64 w 249"/>
                <a:gd name="T7" fmla="*/ 51 h 128"/>
                <a:gd name="T8" fmla="*/ 6 w 249"/>
                <a:gd name="T9" fmla="*/ 25 h 128"/>
                <a:gd name="T10" fmla="*/ 0 w 249"/>
                <a:gd name="T11" fmla="*/ 12 h 128"/>
                <a:gd name="T12" fmla="*/ 61 w 249"/>
                <a:gd name="T13" fmla="*/ 42 h 128"/>
                <a:gd name="T14" fmla="*/ 90 w 249"/>
                <a:gd name="T15" fmla="*/ 49 h 128"/>
                <a:gd name="T16" fmla="*/ 68 w 249"/>
                <a:gd name="T17" fmla="*/ 30 h 128"/>
                <a:gd name="T18" fmla="*/ 26 w 249"/>
                <a:gd name="T19" fmla="*/ 0 h 128"/>
                <a:gd name="T20" fmla="*/ 26 w 249"/>
                <a:gd name="T21" fmla="*/ 0 h 1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9"/>
                <a:gd name="T34" fmla="*/ 0 h 128"/>
                <a:gd name="T35" fmla="*/ 249 w 249"/>
                <a:gd name="T36" fmla="*/ 128 h 1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9" h="128">
                  <a:moveTo>
                    <a:pt x="52" y="0"/>
                  </a:moveTo>
                  <a:lnTo>
                    <a:pt x="177" y="72"/>
                  </a:lnTo>
                  <a:lnTo>
                    <a:pt x="249" y="128"/>
                  </a:lnTo>
                  <a:lnTo>
                    <a:pt x="128" y="103"/>
                  </a:lnTo>
                  <a:lnTo>
                    <a:pt x="12" y="50"/>
                  </a:lnTo>
                  <a:lnTo>
                    <a:pt x="0" y="25"/>
                  </a:lnTo>
                  <a:lnTo>
                    <a:pt x="122" y="86"/>
                  </a:lnTo>
                  <a:lnTo>
                    <a:pt x="181" y="99"/>
                  </a:lnTo>
                  <a:lnTo>
                    <a:pt x="137" y="6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29" name="Freeform 138"/>
            <p:cNvSpPr>
              <a:spLocks/>
            </p:cNvSpPr>
            <p:nvPr/>
          </p:nvSpPr>
          <p:spPr bwMode="auto">
            <a:xfrm>
              <a:off x="819" y="3278"/>
              <a:ext cx="182" cy="271"/>
            </a:xfrm>
            <a:custGeom>
              <a:avLst/>
              <a:gdLst>
                <a:gd name="T0" fmla="*/ 0 w 363"/>
                <a:gd name="T1" fmla="*/ 206 h 544"/>
                <a:gd name="T2" fmla="*/ 182 w 363"/>
                <a:gd name="T3" fmla="*/ 0 h 544"/>
                <a:gd name="T4" fmla="*/ 42 w 363"/>
                <a:gd name="T5" fmla="*/ 271 h 544"/>
                <a:gd name="T6" fmla="*/ 0 w 363"/>
                <a:gd name="T7" fmla="*/ 261 h 544"/>
                <a:gd name="T8" fmla="*/ 0 w 363"/>
                <a:gd name="T9" fmla="*/ 206 h 544"/>
                <a:gd name="T10" fmla="*/ 0 w 363"/>
                <a:gd name="T11" fmla="*/ 206 h 5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3"/>
                <a:gd name="T19" fmla="*/ 0 h 544"/>
                <a:gd name="T20" fmla="*/ 363 w 363"/>
                <a:gd name="T21" fmla="*/ 544 h 5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3" h="544">
                  <a:moveTo>
                    <a:pt x="0" y="413"/>
                  </a:moveTo>
                  <a:lnTo>
                    <a:pt x="363" y="0"/>
                  </a:lnTo>
                  <a:lnTo>
                    <a:pt x="83" y="544"/>
                  </a:lnTo>
                  <a:lnTo>
                    <a:pt x="0" y="523"/>
                  </a:lnTo>
                  <a:lnTo>
                    <a:pt x="0" y="4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30" name="Freeform 139"/>
            <p:cNvSpPr>
              <a:spLocks/>
            </p:cNvSpPr>
            <p:nvPr/>
          </p:nvSpPr>
          <p:spPr bwMode="auto">
            <a:xfrm>
              <a:off x="871" y="3471"/>
              <a:ext cx="137" cy="81"/>
            </a:xfrm>
            <a:custGeom>
              <a:avLst/>
              <a:gdLst>
                <a:gd name="T0" fmla="*/ 0 w 276"/>
                <a:gd name="T1" fmla="*/ 68 h 164"/>
                <a:gd name="T2" fmla="*/ 137 w 276"/>
                <a:gd name="T3" fmla="*/ 0 h 164"/>
                <a:gd name="T4" fmla="*/ 72 w 276"/>
                <a:gd name="T5" fmla="*/ 81 h 164"/>
                <a:gd name="T6" fmla="*/ 0 w 276"/>
                <a:gd name="T7" fmla="*/ 68 h 164"/>
                <a:gd name="T8" fmla="*/ 0 w 276"/>
                <a:gd name="T9" fmla="*/ 68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6"/>
                <a:gd name="T16" fmla="*/ 0 h 164"/>
                <a:gd name="T17" fmla="*/ 276 w 276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6" h="164">
                  <a:moveTo>
                    <a:pt x="0" y="137"/>
                  </a:moveTo>
                  <a:lnTo>
                    <a:pt x="276" y="0"/>
                  </a:lnTo>
                  <a:lnTo>
                    <a:pt x="145" y="164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31" name="Freeform 140"/>
            <p:cNvSpPr>
              <a:spLocks/>
            </p:cNvSpPr>
            <p:nvPr/>
          </p:nvSpPr>
          <p:spPr bwMode="auto">
            <a:xfrm>
              <a:off x="1348" y="3665"/>
              <a:ext cx="932" cy="262"/>
            </a:xfrm>
            <a:custGeom>
              <a:avLst/>
              <a:gdLst>
                <a:gd name="T0" fmla="*/ 195 w 1864"/>
                <a:gd name="T1" fmla="*/ 8 h 523"/>
                <a:gd name="T2" fmla="*/ 0 w 1864"/>
                <a:gd name="T3" fmla="*/ 145 h 523"/>
                <a:gd name="T4" fmla="*/ 716 w 1864"/>
                <a:gd name="T5" fmla="*/ 262 h 523"/>
                <a:gd name="T6" fmla="*/ 932 w 1864"/>
                <a:gd name="T7" fmla="*/ 66 h 523"/>
                <a:gd name="T8" fmla="*/ 709 w 1864"/>
                <a:gd name="T9" fmla="*/ 234 h 523"/>
                <a:gd name="T10" fmla="*/ 58 w 1864"/>
                <a:gd name="T11" fmla="*/ 134 h 523"/>
                <a:gd name="T12" fmla="*/ 236 w 1864"/>
                <a:gd name="T13" fmla="*/ 0 h 523"/>
                <a:gd name="T14" fmla="*/ 195 w 1864"/>
                <a:gd name="T15" fmla="*/ 8 h 523"/>
                <a:gd name="T16" fmla="*/ 195 w 1864"/>
                <a:gd name="T17" fmla="*/ 8 h 5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64"/>
                <a:gd name="T28" fmla="*/ 0 h 523"/>
                <a:gd name="T29" fmla="*/ 1864 w 1864"/>
                <a:gd name="T30" fmla="*/ 523 h 5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64" h="523">
                  <a:moveTo>
                    <a:pt x="389" y="15"/>
                  </a:moveTo>
                  <a:lnTo>
                    <a:pt x="0" y="289"/>
                  </a:lnTo>
                  <a:lnTo>
                    <a:pt x="1431" y="523"/>
                  </a:lnTo>
                  <a:lnTo>
                    <a:pt x="1864" y="131"/>
                  </a:lnTo>
                  <a:lnTo>
                    <a:pt x="1418" y="468"/>
                  </a:lnTo>
                  <a:lnTo>
                    <a:pt x="115" y="268"/>
                  </a:lnTo>
                  <a:lnTo>
                    <a:pt x="473" y="0"/>
                  </a:lnTo>
                  <a:lnTo>
                    <a:pt x="389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32" name="Freeform 141"/>
            <p:cNvSpPr>
              <a:spLocks/>
            </p:cNvSpPr>
            <p:nvPr/>
          </p:nvSpPr>
          <p:spPr bwMode="auto">
            <a:xfrm>
              <a:off x="2424" y="3346"/>
              <a:ext cx="168" cy="35"/>
            </a:xfrm>
            <a:custGeom>
              <a:avLst/>
              <a:gdLst>
                <a:gd name="T0" fmla="*/ 0 w 337"/>
                <a:gd name="T1" fmla="*/ 0 h 70"/>
                <a:gd name="T2" fmla="*/ 168 w 337"/>
                <a:gd name="T3" fmla="*/ 0 h 70"/>
                <a:gd name="T4" fmla="*/ 93 w 337"/>
                <a:gd name="T5" fmla="*/ 35 h 70"/>
                <a:gd name="T6" fmla="*/ 10 w 337"/>
                <a:gd name="T7" fmla="*/ 21 h 70"/>
                <a:gd name="T8" fmla="*/ 0 w 337"/>
                <a:gd name="T9" fmla="*/ 0 h 70"/>
                <a:gd name="T10" fmla="*/ 0 w 337"/>
                <a:gd name="T11" fmla="*/ 0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7"/>
                <a:gd name="T19" fmla="*/ 0 h 70"/>
                <a:gd name="T20" fmla="*/ 337 w 337"/>
                <a:gd name="T21" fmla="*/ 70 h 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7" h="70">
                  <a:moveTo>
                    <a:pt x="0" y="0"/>
                  </a:moveTo>
                  <a:lnTo>
                    <a:pt x="337" y="0"/>
                  </a:lnTo>
                  <a:lnTo>
                    <a:pt x="187" y="70"/>
                  </a:lnTo>
                  <a:lnTo>
                    <a:pt x="21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0367" name="Text Box 143"/>
          <p:cNvSpPr txBox="1">
            <a:spLocks noChangeArrowheads="1"/>
          </p:cNvSpPr>
          <p:nvPr/>
        </p:nvSpPr>
        <p:spPr bwMode="auto">
          <a:xfrm>
            <a:off x="4953000" y="1066800"/>
            <a:ext cx="3276600" cy="2541588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role of management accountants in an organization is one of support.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Chapter 1 -</a:t>
            </a:r>
          </a:p>
        </p:txBody>
      </p:sp>
      <p:sp>
        <p:nvSpPr>
          <p:cNvPr id="3993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C4A8F4-1B7D-4C8F-8E52-84A154BB6DEF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848600" cy="762000"/>
          </a:xfrm>
          <a:noFill/>
        </p:spPr>
        <p:txBody>
          <a:bodyPr lIns="90488" tIns="44450" rIns="90488" bIns="44450"/>
          <a:lstStyle/>
          <a:p>
            <a:pPr algn="l" defTabSz="917575" eaLnBrk="1" hangingPunct="1"/>
            <a:r>
              <a:rPr lang="en-US" sz="3600" smtClean="0"/>
              <a:t>Partial Organization Chart, Manufacturing Company</a:t>
            </a:r>
          </a:p>
        </p:txBody>
      </p:sp>
      <p:sp>
        <p:nvSpPr>
          <p:cNvPr id="81964" name="AutoShape 44"/>
          <p:cNvSpPr>
            <a:spLocks noChangeArrowheads="1"/>
          </p:cNvSpPr>
          <p:nvPr/>
        </p:nvSpPr>
        <p:spPr bwMode="auto">
          <a:xfrm>
            <a:off x="3276600" y="1371600"/>
            <a:ext cx="2590800" cy="6096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chemeClr val="hlink"/>
              </a:gs>
              <a:gs pos="100000">
                <a:schemeClr val="accent1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President</a:t>
            </a: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685800" y="1905000"/>
            <a:ext cx="3810000" cy="1833563"/>
            <a:chOff x="432" y="1200"/>
            <a:chExt cx="2400" cy="1155"/>
          </a:xfrm>
        </p:grpSpPr>
        <p:sp>
          <p:nvSpPr>
            <p:cNvPr id="81965" name="AutoShape 45"/>
            <p:cNvSpPr>
              <a:spLocks noChangeArrowheads="1"/>
            </p:cNvSpPr>
            <p:nvPr/>
          </p:nvSpPr>
          <p:spPr bwMode="auto">
            <a:xfrm>
              <a:off x="432" y="1728"/>
              <a:ext cx="1439" cy="627"/>
            </a:xfrm>
            <a:prstGeom prst="bevel">
              <a:avLst>
                <a:gd name="adj" fmla="val 12500"/>
              </a:avLst>
            </a:prstGeom>
            <a:solidFill>
              <a:srgbClr val="99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Production Vice President</a:t>
              </a:r>
            </a:p>
          </p:txBody>
        </p:sp>
        <p:sp>
          <p:nvSpPr>
            <p:cNvPr id="39972" name="Freeform 57"/>
            <p:cNvSpPr>
              <a:spLocks/>
            </p:cNvSpPr>
            <p:nvPr/>
          </p:nvSpPr>
          <p:spPr bwMode="auto">
            <a:xfrm>
              <a:off x="1104" y="1248"/>
              <a:ext cx="1728" cy="480"/>
            </a:xfrm>
            <a:custGeom>
              <a:avLst/>
              <a:gdLst>
                <a:gd name="T0" fmla="*/ 1728 w 1728"/>
                <a:gd name="T1" fmla="*/ 0 h 480"/>
                <a:gd name="T2" fmla="*/ 1728 w 1728"/>
                <a:gd name="T3" fmla="*/ 192 h 480"/>
                <a:gd name="T4" fmla="*/ 0 w 1728"/>
                <a:gd name="T5" fmla="*/ 192 h 480"/>
                <a:gd name="T6" fmla="*/ 0 w 17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8"/>
                <a:gd name="T13" fmla="*/ 0 h 480"/>
                <a:gd name="T14" fmla="*/ 1728 w 17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8" h="480">
                  <a:moveTo>
                    <a:pt x="1728" y="0"/>
                  </a:moveTo>
                  <a:lnTo>
                    <a:pt x="1728" y="192"/>
                  </a:lnTo>
                  <a:lnTo>
                    <a:pt x="0" y="192"/>
                  </a:lnTo>
                  <a:lnTo>
                    <a:pt x="0" y="48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973" name="Text Box 58"/>
            <p:cNvSpPr txBox="1">
              <a:spLocks noChangeArrowheads="1"/>
            </p:cNvSpPr>
            <p:nvPr/>
          </p:nvSpPr>
          <p:spPr bwMode="auto">
            <a:xfrm>
              <a:off x="1056" y="1200"/>
              <a:ext cx="129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Line Function</a:t>
              </a:r>
            </a:p>
          </p:txBody>
        </p:sp>
      </p:grpSp>
      <p:grpSp>
        <p:nvGrpSpPr>
          <p:cNvPr id="3" name="Group 81"/>
          <p:cNvGrpSpPr>
            <a:grpSpLocks/>
          </p:cNvGrpSpPr>
          <p:nvPr/>
        </p:nvGrpSpPr>
        <p:grpSpPr bwMode="auto">
          <a:xfrm>
            <a:off x="4495800" y="1905000"/>
            <a:ext cx="3352800" cy="1828800"/>
            <a:chOff x="2832" y="1200"/>
            <a:chExt cx="2112" cy="1152"/>
          </a:xfrm>
        </p:grpSpPr>
        <p:sp>
          <p:nvSpPr>
            <p:cNvPr id="81969" name="AutoShape 49"/>
            <p:cNvSpPr>
              <a:spLocks noChangeArrowheads="1"/>
            </p:cNvSpPr>
            <p:nvPr/>
          </p:nvSpPr>
          <p:spPr bwMode="auto">
            <a:xfrm>
              <a:off x="3504" y="1776"/>
              <a:ext cx="1440" cy="576"/>
            </a:xfrm>
            <a:prstGeom prst="bevel">
              <a:avLst>
                <a:gd name="adj" fmla="val 12500"/>
              </a:avLst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Financial   Vice President</a:t>
              </a:r>
            </a:p>
          </p:txBody>
        </p:sp>
        <p:grpSp>
          <p:nvGrpSpPr>
            <p:cNvPr id="39968" name="Group 80"/>
            <p:cNvGrpSpPr>
              <a:grpSpLocks/>
            </p:cNvGrpSpPr>
            <p:nvPr/>
          </p:nvGrpSpPr>
          <p:grpSpPr bwMode="auto">
            <a:xfrm>
              <a:off x="2832" y="1200"/>
              <a:ext cx="1488" cy="576"/>
              <a:chOff x="2832" y="1200"/>
              <a:chExt cx="1488" cy="576"/>
            </a:xfrm>
          </p:grpSpPr>
          <p:sp>
            <p:nvSpPr>
              <p:cNvPr id="39969" name="Text Box 61"/>
              <p:cNvSpPr txBox="1">
                <a:spLocks noChangeArrowheads="1"/>
              </p:cNvSpPr>
              <p:nvPr/>
            </p:nvSpPr>
            <p:spPr bwMode="auto">
              <a:xfrm>
                <a:off x="3024" y="1200"/>
                <a:ext cx="1296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2400">
                    <a:latin typeface="Times New Roman" pitchFamily="18" charset="0"/>
                  </a:rPr>
                  <a:t>Staff Function</a:t>
                </a:r>
              </a:p>
            </p:txBody>
          </p:sp>
          <p:sp>
            <p:nvSpPr>
              <p:cNvPr id="39970" name="Freeform 63"/>
              <p:cNvSpPr>
                <a:spLocks/>
              </p:cNvSpPr>
              <p:nvPr/>
            </p:nvSpPr>
            <p:spPr bwMode="auto">
              <a:xfrm>
                <a:off x="2832" y="1440"/>
                <a:ext cx="1392" cy="336"/>
              </a:xfrm>
              <a:custGeom>
                <a:avLst/>
                <a:gdLst>
                  <a:gd name="T0" fmla="*/ 0 w 1392"/>
                  <a:gd name="T1" fmla="*/ 0 h 336"/>
                  <a:gd name="T2" fmla="*/ 1392 w 1392"/>
                  <a:gd name="T3" fmla="*/ 0 h 336"/>
                  <a:gd name="T4" fmla="*/ 1392 w 1392"/>
                  <a:gd name="T5" fmla="*/ 336 h 336"/>
                  <a:gd name="T6" fmla="*/ 0 60000 65536"/>
                  <a:gd name="T7" fmla="*/ 0 60000 65536"/>
                  <a:gd name="T8" fmla="*/ 0 60000 65536"/>
                  <a:gd name="T9" fmla="*/ 0 w 1392"/>
                  <a:gd name="T10" fmla="*/ 0 h 336"/>
                  <a:gd name="T11" fmla="*/ 1392 w 1392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92" h="336">
                    <a:moveTo>
                      <a:pt x="0" y="0"/>
                    </a:moveTo>
                    <a:lnTo>
                      <a:pt x="1392" y="0"/>
                    </a:lnTo>
                    <a:lnTo>
                      <a:pt x="1392" y="336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84"/>
          <p:cNvGrpSpPr>
            <a:grpSpLocks/>
          </p:cNvGrpSpPr>
          <p:nvPr/>
        </p:nvGrpSpPr>
        <p:grpSpPr bwMode="auto">
          <a:xfrm>
            <a:off x="0" y="3733800"/>
            <a:ext cx="3276600" cy="3124200"/>
            <a:chOff x="0" y="2352"/>
            <a:chExt cx="2064" cy="1968"/>
          </a:xfrm>
        </p:grpSpPr>
        <p:sp>
          <p:nvSpPr>
            <p:cNvPr id="39960" name="Line 64"/>
            <p:cNvSpPr>
              <a:spLocks noChangeShapeType="1"/>
            </p:cNvSpPr>
            <p:nvPr/>
          </p:nvSpPr>
          <p:spPr bwMode="auto">
            <a:xfrm>
              <a:off x="1104" y="235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39961" name="Group 82"/>
            <p:cNvGrpSpPr>
              <a:grpSpLocks/>
            </p:cNvGrpSpPr>
            <p:nvPr/>
          </p:nvGrpSpPr>
          <p:grpSpPr bwMode="auto">
            <a:xfrm>
              <a:off x="0" y="2544"/>
              <a:ext cx="2064" cy="1776"/>
              <a:chOff x="0" y="2544"/>
              <a:chExt cx="2064" cy="1776"/>
            </a:xfrm>
          </p:grpSpPr>
          <p:sp>
            <p:nvSpPr>
              <p:cNvPr id="81966" name="AutoShape 46"/>
              <p:cNvSpPr>
                <a:spLocks noChangeArrowheads="1"/>
              </p:cNvSpPr>
              <p:nvPr/>
            </p:nvSpPr>
            <p:spPr bwMode="auto">
              <a:xfrm>
                <a:off x="432" y="2544"/>
                <a:ext cx="1440" cy="624"/>
              </a:xfrm>
              <a:prstGeom prst="bevel">
                <a:avLst>
                  <a:gd name="adj" fmla="val 12500"/>
                </a:avLst>
              </a:prstGeom>
              <a:solidFill>
                <a:srgbClr val="9933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24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Production Supervisor</a:t>
                </a:r>
              </a:p>
            </p:txBody>
          </p:sp>
          <p:sp>
            <p:nvSpPr>
              <p:cNvPr id="81967" name="AutoShape 47"/>
              <p:cNvSpPr>
                <a:spLocks noChangeArrowheads="1"/>
              </p:cNvSpPr>
              <p:nvPr/>
            </p:nvSpPr>
            <p:spPr bwMode="auto">
              <a:xfrm>
                <a:off x="0" y="3456"/>
                <a:ext cx="1056" cy="864"/>
              </a:xfrm>
              <a:prstGeom prst="bevel">
                <a:avLst>
                  <a:gd name="adj" fmla="val 12500"/>
                </a:avLst>
              </a:prstGeom>
              <a:solidFill>
                <a:srgbClr val="9933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Machining Foreman</a:t>
                </a:r>
              </a:p>
            </p:txBody>
          </p:sp>
          <p:sp>
            <p:nvSpPr>
              <p:cNvPr id="81968" name="AutoShape 48"/>
              <p:cNvSpPr>
                <a:spLocks noChangeArrowheads="1"/>
              </p:cNvSpPr>
              <p:nvPr/>
            </p:nvSpPr>
            <p:spPr bwMode="auto">
              <a:xfrm>
                <a:off x="1056" y="3456"/>
                <a:ext cx="1008" cy="864"/>
              </a:xfrm>
              <a:prstGeom prst="bevel">
                <a:avLst>
                  <a:gd name="adj" fmla="val 12500"/>
                </a:avLst>
              </a:prstGeom>
              <a:solidFill>
                <a:srgbClr val="9933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Assembly Foreman</a:t>
                </a:r>
              </a:p>
            </p:txBody>
          </p:sp>
          <p:sp>
            <p:nvSpPr>
              <p:cNvPr id="39965" name="Freeform 66"/>
              <p:cNvSpPr>
                <a:spLocks/>
              </p:cNvSpPr>
              <p:nvPr/>
            </p:nvSpPr>
            <p:spPr bwMode="auto">
              <a:xfrm>
                <a:off x="576" y="3168"/>
                <a:ext cx="528" cy="336"/>
              </a:xfrm>
              <a:custGeom>
                <a:avLst/>
                <a:gdLst>
                  <a:gd name="T0" fmla="*/ 528 w 528"/>
                  <a:gd name="T1" fmla="*/ 0 h 336"/>
                  <a:gd name="T2" fmla="*/ 528 w 528"/>
                  <a:gd name="T3" fmla="*/ 144 h 336"/>
                  <a:gd name="T4" fmla="*/ 0 w 528"/>
                  <a:gd name="T5" fmla="*/ 144 h 336"/>
                  <a:gd name="T6" fmla="*/ 0 w 528"/>
                  <a:gd name="T7" fmla="*/ 336 h 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8"/>
                  <a:gd name="T13" fmla="*/ 0 h 336"/>
                  <a:gd name="T14" fmla="*/ 528 w 528"/>
                  <a:gd name="T15" fmla="*/ 336 h 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8" h="336">
                    <a:moveTo>
                      <a:pt x="528" y="0"/>
                    </a:moveTo>
                    <a:lnTo>
                      <a:pt x="528" y="144"/>
                    </a:lnTo>
                    <a:lnTo>
                      <a:pt x="0" y="144"/>
                    </a:lnTo>
                    <a:lnTo>
                      <a:pt x="0" y="336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9966" name="Freeform 67"/>
              <p:cNvSpPr>
                <a:spLocks/>
              </p:cNvSpPr>
              <p:nvPr/>
            </p:nvSpPr>
            <p:spPr bwMode="auto">
              <a:xfrm>
                <a:off x="1104" y="3312"/>
                <a:ext cx="480" cy="144"/>
              </a:xfrm>
              <a:custGeom>
                <a:avLst/>
                <a:gdLst>
                  <a:gd name="T0" fmla="*/ 0 w 480"/>
                  <a:gd name="T1" fmla="*/ 0 h 144"/>
                  <a:gd name="T2" fmla="*/ 480 w 480"/>
                  <a:gd name="T3" fmla="*/ 0 h 144"/>
                  <a:gd name="T4" fmla="*/ 480 w 480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480"/>
                  <a:gd name="T10" fmla="*/ 0 h 144"/>
                  <a:gd name="T11" fmla="*/ 480 w 480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0" h="144">
                    <a:moveTo>
                      <a:pt x="0" y="0"/>
                    </a:moveTo>
                    <a:lnTo>
                      <a:pt x="480" y="0"/>
                    </a:lnTo>
                    <a:lnTo>
                      <a:pt x="480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</p:grpSp>
      <p:grpSp>
        <p:nvGrpSpPr>
          <p:cNvPr id="7" name="Group 85"/>
          <p:cNvGrpSpPr>
            <a:grpSpLocks/>
          </p:cNvGrpSpPr>
          <p:nvPr/>
        </p:nvGrpSpPr>
        <p:grpSpPr bwMode="auto">
          <a:xfrm>
            <a:off x="3276600" y="3733800"/>
            <a:ext cx="5867400" cy="3124200"/>
            <a:chOff x="2064" y="2352"/>
            <a:chExt cx="3696" cy="1968"/>
          </a:xfrm>
        </p:grpSpPr>
        <p:sp>
          <p:nvSpPr>
            <p:cNvPr id="81970" name="AutoShape 50"/>
            <p:cNvSpPr>
              <a:spLocks noChangeArrowheads="1"/>
            </p:cNvSpPr>
            <p:nvPr/>
          </p:nvSpPr>
          <p:spPr bwMode="auto">
            <a:xfrm>
              <a:off x="2880" y="2634"/>
              <a:ext cx="1055" cy="531"/>
            </a:xfrm>
            <a:prstGeom prst="bevel">
              <a:avLst>
                <a:gd name="adj" fmla="val 12500"/>
              </a:avLst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Controller</a:t>
              </a:r>
            </a:p>
          </p:txBody>
        </p:sp>
        <p:sp>
          <p:nvSpPr>
            <p:cNvPr id="81971" name="AutoShape 51"/>
            <p:cNvSpPr>
              <a:spLocks noChangeArrowheads="1"/>
            </p:cNvSpPr>
            <p:nvPr/>
          </p:nvSpPr>
          <p:spPr bwMode="auto">
            <a:xfrm>
              <a:off x="4608" y="2637"/>
              <a:ext cx="1056" cy="531"/>
            </a:xfrm>
            <a:prstGeom prst="bevel">
              <a:avLst>
                <a:gd name="adj" fmla="val 12500"/>
              </a:avLst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Treasurer</a:t>
              </a:r>
            </a:p>
          </p:txBody>
        </p:sp>
        <p:sp>
          <p:nvSpPr>
            <p:cNvPr id="39948" name="Freeform 69"/>
            <p:cNvSpPr>
              <a:spLocks/>
            </p:cNvSpPr>
            <p:nvPr/>
          </p:nvSpPr>
          <p:spPr bwMode="auto">
            <a:xfrm>
              <a:off x="3408" y="2352"/>
              <a:ext cx="816" cy="240"/>
            </a:xfrm>
            <a:custGeom>
              <a:avLst/>
              <a:gdLst>
                <a:gd name="T0" fmla="*/ 816 w 816"/>
                <a:gd name="T1" fmla="*/ 0 h 240"/>
                <a:gd name="T2" fmla="*/ 816 w 816"/>
                <a:gd name="T3" fmla="*/ 144 h 240"/>
                <a:gd name="T4" fmla="*/ 0 w 816"/>
                <a:gd name="T5" fmla="*/ 144 h 240"/>
                <a:gd name="T6" fmla="*/ 0 w 816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6"/>
                <a:gd name="T13" fmla="*/ 0 h 240"/>
                <a:gd name="T14" fmla="*/ 816 w 816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6" h="240">
                  <a:moveTo>
                    <a:pt x="816" y="0"/>
                  </a:moveTo>
                  <a:lnTo>
                    <a:pt x="816" y="144"/>
                  </a:lnTo>
                  <a:lnTo>
                    <a:pt x="0" y="144"/>
                  </a:lnTo>
                  <a:lnTo>
                    <a:pt x="0" y="24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949" name="Freeform 70"/>
            <p:cNvSpPr>
              <a:spLocks/>
            </p:cNvSpPr>
            <p:nvPr/>
          </p:nvSpPr>
          <p:spPr bwMode="auto">
            <a:xfrm>
              <a:off x="4224" y="2496"/>
              <a:ext cx="912" cy="144"/>
            </a:xfrm>
            <a:custGeom>
              <a:avLst/>
              <a:gdLst>
                <a:gd name="T0" fmla="*/ 0 w 912"/>
                <a:gd name="T1" fmla="*/ 0 h 144"/>
                <a:gd name="T2" fmla="*/ 912 w 912"/>
                <a:gd name="T3" fmla="*/ 0 h 144"/>
                <a:gd name="T4" fmla="*/ 912 w 912"/>
                <a:gd name="T5" fmla="*/ 144 h 144"/>
                <a:gd name="T6" fmla="*/ 0 60000 65536"/>
                <a:gd name="T7" fmla="*/ 0 60000 65536"/>
                <a:gd name="T8" fmla="*/ 0 60000 65536"/>
                <a:gd name="T9" fmla="*/ 0 w 912"/>
                <a:gd name="T10" fmla="*/ 0 h 144"/>
                <a:gd name="T11" fmla="*/ 912 w 91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2" h="144">
                  <a:moveTo>
                    <a:pt x="0" y="0"/>
                  </a:moveTo>
                  <a:lnTo>
                    <a:pt x="912" y="0"/>
                  </a:lnTo>
                  <a:lnTo>
                    <a:pt x="912" y="14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39950" name="Group 83"/>
            <p:cNvGrpSpPr>
              <a:grpSpLocks/>
            </p:cNvGrpSpPr>
            <p:nvPr/>
          </p:nvGrpSpPr>
          <p:grpSpPr bwMode="auto">
            <a:xfrm>
              <a:off x="2064" y="3168"/>
              <a:ext cx="3696" cy="1152"/>
              <a:chOff x="2064" y="3168"/>
              <a:chExt cx="3696" cy="1152"/>
            </a:xfrm>
          </p:grpSpPr>
          <p:sp>
            <p:nvSpPr>
              <p:cNvPr id="81972" name="AutoShape 52"/>
              <p:cNvSpPr>
                <a:spLocks noChangeArrowheads="1"/>
              </p:cNvSpPr>
              <p:nvPr/>
            </p:nvSpPr>
            <p:spPr bwMode="auto">
              <a:xfrm>
                <a:off x="2064" y="3456"/>
                <a:ext cx="768" cy="864"/>
              </a:xfrm>
              <a:prstGeom prst="bevel">
                <a:avLst>
                  <a:gd name="adj" fmla="val 9722"/>
                </a:avLst>
              </a:prstGeom>
              <a:solidFill>
                <a:srgbClr val="FF99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Internal Audit</a:t>
                </a:r>
              </a:p>
            </p:txBody>
          </p:sp>
          <p:sp>
            <p:nvSpPr>
              <p:cNvPr id="81973" name="AutoShape 53"/>
              <p:cNvSpPr>
                <a:spLocks noChangeArrowheads="1"/>
              </p:cNvSpPr>
              <p:nvPr/>
            </p:nvSpPr>
            <p:spPr bwMode="auto">
              <a:xfrm>
                <a:off x="2832" y="3459"/>
                <a:ext cx="672" cy="861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24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Cost</a:t>
                </a:r>
              </a:p>
            </p:txBody>
          </p:sp>
          <p:sp>
            <p:nvSpPr>
              <p:cNvPr id="81974" name="AutoShape 54"/>
              <p:cNvSpPr>
                <a:spLocks noChangeArrowheads="1"/>
              </p:cNvSpPr>
              <p:nvPr/>
            </p:nvSpPr>
            <p:spPr bwMode="auto">
              <a:xfrm>
                <a:off x="3504" y="3459"/>
                <a:ext cx="960" cy="861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Financial</a:t>
                </a:r>
              </a:p>
            </p:txBody>
          </p:sp>
          <p:sp>
            <p:nvSpPr>
              <p:cNvPr id="81975" name="AutoShape 55"/>
              <p:cNvSpPr>
                <a:spLocks noChangeArrowheads="1"/>
              </p:cNvSpPr>
              <p:nvPr/>
            </p:nvSpPr>
            <p:spPr bwMode="auto">
              <a:xfrm>
                <a:off x="4416" y="3459"/>
                <a:ext cx="912" cy="861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Systems</a:t>
                </a:r>
              </a:p>
            </p:txBody>
          </p:sp>
          <p:sp>
            <p:nvSpPr>
              <p:cNvPr id="81976" name="AutoShape 56"/>
              <p:cNvSpPr>
                <a:spLocks noChangeArrowheads="1"/>
              </p:cNvSpPr>
              <p:nvPr/>
            </p:nvSpPr>
            <p:spPr bwMode="auto">
              <a:xfrm>
                <a:off x="5232" y="3459"/>
                <a:ext cx="528" cy="861"/>
              </a:xfrm>
              <a:prstGeom prst="bevel">
                <a:avLst>
                  <a:gd name="adj" fmla="val 16667"/>
                </a:avLst>
              </a:prstGeom>
              <a:solidFill>
                <a:srgbClr val="FF99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Tax</a:t>
                </a:r>
              </a:p>
            </p:txBody>
          </p:sp>
          <p:sp>
            <p:nvSpPr>
              <p:cNvPr id="39956" name="Freeform 71"/>
              <p:cNvSpPr>
                <a:spLocks/>
              </p:cNvSpPr>
              <p:nvPr/>
            </p:nvSpPr>
            <p:spPr bwMode="auto">
              <a:xfrm>
                <a:off x="2496" y="3312"/>
                <a:ext cx="3024" cy="144"/>
              </a:xfrm>
              <a:custGeom>
                <a:avLst/>
                <a:gdLst>
                  <a:gd name="T0" fmla="*/ 0 w 3024"/>
                  <a:gd name="T1" fmla="*/ 144 h 144"/>
                  <a:gd name="T2" fmla="*/ 0 w 3024"/>
                  <a:gd name="T3" fmla="*/ 0 h 144"/>
                  <a:gd name="T4" fmla="*/ 3024 w 3024"/>
                  <a:gd name="T5" fmla="*/ 0 h 144"/>
                  <a:gd name="T6" fmla="*/ 3024 w 3024"/>
                  <a:gd name="T7" fmla="*/ 144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24"/>
                  <a:gd name="T13" fmla="*/ 0 h 144"/>
                  <a:gd name="T14" fmla="*/ 3024 w 3024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24" h="144">
                    <a:moveTo>
                      <a:pt x="0" y="144"/>
                    </a:moveTo>
                    <a:lnTo>
                      <a:pt x="0" y="0"/>
                    </a:lnTo>
                    <a:lnTo>
                      <a:pt x="3024" y="0"/>
                    </a:lnTo>
                    <a:lnTo>
                      <a:pt x="3024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9957" name="Line 74"/>
              <p:cNvSpPr>
                <a:spLocks noChangeShapeType="1"/>
              </p:cNvSpPr>
              <p:nvPr/>
            </p:nvSpPr>
            <p:spPr bwMode="auto">
              <a:xfrm>
                <a:off x="3312" y="3168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9958" name="Line 75"/>
              <p:cNvSpPr>
                <a:spLocks noChangeShapeType="1"/>
              </p:cNvSpPr>
              <p:nvPr/>
            </p:nvSpPr>
            <p:spPr bwMode="auto">
              <a:xfrm>
                <a:off x="4032" y="3312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9959" name="Line 76"/>
              <p:cNvSpPr>
                <a:spLocks noChangeShapeType="1"/>
              </p:cNvSpPr>
              <p:nvPr/>
            </p:nvSpPr>
            <p:spPr bwMode="auto">
              <a:xfrm>
                <a:off x="4800" y="3312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Chapter 1 -</a:t>
            </a:r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218429-8F0B-472C-B912-6D9EEB252486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86043" name="Text Box 27"/>
          <p:cNvSpPr txBox="1">
            <a:spLocks noChangeArrowheads="1"/>
          </p:cNvSpPr>
          <p:nvPr/>
        </p:nvSpPr>
        <p:spPr bwMode="auto">
          <a:xfrm>
            <a:off x="3124200" y="457200"/>
            <a:ext cx="2743200" cy="1203325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>
                <a:latin typeface="Times New Roman" pitchFamily="18" charset="0"/>
              </a:rPr>
              <a:t>Ethical Behavior</a:t>
            </a:r>
          </a:p>
        </p:txBody>
      </p:sp>
      <p:sp>
        <p:nvSpPr>
          <p:cNvPr id="40965" name="Text Box 28"/>
          <p:cNvSpPr txBox="1">
            <a:spLocks noChangeArrowheads="1"/>
          </p:cNvSpPr>
          <p:nvPr/>
        </p:nvSpPr>
        <p:spPr bwMode="auto">
          <a:xfrm>
            <a:off x="838200" y="1995488"/>
            <a:ext cx="746760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Michael Josephson’s* Ten Ethical Values:</a:t>
            </a:r>
          </a:p>
        </p:txBody>
      </p:sp>
      <p:sp>
        <p:nvSpPr>
          <p:cNvPr id="86045" name="Text Box 29"/>
          <p:cNvSpPr txBox="1">
            <a:spLocks noChangeArrowheads="1"/>
          </p:cNvSpPr>
          <p:nvPr/>
        </p:nvSpPr>
        <p:spPr bwMode="auto">
          <a:xfrm>
            <a:off x="990600" y="2438400"/>
            <a:ext cx="3124200" cy="2913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spcBef>
                <a:spcPct val="40000"/>
              </a:spcBef>
              <a:buFontTx/>
              <a:buBlip>
                <a:blip r:embed="rId3"/>
              </a:buBlip>
            </a:pPr>
            <a:r>
              <a:rPr lang="en-US" sz="2800">
                <a:latin typeface="Times New Roman" pitchFamily="18" charset="0"/>
              </a:rPr>
              <a:t>Kejujuran</a:t>
            </a:r>
          </a:p>
          <a:p>
            <a:pPr marL="514350" indent="-514350">
              <a:spcBef>
                <a:spcPct val="40000"/>
              </a:spcBef>
              <a:buFontTx/>
              <a:buBlip>
                <a:blip r:embed="rId3"/>
              </a:buBlip>
            </a:pPr>
            <a:r>
              <a:rPr lang="en-US" sz="2800">
                <a:latin typeface="Times New Roman" pitchFamily="18" charset="0"/>
              </a:rPr>
              <a:t>Integritas</a:t>
            </a:r>
          </a:p>
          <a:p>
            <a:pPr marL="514350" indent="-514350">
              <a:spcBef>
                <a:spcPct val="40000"/>
              </a:spcBef>
              <a:buFontTx/>
              <a:buBlip>
                <a:blip r:embed="rId3"/>
              </a:buBlip>
            </a:pPr>
            <a:r>
              <a:rPr lang="en-US" sz="2800">
                <a:latin typeface="Times New Roman" pitchFamily="18" charset="0"/>
              </a:rPr>
              <a:t>Pemenuhan Janji</a:t>
            </a:r>
          </a:p>
          <a:p>
            <a:pPr marL="514350" indent="-514350">
              <a:spcBef>
                <a:spcPct val="40000"/>
              </a:spcBef>
              <a:buFontTx/>
              <a:buBlip>
                <a:blip r:embed="rId3"/>
              </a:buBlip>
            </a:pPr>
            <a:r>
              <a:rPr lang="en-US" sz="2800">
                <a:latin typeface="Times New Roman" pitchFamily="18" charset="0"/>
              </a:rPr>
              <a:t>Kesetiaan</a:t>
            </a:r>
          </a:p>
          <a:p>
            <a:pPr marL="514350" indent="-514350">
              <a:spcBef>
                <a:spcPct val="40000"/>
              </a:spcBef>
              <a:buFontTx/>
              <a:buBlip>
                <a:blip r:embed="rId3"/>
              </a:buBlip>
            </a:pPr>
            <a:r>
              <a:rPr lang="en-US" sz="2800">
                <a:latin typeface="Times New Roman" pitchFamily="18" charset="0"/>
              </a:rPr>
              <a:t>Keadilan</a:t>
            </a:r>
          </a:p>
        </p:txBody>
      </p:sp>
      <p:sp>
        <p:nvSpPr>
          <p:cNvPr id="86046" name="Text Box 30"/>
          <p:cNvSpPr txBox="1">
            <a:spLocks noChangeArrowheads="1"/>
          </p:cNvSpPr>
          <p:nvPr/>
        </p:nvSpPr>
        <p:spPr bwMode="auto">
          <a:xfrm>
            <a:off x="4495800" y="2438400"/>
            <a:ext cx="3962400" cy="422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spcBef>
                <a:spcPct val="40000"/>
              </a:spcBef>
              <a:buFontTx/>
              <a:buBlip>
                <a:blip r:embed="rId3"/>
              </a:buBlip>
            </a:pPr>
            <a:r>
              <a:rPr lang="en-US" sz="2800">
                <a:latin typeface="Times New Roman" pitchFamily="18" charset="0"/>
              </a:rPr>
              <a:t>Keperdulian terhadap sesama</a:t>
            </a:r>
          </a:p>
          <a:p>
            <a:pPr marL="514350" indent="-514350">
              <a:spcBef>
                <a:spcPct val="40000"/>
              </a:spcBef>
              <a:buFontTx/>
              <a:buBlip>
                <a:blip r:embed="rId3"/>
              </a:buBlip>
            </a:pPr>
            <a:r>
              <a:rPr lang="en-US" sz="2800">
                <a:latin typeface="Times New Roman" pitchFamily="18" charset="0"/>
              </a:rPr>
              <a:t>Menghargai orang lain</a:t>
            </a:r>
          </a:p>
          <a:p>
            <a:pPr marL="514350" indent="-514350">
              <a:spcBef>
                <a:spcPct val="40000"/>
              </a:spcBef>
              <a:buFontTx/>
              <a:buBlip>
                <a:blip r:embed="rId3"/>
              </a:buBlip>
            </a:pPr>
            <a:r>
              <a:rPr lang="en-US" sz="2800">
                <a:latin typeface="Times New Roman" pitchFamily="18" charset="0"/>
              </a:rPr>
              <a:t>Warganegara yg bertanggung jawab</a:t>
            </a:r>
          </a:p>
          <a:p>
            <a:pPr marL="514350" indent="-514350">
              <a:spcBef>
                <a:spcPct val="40000"/>
              </a:spcBef>
              <a:buFontTx/>
              <a:buBlip>
                <a:blip r:embed="rId3"/>
              </a:buBlip>
            </a:pPr>
            <a:r>
              <a:rPr lang="en-US" sz="2800">
                <a:latin typeface="Times New Roman" pitchFamily="18" charset="0"/>
              </a:rPr>
              <a:t>Usaha mencapai kesempurnaan</a:t>
            </a:r>
          </a:p>
          <a:p>
            <a:pPr marL="514350" indent="-514350">
              <a:spcBef>
                <a:spcPct val="40000"/>
              </a:spcBef>
              <a:buFontTx/>
              <a:buBlip>
                <a:blip r:embed="rId3"/>
              </a:buBlip>
            </a:pPr>
            <a:r>
              <a:rPr lang="en-US" sz="2800">
                <a:latin typeface="Times New Roman" pitchFamily="18" charset="0"/>
              </a:rPr>
              <a:t>Akuntabilitas</a:t>
            </a:r>
          </a:p>
        </p:txBody>
      </p:sp>
      <p:sp>
        <p:nvSpPr>
          <p:cNvPr id="41992" name="Text Box 31"/>
          <p:cNvSpPr txBox="1">
            <a:spLocks noChangeArrowheads="1"/>
          </p:cNvSpPr>
          <p:nvPr/>
        </p:nvSpPr>
        <p:spPr bwMode="auto">
          <a:xfrm>
            <a:off x="152400" y="6519863"/>
            <a:ext cx="7924800" cy="261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indent="-114300">
              <a:spcBef>
                <a:spcPct val="50000"/>
              </a:spcBef>
              <a:defRPr/>
            </a:pPr>
            <a:r>
              <a:rPr lang="en-US" sz="1050" dirty="0">
                <a:latin typeface="Times New Roman" pitchFamily="18" charset="0"/>
              </a:rPr>
              <a:t>*Michael Josephson, “Teaching Ethical Decision Making and Principled Reasoning”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45" grpId="0" build="p" autoUpdateAnimBg="0"/>
      <p:bldP spid="86046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Chapter 1 -</a:t>
            </a:r>
          </a:p>
        </p:txBody>
      </p:sp>
      <p:sp>
        <p:nvSpPr>
          <p:cNvPr id="4198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1B7932-D039-4B5D-8E6B-BBCDAB45119E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52600"/>
            <a:ext cx="9144000" cy="4610100"/>
          </a:xfrm>
          <a:noFill/>
        </p:spPr>
        <p:txBody>
          <a:bodyPr lIns="90488" tIns="44450" rIns="90488" bIns="44450"/>
          <a:lstStyle/>
          <a:p>
            <a:pPr marL="457200" indent="-457200" eaLnBrk="1" hangingPunct="1"/>
            <a:r>
              <a:rPr lang="en-US" sz="2800" i="1" smtClean="0">
                <a:solidFill>
                  <a:srgbClr val="663300"/>
                </a:solidFill>
              </a:rPr>
              <a:t>CMA:	</a:t>
            </a:r>
            <a:r>
              <a:rPr lang="en-US" sz="2800" i="1" smtClean="0"/>
              <a:t>Salah satu tujuan CMA adalah membuat  akuntansi manajemen menjadi disiplin ilmu yang diakui, profesional, dan terpisah dari profesi akuntan publik</a:t>
            </a:r>
          </a:p>
          <a:p>
            <a:pPr marL="457200" indent="-457200" eaLnBrk="1" hangingPunct="1"/>
            <a:r>
              <a:rPr lang="en-US" sz="2800" i="1" smtClean="0">
                <a:solidFill>
                  <a:srgbClr val="663300"/>
                </a:solidFill>
              </a:rPr>
              <a:t>CPA:</a:t>
            </a:r>
            <a:r>
              <a:rPr lang="en-US" sz="2800" i="1" smtClean="0">
                <a:solidFill>
                  <a:schemeClr val="accent1"/>
                </a:solidFill>
              </a:rPr>
              <a:t>	</a:t>
            </a:r>
            <a:r>
              <a:rPr lang="en-US" sz="2800" i="1" smtClean="0"/>
              <a:t>Tanggung jawab dari CPA adalah menyediakan  jaminan  tentang keandalan laporan keuangan perusahaan</a:t>
            </a:r>
          </a:p>
          <a:p>
            <a:pPr marL="457200" indent="-457200" eaLnBrk="1" hangingPunct="1"/>
            <a:r>
              <a:rPr lang="en-US" sz="2800" i="1" smtClean="0">
                <a:solidFill>
                  <a:srgbClr val="663300"/>
                </a:solidFill>
              </a:rPr>
              <a:t>CIA:</a:t>
            </a:r>
            <a:r>
              <a:rPr lang="en-US" sz="2800" i="1" smtClean="0"/>
              <a:t>	Fokus dari CIA adalah melihat kompetensi dalam internal audit</a:t>
            </a:r>
            <a:endParaRPr lang="en-US" sz="2800" smtClean="0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6705600" cy="1143000"/>
          </a:xfrm>
          <a:solidFill>
            <a:srgbClr val="CC9864"/>
          </a:solidFill>
          <a:ln w="12700">
            <a:solidFill>
              <a:schemeClr val="tx1"/>
            </a:solidFill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/>
          <a:lstStyle/>
          <a:p>
            <a:pPr defTabSz="917575" eaLnBrk="1" hangingPunct="1">
              <a:defRPr/>
            </a:pPr>
            <a:r>
              <a:rPr lang="en-US" smtClean="0"/>
              <a:t>Professional Certifications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Chapter 1 -</a:t>
            </a: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39605D-3B6E-4805-9959-819D64967FAE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88420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400050" indent="-400050" eaLnBrk="1" hangingPunct="1">
              <a:spcBef>
                <a:spcPct val="10000"/>
              </a:spcBef>
              <a:buClr>
                <a:srgbClr val="993300"/>
              </a:buClr>
              <a:buFont typeface="Wingdings" pitchFamily="2" charset="2"/>
              <a:buAutoNum type="arabicPeriod"/>
            </a:pPr>
            <a:r>
              <a:rPr lang="en-US" sz="3000">
                <a:solidFill>
                  <a:schemeClr val="tx2"/>
                </a:solidFill>
              </a:rPr>
              <a:t>Menjelaskan kebutuhan akan indormasi akuntansi manajemen.</a:t>
            </a:r>
          </a:p>
          <a:p>
            <a:pPr marL="400050" indent="-400050" eaLnBrk="1" hangingPunct="1">
              <a:spcBef>
                <a:spcPct val="10000"/>
              </a:spcBef>
              <a:buClr>
                <a:srgbClr val="993300"/>
              </a:buClr>
              <a:buFont typeface="Wingdings" pitchFamily="2" charset="2"/>
              <a:buAutoNum type="arabicPeriod"/>
            </a:pPr>
            <a:r>
              <a:rPr lang="en-US" sz="3000"/>
              <a:t>Membedakan antara akuntansi manajemen dan akuntansi keuangan.</a:t>
            </a:r>
          </a:p>
          <a:p>
            <a:pPr marL="400050" indent="-400050" eaLnBrk="1" hangingPunct="1">
              <a:spcBef>
                <a:spcPct val="10000"/>
              </a:spcBef>
              <a:buClr>
                <a:srgbClr val="993300"/>
              </a:buClr>
              <a:buFont typeface="Wingdings" pitchFamily="2" charset="2"/>
              <a:buAutoNum type="arabicPeriod"/>
            </a:pPr>
            <a:r>
              <a:rPr lang="en-US" sz="3000"/>
              <a:t>Menguraikan secara singkat mengenai sejarah akuntansi manajemen.</a:t>
            </a:r>
          </a:p>
          <a:p>
            <a:pPr marL="400050" indent="-400050" eaLnBrk="1" hangingPunct="1">
              <a:spcBef>
                <a:spcPct val="10000"/>
              </a:spcBef>
              <a:buClr>
                <a:srgbClr val="993300"/>
              </a:buClr>
              <a:buFont typeface="Wingdings" pitchFamily="2" charset="2"/>
              <a:buAutoNum type="arabicPeriod"/>
            </a:pPr>
            <a:r>
              <a:rPr lang="en-US" sz="3000"/>
              <a:t>Mengidentifikasi fokus manajemen akuntansi saat ini.</a:t>
            </a:r>
          </a:p>
        </p:txBody>
      </p:sp>
      <p:sp>
        <p:nvSpPr>
          <p:cNvPr id="188421" name="Rectangle 5"/>
          <p:cNvSpPr>
            <a:spLocks noChangeArrowheads="1"/>
          </p:cNvSpPr>
          <p:nvPr/>
        </p:nvSpPr>
        <p:spPr bwMode="auto">
          <a:xfrm>
            <a:off x="1828800" y="381000"/>
            <a:ext cx="5486400" cy="914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r" defTabSz="917575" eaLnBrk="1" hangingPunct="1">
              <a:defRPr/>
            </a:pPr>
            <a:r>
              <a:rPr lang="en-US" sz="4000" b="1" i="1">
                <a:solidFill>
                  <a:schemeClr val="bg1"/>
                </a:solidFill>
                <a:latin typeface="Impact" pitchFamily="34" charset="0"/>
              </a:rPr>
              <a:t>Objectives</a:t>
            </a:r>
            <a:endParaRPr lang="en-US" sz="4000" b="1">
              <a:latin typeface="Impact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0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Chapter 1 -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8E63CE-C545-4113-B470-E94F8A165D3B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124200" y="304800"/>
            <a:ext cx="2743200" cy="1143000"/>
          </a:xfrm>
          <a:prstGeom prst="rect">
            <a:avLst/>
          </a:prstGeom>
          <a:solidFill>
            <a:srgbClr val="CC9864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defTabSz="917575">
              <a:defRPr/>
            </a:pPr>
            <a:r>
              <a:rPr lang="en-US" sz="4000" b="1">
                <a:solidFill>
                  <a:schemeClr val="tx2"/>
                </a:solidFill>
                <a:latin typeface="Times New Roman" pitchFamily="18" charset="0"/>
              </a:rPr>
              <a:t>The CMA</a:t>
            </a:r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685800" y="1981200"/>
            <a:ext cx="62484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2"/>
                </a:solidFill>
                <a:latin typeface="Times New Roman" pitchFamily="18" charset="0"/>
              </a:rPr>
              <a:t>Four areas emphasized on the exam:</a:t>
            </a:r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762000" y="2971800"/>
            <a:ext cx="7696200" cy="287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993300"/>
              </a:buClr>
              <a:buFontTx/>
              <a:buAutoNum type="arabicParenR"/>
            </a:pPr>
            <a:r>
              <a:rPr lang="en-US" sz="2800">
                <a:latin typeface="Times New Roman" pitchFamily="18" charset="0"/>
              </a:rPr>
              <a:t>Economics, finance, and management</a:t>
            </a:r>
          </a:p>
          <a:p>
            <a:pPr marL="457200" indent="-457200">
              <a:spcBef>
                <a:spcPct val="50000"/>
              </a:spcBef>
              <a:buClr>
                <a:srgbClr val="993300"/>
              </a:buClr>
              <a:buFontTx/>
              <a:buAutoNum type="arabicParenR"/>
            </a:pPr>
            <a:r>
              <a:rPr lang="en-US" sz="2800">
                <a:latin typeface="Times New Roman" pitchFamily="18" charset="0"/>
              </a:rPr>
              <a:t>Financial accounting and reporting</a:t>
            </a:r>
          </a:p>
          <a:p>
            <a:pPr marL="457200" indent="-457200">
              <a:spcBef>
                <a:spcPct val="50000"/>
              </a:spcBef>
              <a:buClr>
                <a:srgbClr val="993300"/>
              </a:buClr>
              <a:buFontTx/>
              <a:buAutoNum type="arabicParenR"/>
            </a:pPr>
            <a:r>
              <a:rPr lang="en-US" sz="2800">
                <a:latin typeface="Times New Roman" pitchFamily="18" charset="0"/>
              </a:rPr>
              <a:t>Management report, analysis, and behavioral issues</a:t>
            </a:r>
          </a:p>
          <a:p>
            <a:pPr marL="457200" indent="-457200">
              <a:spcBef>
                <a:spcPct val="50000"/>
              </a:spcBef>
              <a:buClr>
                <a:srgbClr val="993300"/>
              </a:buClr>
              <a:buFontTx/>
              <a:buAutoNum type="arabicParenR"/>
            </a:pPr>
            <a:r>
              <a:rPr lang="en-US" sz="2800">
                <a:latin typeface="Times New Roman" pitchFamily="18" charset="0"/>
              </a:rPr>
              <a:t>Decision analysis and information systems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1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1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1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1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1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1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1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1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1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1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1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1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3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Chapter 1 -</a:t>
            </a:r>
          </a:p>
        </p:txBody>
      </p:sp>
      <p:sp>
        <p:nvSpPr>
          <p:cNvPr id="440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57504D-AFF1-4E28-B9FB-E6ED03F3BFAC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65543" name="Oval 7"/>
          <p:cNvSpPr>
            <a:spLocks noChangeArrowheads="1"/>
          </p:cNvSpPr>
          <p:nvPr/>
        </p:nvSpPr>
        <p:spPr bwMode="auto">
          <a:xfrm>
            <a:off x="2971800" y="2514600"/>
            <a:ext cx="3048000" cy="2209800"/>
          </a:xfrm>
          <a:prstGeom prst="ellipse">
            <a:avLst/>
          </a:prstGeom>
          <a:gradFill rotWithShape="0">
            <a:gsLst>
              <a:gs pos="0">
                <a:srgbClr val="FF9933"/>
              </a:gs>
              <a:gs pos="100000">
                <a:srgbClr val="993300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5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End</a:t>
            </a: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1143000" y="1447800"/>
            <a:ext cx="3733800" cy="823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>
                <a:solidFill>
                  <a:srgbClr val="FFCE8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Chapter One</a:t>
            </a:r>
          </a:p>
        </p:txBody>
      </p:sp>
      <p:sp>
        <p:nvSpPr>
          <p:cNvPr id="44038" name="Rectangle 9"/>
          <p:cNvSpPr>
            <a:spLocks noChangeArrowheads="1"/>
          </p:cNvSpPr>
          <p:nvPr/>
        </p:nvSpPr>
        <p:spPr bwMode="auto">
          <a:xfrm>
            <a:off x="8458200" y="228600"/>
            <a:ext cx="609600" cy="381000"/>
          </a:xfrm>
          <a:prstGeom prst="rect">
            <a:avLst/>
          </a:prstGeom>
          <a:solidFill>
            <a:srgbClr val="993300"/>
          </a:solidFill>
          <a:ln w="127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4039" name="Picture 10" descr="asterik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2057400"/>
            <a:ext cx="3036888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3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Chapter 1 -</a:t>
            </a: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7294ED-30B5-45CC-8454-05870CC8435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86370" name="Rectangle 2"/>
          <p:cNvSpPr>
            <a:spLocks noChangeArrowheads="1"/>
          </p:cNvSpPr>
          <p:nvPr/>
        </p:nvSpPr>
        <p:spPr bwMode="auto">
          <a:xfrm>
            <a:off x="457200" y="1600200"/>
            <a:ext cx="8229600" cy="342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400050" indent="-400050" eaLnBrk="1" hangingPunct="1">
              <a:spcBef>
                <a:spcPct val="10000"/>
              </a:spcBef>
              <a:buClr>
                <a:srgbClr val="993300"/>
              </a:buClr>
              <a:buFont typeface="Wingdings" pitchFamily="2" charset="2"/>
              <a:buNone/>
            </a:pPr>
            <a:r>
              <a:rPr lang="en-US" sz="2800">
                <a:solidFill>
                  <a:srgbClr val="993300"/>
                </a:solidFill>
              </a:rPr>
              <a:t>5.	</a:t>
            </a:r>
            <a:r>
              <a:rPr lang="en-US" sz="2800"/>
              <a:t>Mendeskripsikan peran akuntan manajemen saat ini.</a:t>
            </a:r>
          </a:p>
          <a:p>
            <a:pPr marL="400050" indent="-400050" eaLnBrk="1" hangingPunct="1">
              <a:spcBef>
                <a:spcPct val="10000"/>
              </a:spcBef>
              <a:buClr>
                <a:srgbClr val="993300"/>
              </a:buClr>
              <a:buFont typeface="Wingdings" pitchFamily="2" charset="2"/>
              <a:buNone/>
            </a:pPr>
            <a:r>
              <a:rPr lang="en-US" sz="2800">
                <a:solidFill>
                  <a:srgbClr val="993300"/>
                </a:solidFill>
              </a:rPr>
              <a:t>6.	</a:t>
            </a:r>
            <a:r>
              <a:rPr lang="en-US" sz="2800"/>
              <a:t>Menjelaskan pentingnya perilaku etis bagi manajer dan akuntan manajemen.</a:t>
            </a:r>
          </a:p>
          <a:p>
            <a:pPr marL="400050" indent="-400050" eaLnBrk="1" hangingPunct="1">
              <a:spcBef>
                <a:spcPct val="10000"/>
              </a:spcBef>
              <a:buClr>
                <a:srgbClr val="993300"/>
              </a:buClr>
              <a:buFont typeface="Wingdings" pitchFamily="2" charset="2"/>
              <a:buNone/>
            </a:pPr>
            <a:r>
              <a:rPr lang="en-US" sz="2800">
                <a:solidFill>
                  <a:srgbClr val="993300"/>
                </a:solidFill>
              </a:rPr>
              <a:t>7.	</a:t>
            </a:r>
            <a:r>
              <a:rPr lang="en-US" sz="2800"/>
              <a:t>Mengetahui tiga jenis sertifikasi yang tersedia bagi akuntan manajemen.</a:t>
            </a:r>
          </a:p>
        </p:txBody>
      </p:sp>
      <p:sp>
        <p:nvSpPr>
          <p:cNvPr id="186371" name="Rectangle 3"/>
          <p:cNvSpPr>
            <a:spLocks noChangeArrowheads="1"/>
          </p:cNvSpPr>
          <p:nvPr/>
        </p:nvSpPr>
        <p:spPr bwMode="auto">
          <a:xfrm>
            <a:off x="1828800" y="381000"/>
            <a:ext cx="5486400" cy="914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r" defTabSz="917575" eaLnBrk="1" hangingPunct="1">
              <a:defRPr/>
            </a:pPr>
            <a:r>
              <a:rPr lang="en-US" sz="4000" b="1" i="1">
                <a:solidFill>
                  <a:schemeClr val="bg1"/>
                </a:solidFill>
                <a:latin typeface="Impact" pitchFamily="34" charset="0"/>
              </a:rPr>
              <a:t>Objectives</a:t>
            </a:r>
            <a:endParaRPr lang="en-US" sz="4000" b="1">
              <a:latin typeface="Impact" pitchFamily="34" charset="0"/>
            </a:endParaRPr>
          </a:p>
        </p:txBody>
      </p:sp>
      <p:sp>
        <p:nvSpPr>
          <p:cNvPr id="186373" name="Freeform 5"/>
          <p:cNvSpPr>
            <a:spLocks/>
          </p:cNvSpPr>
          <p:nvPr/>
        </p:nvSpPr>
        <p:spPr bwMode="auto">
          <a:xfrm>
            <a:off x="2286000" y="5334000"/>
            <a:ext cx="4557713" cy="1096963"/>
          </a:xfrm>
          <a:custGeom>
            <a:avLst/>
            <a:gdLst/>
            <a:ahLst/>
            <a:cxnLst>
              <a:cxn ang="0">
                <a:pos x="201" y="739"/>
              </a:cxn>
              <a:cxn ang="0">
                <a:pos x="342" y="559"/>
              </a:cxn>
              <a:cxn ang="0">
                <a:pos x="483" y="394"/>
              </a:cxn>
              <a:cxn ang="0">
                <a:pos x="644" y="238"/>
              </a:cxn>
              <a:cxn ang="0">
                <a:pos x="833" y="86"/>
              </a:cxn>
              <a:cxn ang="0">
                <a:pos x="1042" y="11"/>
              </a:cxn>
              <a:cxn ang="0">
                <a:pos x="1108" y="365"/>
              </a:cxn>
              <a:cxn ang="0">
                <a:pos x="1000" y="561"/>
              </a:cxn>
              <a:cxn ang="0">
                <a:pos x="901" y="734"/>
              </a:cxn>
              <a:cxn ang="0">
                <a:pos x="962" y="700"/>
              </a:cxn>
              <a:cxn ang="0">
                <a:pos x="1146" y="508"/>
              </a:cxn>
              <a:cxn ang="0">
                <a:pos x="1247" y="411"/>
              </a:cxn>
              <a:cxn ang="0">
                <a:pos x="1363" y="302"/>
              </a:cxn>
              <a:cxn ang="0">
                <a:pos x="1665" y="215"/>
              </a:cxn>
              <a:cxn ang="0">
                <a:pos x="1840" y="624"/>
              </a:cxn>
              <a:cxn ang="0">
                <a:pos x="1821" y="774"/>
              </a:cxn>
              <a:cxn ang="0">
                <a:pos x="1986" y="654"/>
              </a:cxn>
              <a:cxn ang="0">
                <a:pos x="2172" y="517"/>
              </a:cxn>
              <a:cxn ang="0">
                <a:pos x="2389" y="418"/>
              </a:cxn>
              <a:cxn ang="0">
                <a:pos x="2623" y="639"/>
              </a:cxn>
              <a:cxn ang="0">
                <a:pos x="2813" y="616"/>
              </a:cxn>
              <a:cxn ang="0">
                <a:pos x="3170" y="644"/>
              </a:cxn>
              <a:cxn ang="0">
                <a:pos x="3492" y="692"/>
              </a:cxn>
              <a:cxn ang="0">
                <a:pos x="3739" y="914"/>
              </a:cxn>
              <a:cxn ang="0">
                <a:pos x="4155" y="895"/>
              </a:cxn>
              <a:cxn ang="0">
                <a:pos x="4621" y="804"/>
              </a:cxn>
              <a:cxn ang="0">
                <a:pos x="4826" y="947"/>
              </a:cxn>
              <a:cxn ang="0">
                <a:pos x="5727" y="926"/>
              </a:cxn>
              <a:cxn ang="0">
                <a:pos x="5470" y="1027"/>
              </a:cxn>
              <a:cxn ang="0">
                <a:pos x="4733" y="1013"/>
              </a:cxn>
              <a:cxn ang="0">
                <a:pos x="4541" y="886"/>
              </a:cxn>
              <a:cxn ang="0">
                <a:pos x="4092" y="952"/>
              </a:cxn>
              <a:cxn ang="0">
                <a:pos x="3849" y="1044"/>
              </a:cxn>
              <a:cxn ang="0">
                <a:pos x="3564" y="1023"/>
              </a:cxn>
              <a:cxn ang="0">
                <a:pos x="3459" y="909"/>
              </a:cxn>
              <a:cxn ang="0">
                <a:pos x="3277" y="1021"/>
              </a:cxn>
              <a:cxn ang="0">
                <a:pos x="3054" y="1123"/>
              </a:cxn>
              <a:cxn ang="0">
                <a:pos x="2918" y="869"/>
              </a:cxn>
              <a:cxn ang="0">
                <a:pos x="2758" y="941"/>
              </a:cxn>
              <a:cxn ang="0">
                <a:pos x="2532" y="1089"/>
              </a:cxn>
              <a:cxn ang="0">
                <a:pos x="2302" y="1205"/>
              </a:cxn>
              <a:cxn ang="0">
                <a:pos x="2011" y="1063"/>
              </a:cxn>
              <a:cxn ang="0">
                <a:pos x="1878" y="1163"/>
              </a:cxn>
              <a:cxn ang="0">
                <a:pos x="1724" y="1268"/>
              </a:cxn>
              <a:cxn ang="0">
                <a:pos x="1452" y="1352"/>
              </a:cxn>
              <a:cxn ang="0">
                <a:pos x="1281" y="990"/>
              </a:cxn>
              <a:cxn ang="0">
                <a:pos x="1173" y="1053"/>
              </a:cxn>
              <a:cxn ang="0">
                <a:pos x="1042" y="1160"/>
              </a:cxn>
              <a:cxn ang="0">
                <a:pos x="920" y="1258"/>
              </a:cxn>
              <a:cxn ang="0">
                <a:pos x="633" y="1382"/>
              </a:cxn>
              <a:cxn ang="0">
                <a:pos x="359" y="1044"/>
              </a:cxn>
              <a:cxn ang="0">
                <a:pos x="504" y="734"/>
              </a:cxn>
              <a:cxn ang="0">
                <a:pos x="677" y="496"/>
              </a:cxn>
              <a:cxn ang="0">
                <a:pos x="669" y="447"/>
              </a:cxn>
              <a:cxn ang="0">
                <a:pos x="532" y="547"/>
              </a:cxn>
              <a:cxn ang="0">
                <a:pos x="401" y="652"/>
              </a:cxn>
              <a:cxn ang="0">
                <a:pos x="257" y="793"/>
              </a:cxn>
              <a:cxn ang="0">
                <a:pos x="108" y="1046"/>
              </a:cxn>
            </a:cxnLst>
            <a:rect l="0" t="0" r="r" b="b"/>
            <a:pathLst>
              <a:path w="5742" h="1382">
                <a:moveTo>
                  <a:pt x="15" y="939"/>
                </a:moveTo>
                <a:lnTo>
                  <a:pt x="89" y="886"/>
                </a:lnTo>
                <a:lnTo>
                  <a:pt x="112" y="855"/>
                </a:lnTo>
                <a:lnTo>
                  <a:pt x="135" y="825"/>
                </a:lnTo>
                <a:lnTo>
                  <a:pt x="158" y="797"/>
                </a:lnTo>
                <a:lnTo>
                  <a:pt x="179" y="768"/>
                </a:lnTo>
                <a:lnTo>
                  <a:pt x="201" y="739"/>
                </a:lnTo>
                <a:lnTo>
                  <a:pt x="222" y="713"/>
                </a:lnTo>
                <a:lnTo>
                  <a:pt x="243" y="686"/>
                </a:lnTo>
                <a:lnTo>
                  <a:pt x="262" y="660"/>
                </a:lnTo>
                <a:lnTo>
                  <a:pt x="283" y="633"/>
                </a:lnTo>
                <a:lnTo>
                  <a:pt x="302" y="608"/>
                </a:lnTo>
                <a:lnTo>
                  <a:pt x="323" y="584"/>
                </a:lnTo>
                <a:lnTo>
                  <a:pt x="342" y="559"/>
                </a:lnTo>
                <a:lnTo>
                  <a:pt x="361" y="534"/>
                </a:lnTo>
                <a:lnTo>
                  <a:pt x="382" y="509"/>
                </a:lnTo>
                <a:lnTo>
                  <a:pt x="401" y="487"/>
                </a:lnTo>
                <a:lnTo>
                  <a:pt x="422" y="464"/>
                </a:lnTo>
                <a:lnTo>
                  <a:pt x="441" y="441"/>
                </a:lnTo>
                <a:lnTo>
                  <a:pt x="462" y="416"/>
                </a:lnTo>
                <a:lnTo>
                  <a:pt x="483" y="394"/>
                </a:lnTo>
                <a:lnTo>
                  <a:pt x="504" y="371"/>
                </a:lnTo>
                <a:lnTo>
                  <a:pt x="526" y="350"/>
                </a:lnTo>
                <a:lnTo>
                  <a:pt x="549" y="327"/>
                </a:lnTo>
                <a:lnTo>
                  <a:pt x="572" y="304"/>
                </a:lnTo>
                <a:lnTo>
                  <a:pt x="595" y="281"/>
                </a:lnTo>
                <a:lnTo>
                  <a:pt x="620" y="260"/>
                </a:lnTo>
                <a:lnTo>
                  <a:pt x="644" y="238"/>
                </a:lnTo>
                <a:lnTo>
                  <a:pt x="669" y="215"/>
                </a:lnTo>
                <a:lnTo>
                  <a:pt x="696" y="192"/>
                </a:lnTo>
                <a:lnTo>
                  <a:pt x="724" y="169"/>
                </a:lnTo>
                <a:lnTo>
                  <a:pt x="753" y="146"/>
                </a:lnTo>
                <a:lnTo>
                  <a:pt x="781" y="124"/>
                </a:lnTo>
                <a:lnTo>
                  <a:pt x="812" y="101"/>
                </a:lnTo>
                <a:lnTo>
                  <a:pt x="833" y="86"/>
                </a:lnTo>
                <a:lnTo>
                  <a:pt x="852" y="68"/>
                </a:lnTo>
                <a:lnTo>
                  <a:pt x="869" y="53"/>
                </a:lnTo>
                <a:lnTo>
                  <a:pt x="886" y="38"/>
                </a:lnTo>
                <a:lnTo>
                  <a:pt x="903" y="25"/>
                </a:lnTo>
                <a:lnTo>
                  <a:pt x="922" y="13"/>
                </a:lnTo>
                <a:lnTo>
                  <a:pt x="969" y="0"/>
                </a:lnTo>
                <a:lnTo>
                  <a:pt x="1042" y="11"/>
                </a:lnTo>
                <a:lnTo>
                  <a:pt x="1106" y="48"/>
                </a:lnTo>
                <a:lnTo>
                  <a:pt x="1150" y="105"/>
                </a:lnTo>
                <a:lnTo>
                  <a:pt x="1167" y="175"/>
                </a:lnTo>
                <a:lnTo>
                  <a:pt x="1163" y="226"/>
                </a:lnTo>
                <a:lnTo>
                  <a:pt x="1150" y="272"/>
                </a:lnTo>
                <a:lnTo>
                  <a:pt x="1133" y="317"/>
                </a:lnTo>
                <a:lnTo>
                  <a:pt x="1108" y="365"/>
                </a:lnTo>
                <a:lnTo>
                  <a:pt x="1091" y="395"/>
                </a:lnTo>
                <a:lnTo>
                  <a:pt x="1076" y="424"/>
                </a:lnTo>
                <a:lnTo>
                  <a:pt x="1061" y="454"/>
                </a:lnTo>
                <a:lnTo>
                  <a:pt x="1045" y="481"/>
                </a:lnTo>
                <a:lnTo>
                  <a:pt x="1030" y="509"/>
                </a:lnTo>
                <a:lnTo>
                  <a:pt x="1015" y="536"/>
                </a:lnTo>
                <a:lnTo>
                  <a:pt x="1000" y="561"/>
                </a:lnTo>
                <a:lnTo>
                  <a:pt x="985" y="587"/>
                </a:lnTo>
                <a:lnTo>
                  <a:pt x="971" y="612"/>
                </a:lnTo>
                <a:lnTo>
                  <a:pt x="956" y="637"/>
                </a:lnTo>
                <a:lnTo>
                  <a:pt x="943" y="662"/>
                </a:lnTo>
                <a:lnTo>
                  <a:pt x="929" y="686"/>
                </a:lnTo>
                <a:lnTo>
                  <a:pt x="916" y="709"/>
                </a:lnTo>
                <a:lnTo>
                  <a:pt x="901" y="734"/>
                </a:lnTo>
                <a:lnTo>
                  <a:pt x="888" y="758"/>
                </a:lnTo>
                <a:lnTo>
                  <a:pt x="874" y="783"/>
                </a:lnTo>
                <a:lnTo>
                  <a:pt x="893" y="768"/>
                </a:lnTo>
                <a:lnTo>
                  <a:pt x="910" y="751"/>
                </a:lnTo>
                <a:lnTo>
                  <a:pt x="928" y="732"/>
                </a:lnTo>
                <a:lnTo>
                  <a:pt x="945" y="717"/>
                </a:lnTo>
                <a:lnTo>
                  <a:pt x="962" y="700"/>
                </a:lnTo>
                <a:lnTo>
                  <a:pt x="992" y="667"/>
                </a:lnTo>
                <a:lnTo>
                  <a:pt x="1023" y="637"/>
                </a:lnTo>
                <a:lnTo>
                  <a:pt x="1051" y="606"/>
                </a:lnTo>
                <a:lnTo>
                  <a:pt x="1080" y="578"/>
                </a:lnTo>
                <a:lnTo>
                  <a:pt x="1106" y="549"/>
                </a:lnTo>
                <a:lnTo>
                  <a:pt x="1133" y="523"/>
                </a:lnTo>
                <a:lnTo>
                  <a:pt x="1146" y="508"/>
                </a:lnTo>
                <a:lnTo>
                  <a:pt x="1161" y="494"/>
                </a:lnTo>
                <a:lnTo>
                  <a:pt x="1175" y="481"/>
                </a:lnTo>
                <a:lnTo>
                  <a:pt x="1188" y="468"/>
                </a:lnTo>
                <a:lnTo>
                  <a:pt x="1203" y="452"/>
                </a:lnTo>
                <a:lnTo>
                  <a:pt x="1216" y="439"/>
                </a:lnTo>
                <a:lnTo>
                  <a:pt x="1232" y="424"/>
                </a:lnTo>
                <a:lnTo>
                  <a:pt x="1247" y="411"/>
                </a:lnTo>
                <a:lnTo>
                  <a:pt x="1262" y="395"/>
                </a:lnTo>
                <a:lnTo>
                  <a:pt x="1277" y="380"/>
                </a:lnTo>
                <a:lnTo>
                  <a:pt x="1292" y="365"/>
                </a:lnTo>
                <a:lnTo>
                  <a:pt x="1310" y="350"/>
                </a:lnTo>
                <a:lnTo>
                  <a:pt x="1327" y="335"/>
                </a:lnTo>
                <a:lnTo>
                  <a:pt x="1346" y="317"/>
                </a:lnTo>
                <a:lnTo>
                  <a:pt x="1363" y="302"/>
                </a:lnTo>
                <a:lnTo>
                  <a:pt x="1382" y="285"/>
                </a:lnTo>
                <a:lnTo>
                  <a:pt x="1403" y="270"/>
                </a:lnTo>
                <a:lnTo>
                  <a:pt x="1426" y="257"/>
                </a:lnTo>
                <a:lnTo>
                  <a:pt x="1507" y="226"/>
                </a:lnTo>
                <a:lnTo>
                  <a:pt x="1551" y="213"/>
                </a:lnTo>
                <a:lnTo>
                  <a:pt x="1593" y="207"/>
                </a:lnTo>
                <a:lnTo>
                  <a:pt x="1665" y="215"/>
                </a:lnTo>
                <a:lnTo>
                  <a:pt x="1724" y="253"/>
                </a:lnTo>
                <a:lnTo>
                  <a:pt x="1768" y="325"/>
                </a:lnTo>
                <a:lnTo>
                  <a:pt x="1781" y="354"/>
                </a:lnTo>
                <a:lnTo>
                  <a:pt x="1796" y="382"/>
                </a:lnTo>
                <a:lnTo>
                  <a:pt x="1823" y="433"/>
                </a:lnTo>
                <a:lnTo>
                  <a:pt x="1847" y="551"/>
                </a:lnTo>
                <a:lnTo>
                  <a:pt x="1840" y="624"/>
                </a:lnTo>
                <a:lnTo>
                  <a:pt x="1825" y="690"/>
                </a:lnTo>
                <a:lnTo>
                  <a:pt x="1813" y="720"/>
                </a:lnTo>
                <a:lnTo>
                  <a:pt x="1802" y="749"/>
                </a:lnTo>
                <a:lnTo>
                  <a:pt x="1789" y="777"/>
                </a:lnTo>
                <a:lnTo>
                  <a:pt x="1773" y="806"/>
                </a:lnTo>
                <a:lnTo>
                  <a:pt x="1798" y="789"/>
                </a:lnTo>
                <a:lnTo>
                  <a:pt x="1821" y="774"/>
                </a:lnTo>
                <a:lnTo>
                  <a:pt x="1846" y="757"/>
                </a:lnTo>
                <a:lnTo>
                  <a:pt x="1868" y="739"/>
                </a:lnTo>
                <a:lnTo>
                  <a:pt x="1891" y="722"/>
                </a:lnTo>
                <a:lnTo>
                  <a:pt x="1916" y="705"/>
                </a:lnTo>
                <a:lnTo>
                  <a:pt x="1939" y="688"/>
                </a:lnTo>
                <a:lnTo>
                  <a:pt x="1963" y="671"/>
                </a:lnTo>
                <a:lnTo>
                  <a:pt x="1986" y="654"/>
                </a:lnTo>
                <a:lnTo>
                  <a:pt x="2011" y="635"/>
                </a:lnTo>
                <a:lnTo>
                  <a:pt x="2038" y="616"/>
                </a:lnTo>
                <a:lnTo>
                  <a:pt x="2062" y="599"/>
                </a:lnTo>
                <a:lnTo>
                  <a:pt x="2089" y="578"/>
                </a:lnTo>
                <a:lnTo>
                  <a:pt x="2115" y="559"/>
                </a:lnTo>
                <a:lnTo>
                  <a:pt x="2144" y="538"/>
                </a:lnTo>
                <a:lnTo>
                  <a:pt x="2172" y="517"/>
                </a:lnTo>
                <a:lnTo>
                  <a:pt x="2193" y="504"/>
                </a:lnTo>
                <a:lnTo>
                  <a:pt x="2216" y="489"/>
                </a:lnTo>
                <a:lnTo>
                  <a:pt x="2237" y="475"/>
                </a:lnTo>
                <a:lnTo>
                  <a:pt x="2258" y="464"/>
                </a:lnTo>
                <a:lnTo>
                  <a:pt x="2300" y="443"/>
                </a:lnTo>
                <a:lnTo>
                  <a:pt x="2344" y="428"/>
                </a:lnTo>
                <a:lnTo>
                  <a:pt x="2389" y="418"/>
                </a:lnTo>
                <a:lnTo>
                  <a:pt x="2435" y="414"/>
                </a:lnTo>
                <a:lnTo>
                  <a:pt x="2530" y="433"/>
                </a:lnTo>
                <a:lnTo>
                  <a:pt x="2593" y="468"/>
                </a:lnTo>
                <a:lnTo>
                  <a:pt x="2629" y="513"/>
                </a:lnTo>
                <a:lnTo>
                  <a:pt x="2638" y="570"/>
                </a:lnTo>
                <a:lnTo>
                  <a:pt x="2634" y="603"/>
                </a:lnTo>
                <a:lnTo>
                  <a:pt x="2623" y="639"/>
                </a:lnTo>
                <a:lnTo>
                  <a:pt x="2610" y="669"/>
                </a:lnTo>
                <a:lnTo>
                  <a:pt x="2598" y="698"/>
                </a:lnTo>
                <a:lnTo>
                  <a:pt x="2648" y="679"/>
                </a:lnTo>
                <a:lnTo>
                  <a:pt x="2695" y="662"/>
                </a:lnTo>
                <a:lnTo>
                  <a:pt x="2745" y="644"/>
                </a:lnTo>
                <a:lnTo>
                  <a:pt x="2796" y="622"/>
                </a:lnTo>
                <a:lnTo>
                  <a:pt x="2813" y="616"/>
                </a:lnTo>
                <a:lnTo>
                  <a:pt x="2830" y="612"/>
                </a:lnTo>
                <a:lnTo>
                  <a:pt x="2900" y="595"/>
                </a:lnTo>
                <a:lnTo>
                  <a:pt x="2961" y="578"/>
                </a:lnTo>
                <a:lnTo>
                  <a:pt x="3022" y="568"/>
                </a:lnTo>
                <a:lnTo>
                  <a:pt x="3091" y="574"/>
                </a:lnTo>
                <a:lnTo>
                  <a:pt x="3140" y="601"/>
                </a:lnTo>
                <a:lnTo>
                  <a:pt x="3170" y="644"/>
                </a:lnTo>
                <a:lnTo>
                  <a:pt x="3210" y="760"/>
                </a:lnTo>
                <a:lnTo>
                  <a:pt x="3214" y="791"/>
                </a:lnTo>
                <a:lnTo>
                  <a:pt x="3290" y="766"/>
                </a:lnTo>
                <a:lnTo>
                  <a:pt x="3368" y="739"/>
                </a:lnTo>
                <a:lnTo>
                  <a:pt x="3408" y="724"/>
                </a:lnTo>
                <a:lnTo>
                  <a:pt x="3450" y="709"/>
                </a:lnTo>
                <a:lnTo>
                  <a:pt x="3492" y="692"/>
                </a:lnTo>
                <a:lnTo>
                  <a:pt x="3537" y="671"/>
                </a:lnTo>
                <a:lnTo>
                  <a:pt x="3579" y="663"/>
                </a:lnTo>
                <a:lnTo>
                  <a:pt x="3691" y="682"/>
                </a:lnTo>
                <a:lnTo>
                  <a:pt x="3733" y="709"/>
                </a:lnTo>
                <a:lnTo>
                  <a:pt x="3758" y="755"/>
                </a:lnTo>
                <a:lnTo>
                  <a:pt x="3756" y="835"/>
                </a:lnTo>
                <a:lnTo>
                  <a:pt x="3739" y="914"/>
                </a:lnTo>
                <a:lnTo>
                  <a:pt x="3729" y="924"/>
                </a:lnTo>
                <a:lnTo>
                  <a:pt x="3877" y="899"/>
                </a:lnTo>
                <a:lnTo>
                  <a:pt x="3950" y="880"/>
                </a:lnTo>
                <a:lnTo>
                  <a:pt x="4029" y="857"/>
                </a:lnTo>
                <a:lnTo>
                  <a:pt x="4092" y="874"/>
                </a:lnTo>
                <a:lnTo>
                  <a:pt x="4121" y="888"/>
                </a:lnTo>
                <a:lnTo>
                  <a:pt x="4155" y="895"/>
                </a:lnTo>
                <a:lnTo>
                  <a:pt x="4256" y="897"/>
                </a:lnTo>
                <a:lnTo>
                  <a:pt x="4343" y="876"/>
                </a:lnTo>
                <a:lnTo>
                  <a:pt x="4385" y="861"/>
                </a:lnTo>
                <a:lnTo>
                  <a:pt x="4429" y="844"/>
                </a:lnTo>
                <a:lnTo>
                  <a:pt x="4476" y="831"/>
                </a:lnTo>
                <a:lnTo>
                  <a:pt x="4527" y="817"/>
                </a:lnTo>
                <a:lnTo>
                  <a:pt x="4621" y="804"/>
                </a:lnTo>
                <a:lnTo>
                  <a:pt x="4714" y="817"/>
                </a:lnTo>
                <a:lnTo>
                  <a:pt x="4738" y="838"/>
                </a:lnTo>
                <a:lnTo>
                  <a:pt x="4750" y="871"/>
                </a:lnTo>
                <a:lnTo>
                  <a:pt x="4759" y="907"/>
                </a:lnTo>
                <a:lnTo>
                  <a:pt x="4767" y="924"/>
                </a:lnTo>
                <a:lnTo>
                  <a:pt x="4780" y="935"/>
                </a:lnTo>
                <a:lnTo>
                  <a:pt x="4826" y="947"/>
                </a:lnTo>
                <a:lnTo>
                  <a:pt x="4873" y="950"/>
                </a:lnTo>
                <a:lnTo>
                  <a:pt x="4999" y="920"/>
                </a:lnTo>
                <a:lnTo>
                  <a:pt x="5149" y="899"/>
                </a:lnTo>
                <a:lnTo>
                  <a:pt x="5320" y="888"/>
                </a:lnTo>
                <a:lnTo>
                  <a:pt x="5487" y="907"/>
                </a:lnTo>
                <a:lnTo>
                  <a:pt x="5683" y="911"/>
                </a:lnTo>
                <a:lnTo>
                  <a:pt x="5727" y="926"/>
                </a:lnTo>
                <a:lnTo>
                  <a:pt x="5742" y="964"/>
                </a:lnTo>
                <a:lnTo>
                  <a:pt x="5740" y="985"/>
                </a:lnTo>
                <a:lnTo>
                  <a:pt x="5731" y="1002"/>
                </a:lnTo>
                <a:lnTo>
                  <a:pt x="5713" y="1015"/>
                </a:lnTo>
                <a:lnTo>
                  <a:pt x="5689" y="1023"/>
                </a:lnTo>
                <a:lnTo>
                  <a:pt x="5580" y="1028"/>
                </a:lnTo>
                <a:lnTo>
                  <a:pt x="5470" y="1027"/>
                </a:lnTo>
                <a:lnTo>
                  <a:pt x="5388" y="1008"/>
                </a:lnTo>
                <a:lnTo>
                  <a:pt x="5318" y="994"/>
                </a:lnTo>
                <a:lnTo>
                  <a:pt x="5246" y="985"/>
                </a:lnTo>
                <a:lnTo>
                  <a:pt x="5162" y="988"/>
                </a:lnTo>
                <a:lnTo>
                  <a:pt x="5022" y="1028"/>
                </a:lnTo>
                <a:lnTo>
                  <a:pt x="4871" y="1059"/>
                </a:lnTo>
                <a:lnTo>
                  <a:pt x="4733" y="1013"/>
                </a:lnTo>
                <a:lnTo>
                  <a:pt x="4716" y="983"/>
                </a:lnTo>
                <a:lnTo>
                  <a:pt x="4716" y="943"/>
                </a:lnTo>
                <a:lnTo>
                  <a:pt x="4714" y="907"/>
                </a:lnTo>
                <a:lnTo>
                  <a:pt x="4708" y="892"/>
                </a:lnTo>
                <a:lnTo>
                  <a:pt x="4693" y="884"/>
                </a:lnTo>
                <a:lnTo>
                  <a:pt x="4619" y="874"/>
                </a:lnTo>
                <a:lnTo>
                  <a:pt x="4541" y="886"/>
                </a:lnTo>
                <a:lnTo>
                  <a:pt x="4436" y="916"/>
                </a:lnTo>
                <a:lnTo>
                  <a:pt x="4391" y="933"/>
                </a:lnTo>
                <a:lnTo>
                  <a:pt x="4345" y="950"/>
                </a:lnTo>
                <a:lnTo>
                  <a:pt x="4299" y="966"/>
                </a:lnTo>
                <a:lnTo>
                  <a:pt x="4252" y="975"/>
                </a:lnTo>
                <a:lnTo>
                  <a:pt x="4145" y="975"/>
                </a:lnTo>
                <a:lnTo>
                  <a:pt x="4092" y="952"/>
                </a:lnTo>
                <a:lnTo>
                  <a:pt x="4069" y="941"/>
                </a:lnTo>
                <a:lnTo>
                  <a:pt x="4039" y="935"/>
                </a:lnTo>
                <a:lnTo>
                  <a:pt x="3946" y="977"/>
                </a:lnTo>
                <a:lnTo>
                  <a:pt x="3906" y="1004"/>
                </a:lnTo>
                <a:lnTo>
                  <a:pt x="3887" y="1017"/>
                </a:lnTo>
                <a:lnTo>
                  <a:pt x="3868" y="1030"/>
                </a:lnTo>
                <a:lnTo>
                  <a:pt x="3849" y="1044"/>
                </a:lnTo>
                <a:lnTo>
                  <a:pt x="3830" y="1055"/>
                </a:lnTo>
                <a:lnTo>
                  <a:pt x="3790" y="1078"/>
                </a:lnTo>
                <a:lnTo>
                  <a:pt x="3744" y="1093"/>
                </a:lnTo>
                <a:lnTo>
                  <a:pt x="3693" y="1101"/>
                </a:lnTo>
                <a:lnTo>
                  <a:pt x="3653" y="1095"/>
                </a:lnTo>
                <a:lnTo>
                  <a:pt x="3617" y="1080"/>
                </a:lnTo>
                <a:lnTo>
                  <a:pt x="3564" y="1023"/>
                </a:lnTo>
                <a:lnTo>
                  <a:pt x="3539" y="945"/>
                </a:lnTo>
                <a:lnTo>
                  <a:pt x="3539" y="905"/>
                </a:lnTo>
                <a:lnTo>
                  <a:pt x="3549" y="865"/>
                </a:lnTo>
                <a:lnTo>
                  <a:pt x="3549" y="859"/>
                </a:lnTo>
                <a:lnTo>
                  <a:pt x="3518" y="876"/>
                </a:lnTo>
                <a:lnTo>
                  <a:pt x="3488" y="892"/>
                </a:lnTo>
                <a:lnTo>
                  <a:pt x="3459" y="909"/>
                </a:lnTo>
                <a:lnTo>
                  <a:pt x="3433" y="924"/>
                </a:lnTo>
                <a:lnTo>
                  <a:pt x="3406" y="941"/>
                </a:lnTo>
                <a:lnTo>
                  <a:pt x="3379" y="956"/>
                </a:lnTo>
                <a:lnTo>
                  <a:pt x="3355" y="973"/>
                </a:lnTo>
                <a:lnTo>
                  <a:pt x="3328" y="988"/>
                </a:lnTo>
                <a:lnTo>
                  <a:pt x="3301" y="1004"/>
                </a:lnTo>
                <a:lnTo>
                  <a:pt x="3277" y="1021"/>
                </a:lnTo>
                <a:lnTo>
                  <a:pt x="3248" y="1036"/>
                </a:lnTo>
                <a:lnTo>
                  <a:pt x="3220" y="1051"/>
                </a:lnTo>
                <a:lnTo>
                  <a:pt x="3191" y="1066"/>
                </a:lnTo>
                <a:lnTo>
                  <a:pt x="3159" y="1082"/>
                </a:lnTo>
                <a:lnTo>
                  <a:pt x="3127" y="1097"/>
                </a:lnTo>
                <a:lnTo>
                  <a:pt x="3092" y="1110"/>
                </a:lnTo>
                <a:lnTo>
                  <a:pt x="3054" y="1123"/>
                </a:lnTo>
                <a:lnTo>
                  <a:pt x="3020" y="1125"/>
                </a:lnTo>
                <a:lnTo>
                  <a:pt x="2967" y="1110"/>
                </a:lnTo>
                <a:lnTo>
                  <a:pt x="2931" y="1063"/>
                </a:lnTo>
                <a:lnTo>
                  <a:pt x="2914" y="988"/>
                </a:lnTo>
                <a:lnTo>
                  <a:pt x="2908" y="920"/>
                </a:lnTo>
                <a:lnTo>
                  <a:pt x="2912" y="895"/>
                </a:lnTo>
                <a:lnTo>
                  <a:pt x="2918" y="869"/>
                </a:lnTo>
                <a:lnTo>
                  <a:pt x="2931" y="840"/>
                </a:lnTo>
                <a:lnTo>
                  <a:pt x="2897" y="854"/>
                </a:lnTo>
                <a:lnTo>
                  <a:pt x="2847" y="882"/>
                </a:lnTo>
                <a:lnTo>
                  <a:pt x="2824" y="897"/>
                </a:lnTo>
                <a:lnTo>
                  <a:pt x="2804" y="912"/>
                </a:lnTo>
                <a:lnTo>
                  <a:pt x="2781" y="926"/>
                </a:lnTo>
                <a:lnTo>
                  <a:pt x="2758" y="941"/>
                </a:lnTo>
                <a:lnTo>
                  <a:pt x="2733" y="956"/>
                </a:lnTo>
                <a:lnTo>
                  <a:pt x="2707" y="971"/>
                </a:lnTo>
                <a:lnTo>
                  <a:pt x="2670" y="994"/>
                </a:lnTo>
                <a:lnTo>
                  <a:pt x="2634" y="1017"/>
                </a:lnTo>
                <a:lnTo>
                  <a:pt x="2598" y="1042"/>
                </a:lnTo>
                <a:lnTo>
                  <a:pt x="2564" y="1065"/>
                </a:lnTo>
                <a:lnTo>
                  <a:pt x="2532" y="1089"/>
                </a:lnTo>
                <a:lnTo>
                  <a:pt x="2499" y="1112"/>
                </a:lnTo>
                <a:lnTo>
                  <a:pt x="2467" y="1133"/>
                </a:lnTo>
                <a:lnTo>
                  <a:pt x="2435" y="1152"/>
                </a:lnTo>
                <a:lnTo>
                  <a:pt x="2402" y="1171"/>
                </a:lnTo>
                <a:lnTo>
                  <a:pt x="2368" y="1186"/>
                </a:lnTo>
                <a:lnTo>
                  <a:pt x="2336" y="1198"/>
                </a:lnTo>
                <a:lnTo>
                  <a:pt x="2302" y="1205"/>
                </a:lnTo>
                <a:lnTo>
                  <a:pt x="2230" y="1207"/>
                </a:lnTo>
                <a:lnTo>
                  <a:pt x="2150" y="1188"/>
                </a:lnTo>
                <a:lnTo>
                  <a:pt x="2095" y="1161"/>
                </a:lnTo>
                <a:lnTo>
                  <a:pt x="2057" y="1129"/>
                </a:lnTo>
                <a:lnTo>
                  <a:pt x="2034" y="1091"/>
                </a:lnTo>
                <a:lnTo>
                  <a:pt x="2028" y="1047"/>
                </a:lnTo>
                <a:lnTo>
                  <a:pt x="2011" y="1063"/>
                </a:lnTo>
                <a:lnTo>
                  <a:pt x="1992" y="1076"/>
                </a:lnTo>
                <a:lnTo>
                  <a:pt x="1973" y="1091"/>
                </a:lnTo>
                <a:lnTo>
                  <a:pt x="1954" y="1106"/>
                </a:lnTo>
                <a:lnTo>
                  <a:pt x="1935" y="1122"/>
                </a:lnTo>
                <a:lnTo>
                  <a:pt x="1916" y="1135"/>
                </a:lnTo>
                <a:lnTo>
                  <a:pt x="1897" y="1150"/>
                </a:lnTo>
                <a:lnTo>
                  <a:pt x="1878" y="1163"/>
                </a:lnTo>
                <a:lnTo>
                  <a:pt x="1857" y="1179"/>
                </a:lnTo>
                <a:lnTo>
                  <a:pt x="1836" y="1194"/>
                </a:lnTo>
                <a:lnTo>
                  <a:pt x="1815" y="1209"/>
                </a:lnTo>
                <a:lnTo>
                  <a:pt x="1792" y="1222"/>
                </a:lnTo>
                <a:lnTo>
                  <a:pt x="1770" y="1238"/>
                </a:lnTo>
                <a:lnTo>
                  <a:pt x="1747" y="1253"/>
                </a:lnTo>
                <a:lnTo>
                  <a:pt x="1724" y="1268"/>
                </a:lnTo>
                <a:lnTo>
                  <a:pt x="1699" y="1283"/>
                </a:lnTo>
                <a:lnTo>
                  <a:pt x="1669" y="1300"/>
                </a:lnTo>
                <a:lnTo>
                  <a:pt x="1638" y="1315"/>
                </a:lnTo>
                <a:lnTo>
                  <a:pt x="1610" y="1331"/>
                </a:lnTo>
                <a:lnTo>
                  <a:pt x="1579" y="1344"/>
                </a:lnTo>
                <a:lnTo>
                  <a:pt x="1517" y="1359"/>
                </a:lnTo>
                <a:lnTo>
                  <a:pt x="1452" y="1352"/>
                </a:lnTo>
                <a:lnTo>
                  <a:pt x="1395" y="1327"/>
                </a:lnTo>
                <a:lnTo>
                  <a:pt x="1370" y="1310"/>
                </a:lnTo>
                <a:lnTo>
                  <a:pt x="1349" y="1289"/>
                </a:lnTo>
                <a:lnTo>
                  <a:pt x="1315" y="1241"/>
                </a:lnTo>
                <a:lnTo>
                  <a:pt x="1292" y="1184"/>
                </a:lnTo>
                <a:lnTo>
                  <a:pt x="1275" y="1057"/>
                </a:lnTo>
                <a:lnTo>
                  <a:pt x="1281" y="990"/>
                </a:lnTo>
                <a:lnTo>
                  <a:pt x="1296" y="926"/>
                </a:lnTo>
                <a:lnTo>
                  <a:pt x="1264" y="962"/>
                </a:lnTo>
                <a:lnTo>
                  <a:pt x="1247" y="979"/>
                </a:lnTo>
                <a:lnTo>
                  <a:pt x="1228" y="996"/>
                </a:lnTo>
                <a:lnTo>
                  <a:pt x="1211" y="1015"/>
                </a:lnTo>
                <a:lnTo>
                  <a:pt x="1192" y="1034"/>
                </a:lnTo>
                <a:lnTo>
                  <a:pt x="1173" y="1053"/>
                </a:lnTo>
                <a:lnTo>
                  <a:pt x="1154" y="1072"/>
                </a:lnTo>
                <a:lnTo>
                  <a:pt x="1135" y="1087"/>
                </a:lnTo>
                <a:lnTo>
                  <a:pt x="1116" y="1101"/>
                </a:lnTo>
                <a:lnTo>
                  <a:pt x="1097" y="1116"/>
                </a:lnTo>
                <a:lnTo>
                  <a:pt x="1078" y="1131"/>
                </a:lnTo>
                <a:lnTo>
                  <a:pt x="1061" y="1146"/>
                </a:lnTo>
                <a:lnTo>
                  <a:pt x="1042" y="1160"/>
                </a:lnTo>
                <a:lnTo>
                  <a:pt x="1024" y="1175"/>
                </a:lnTo>
                <a:lnTo>
                  <a:pt x="1007" y="1190"/>
                </a:lnTo>
                <a:lnTo>
                  <a:pt x="990" y="1203"/>
                </a:lnTo>
                <a:lnTo>
                  <a:pt x="971" y="1219"/>
                </a:lnTo>
                <a:lnTo>
                  <a:pt x="954" y="1232"/>
                </a:lnTo>
                <a:lnTo>
                  <a:pt x="937" y="1245"/>
                </a:lnTo>
                <a:lnTo>
                  <a:pt x="920" y="1258"/>
                </a:lnTo>
                <a:lnTo>
                  <a:pt x="903" y="1272"/>
                </a:lnTo>
                <a:lnTo>
                  <a:pt x="867" y="1295"/>
                </a:lnTo>
                <a:lnTo>
                  <a:pt x="831" y="1317"/>
                </a:lnTo>
                <a:lnTo>
                  <a:pt x="794" y="1336"/>
                </a:lnTo>
                <a:lnTo>
                  <a:pt x="756" y="1353"/>
                </a:lnTo>
                <a:lnTo>
                  <a:pt x="717" y="1367"/>
                </a:lnTo>
                <a:lnTo>
                  <a:pt x="633" y="1382"/>
                </a:lnTo>
                <a:lnTo>
                  <a:pt x="540" y="1378"/>
                </a:lnTo>
                <a:lnTo>
                  <a:pt x="483" y="1363"/>
                </a:lnTo>
                <a:lnTo>
                  <a:pt x="437" y="1331"/>
                </a:lnTo>
                <a:lnTo>
                  <a:pt x="399" y="1287"/>
                </a:lnTo>
                <a:lnTo>
                  <a:pt x="374" y="1232"/>
                </a:lnTo>
                <a:lnTo>
                  <a:pt x="354" y="1108"/>
                </a:lnTo>
                <a:lnTo>
                  <a:pt x="359" y="1044"/>
                </a:lnTo>
                <a:lnTo>
                  <a:pt x="376" y="985"/>
                </a:lnTo>
                <a:lnTo>
                  <a:pt x="395" y="937"/>
                </a:lnTo>
                <a:lnTo>
                  <a:pt x="414" y="892"/>
                </a:lnTo>
                <a:lnTo>
                  <a:pt x="437" y="850"/>
                </a:lnTo>
                <a:lnTo>
                  <a:pt x="458" y="810"/>
                </a:lnTo>
                <a:lnTo>
                  <a:pt x="481" y="770"/>
                </a:lnTo>
                <a:lnTo>
                  <a:pt x="504" y="734"/>
                </a:lnTo>
                <a:lnTo>
                  <a:pt x="528" y="698"/>
                </a:lnTo>
                <a:lnTo>
                  <a:pt x="551" y="663"/>
                </a:lnTo>
                <a:lnTo>
                  <a:pt x="576" y="631"/>
                </a:lnTo>
                <a:lnTo>
                  <a:pt x="601" y="597"/>
                </a:lnTo>
                <a:lnTo>
                  <a:pt x="625" y="563"/>
                </a:lnTo>
                <a:lnTo>
                  <a:pt x="652" y="530"/>
                </a:lnTo>
                <a:lnTo>
                  <a:pt x="677" y="496"/>
                </a:lnTo>
                <a:lnTo>
                  <a:pt x="701" y="462"/>
                </a:lnTo>
                <a:lnTo>
                  <a:pt x="728" y="426"/>
                </a:lnTo>
                <a:lnTo>
                  <a:pt x="753" y="388"/>
                </a:lnTo>
                <a:lnTo>
                  <a:pt x="732" y="403"/>
                </a:lnTo>
                <a:lnTo>
                  <a:pt x="711" y="418"/>
                </a:lnTo>
                <a:lnTo>
                  <a:pt x="690" y="432"/>
                </a:lnTo>
                <a:lnTo>
                  <a:pt x="669" y="447"/>
                </a:lnTo>
                <a:lnTo>
                  <a:pt x="648" y="462"/>
                </a:lnTo>
                <a:lnTo>
                  <a:pt x="629" y="475"/>
                </a:lnTo>
                <a:lnTo>
                  <a:pt x="608" y="490"/>
                </a:lnTo>
                <a:lnTo>
                  <a:pt x="589" y="504"/>
                </a:lnTo>
                <a:lnTo>
                  <a:pt x="570" y="519"/>
                </a:lnTo>
                <a:lnTo>
                  <a:pt x="551" y="532"/>
                </a:lnTo>
                <a:lnTo>
                  <a:pt x="532" y="547"/>
                </a:lnTo>
                <a:lnTo>
                  <a:pt x="513" y="561"/>
                </a:lnTo>
                <a:lnTo>
                  <a:pt x="494" y="576"/>
                </a:lnTo>
                <a:lnTo>
                  <a:pt x="475" y="591"/>
                </a:lnTo>
                <a:lnTo>
                  <a:pt x="456" y="605"/>
                </a:lnTo>
                <a:lnTo>
                  <a:pt x="439" y="622"/>
                </a:lnTo>
                <a:lnTo>
                  <a:pt x="420" y="637"/>
                </a:lnTo>
                <a:lnTo>
                  <a:pt x="401" y="652"/>
                </a:lnTo>
                <a:lnTo>
                  <a:pt x="384" y="667"/>
                </a:lnTo>
                <a:lnTo>
                  <a:pt x="365" y="684"/>
                </a:lnTo>
                <a:lnTo>
                  <a:pt x="348" y="701"/>
                </a:lnTo>
                <a:lnTo>
                  <a:pt x="329" y="719"/>
                </a:lnTo>
                <a:lnTo>
                  <a:pt x="312" y="738"/>
                </a:lnTo>
                <a:lnTo>
                  <a:pt x="293" y="755"/>
                </a:lnTo>
                <a:lnTo>
                  <a:pt x="257" y="793"/>
                </a:lnTo>
                <a:lnTo>
                  <a:pt x="220" y="835"/>
                </a:lnTo>
                <a:lnTo>
                  <a:pt x="182" y="878"/>
                </a:lnTo>
                <a:lnTo>
                  <a:pt x="165" y="901"/>
                </a:lnTo>
                <a:lnTo>
                  <a:pt x="146" y="924"/>
                </a:lnTo>
                <a:lnTo>
                  <a:pt x="143" y="1009"/>
                </a:lnTo>
                <a:lnTo>
                  <a:pt x="131" y="1036"/>
                </a:lnTo>
                <a:lnTo>
                  <a:pt x="108" y="1046"/>
                </a:lnTo>
                <a:lnTo>
                  <a:pt x="48" y="1032"/>
                </a:lnTo>
                <a:lnTo>
                  <a:pt x="2" y="987"/>
                </a:lnTo>
                <a:lnTo>
                  <a:pt x="0" y="962"/>
                </a:lnTo>
                <a:lnTo>
                  <a:pt x="15" y="939"/>
                </a:lnTo>
                <a:lnTo>
                  <a:pt x="15" y="939"/>
                </a:lnTo>
                <a:close/>
              </a:path>
            </a:pathLst>
          </a:custGeom>
          <a:solidFill>
            <a:srgbClr val="FFCC00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0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55044F-F488-4C62-97DF-98AEC372C3E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990600" y="1981200"/>
            <a:ext cx="7162800" cy="411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76250" y="1862138"/>
            <a:ext cx="8502650" cy="4614862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fi-FI" sz="2800" b="0" smtClean="0"/>
              <a:t>1.	Menyediakan informasi yang dipergunakan dalam perhitungan harga pokok jasa, produk, dan tujuan lain yang diinginkan manajemen</a:t>
            </a:r>
            <a:endParaRPr lang="en-US" sz="2800" b="0" smtClean="0"/>
          </a:p>
          <a:p>
            <a:pPr marL="609600" indent="-609600" eaLnBrk="1" hangingPunct="1">
              <a:buFontTx/>
              <a:buNone/>
            </a:pPr>
            <a:r>
              <a:rPr lang="fi-FI" sz="2800" b="0" smtClean="0"/>
              <a:t>2.	Menyediakan informasi yang dipergunakan dalam perencanaan, pengendalian, pengevaluasian, dan pernbaikan yang berkelanjutan</a:t>
            </a:r>
            <a:endParaRPr lang="en-US" sz="2800" b="0" smtClean="0"/>
          </a:p>
          <a:p>
            <a:pPr marL="609600" indent="-609600" eaLnBrk="1" hangingPunct="1">
              <a:buFontTx/>
              <a:buNone/>
            </a:pPr>
            <a:r>
              <a:rPr lang="fi-FI" sz="2800" b="0" smtClean="0"/>
              <a:t>3.	Menyediakan informasi untuk pengambilan keputusan.</a:t>
            </a:r>
            <a:r>
              <a:rPr lang="en-US" sz="2800" smtClean="0"/>
              <a:t> </a:t>
            </a:r>
          </a:p>
        </p:txBody>
      </p:sp>
      <p:sp>
        <p:nvSpPr>
          <p:cNvPr id="8197" name="Text Box 12"/>
          <p:cNvSpPr txBox="1">
            <a:spLocks noChangeArrowheads="1"/>
          </p:cNvSpPr>
          <p:nvPr/>
        </p:nvSpPr>
        <p:spPr bwMode="auto">
          <a:xfrm>
            <a:off x="228600" y="381000"/>
            <a:ext cx="86868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sz="3200" b="1"/>
              <a:t>Sistem akuntansi manajemen mempunyai tiga tujuan umum:</a:t>
            </a:r>
            <a:endParaRPr lang="en-US" sz="4800" b="1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8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0BF726-B193-45BB-8040-B7B2F8648CD7}" type="slidenum">
              <a:rPr lang="en-US" smtClean="0"/>
              <a:pPr/>
              <a:t>7</a:t>
            </a:fld>
            <a:endParaRPr lang="en-US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630863" y="3810000"/>
            <a:ext cx="3132137" cy="596900"/>
            <a:chOff x="3547" y="2400"/>
            <a:chExt cx="1973" cy="376"/>
          </a:xfrm>
        </p:grpSpPr>
        <p:sp>
          <p:nvSpPr>
            <p:cNvPr id="9238" name="Line 4"/>
            <p:cNvSpPr>
              <a:spLocks noChangeShapeType="1"/>
            </p:cNvSpPr>
            <p:nvPr/>
          </p:nvSpPr>
          <p:spPr bwMode="auto">
            <a:xfrm>
              <a:off x="3547" y="2592"/>
              <a:ext cx="61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1" name="AutoShape 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160" y="2400"/>
              <a:ext cx="1360" cy="376"/>
            </a:xfrm>
            <a:prstGeom prst="actionButtonBlank">
              <a:avLst/>
            </a:prstGeom>
            <a:solidFill>
              <a:srgbClr val="00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Keluaran</a:t>
              </a:r>
              <a:endPara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730500" y="3810000"/>
            <a:ext cx="2933700" cy="596900"/>
            <a:chOff x="1720" y="2400"/>
            <a:chExt cx="1848" cy="376"/>
          </a:xfrm>
        </p:grpSpPr>
        <p:sp>
          <p:nvSpPr>
            <p:cNvPr id="9236" name="Line 7"/>
            <p:cNvSpPr>
              <a:spLocks noChangeShapeType="1"/>
            </p:cNvSpPr>
            <p:nvPr/>
          </p:nvSpPr>
          <p:spPr bwMode="auto">
            <a:xfrm>
              <a:off x="1720" y="2580"/>
              <a:ext cx="47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4" name="AutoShape 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208" y="2400"/>
              <a:ext cx="1360" cy="376"/>
            </a:xfrm>
            <a:prstGeom prst="actionButtonBlank">
              <a:avLst/>
            </a:prstGeom>
            <a:solidFill>
              <a:srgbClr val="00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Proses</a:t>
              </a:r>
              <a:endPara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581150" y="4419600"/>
            <a:ext cx="1928813" cy="1295400"/>
            <a:chOff x="996" y="2784"/>
            <a:chExt cx="1215" cy="816"/>
          </a:xfrm>
        </p:grpSpPr>
        <p:sp>
          <p:nvSpPr>
            <p:cNvPr id="9234" name="Line 10"/>
            <p:cNvSpPr>
              <a:spLocks noChangeShapeType="1"/>
            </p:cNvSpPr>
            <p:nvPr/>
          </p:nvSpPr>
          <p:spPr bwMode="auto">
            <a:xfrm flipH="1">
              <a:off x="996" y="3600"/>
              <a:ext cx="121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5" name="Line 11"/>
            <p:cNvSpPr>
              <a:spLocks noChangeShapeType="1"/>
            </p:cNvSpPr>
            <p:nvPr/>
          </p:nvSpPr>
          <p:spPr bwMode="auto">
            <a:xfrm flipV="1">
              <a:off x="1008" y="2784"/>
              <a:ext cx="0" cy="8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609600" y="3790950"/>
            <a:ext cx="2286000" cy="781050"/>
            <a:chOff x="384" y="2388"/>
            <a:chExt cx="1440" cy="492"/>
          </a:xfrm>
        </p:grpSpPr>
        <p:sp>
          <p:nvSpPr>
            <p:cNvPr id="9231" name="Rectangle 13"/>
            <p:cNvSpPr>
              <a:spLocks noChangeArrowheads="1"/>
            </p:cNvSpPr>
            <p:nvPr/>
          </p:nvSpPr>
          <p:spPr bwMode="auto">
            <a:xfrm>
              <a:off x="684" y="2388"/>
              <a:ext cx="1140" cy="4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2" name="AutoShape 1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84" y="2400"/>
              <a:ext cx="1360" cy="376"/>
            </a:xfrm>
            <a:prstGeom prst="actionButtonBlank">
              <a:avLst/>
            </a:prstGeom>
            <a:solidFill>
              <a:srgbClr val="00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1" name="Rectangle 15"/>
            <p:cNvSpPr>
              <a:spLocks noChangeArrowheads="1"/>
            </p:cNvSpPr>
            <p:nvPr/>
          </p:nvSpPr>
          <p:spPr bwMode="auto">
            <a:xfrm>
              <a:off x="384" y="2448"/>
              <a:ext cx="1296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sz="24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Masukan</a:t>
              </a:r>
              <a:endPara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</p:grpSp>
      <p:sp>
        <p:nvSpPr>
          <p:cNvPr id="173072" name="Text Box 16"/>
          <p:cNvSpPr txBox="1">
            <a:spLocks noChangeArrowheads="1"/>
          </p:cNvSpPr>
          <p:nvPr/>
        </p:nvSpPr>
        <p:spPr bwMode="auto">
          <a:xfrm>
            <a:off x="669925" y="3336925"/>
            <a:ext cx="2225675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Times New Roman" pitchFamily="18" charset="0"/>
              </a:rPr>
              <a:t>Kegiatan Ekonomi</a:t>
            </a:r>
          </a:p>
        </p:txBody>
      </p:sp>
      <p:sp>
        <p:nvSpPr>
          <p:cNvPr id="173073" name="Text Box 17"/>
          <p:cNvSpPr txBox="1">
            <a:spLocks noChangeArrowheads="1"/>
          </p:cNvSpPr>
          <p:nvPr/>
        </p:nvSpPr>
        <p:spPr bwMode="auto">
          <a:xfrm>
            <a:off x="3505200" y="1828800"/>
            <a:ext cx="2133600" cy="1920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Times New Roman" pitchFamily="18" charset="0"/>
              </a:rPr>
              <a:t>Pengumpulan</a:t>
            </a:r>
          </a:p>
          <a:p>
            <a:pPr algn="ctr"/>
            <a:r>
              <a:rPr lang="en-US" sz="2000" b="1">
                <a:latin typeface="Times New Roman" pitchFamily="18" charset="0"/>
              </a:rPr>
              <a:t>Pengukuran</a:t>
            </a:r>
          </a:p>
          <a:p>
            <a:pPr algn="ctr"/>
            <a:r>
              <a:rPr lang="en-US" sz="2000" b="1">
                <a:latin typeface="Times New Roman" pitchFamily="18" charset="0"/>
              </a:rPr>
              <a:t>Penyimpanan</a:t>
            </a:r>
          </a:p>
          <a:p>
            <a:pPr algn="ctr"/>
            <a:r>
              <a:rPr lang="en-US" sz="2000" b="1">
                <a:latin typeface="Times New Roman" pitchFamily="18" charset="0"/>
              </a:rPr>
              <a:t>Analisis</a:t>
            </a:r>
          </a:p>
          <a:p>
            <a:pPr algn="ctr"/>
            <a:r>
              <a:rPr lang="en-US" sz="2000" b="1">
                <a:latin typeface="Times New Roman" pitchFamily="18" charset="0"/>
              </a:rPr>
              <a:t>Pelaporan</a:t>
            </a:r>
          </a:p>
          <a:p>
            <a:pPr algn="ctr"/>
            <a:r>
              <a:rPr lang="en-US" sz="2000" b="1">
                <a:latin typeface="Times New Roman" pitchFamily="18" charset="0"/>
              </a:rPr>
              <a:t>Pengelolaan</a:t>
            </a:r>
          </a:p>
        </p:txBody>
      </p:sp>
      <p:sp>
        <p:nvSpPr>
          <p:cNvPr id="173074" name="Text Box 18"/>
          <p:cNvSpPr txBox="1">
            <a:spLocks noChangeArrowheads="1"/>
          </p:cNvSpPr>
          <p:nvPr/>
        </p:nvSpPr>
        <p:spPr bwMode="auto">
          <a:xfrm>
            <a:off x="6096000" y="1843088"/>
            <a:ext cx="3048000" cy="1920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Times New Roman" pitchFamily="18" charset="0"/>
              </a:rPr>
              <a:t>Laporan Khusus</a:t>
            </a:r>
          </a:p>
          <a:p>
            <a:pPr algn="ctr"/>
            <a:r>
              <a:rPr lang="en-US" sz="2000" b="1">
                <a:latin typeface="Times New Roman" pitchFamily="18" charset="0"/>
              </a:rPr>
              <a:t>Biaya Produk</a:t>
            </a:r>
          </a:p>
          <a:p>
            <a:pPr algn="ctr"/>
            <a:r>
              <a:rPr lang="en-US" sz="2000" b="1">
                <a:latin typeface="Times New Roman" pitchFamily="18" charset="0"/>
              </a:rPr>
              <a:t>Biaya Pelanggan</a:t>
            </a:r>
          </a:p>
          <a:p>
            <a:pPr algn="ctr"/>
            <a:r>
              <a:rPr lang="en-US" sz="2000" b="1">
                <a:latin typeface="Times New Roman" pitchFamily="18" charset="0"/>
              </a:rPr>
              <a:t>Anggaran</a:t>
            </a:r>
          </a:p>
          <a:p>
            <a:pPr algn="ctr"/>
            <a:r>
              <a:rPr lang="en-US" sz="2000" b="1">
                <a:latin typeface="Times New Roman" pitchFamily="18" charset="0"/>
              </a:rPr>
              <a:t>Laporan Kinerja</a:t>
            </a:r>
          </a:p>
          <a:p>
            <a:pPr algn="ctr"/>
            <a:r>
              <a:rPr lang="en-US" sz="2000" b="1">
                <a:latin typeface="Times New Roman" pitchFamily="18" charset="0"/>
              </a:rPr>
              <a:t>Komunikasi Pribadi</a:t>
            </a:r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3492500" y="4419600"/>
            <a:ext cx="4305300" cy="1600200"/>
            <a:chOff x="2200" y="2784"/>
            <a:chExt cx="2712" cy="1008"/>
          </a:xfrm>
        </p:grpSpPr>
        <p:sp>
          <p:nvSpPr>
            <p:cNvPr id="9228" name="Line 21"/>
            <p:cNvSpPr>
              <a:spLocks noChangeShapeType="1"/>
            </p:cNvSpPr>
            <p:nvPr/>
          </p:nvSpPr>
          <p:spPr bwMode="auto">
            <a:xfrm>
              <a:off x="4896" y="2784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9" name="Line 22"/>
            <p:cNvSpPr>
              <a:spLocks noChangeShapeType="1"/>
            </p:cNvSpPr>
            <p:nvPr/>
          </p:nvSpPr>
          <p:spPr bwMode="auto">
            <a:xfrm flipH="1">
              <a:off x="3593" y="3600"/>
              <a:ext cx="131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9" name="AutoShape 2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200" y="3416"/>
              <a:ext cx="1360" cy="376"/>
            </a:xfrm>
            <a:prstGeom prst="actionButtonBlank">
              <a:avLst/>
            </a:prstGeom>
            <a:solidFill>
              <a:srgbClr val="99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Pengguna</a:t>
              </a:r>
              <a:endPara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173080" name="Text Box 24"/>
          <p:cNvSpPr txBox="1">
            <a:spLocks noChangeArrowheads="1"/>
          </p:cNvSpPr>
          <p:nvPr/>
        </p:nvSpPr>
        <p:spPr bwMode="auto">
          <a:xfrm>
            <a:off x="990600" y="304800"/>
            <a:ext cx="7239000" cy="1323975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dirty="0" err="1">
                <a:latin typeface="Times New Roman" pitchFamily="18" charset="0"/>
              </a:rPr>
              <a:t>Sistem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Informasi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Akuntansi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Manajemen</a:t>
            </a:r>
            <a:endParaRPr lang="en-US" sz="4000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72" grpId="0" build="p" autoUpdateAnimBg="0" advAuto="1000"/>
      <p:bldP spid="173073" grpId="0" autoUpdateAnimBg="0"/>
      <p:bldP spid="17307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FA71C2-9BBD-4A0F-A5FC-B829C9112F5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457200" y="1295400"/>
            <a:ext cx="8229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>
              <a:spcBef>
                <a:spcPct val="50000"/>
              </a:spcBef>
              <a:buClr>
                <a:schemeClr val="tx2"/>
              </a:buClr>
              <a:buSzPct val="85000"/>
              <a:buFont typeface="Monotype Sorts" pitchFamily="2" charset="2"/>
              <a:buNone/>
            </a:pPr>
            <a:r>
              <a:rPr lang="fi-FI" sz="2800" b="1">
                <a:solidFill>
                  <a:srgbClr val="CC3300"/>
                </a:solidFill>
              </a:rPr>
              <a:t>Proses Manajemen</a:t>
            </a:r>
            <a:r>
              <a:rPr lang="fi-FI" sz="2800" b="1"/>
              <a:t> didefinisikan sebagai aktivitas-aktivitas berikut ini :</a:t>
            </a:r>
            <a:endParaRPr lang="en-US" sz="2800">
              <a:solidFill>
                <a:srgbClr val="CC3300"/>
              </a:solidFill>
            </a:endParaRPr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152400" y="3367088"/>
            <a:ext cx="4724400" cy="2062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4675" indent="-574675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3200">
                <a:latin typeface="Times New Roman" pitchFamily="18" charset="0"/>
              </a:rPr>
              <a:t>Perencanaan</a:t>
            </a:r>
          </a:p>
          <a:p>
            <a:pPr marL="574675" indent="-574675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3200">
                <a:latin typeface="Times New Roman" pitchFamily="18" charset="0"/>
              </a:rPr>
              <a:t>Pengendalian</a:t>
            </a:r>
          </a:p>
          <a:p>
            <a:pPr marL="574675" indent="-574675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3200">
                <a:latin typeface="Times New Roman" pitchFamily="18" charset="0"/>
              </a:rPr>
              <a:t>Pengambilan Keputusan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5638800" y="3259138"/>
            <a:ext cx="3352800" cy="2647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sz="2400" b="1" i="1"/>
              <a:t>Perencanaan mensyaratkan penetapan tujuan dan identifikasi metode untuk mencapai tujuan tersebut</a:t>
            </a:r>
            <a:endParaRPr lang="en-US" sz="2400" b="1">
              <a:solidFill>
                <a:srgbClr val="800000"/>
              </a:solidFill>
            </a:endParaRPr>
          </a:p>
        </p:txBody>
      </p:sp>
      <p:sp>
        <p:nvSpPr>
          <p:cNvPr id="151567" name="Text Box 15"/>
          <p:cNvSpPr txBox="1">
            <a:spLocks noChangeArrowheads="1"/>
          </p:cNvSpPr>
          <p:nvPr/>
        </p:nvSpPr>
        <p:spPr bwMode="auto">
          <a:xfrm>
            <a:off x="2286000" y="152400"/>
            <a:ext cx="4572000" cy="65405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 err="1">
                <a:latin typeface="Times New Roman" pitchFamily="18" charset="0"/>
              </a:rPr>
              <a:t>Proses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Manajemen</a:t>
            </a:r>
            <a:endParaRPr lang="en-US" sz="3600" dirty="0">
              <a:latin typeface="Times New Roman" pitchFamily="18" charset="0"/>
            </a:endParaRPr>
          </a:p>
        </p:txBody>
      </p:sp>
      <p:pic>
        <p:nvPicPr>
          <p:cNvPr id="10247" name="Picture 27" descr="arrow2rightre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3048000" y="35052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1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1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1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1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1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1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1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1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1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1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6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Chapter 1 -</a:t>
            </a: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3CDA6C-3E22-4C3D-B888-DDE5C0C12CE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228600" y="2362200"/>
            <a:ext cx="3429000" cy="436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>
                <a:solidFill>
                  <a:schemeClr val="tx2"/>
                </a:solidFill>
              </a:rPr>
              <a:t>Controlling merupakan aktivitas dari pihak managerial untuk memonitor pelaksanaan dari perencanaan dan mengambil tindakan perbaikan yang dibutuhkan</a:t>
            </a:r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5410200" y="2757488"/>
            <a:ext cx="4419600" cy="2554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4675" indent="-574675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3200">
                <a:latin typeface="Times New Roman" pitchFamily="18" charset="0"/>
              </a:rPr>
              <a:t>Perencanaan</a:t>
            </a:r>
          </a:p>
          <a:p>
            <a:pPr marL="574675" indent="-574675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3200">
                <a:latin typeface="Times New Roman" pitchFamily="18" charset="0"/>
              </a:rPr>
              <a:t>Pengendalian</a:t>
            </a:r>
          </a:p>
          <a:p>
            <a:pPr marL="574675" indent="-574675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3200">
                <a:latin typeface="Times New Roman" pitchFamily="18" charset="0"/>
              </a:rPr>
              <a:t>Pengambilan Keputusan</a:t>
            </a:r>
          </a:p>
        </p:txBody>
      </p:sp>
      <p:sp>
        <p:nvSpPr>
          <p:cNvPr id="153613" name="Text Box 13"/>
          <p:cNvSpPr txBox="1">
            <a:spLocks noChangeArrowheads="1"/>
          </p:cNvSpPr>
          <p:nvPr/>
        </p:nvSpPr>
        <p:spPr bwMode="auto">
          <a:xfrm>
            <a:off x="2286000" y="152400"/>
            <a:ext cx="4572000" cy="65405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 err="1">
                <a:latin typeface="Times New Roman" pitchFamily="18" charset="0"/>
              </a:rPr>
              <a:t>Proses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Manajemen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11271" name="Rectangle 15"/>
          <p:cNvSpPr>
            <a:spLocks noChangeArrowheads="1"/>
          </p:cNvSpPr>
          <p:nvPr/>
        </p:nvSpPr>
        <p:spPr bwMode="auto">
          <a:xfrm>
            <a:off x="457200" y="1143000"/>
            <a:ext cx="8229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>
              <a:spcBef>
                <a:spcPct val="50000"/>
              </a:spcBef>
              <a:buClr>
                <a:schemeClr val="tx2"/>
              </a:buClr>
              <a:buSzPct val="85000"/>
              <a:buFont typeface="Monotype Sorts" pitchFamily="2" charset="2"/>
              <a:buNone/>
            </a:pPr>
            <a:r>
              <a:rPr lang="fi-FI" sz="2800" b="1">
                <a:solidFill>
                  <a:srgbClr val="CC3300"/>
                </a:solidFill>
              </a:rPr>
              <a:t>Proses Manajemen</a:t>
            </a:r>
            <a:r>
              <a:rPr lang="fi-FI" sz="2800" b="1"/>
              <a:t> didefinisikan sebagai aktivitas-aktivitas berikut ini :</a:t>
            </a:r>
            <a:endParaRPr lang="en-US" sz="2800">
              <a:solidFill>
                <a:srgbClr val="CC3300"/>
              </a:solidFill>
            </a:endParaRPr>
          </a:p>
        </p:txBody>
      </p:sp>
      <p:pic>
        <p:nvPicPr>
          <p:cNvPr id="11272" name="Picture 16" descr="arrow2rightre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5052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imson landscape design template">
  <a:themeElements>
    <a:clrScheme name="Crimson landscape design template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Crimson landscape design template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0" scaled="1"/>
        </a:gra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0" scaled="1"/>
        </a:gra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rimson landscape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imson landscape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imson landscape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imson landscape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imson landscape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imson landscape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imson landscape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imson landscape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imson landscape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imson landscape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imson landscape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imson landscape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1472331941</TotalTime>
  <Pages>61</Pages>
  <Words>1049</Words>
  <Application>Microsoft Office PowerPoint</Application>
  <PresentationFormat>On-screen Show (4:3)</PresentationFormat>
  <Paragraphs>291</Paragraphs>
  <Slides>41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Arial</vt:lpstr>
      <vt:lpstr>Tahoma</vt:lpstr>
      <vt:lpstr>Times New Roman</vt:lpstr>
      <vt:lpstr>Impact</vt:lpstr>
      <vt:lpstr>Arial Rounded MT Bold</vt:lpstr>
      <vt:lpstr>Wingdings</vt:lpstr>
      <vt:lpstr>Book Antiqua</vt:lpstr>
      <vt:lpstr>Monotype Sorts</vt:lpstr>
      <vt:lpstr>Arial Black</vt:lpstr>
      <vt:lpstr>Crimson landscape design template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Sejarah singkat Akuntansi Manajemen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Partial Organization Chart, Manufacturing Company</vt:lpstr>
      <vt:lpstr>Slide 38</vt:lpstr>
      <vt:lpstr>Professional Certifications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Libby, Libby and Short</dc:title>
  <dc:subject>Introduction - Chapter 01</dc:subject>
  <dc:creator>Jon A. Booker</dc:creator>
  <cp:lastModifiedBy>HARYATI</cp:lastModifiedBy>
  <cp:revision>116</cp:revision>
  <cp:lastPrinted>1999-01-16T20:51:38Z</cp:lastPrinted>
  <dcterms:created xsi:type="dcterms:W3CDTF">1995-07-17T08:37:30Z</dcterms:created>
  <dcterms:modified xsi:type="dcterms:W3CDTF">2015-09-23T14:19:31Z</dcterms:modified>
</cp:coreProperties>
</file>