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7" r:id="rId9"/>
    <p:sldId id="268" r:id="rId10"/>
    <p:sldId id="269" r:id="rId11"/>
    <p:sldId id="270" r:id="rId12"/>
    <p:sldId id="272" r:id="rId13"/>
    <p:sldId id="273" r:id="rId14"/>
    <p:sldId id="275" r:id="rId15"/>
    <p:sldId id="277" r:id="rId16"/>
    <p:sldId id="279" r:id="rId17"/>
    <p:sldId id="280" r:id="rId18"/>
    <p:sldId id="278" r:id="rId19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Montserrat Light" panose="00000400000000000000" pitchFamily="2" charset="0"/>
      <p:regular r:id="rId29"/>
      <p:bold r:id="rId30"/>
      <p:italic r:id="rId31"/>
      <p:boldItalic r:id="rId32"/>
    </p:embeddedFont>
    <p:embeddedFont>
      <p:font typeface="Montserrat Medium" panose="00000600000000000000" pitchFamily="2" charset="0"/>
      <p:regular r:id="rId33"/>
      <p:bold r:id="rId34"/>
      <p:italic r:id="rId35"/>
      <p:boldItalic r:id="rId36"/>
    </p:embeddedFont>
    <p:embeddedFont>
      <p:font typeface="Poppins" panose="00000500000000000000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6AB89D-F5EC-4B56-A308-303C344C77D1}">
  <a:tblStyle styleId="{336AB89D-F5EC-4B56-A308-303C344C77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57E30E5-1DB3-4595-BE70-43D435B196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152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C21711-6BED-4B79-BD35-476A7083810E}" type="doc">
      <dgm:prSet loTypeId="urn:diagrams.loki3.com/Bracke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DB4C6DAC-D66B-419F-B92A-385541745D2E}">
      <dgm:prSet phldrT="[Text]"/>
      <dgm:spPr/>
      <dgm:t>
        <a:bodyPr/>
        <a:lstStyle/>
        <a:p>
          <a:r>
            <a:rPr lang="en-US" dirty="0"/>
            <a:t>1</a:t>
          </a:r>
          <a:endParaRPr lang="en-ID" dirty="0"/>
        </a:p>
      </dgm:t>
    </dgm:pt>
    <dgm:pt modelId="{E5A58645-B252-432A-A4F4-5B155BA2FF54}" type="parTrans" cxnId="{846DB9E0-DD0E-46A9-894B-4F2ECF077BB7}">
      <dgm:prSet/>
      <dgm:spPr/>
      <dgm:t>
        <a:bodyPr/>
        <a:lstStyle/>
        <a:p>
          <a:endParaRPr lang="en-ID"/>
        </a:p>
      </dgm:t>
    </dgm:pt>
    <dgm:pt modelId="{9131C8DD-FC0E-4FC7-93D7-A0CAB2DFA7C7}" type="sibTrans" cxnId="{846DB9E0-DD0E-46A9-894B-4F2ECF077BB7}">
      <dgm:prSet/>
      <dgm:spPr/>
      <dgm:t>
        <a:bodyPr/>
        <a:lstStyle/>
        <a:p>
          <a:endParaRPr lang="en-ID"/>
        </a:p>
      </dgm:t>
    </dgm:pt>
    <dgm:pt modelId="{066B43C3-70BE-4C71-805D-4440F2AC0B90}">
      <dgm:prSet phldrT="[Text]" custT="1"/>
      <dgm:spPr/>
      <dgm:t>
        <a:bodyPr/>
        <a:lstStyle/>
        <a:p>
          <a:pPr>
            <a:buFont typeface="+mj-lt"/>
            <a:buNone/>
          </a:pPr>
          <a:r>
            <a:rPr lang="id-ID" sz="2800" dirty="0"/>
            <a:t>Hakikat Jasa </a:t>
          </a:r>
          <a:endParaRPr lang="en-ID" sz="2800" dirty="0"/>
        </a:p>
      </dgm:t>
    </dgm:pt>
    <dgm:pt modelId="{5FD50188-B0A7-4B4D-B164-8197D6A229D3}" type="parTrans" cxnId="{C7AD8BC4-3D1E-482F-868D-2C16A9617CB4}">
      <dgm:prSet/>
      <dgm:spPr/>
      <dgm:t>
        <a:bodyPr/>
        <a:lstStyle/>
        <a:p>
          <a:endParaRPr lang="en-ID"/>
        </a:p>
      </dgm:t>
    </dgm:pt>
    <dgm:pt modelId="{3F9B3573-F4E0-48A1-A54C-C135F6D2CD48}" type="sibTrans" cxnId="{C7AD8BC4-3D1E-482F-868D-2C16A9617CB4}">
      <dgm:prSet/>
      <dgm:spPr/>
      <dgm:t>
        <a:bodyPr/>
        <a:lstStyle/>
        <a:p>
          <a:endParaRPr lang="en-ID"/>
        </a:p>
      </dgm:t>
    </dgm:pt>
    <dgm:pt modelId="{CD55B450-E46E-4C66-99A3-60062E00589F}">
      <dgm:prSet phldrT="[Text]"/>
      <dgm:spPr/>
      <dgm:t>
        <a:bodyPr/>
        <a:lstStyle/>
        <a:p>
          <a:r>
            <a:rPr lang="en-US" dirty="0"/>
            <a:t>2</a:t>
          </a:r>
          <a:endParaRPr lang="en-ID" dirty="0"/>
        </a:p>
      </dgm:t>
    </dgm:pt>
    <dgm:pt modelId="{99D58C13-D911-409E-AE98-DDD82C9D44FA}" type="parTrans" cxnId="{941D6F53-5C3B-4B94-B7B2-764847329EB3}">
      <dgm:prSet/>
      <dgm:spPr/>
      <dgm:t>
        <a:bodyPr/>
        <a:lstStyle/>
        <a:p>
          <a:endParaRPr lang="en-ID"/>
        </a:p>
      </dgm:t>
    </dgm:pt>
    <dgm:pt modelId="{C9E244DB-1238-495E-9A0C-B5C233FA303F}" type="sibTrans" cxnId="{941D6F53-5C3B-4B94-B7B2-764847329EB3}">
      <dgm:prSet/>
      <dgm:spPr/>
      <dgm:t>
        <a:bodyPr/>
        <a:lstStyle/>
        <a:p>
          <a:endParaRPr lang="en-ID"/>
        </a:p>
      </dgm:t>
    </dgm:pt>
    <dgm:pt modelId="{2773A5D5-21DC-4728-8598-813BB68AB61D}">
      <dgm:prSet phldrT="[Text]" custT="1"/>
      <dgm:spPr/>
      <dgm:t>
        <a:bodyPr/>
        <a:lstStyle/>
        <a:p>
          <a:pPr>
            <a:buFont typeface="+mj-lt"/>
            <a:buNone/>
          </a:pPr>
          <a:r>
            <a:rPr lang="id-ID" sz="2800" dirty="0"/>
            <a:t>Strategi</a:t>
          </a:r>
          <a:r>
            <a:rPr lang="en-US" sz="2800" dirty="0"/>
            <a:t> </a:t>
          </a:r>
          <a:r>
            <a:rPr lang="id-ID" sz="2800" dirty="0"/>
            <a:t>Pemasaran</a:t>
          </a:r>
          <a:r>
            <a:rPr lang="en-US" sz="2800" dirty="0"/>
            <a:t> </a:t>
          </a:r>
          <a:r>
            <a:rPr lang="id-ID" sz="2800" dirty="0"/>
            <a:t>Untuk Perusahaan Jasa </a:t>
          </a:r>
          <a:endParaRPr lang="en-ID" sz="2800" dirty="0"/>
        </a:p>
      </dgm:t>
    </dgm:pt>
    <dgm:pt modelId="{67956409-842A-42B4-B0B1-E0F55D48DE9A}" type="parTrans" cxnId="{11DBE855-3D91-49AC-8E4E-46C55BF8B5DB}">
      <dgm:prSet/>
      <dgm:spPr/>
      <dgm:t>
        <a:bodyPr/>
        <a:lstStyle/>
        <a:p>
          <a:endParaRPr lang="en-ID"/>
        </a:p>
      </dgm:t>
    </dgm:pt>
    <dgm:pt modelId="{094453CD-133C-4B21-A6EC-3E5FE2AC1A47}" type="sibTrans" cxnId="{11DBE855-3D91-49AC-8E4E-46C55BF8B5DB}">
      <dgm:prSet/>
      <dgm:spPr/>
      <dgm:t>
        <a:bodyPr/>
        <a:lstStyle/>
        <a:p>
          <a:endParaRPr lang="en-ID"/>
        </a:p>
      </dgm:t>
    </dgm:pt>
    <dgm:pt modelId="{63E4AE4D-0048-4209-8FE3-4932DE259B55}" type="pres">
      <dgm:prSet presAssocID="{86C21711-6BED-4B79-BD35-476A7083810E}" presName="Name0" presStyleCnt="0">
        <dgm:presLayoutVars>
          <dgm:dir/>
          <dgm:animLvl val="lvl"/>
          <dgm:resizeHandles val="exact"/>
        </dgm:presLayoutVars>
      </dgm:prSet>
      <dgm:spPr/>
    </dgm:pt>
    <dgm:pt modelId="{688C35DD-52D8-4766-BEDC-34B11104131B}" type="pres">
      <dgm:prSet presAssocID="{DB4C6DAC-D66B-419F-B92A-385541745D2E}" presName="linNode" presStyleCnt="0"/>
      <dgm:spPr/>
    </dgm:pt>
    <dgm:pt modelId="{ADE32DF5-C64C-435A-9E9C-6198CA96A599}" type="pres">
      <dgm:prSet presAssocID="{DB4C6DAC-D66B-419F-B92A-385541745D2E}" presName="parTx" presStyleLbl="revTx" presStyleIdx="0" presStyleCnt="2">
        <dgm:presLayoutVars>
          <dgm:chMax val="1"/>
          <dgm:bulletEnabled val="1"/>
        </dgm:presLayoutVars>
      </dgm:prSet>
      <dgm:spPr/>
    </dgm:pt>
    <dgm:pt modelId="{87D2D62D-4BD5-4E38-888E-7F0036559577}" type="pres">
      <dgm:prSet presAssocID="{DB4C6DAC-D66B-419F-B92A-385541745D2E}" presName="bracket" presStyleLbl="parChTrans1D1" presStyleIdx="0" presStyleCnt="2"/>
      <dgm:spPr/>
    </dgm:pt>
    <dgm:pt modelId="{BB32F5D3-CA2C-4501-A21C-F1C3C5D5C527}" type="pres">
      <dgm:prSet presAssocID="{DB4C6DAC-D66B-419F-B92A-385541745D2E}" presName="spH" presStyleCnt="0"/>
      <dgm:spPr/>
    </dgm:pt>
    <dgm:pt modelId="{03966D67-695A-4D0A-ADBF-E2A7764F79B8}" type="pres">
      <dgm:prSet presAssocID="{DB4C6DAC-D66B-419F-B92A-385541745D2E}" presName="desTx" presStyleLbl="node1" presStyleIdx="0" presStyleCnt="2">
        <dgm:presLayoutVars>
          <dgm:bulletEnabled val="1"/>
        </dgm:presLayoutVars>
      </dgm:prSet>
      <dgm:spPr/>
    </dgm:pt>
    <dgm:pt modelId="{976BEF75-B781-4D04-A081-4EF0EE30F880}" type="pres">
      <dgm:prSet presAssocID="{9131C8DD-FC0E-4FC7-93D7-A0CAB2DFA7C7}" presName="spV" presStyleCnt="0"/>
      <dgm:spPr/>
    </dgm:pt>
    <dgm:pt modelId="{A452F8CD-B5FE-44B4-AEF9-76DAB636FD50}" type="pres">
      <dgm:prSet presAssocID="{CD55B450-E46E-4C66-99A3-60062E00589F}" presName="linNode" presStyleCnt="0"/>
      <dgm:spPr/>
    </dgm:pt>
    <dgm:pt modelId="{21E60097-07F8-4E70-9C39-E7B3F67A7FAF}" type="pres">
      <dgm:prSet presAssocID="{CD55B450-E46E-4C66-99A3-60062E00589F}" presName="parTx" presStyleLbl="revTx" presStyleIdx="1" presStyleCnt="2">
        <dgm:presLayoutVars>
          <dgm:chMax val="1"/>
          <dgm:bulletEnabled val="1"/>
        </dgm:presLayoutVars>
      </dgm:prSet>
      <dgm:spPr/>
    </dgm:pt>
    <dgm:pt modelId="{4462E752-9AD4-467B-A01B-B0C3EF8B4E76}" type="pres">
      <dgm:prSet presAssocID="{CD55B450-E46E-4C66-99A3-60062E00589F}" presName="bracket" presStyleLbl="parChTrans1D1" presStyleIdx="1" presStyleCnt="2"/>
      <dgm:spPr/>
    </dgm:pt>
    <dgm:pt modelId="{207E1E49-A9A1-4761-B884-4CCD5E470A36}" type="pres">
      <dgm:prSet presAssocID="{CD55B450-E46E-4C66-99A3-60062E00589F}" presName="spH" presStyleCnt="0"/>
      <dgm:spPr/>
    </dgm:pt>
    <dgm:pt modelId="{63208773-7692-43DA-8F1C-BAA98D2F40B4}" type="pres">
      <dgm:prSet presAssocID="{CD55B450-E46E-4C66-99A3-60062E00589F}" presName="desTx" presStyleLbl="node1" presStyleIdx="1" presStyleCnt="2">
        <dgm:presLayoutVars>
          <dgm:bulletEnabled val="1"/>
        </dgm:presLayoutVars>
      </dgm:prSet>
      <dgm:spPr/>
    </dgm:pt>
  </dgm:ptLst>
  <dgm:cxnLst>
    <dgm:cxn modelId="{799CC82B-026C-48A0-B2D8-B2471D25386E}" type="presOf" srcId="{DB4C6DAC-D66B-419F-B92A-385541745D2E}" destId="{ADE32DF5-C64C-435A-9E9C-6198CA96A599}" srcOrd="0" destOrd="0" presId="urn:diagrams.loki3.com/BracketList"/>
    <dgm:cxn modelId="{3BC8F633-1F22-426B-8939-48DD731AD6DB}" type="presOf" srcId="{2773A5D5-21DC-4728-8598-813BB68AB61D}" destId="{63208773-7692-43DA-8F1C-BAA98D2F40B4}" srcOrd="0" destOrd="0" presId="urn:diagrams.loki3.com/BracketList"/>
    <dgm:cxn modelId="{941D6F53-5C3B-4B94-B7B2-764847329EB3}" srcId="{86C21711-6BED-4B79-BD35-476A7083810E}" destId="{CD55B450-E46E-4C66-99A3-60062E00589F}" srcOrd="1" destOrd="0" parTransId="{99D58C13-D911-409E-AE98-DDD82C9D44FA}" sibTransId="{C9E244DB-1238-495E-9A0C-B5C233FA303F}"/>
    <dgm:cxn modelId="{11DBE855-3D91-49AC-8E4E-46C55BF8B5DB}" srcId="{CD55B450-E46E-4C66-99A3-60062E00589F}" destId="{2773A5D5-21DC-4728-8598-813BB68AB61D}" srcOrd="0" destOrd="0" parTransId="{67956409-842A-42B4-B0B1-E0F55D48DE9A}" sibTransId="{094453CD-133C-4B21-A6EC-3E5FE2AC1A47}"/>
    <dgm:cxn modelId="{90E87DA2-FA97-4AE1-91ED-91E508DB46E3}" type="presOf" srcId="{066B43C3-70BE-4C71-805D-4440F2AC0B90}" destId="{03966D67-695A-4D0A-ADBF-E2A7764F79B8}" srcOrd="0" destOrd="0" presId="urn:diagrams.loki3.com/BracketList"/>
    <dgm:cxn modelId="{C7AD8BC4-3D1E-482F-868D-2C16A9617CB4}" srcId="{DB4C6DAC-D66B-419F-B92A-385541745D2E}" destId="{066B43C3-70BE-4C71-805D-4440F2AC0B90}" srcOrd="0" destOrd="0" parTransId="{5FD50188-B0A7-4B4D-B164-8197D6A229D3}" sibTransId="{3F9B3573-F4E0-48A1-A54C-C135F6D2CD48}"/>
    <dgm:cxn modelId="{F7BFB6D1-1B92-476A-8646-51CF16B72DE8}" type="presOf" srcId="{86C21711-6BED-4B79-BD35-476A7083810E}" destId="{63E4AE4D-0048-4209-8FE3-4932DE259B55}" srcOrd="0" destOrd="0" presId="urn:diagrams.loki3.com/BracketList"/>
    <dgm:cxn modelId="{846DB9E0-DD0E-46A9-894B-4F2ECF077BB7}" srcId="{86C21711-6BED-4B79-BD35-476A7083810E}" destId="{DB4C6DAC-D66B-419F-B92A-385541745D2E}" srcOrd="0" destOrd="0" parTransId="{E5A58645-B252-432A-A4F4-5B155BA2FF54}" sibTransId="{9131C8DD-FC0E-4FC7-93D7-A0CAB2DFA7C7}"/>
    <dgm:cxn modelId="{FCF19AE9-1D4A-4801-8C1E-3ED0CBD83AFC}" type="presOf" srcId="{CD55B450-E46E-4C66-99A3-60062E00589F}" destId="{21E60097-07F8-4E70-9C39-E7B3F67A7FAF}" srcOrd="0" destOrd="0" presId="urn:diagrams.loki3.com/BracketList"/>
    <dgm:cxn modelId="{156053BD-6244-4413-BE45-83E83F582D7B}" type="presParOf" srcId="{63E4AE4D-0048-4209-8FE3-4932DE259B55}" destId="{688C35DD-52D8-4766-BEDC-34B11104131B}" srcOrd="0" destOrd="0" presId="urn:diagrams.loki3.com/BracketList"/>
    <dgm:cxn modelId="{04E69279-5E19-46E7-B410-C3B15B9BD109}" type="presParOf" srcId="{688C35DD-52D8-4766-BEDC-34B11104131B}" destId="{ADE32DF5-C64C-435A-9E9C-6198CA96A599}" srcOrd="0" destOrd="0" presId="urn:diagrams.loki3.com/BracketList"/>
    <dgm:cxn modelId="{89AE5131-6B94-43C3-B5B6-0BAEC2D15E87}" type="presParOf" srcId="{688C35DD-52D8-4766-BEDC-34B11104131B}" destId="{87D2D62D-4BD5-4E38-888E-7F0036559577}" srcOrd="1" destOrd="0" presId="urn:diagrams.loki3.com/BracketList"/>
    <dgm:cxn modelId="{D82A71BA-C543-4FB8-B078-FCB094E27681}" type="presParOf" srcId="{688C35DD-52D8-4766-BEDC-34B11104131B}" destId="{BB32F5D3-CA2C-4501-A21C-F1C3C5D5C527}" srcOrd="2" destOrd="0" presId="urn:diagrams.loki3.com/BracketList"/>
    <dgm:cxn modelId="{AA22725D-592A-4BAF-898B-8E40B53F870A}" type="presParOf" srcId="{688C35DD-52D8-4766-BEDC-34B11104131B}" destId="{03966D67-695A-4D0A-ADBF-E2A7764F79B8}" srcOrd="3" destOrd="0" presId="urn:diagrams.loki3.com/BracketList"/>
    <dgm:cxn modelId="{51F46A8D-4462-4ADD-A325-A1E70DAA163E}" type="presParOf" srcId="{63E4AE4D-0048-4209-8FE3-4932DE259B55}" destId="{976BEF75-B781-4D04-A081-4EF0EE30F880}" srcOrd="1" destOrd="0" presId="urn:diagrams.loki3.com/BracketList"/>
    <dgm:cxn modelId="{8271D039-5268-41EE-BCF9-037CEFD82726}" type="presParOf" srcId="{63E4AE4D-0048-4209-8FE3-4932DE259B55}" destId="{A452F8CD-B5FE-44B4-AEF9-76DAB636FD50}" srcOrd="2" destOrd="0" presId="urn:diagrams.loki3.com/BracketList"/>
    <dgm:cxn modelId="{4B418ECF-511D-40AA-ADF6-F36133F1A10A}" type="presParOf" srcId="{A452F8CD-B5FE-44B4-AEF9-76DAB636FD50}" destId="{21E60097-07F8-4E70-9C39-E7B3F67A7FAF}" srcOrd="0" destOrd="0" presId="urn:diagrams.loki3.com/BracketList"/>
    <dgm:cxn modelId="{84D29653-D0C0-45AA-80B8-B9375D92C0E8}" type="presParOf" srcId="{A452F8CD-B5FE-44B4-AEF9-76DAB636FD50}" destId="{4462E752-9AD4-467B-A01B-B0C3EF8B4E76}" srcOrd="1" destOrd="0" presId="urn:diagrams.loki3.com/BracketList"/>
    <dgm:cxn modelId="{D3DA9FA7-F426-4BD6-AEBB-3D0BC2A97645}" type="presParOf" srcId="{A452F8CD-B5FE-44B4-AEF9-76DAB636FD50}" destId="{207E1E49-A9A1-4761-B884-4CCD5E470A36}" srcOrd="2" destOrd="0" presId="urn:diagrams.loki3.com/BracketList"/>
    <dgm:cxn modelId="{B3B11DCD-3809-48E9-9132-29B6F0680EB0}" type="presParOf" srcId="{A452F8CD-B5FE-44B4-AEF9-76DAB636FD50}" destId="{63208773-7692-43DA-8F1C-BAA98D2F40B4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68CE9E-E164-4C9D-B8E9-F03D7F07250A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3C89CA14-E2BF-4A8A-9BD4-2071E3CF4641}">
      <dgm:prSet phldrT="[Text]"/>
      <dgm:spPr/>
      <dgm:t>
        <a:bodyPr/>
        <a:lstStyle/>
        <a:p>
          <a:r>
            <a:rPr lang="en-US" dirty="0"/>
            <a:t>1</a:t>
          </a:r>
          <a:endParaRPr lang="en-ID" dirty="0"/>
        </a:p>
      </dgm:t>
    </dgm:pt>
    <dgm:pt modelId="{EFDBCF63-AC52-4A9A-B76D-3DDBA88A4824}" type="parTrans" cxnId="{471D3AF0-0B4C-4F08-A31F-066D34434D62}">
      <dgm:prSet/>
      <dgm:spPr/>
      <dgm:t>
        <a:bodyPr/>
        <a:lstStyle/>
        <a:p>
          <a:endParaRPr lang="en-ID"/>
        </a:p>
      </dgm:t>
    </dgm:pt>
    <dgm:pt modelId="{5B13B127-671B-40EA-8865-E265D8BC2771}" type="sibTrans" cxnId="{471D3AF0-0B4C-4F08-A31F-066D34434D62}">
      <dgm:prSet/>
      <dgm:spPr/>
      <dgm:t>
        <a:bodyPr/>
        <a:lstStyle/>
        <a:p>
          <a:endParaRPr lang="en-ID"/>
        </a:p>
      </dgm:t>
    </dgm:pt>
    <dgm:pt modelId="{AB895061-1D3E-44CF-9835-B2163BA88B71}">
      <dgm:prSet phldrT="[Text]"/>
      <dgm:spPr/>
      <dgm:t>
        <a:bodyPr/>
        <a:lstStyle/>
        <a:p>
          <a:r>
            <a:rPr lang="id-ID" dirty="0"/>
            <a:t>Barang berwujud murni (pure tangible goods)</a:t>
          </a:r>
          <a:endParaRPr lang="en-ID" dirty="0"/>
        </a:p>
      </dgm:t>
    </dgm:pt>
    <dgm:pt modelId="{C53C2D54-28B5-46D2-A99B-6BE8DA3DCB24}" type="parTrans" cxnId="{D77918B8-91E8-4DBF-A05E-4FB8FD9DC64A}">
      <dgm:prSet/>
      <dgm:spPr/>
      <dgm:t>
        <a:bodyPr/>
        <a:lstStyle/>
        <a:p>
          <a:endParaRPr lang="en-ID"/>
        </a:p>
      </dgm:t>
    </dgm:pt>
    <dgm:pt modelId="{140D7AD2-2737-45CC-98C3-B88C524BFD4B}" type="sibTrans" cxnId="{D77918B8-91E8-4DBF-A05E-4FB8FD9DC64A}">
      <dgm:prSet/>
      <dgm:spPr/>
      <dgm:t>
        <a:bodyPr/>
        <a:lstStyle/>
        <a:p>
          <a:endParaRPr lang="en-ID"/>
        </a:p>
      </dgm:t>
    </dgm:pt>
    <dgm:pt modelId="{55A5EF44-2AF3-4B28-9B22-C5A9B0690AD5}">
      <dgm:prSet phldrT="[Text]"/>
      <dgm:spPr/>
      <dgm:t>
        <a:bodyPr/>
        <a:lstStyle/>
        <a:p>
          <a:r>
            <a:rPr lang="en-US" dirty="0"/>
            <a:t>2</a:t>
          </a:r>
          <a:endParaRPr lang="en-ID" dirty="0"/>
        </a:p>
      </dgm:t>
    </dgm:pt>
    <dgm:pt modelId="{4C0E9545-AF47-4C2D-B96F-14D5E66A3A33}" type="parTrans" cxnId="{EAB52F0A-D73A-4081-80A8-FE49527E6355}">
      <dgm:prSet/>
      <dgm:spPr/>
      <dgm:t>
        <a:bodyPr/>
        <a:lstStyle/>
        <a:p>
          <a:endParaRPr lang="en-ID"/>
        </a:p>
      </dgm:t>
    </dgm:pt>
    <dgm:pt modelId="{359DF564-2BCF-45CE-A853-CC1AA7AD95FD}" type="sibTrans" cxnId="{EAB52F0A-D73A-4081-80A8-FE49527E6355}">
      <dgm:prSet/>
      <dgm:spPr/>
      <dgm:t>
        <a:bodyPr/>
        <a:lstStyle/>
        <a:p>
          <a:endParaRPr lang="en-ID"/>
        </a:p>
      </dgm:t>
    </dgm:pt>
    <dgm:pt modelId="{1CFE1BAD-59C5-4EE2-8FDA-B597786D1810}">
      <dgm:prSet phldrT="[Text]"/>
      <dgm:spPr/>
      <dgm:t>
        <a:bodyPr/>
        <a:lstStyle/>
        <a:p>
          <a:r>
            <a:rPr lang="en-US" dirty="0"/>
            <a:t>3</a:t>
          </a:r>
          <a:endParaRPr lang="en-ID" dirty="0"/>
        </a:p>
      </dgm:t>
    </dgm:pt>
    <dgm:pt modelId="{2EBB18C4-60A1-4866-98AA-1F3339C55449}" type="parTrans" cxnId="{283F797F-6940-4AB4-B904-1371732F591E}">
      <dgm:prSet/>
      <dgm:spPr/>
      <dgm:t>
        <a:bodyPr/>
        <a:lstStyle/>
        <a:p>
          <a:endParaRPr lang="en-ID"/>
        </a:p>
      </dgm:t>
    </dgm:pt>
    <dgm:pt modelId="{9E8C4868-AAE4-4384-A9CF-29FA2882C650}" type="sibTrans" cxnId="{283F797F-6940-4AB4-B904-1371732F591E}">
      <dgm:prSet/>
      <dgm:spPr/>
      <dgm:t>
        <a:bodyPr/>
        <a:lstStyle/>
        <a:p>
          <a:endParaRPr lang="en-ID"/>
        </a:p>
      </dgm:t>
    </dgm:pt>
    <dgm:pt modelId="{95BDFE73-B527-4F46-9983-44BD1A50CDCA}">
      <dgm:prSet phldrT="[Text]"/>
      <dgm:spPr/>
      <dgm:t>
        <a:bodyPr/>
        <a:lstStyle/>
        <a:p>
          <a:r>
            <a:rPr lang="id-ID" dirty="0"/>
            <a:t>Campuran (hybrid)</a:t>
          </a:r>
          <a:endParaRPr lang="en-ID" dirty="0"/>
        </a:p>
      </dgm:t>
    </dgm:pt>
    <dgm:pt modelId="{8B0C868E-A720-409D-BC6F-67DDEBCBEE5F}" type="parTrans" cxnId="{55299ED2-783B-4F29-BE43-31C967024847}">
      <dgm:prSet/>
      <dgm:spPr/>
      <dgm:t>
        <a:bodyPr/>
        <a:lstStyle/>
        <a:p>
          <a:endParaRPr lang="en-ID"/>
        </a:p>
      </dgm:t>
    </dgm:pt>
    <dgm:pt modelId="{470D65D9-2267-4D40-82AA-A961F1370B13}" type="sibTrans" cxnId="{55299ED2-783B-4F29-BE43-31C967024847}">
      <dgm:prSet/>
      <dgm:spPr/>
      <dgm:t>
        <a:bodyPr/>
        <a:lstStyle/>
        <a:p>
          <a:endParaRPr lang="en-ID"/>
        </a:p>
      </dgm:t>
    </dgm:pt>
    <dgm:pt modelId="{62794E06-F437-4024-A49A-647F7C9EB357}">
      <dgm:prSet phldrT="[Text]"/>
      <dgm:spPr/>
      <dgm:t>
        <a:bodyPr/>
        <a:lstStyle/>
        <a:p>
          <a:r>
            <a:rPr lang="en-US" dirty="0"/>
            <a:t>4</a:t>
          </a:r>
          <a:endParaRPr lang="en-ID" dirty="0"/>
        </a:p>
      </dgm:t>
    </dgm:pt>
    <dgm:pt modelId="{C0741298-7BF6-4D92-8F9D-E67EFE793077}" type="parTrans" cxnId="{8792AED8-4950-46A2-B6F7-0E91DEE23F22}">
      <dgm:prSet/>
      <dgm:spPr/>
      <dgm:t>
        <a:bodyPr/>
        <a:lstStyle/>
        <a:p>
          <a:endParaRPr lang="en-ID"/>
        </a:p>
      </dgm:t>
    </dgm:pt>
    <dgm:pt modelId="{3318838A-362B-46E6-8103-785C7023796E}" type="sibTrans" cxnId="{8792AED8-4950-46A2-B6F7-0E91DEE23F22}">
      <dgm:prSet/>
      <dgm:spPr/>
      <dgm:t>
        <a:bodyPr/>
        <a:lstStyle/>
        <a:p>
          <a:endParaRPr lang="en-ID"/>
        </a:p>
      </dgm:t>
    </dgm:pt>
    <dgm:pt modelId="{109310E4-FE61-48BA-833F-2157BF5E191D}">
      <dgm:prSet phldrT="[Text]"/>
      <dgm:spPr/>
      <dgm:t>
        <a:bodyPr/>
        <a:lstStyle/>
        <a:p>
          <a:r>
            <a:rPr lang="id-ID" dirty="0"/>
            <a:t>Jasa utama yang disertai barang dan jasa yang sangat kecil (major services with accompanying goods and service)</a:t>
          </a:r>
          <a:endParaRPr lang="en-ID" dirty="0"/>
        </a:p>
      </dgm:t>
    </dgm:pt>
    <dgm:pt modelId="{DB5F69FB-DCB7-4DD1-9BA6-0570ACF3E296}" type="parTrans" cxnId="{780E49C5-9936-48F5-A723-17FB84543AE1}">
      <dgm:prSet/>
      <dgm:spPr/>
      <dgm:t>
        <a:bodyPr/>
        <a:lstStyle/>
        <a:p>
          <a:endParaRPr lang="en-ID"/>
        </a:p>
      </dgm:t>
    </dgm:pt>
    <dgm:pt modelId="{FF3A8874-6C07-475B-A057-9F3FDAD60E86}" type="sibTrans" cxnId="{780E49C5-9936-48F5-A723-17FB84543AE1}">
      <dgm:prSet/>
      <dgm:spPr/>
      <dgm:t>
        <a:bodyPr/>
        <a:lstStyle/>
        <a:p>
          <a:endParaRPr lang="en-ID"/>
        </a:p>
      </dgm:t>
    </dgm:pt>
    <dgm:pt modelId="{965A9606-5785-417D-80FD-C9EC529B390D}">
      <dgm:prSet phldrT="[Text]"/>
      <dgm:spPr/>
      <dgm:t>
        <a:bodyPr/>
        <a:lstStyle/>
        <a:p>
          <a:r>
            <a:rPr lang="en-US" dirty="0"/>
            <a:t>5</a:t>
          </a:r>
          <a:endParaRPr lang="en-ID" dirty="0"/>
        </a:p>
      </dgm:t>
    </dgm:pt>
    <dgm:pt modelId="{A679E873-ECD1-4ECC-86DF-ACEBCCBFCE69}" type="parTrans" cxnId="{BDD3C166-DCCB-4D45-9E71-D78CC4949F1E}">
      <dgm:prSet/>
      <dgm:spPr/>
      <dgm:t>
        <a:bodyPr/>
        <a:lstStyle/>
        <a:p>
          <a:endParaRPr lang="en-ID"/>
        </a:p>
      </dgm:t>
    </dgm:pt>
    <dgm:pt modelId="{AD4450B5-DE3E-4B48-BF7F-DBAAA4999789}" type="sibTrans" cxnId="{BDD3C166-DCCB-4D45-9E71-D78CC4949F1E}">
      <dgm:prSet/>
      <dgm:spPr/>
      <dgm:t>
        <a:bodyPr/>
        <a:lstStyle/>
        <a:p>
          <a:endParaRPr lang="en-ID"/>
        </a:p>
      </dgm:t>
    </dgm:pt>
    <dgm:pt modelId="{7711EB4F-FABB-4302-A7C6-912B63BDB6FC}">
      <dgm:prSet/>
      <dgm:spPr/>
      <dgm:t>
        <a:bodyPr/>
        <a:lstStyle/>
        <a:p>
          <a:r>
            <a:rPr lang="id-ID" dirty="0"/>
            <a:t>Barang berwujud yang disertai jasa (tangible</a:t>
          </a:r>
          <a:r>
            <a:rPr lang="en-US" dirty="0"/>
            <a:t> </a:t>
          </a:r>
          <a:r>
            <a:rPr lang="id-ID" dirty="0"/>
            <a:t>goods with accompanying services).</a:t>
          </a:r>
          <a:endParaRPr lang="en-ID" dirty="0"/>
        </a:p>
      </dgm:t>
    </dgm:pt>
    <dgm:pt modelId="{CB879B79-6248-4252-811C-7546802B4957}" type="parTrans" cxnId="{7D404C10-B2B6-4F96-BA5A-1E00D9F7CA66}">
      <dgm:prSet/>
      <dgm:spPr/>
      <dgm:t>
        <a:bodyPr/>
        <a:lstStyle/>
        <a:p>
          <a:endParaRPr lang="en-ID"/>
        </a:p>
      </dgm:t>
    </dgm:pt>
    <dgm:pt modelId="{650F4C5A-5E01-45AC-A8E7-615A28E356E0}" type="sibTrans" cxnId="{7D404C10-B2B6-4F96-BA5A-1E00D9F7CA66}">
      <dgm:prSet/>
      <dgm:spPr/>
      <dgm:t>
        <a:bodyPr/>
        <a:lstStyle/>
        <a:p>
          <a:endParaRPr lang="en-ID"/>
        </a:p>
      </dgm:t>
    </dgm:pt>
    <dgm:pt modelId="{37D41886-E30A-413A-B5EF-5DEBDAC3A176}">
      <dgm:prSet/>
      <dgm:spPr/>
      <dgm:t>
        <a:bodyPr/>
        <a:lstStyle/>
        <a:p>
          <a:r>
            <a:rPr lang="id-ID" dirty="0"/>
            <a:t>Jasa murni (pure service)</a:t>
          </a:r>
          <a:endParaRPr lang="en-ID" dirty="0"/>
        </a:p>
      </dgm:t>
    </dgm:pt>
    <dgm:pt modelId="{317CF683-E041-4B69-B811-05E1AE7E32C9}" type="parTrans" cxnId="{F7F3F561-8531-4693-A838-A0CFD6413691}">
      <dgm:prSet/>
      <dgm:spPr/>
      <dgm:t>
        <a:bodyPr/>
        <a:lstStyle/>
        <a:p>
          <a:endParaRPr lang="en-ID"/>
        </a:p>
      </dgm:t>
    </dgm:pt>
    <dgm:pt modelId="{683241DC-A378-4A15-A266-2EFB5B2C9672}" type="sibTrans" cxnId="{F7F3F561-8531-4693-A838-A0CFD6413691}">
      <dgm:prSet/>
      <dgm:spPr/>
      <dgm:t>
        <a:bodyPr/>
        <a:lstStyle/>
        <a:p>
          <a:endParaRPr lang="en-ID"/>
        </a:p>
      </dgm:t>
    </dgm:pt>
    <dgm:pt modelId="{9F304ABB-509B-4734-95C1-A071E0E37D8D}" type="pres">
      <dgm:prSet presAssocID="{1368CE9E-E164-4C9D-B8E9-F03D7F07250A}" presName="linearFlow" presStyleCnt="0">
        <dgm:presLayoutVars>
          <dgm:dir/>
          <dgm:animLvl val="lvl"/>
          <dgm:resizeHandles val="exact"/>
        </dgm:presLayoutVars>
      </dgm:prSet>
      <dgm:spPr/>
    </dgm:pt>
    <dgm:pt modelId="{15E45264-B86D-41CD-ABA1-F57EE05C2357}" type="pres">
      <dgm:prSet presAssocID="{3C89CA14-E2BF-4A8A-9BD4-2071E3CF4641}" presName="composite" presStyleCnt="0"/>
      <dgm:spPr/>
    </dgm:pt>
    <dgm:pt modelId="{1048CAB1-3C3F-494E-B4F0-3F1C003C35A3}" type="pres">
      <dgm:prSet presAssocID="{3C89CA14-E2BF-4A8A-9BD4-2071E3CF4641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BE7A3C40-A48F-49E5-BB60-8043C1FE634F}" type="pres">
      <dgm:prSet presAssocID="{3C89CA14-E2BF-4A8A-9BD4-2071E3CF4641}" presName="descendantText" presStyleLbl="alignAcc1" presStyleIdx="0" presStyleCnt="5">
        <dgm:presLayoutVars>
          <dgm:bulletEnabled val="1"/>
        </dgm:presLayoutVars>
      </dgm:prSet>
      <dgm:spPr/>
    </dgm:pt>
    <dgm:pt modelId="{9C908EE5-4B67-4262-9AED-30B5B1D14A42}" type="pres">
      <dgm:prSet presAssocID="{5B13B127-671B-40EA-8865-E265D8BC2771}" presName="sp" presStyleCnt="0"/>
      <dgm:spPr/>
    </dgm:pt>
    <dgm:pt modelId="{16C92443-2B65-4923-B564-CE323DA3861B}" type="pres">
      <dgm:prSet presAssocID="{55A5EF44-2AF3-4B28-9B22-C5A9B0690AD5}" presName="composite" presStyleCnt="0"/>
      <dgm:spPr/>
    </dgm:pt>
    <dgm:pt modelId="{99991B9C-FD7F-4B85-A48B-6B5FE2EF36EA}" type="pres">
      <dgm:prSet presAssocID="{55A5EF44-2AF3-4B28-9B22-C5A9B0690AD5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C9818290-4234-4436-9A15-CF0C582771C6}" type="pres">
      <dgm:prSet presAssocID="{55A5EF44-2AF3-4B28-9B22-C5A9B0690AD5}" presName="descendantText" presStyleLbl="alignAcc1" presStyleIdx="1" presStyleCnt="5">
        <dgm:presLayoutVars>
          <dgm:bulletEnabled val="1"/>
        </dgm:presLayoutVars>
      </dgm:prSet>
      <dgm:spPr/>
    </dgm:pt>
    <dgm:pt modelId="{5FF786E0-2CCD-4657-918E-968990C779A1}" type="pres">
      <dgm:prSet presAssocID="{359DF564-2BCF-45CE-A853-CC1AA7AD95FD}" presName="sp" presStyleCnt="0"/>
      <dgm:spPr/>
    </dgm:pt>
    <dgm:pt modelId="{2F6EB7B2-C5AD-4817-9646-D638F4CDF0EE}" type="pres">
      <dgm:prSet presAssocID="{1CFE1BAD-59C5-4EE2-8FDA-B597786D1810}" presName="composite" presStyleCnt="0"/>
      <dgm:spPr/>
    </dgm:pt>
    <dgm:pt modelId="{D1323250-645B-481D-A6FA-7F9422725D4A}" type="pres">
      <dgm:prSet presAssocID="{1CFE1BAD-59C5-4EE2-8FDA-B597786D1810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E55C890A-0632-4D99-A7FC-29A927F9F612}" type="pres">
      <dgm:prSet presAssocID="{1CFE1BAD-59C5-4EE2-8FDA-B597786D1810}" presName="descendantText" presStyleLbl="alignAcc1" presStyleIdx="2" presStyleCnt="5">
        <dgm:presLayoutVars>
          <dgm:bulletEnabled val="1"/>
        </dgm:presLayoutVars>
      </dgm:prSet>
      <dgm:spPr/>
    </dgm:pt>
    <dgm:pt modelId="{BAFCE325-E095-4654-8C22-E4CA4B899DBC}" type="pres">
      <dgm:prSet presAssocID="{9E8C4868-AAE4-4384-A9CF-29FA2882C650}" presName="sp" presStyleCnt="0"/>
      <dgm:spPr/>
    </dgm:pt>
    <dgm:pt modelId="{AE552413-5137-4602-8E04-C288A8B2C4C5}" type="pres">
      <dgm:prSet presAssocID="{62794E06-F437-4024-A49A-647F7C9EB357}" presName="composite" presStyleCnt="0"/>
      <dgm:spPr/>
    </dgm:pt>
    <dgm:pt modelId="{77CEDC6F-69CE-4332-80D3-8E88DFBCE483}" type="pres">
      <dgm:prSet presAssocID="{62794E06-F437-4024-A49A-647F7C9EB357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AF1E70B6-366D-40F9-906A-E6C28DF5D38A}" type="pres">
      <dgm:prSet presAssocID="{62794E06-F437-4024-A49A-647F7C9EB357}" presName="descendantText" presStyleLbl="alignAcc1" presStyleIdx="3" presStyleCnt="5">
        <dgm:presLayoutVars>
          <dgm:bulletEnabled val="1"/>
        </dgm:presLayoutVars>
      </dgm:prSet>
      <dgm:spPr/>
    </dgm:pt>
    <dgm:pt modelId="{2ABE7D56-6A9C-422B-87FE-634599844E15}" type="pres">
      <dgm:prSet presAssocID="{3318838A-362B-46E6-8103-785C7023796E}" presName="sp" presStyleCnt="0"/>
      <dgm:spPr/>
    </dgm:pt>
    <dgm:pt modelId="{D4D5E357-8F58-45CB-A9F2-946374E3C148}" type="pres">
      <dgm:prSet presAssocID="{965A9606-5785-417D-80FD-C9EC529B390D}" presName="composite" presStyleCnt="0"/>
      <dgm:spPr/>
    </dgm:pt>
    <dgm:pt modelId="{BA471047-1A2E-48B2-939C-16233641105D}" type="pres">
      <dgm:prSet presAssocID="{965A9606-5785-417D-80FD-C9EC529B390D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31AC80A5-BE36-442E-A649-F3B895D86DB0}" type="pres">
      <dgm:prSet presAssocID="{965A9606-5785-417D-80FD-C9EC529B390D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EAB52F0A-D73A-4081-80A8-FE49527E6355}" srcId="{1368CE9E-E164-4C9D-B8E9-F03D7F07250A}" destId="{55A5EF44-2AF3-4B28-9B22-C5A9B0690AD5}" srcOrd="1" destOrd="0" parTransId="{4C0E9545-AF47-4C2D-B96F-14D5E66A3A33}" sibTransId="{359DF564-2BCF-45CE-A853-CC1AA7AD95FD}"/>
    <dgm:cxn modelId="{7D404C10-B2B6-4F96-BA5A-1E00D9F7CA66}" srcId="{55A5EF44-2AF3-4B28-9B22-C5A9B0690AD5}" destId="{7711EB4F-FABB-4302-A7C6-912B63BDB6FC}" srcOrd="0" destOrd="0" parTransId="{CB879B79-6248-4252-811C-7546802B4957}" sibTransId="{650F4C5A-5E01-45AC-A8E7-615A28E356E0}"/>
    <dgm:cxn modelId="{A8076B25-25C8-4F34-9996-4BA639C375C3}" type="presOf" srcId="{3C89CA14-E2BF-4A8A-9BD4-2071E3CF4641}" destId="{1048CAB1-3C3F-494E-B4F0-3F1C003C35A3}" srcOrd="0" destOrd="0" presId="urn:microsoft.com/office/officeart/2005/8/layout/chevron2"/>
    <dgm:cxn modelId="{404C763F-B9C6-44C9-93E2-513C45FBEF56}" type="presOf" srcId="{95BDFE73-B527-4F46-9983-44BD1A50CDCA}" destId="{E55C890A-0632-4D99-A7FC-29A927F9F612}" srcOrd="0" destOrd="0" presId="urn:microsoft.com/office/officeart/2005/8/layout/chevron2"/>
    <dgm:cxn modelId="{F7F3F561-8531-4693-A838-A0CFD6413691}" srcId="{965A9606-5785-417D-80FD-C9EC529B390D}" destId="{37D41886-E30A-413A-B5EF-5DEBDAC3A176}" srcOrd="0" destOrd="0" parTransId="{317CF683-E041-4B69-B811-05E1AE7E32C9}" sibTransId="{683241DC-A378-4A15-A266-2EFB5B2C9672}"/>
    <dgm:cxn modelId="{BDD3C166-DCCB-4D45-9E71-D78CC4949F1E}" srcId="{1368CE9E-E164-4C9D-B8E9-F03D7F07250A}" destId="{965A9606-5785-417D-80FD-C9EC529B390D}" srcOrd="4" destOrd="0" parTransId="{A679E873-ECD1-4ECC-86DF-ACEBCCBFCE69}" sibTransId="{AD4450B5-DE3E-4B48-BF7F-DBAAA4999789}"/>
    <dgm:cxn modelId="{EDAE1256-C219-459B-82A4-9C7D8A1FC1D8}" type="presOf" srcId="{965A9606-5785-417D-80FD-C9EC529B390D}" destId="{BA471047-1A2E-48B2-939C-16233641105D}" srcOrd="0" destOrd="0" presId="urn:microsoft.com/office/officeart/2005/8/layout/chevron2"/>
    <dgm:cxn modelId="{F3B8EC76-DAC4-467B-A94E-C3AB4EB10036}" type="presOf" srcId="{AB895061-1D3E-44CF-9835-B2163BA88B71}" destId="{BE7A3C40-A48F-49E5-BB60-8043C1FE634F}" srcOrd="0" destOrd="0" presId="urn:microsoft.com/office/officeart/2005/8/layout/chevron2"/>
    <dgm:cxn modelId="{283F797F-6940-4AB4-B904-1371732F591E}" srcId="{1368CE9E-E164-4C9D-B8E9-F03D7F07250A}" destId="{1CFE1BAD-59C5-4EE2-8FDA-B597786D1810}" srcOrd="2" destOrd="0" parTransId="{2EBB18C4-60A1-4866-98AA-1F3339C55449}" sibTransId="{9E8C4868-AAE4-4384-A9CF-29FA2882C650}"/>
    <dgm:cxn modelId="{6416CE84-CE55-4AA1-8079-ECB765B6B403}" type="presOf" srcId="{7711EB4F-FABB-4302-A7C6-912B63BDB6FC}" destId="{C9818290-4234-4436-9A15-CF0C582771C6}" srcOrd="0" destOrd="0" presId="urn:microsoft.com/office/officeart/2005/8/layout/chevron2"/>
    <dgm:cxn modelId="{7A9113A9-2882-4EFD-AC04-22D5399B1125}" type="presOf" srcId="{1CFE1BAD-59C5-4EE2-8FDA-B597786D1810}" destId="{D1323250-645B-481D-A6FA-7F9422725D4A}" srcOrd="0" destOrd="0" presId="urn:microsoft.com/office/officeart/2005/8/layout/chevron2"/>
    <dgm:cxn modelId="{3C7FD5B1-3390-42FB-BD80-5308D4BB1BAD}" type="presOf" srcId="{62794E06-F437-4024-A49A-647F7C9EB357}" destId="{77CEDC6F-69CE-4332-80D3-8E88DFBCE483}" srcOrd="0" destOrd="0" presId="urn:microsoft.com/office/officeart/2005/8/layout/chevron2"/>
    <dgm:cxn modelId="{D77918B8-91E8-4DBF-A05E-4FB8FD9DC64A}" srcId="{3C89CA14-E2BF-4A8A-9BD4-2071E3CF4641}" destId="{AB895061-1D3E-44CF-9835-B2163BA88B71}" srcOrd="0" destOrd="0" parTransId="{C53C2D54-28B5-46D2-A99B-6BE8DA3DCB24}" sibTransId="{140D7AD2-2737-45CC-98C3-B88C524BFD4B}"/>
    <dgm:cxn modelId="{780E49C5-9936-48F5-A723-17FB84543AE1}" srcId="{62794E06-F437-4024-A49A-647F7C9EB357}" destId="{109310E4-FE61-48BA-833F-2157BF5E191D}" srcOrd="0" destOrd="0" parTransId="{DB5F69FB-DCB7-4DD1-9BA6-0570ACF3E296}" sibTransId="{FF3A8874-6C07-475B-A057-9F3FDAD60E86}"/>
    <dgm:cxn modelId="{B7AC9ACA-996D-4C06-B8F8-E84C3754B9E1}" type="presOf" srcId="{37D41886-E30A-413A-B5EF-5DEBDAC3A176}" destId="{31AC80A5-BE36-442E-A649-F3B895D86DB0}" srcOrd="0" destOrd="0" presId="urn:microsoft.com/office/officeart/2005/8/layout/chevron2"/>
    <dgm:cxn modelId="{CDE58ACB-FC8E-4F52-AD79-09E4B247639A}" type="presOf" srcId="{55A5EF44-2AF3-4B28-9B22-C5A9B0690AD5}" destId="{99991B9C-FD7F-4B85-A48B-6B5FE2EF36EA}" srcOrd="0" destOrd="0" presId="urn:microsoft.com/office/officeart/2005/8/layout/chevron2"/>
    <dgm:cxn modelId="{55299ED2-783B-4F29-BE43-31C967024847}" srcId="{1CFE1BAD-59C5-4EE2-8FDA-B597786D1810}" destId="{95BDFE73-B527-4F46-9983-44BD1A50CDCA}" srcOrd="0" destOrd="0" parTransId="{8B0C868E-A720-409D-BC6F-67DDEBCBEE5F}" sibTransId="{470D65D9-2267-4D40-82AA-A961F1370B13}"/>
    <dgm:cxn modelId="{8792AED8-4950-46A2-B6F7-0E91DEE23F22}" srcId="{1368CE9E-E164-4C9D-B8E9-F03D7F07250A}" destId="{62794E06-F437-4024-A49A-647F7C9EB357}" srcOrd="3" destOrd="0" parTransId="{C0741298-7BF6-4D92-8F9D-E67EFE793077}" sibTransId="{3318838A-362B-46E6-8103-785C7023796E}"/>
    <dgm:cxn modelId="{FA678BDC-6A9A-4D2F-9275-AD1F628AABD9}" type="presOf" srcId="{1368CE9E-E164-4C9D-B8E9-F03D7F07250A}" destId="{9F304ABB-509B-4734-95C1-A071E0E37D8D}" srcOrd="0" destOrd="0" presId="urn:microsoft.com/office/officeart/2005/8/layout/chevron2"/>
    <dgm:cxn modelId="{471D3AF0-0B4C-4F08-A31F-066D34434D62}" srcId="{1368CE9E-E164-4C9D-B8E9-F03D7F07250A}" destId="{3C89CA14-E2BF-4A8A-9BD4-2071E3CF4641}" srcOrd="0" destOrd="0" parTransId="{EFDBCF63-AC52-4A9A-B76D-3DDBA88A4824}" sibTransId="{5B13B127-671B-40EA-8865-E265D8BC2771}"/>
    <dgm:cxn modelId="{14E3D1FF-FE68-42EE-8942-E3D14FEF1D38}" type="presOf" srcId="{109310E4-FE61-48BA-833F-2157BF5E191D}" destId="{AF1E70B6-366D-40F9-906A-E6C28DF5D38A}" srcOrd="0" destOrd="0" presId="urn:microsoft.com/office/officeart/2005/8/layout/chevron2"/>
    <dgm:cxn modelId="{CAC9F522-96D9-4E37-BDEB-25220DFF2572}" type="presParOf" srcId="{9F304ABB-509B-4734-95C1-A071E0E37D8D}" destId="{15E45264-B86D-41CD-ABA1-F57EE05C2357}" srcOrd="0" destOrd="0" presId="urn:microsoft.com/office/officeart/2005/8/layout/chevron2"/>
    <dgm:cxn modelId="{F368B3F1-28A2-48AE-A600-F55B596831F0}" type="presParOf" srcId="{15E45264-B86D-41CD-ABA1-F57EE05C2357}" destId="{1048CAB1-3C3F-494E-B4F0-3F1C003C35A3}" srcOrd="0" destOrd="0" presId="urn:microsoft.com/office/officeart/2005/8/layout/chevron2"/>
    <dgm:cxn modelId="{CBD75CAF-98DF-4D3D-B59A-F887341E9BAB}" type="presParOf" srcId="{15E45264-B86D-41CD-ABA1-F57EE05C2357}" destId="{BE7A3C40-A48F-49E5-BB60-8043C1FE634F}" srcOrd="1" destOrd="0" presId="urn:microsoft.com/office/officeart/2005/8/layout/chevron2"/>
    <dgm:cxn modelId="{0AD4C78A-A384-4B55-BD4D-C406DE79324F}" type="presParOf" srcId="{9F304ABB-509B-4734-95C1-A071E0E37D8D}" destId="{9C908EE5-4B67-4262-9AED-30B5B1D14A42}" srcOrd="1" destOrd="0" presId="urn:microsoft.com/office/officeart/2005/8/layout/chevron2"/>
    <dgm:cxn modelId="{C491FE90-3BEE-480A-8B38-36B871EC2D82}" type="presParOf" srcId="{9F304ABB-509B-4734-95C1-A071E0E37D8D}" destId="{16C92443-2B65-4923-B564-CE323DA3861B}" srcOrd="2" destOrd="0" presId="urn:microsoft.com/office/officeart/2005/8/layout/chevron2"/>
    <dgm:cxn modelId="{1A1183F0-EDAE-4339-919E-DAF94A6DDCED}" type="presParOf" srcId="{16C92443-2B65-4923-B564-CE323DA3861B}" destId="{99991B9C-FD7F-4B85-A48B-6B5FE2EF36EA}" srcOrd="0" destOrd="0" presId="urn:microsoft.com/office/officeart/2005/8/layout/chevron2"/>
    <dgm:cxn modelId="{FD58354A-EF77-4D4E-9BBB-F509C3CC8FC7}" type="presParOf" srcId="{16C92443-2B65-4923-B564-CE323DA3861B}" destId="{C9818290-4234-4436-9A15-CF0C582771C6}" srcOrd="1" destOrd="0" presId="urn:microsoft.com/office/officeart/2005/8/layout/chevron2"/>
    <dgm:cxn modelId="{1B414999-E6EA-47DE-9563-9AEAE9F689D0}" type="presParOf" srcId="{9F304ABB-509B-4734-95C1-A071E0E37D8D}" destId="{5FF786E0-2CCD-4657-918E-968990C779A1}" srcOrd="3" destOrd="0" presId="urn:microsoft.com/office/officeart/2005/8/layout/chevron2"/>
    <dgm:cxn modelId="{2C1C6C39-E33E-4262-81DA-BC95298F1DA5}" type="presParOf" srcId="{9F304ABB-509B-4734-95C1-A071E0E37D8D}" destId="{2F6EB7B2-C5AD-4817-9646-D638F4CDF0EE}" srcOrd="4" destOrd="0" presId="urn:microsoft.com/office/officeart/2005/8/layout/chevron2"/>
    <dgm:cxn modelId="{7C4D83BE-0806-4FBC-AB27-30ED6B995E59}" type="presParOf" srcId="{2F6EB7B2-C5AD-4817-9646-D638F4CDF0EE}" destId="{D1323250-645B-481D-A6FA-7F9422725D4A}" srcOrd="0" destOrd="0" presId="urn:microsoft.com/office/officeart/2005/8/layout/chevron2"/>
    <dgm:cxn modelId="{9D4F31E1-A015-4E20-A92A-493DDD840941}" type="presParOf" srcId="{2F6EB7B2-C5AD-4817-9646-D638F4CDF0EE}" destId="{E55C890A-0632-4D99-A7FC-29A927F9F612}" srcOrd="1" destOrd="0" presId="urn:microsoft.com/office/officeart/2005/8/layout/chevron2"/>
    <dgm:cxn modelId="{98616B92-AFB4-4DBC-9281-141E7587E4AB}" type="presParOf" srcId="{9F304ABB-509B-4734-95C1-A071E0E37D8D}" destId="{BAFCE325-E095-4654-8C22-E4CA4B899DBC}" srcOrd="5" destOrd="0" presId="urn:microsoft.com/office/officeart/2005/8/layout/chevron2"/>
    <dgm:cxn modelId="{739646A0-DF7B-4E8F-AACA-49D5392B62A0}" type="presParOf" srcId="{9F304ABB-509B-4734-95C1-A071E0E37D8D}" destId="{AE552413-5137-4602-8E04-C288A8B2C4C5}" srcOrd="6" destOrd="0" presId="urn:microsoft.com/office/officeart/2005/8/layout/chevron2"/>
    <dgm:cxn modelId="{65587674-F910-44B6-8AB3-7E4DEFAAE22C}" type="presParOf" srcId="{AE552413-5137-4602-8E04-C288A8B2C4C5}" destId="{77CEDC6F-69CE-4332-80D3-8E88DFBCE483}" srcOrd="0" destOrd="0" presId="urn:microsoft.com/office/officeart/2005/8/layout/chevron2"/>
    <dgm:cxn modelId="{D1C745B2-117A-4161-8EEB-B6748506192E}" type="presParOf" srcId="{AE552413-5137-4602-8E04-C288A8B2C4C5}" destId="{AF1E70B6-366D-40F9-906A-E6C28DF5D38A}" srcOrd="1" destOrd="0" presId="urn:microsoft.com/office/officeart/2005/8/layout/chevron2"/>
    <dgm:cxn modelId="{523CCE5B-3843-45F1-B8C5-27553A16F131}" type="presParOf" srcId="{9F304ABB-509B-4734-95C1-A071E0E37D8D}" destId="{2ABE7D56-6A9C-422B-87FE-634599844E15}" srcOrd="7" destOrd="0" presId="urn:microsoft.com/office/officeart/2005/8/layout/chevron2"/>
    <dgm:cxn modelId="{A6137F0C-3A1A-4FC8-88DC-16B87D94732A}" type="presParOf" srcId="{9F304ABB-509B-4734-95C1-A071E0E37D8D}" destId="{D4D5E357-8F58-45CB-A9F2-946374E3C148}" srcOrd="8" destOrd="0" presId="urn:microsoft.com/office/officeart/2005/8/layout/chevron2"/>
    <dgm:cxn modelId="{C03B06F4-D940-476C-9DA5-E94BE6FC5441}" type="presParOf" srcId="{D4D5E357-8F58-45CB-A9F2-946374E3C148}" destId="{BA471047-1A2E-48B2-939C-16233641105D}" srcOrd="0" destOrd="0" presId="urn:microsoft.com/office/officeart/2005/8/layout/chevron2"/>
    <dgm:cxn modelId="{F724CF4E-E82F-413E-8816-74F47EB3DC9E}" type="presParOf" srcId="{D4D5E357-8F58-45CB-A9F2-946374E3C148}" destId="{31AC80A5-BE36-442E-A649-F3B895D86D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5DA467-373A-4598-8F6B-374CEE3B3618}" type="doc">
      <dgm:prSet loTypeId="urn:microsoft.com/office/officeart/2005/8/layout/vProcess5" loCatId="process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ID"/>
        </a:p>
      </dgm:t>
    </dgm:pt>
    <dgm:pt modelId="{3314BDB1-94A3-4961-AF4F-F2ABB0183CAA}">
      <dgm:prSet phldrT="[Text]"/>
      <dgm:spPr/>
      <dgm:t>
        <a:bodyPr/>
        <a:lstStyle/>
        <a:p>
          <a:r>
            <a:rPr lang="id-ID" b="1" dirty="0"/>
            <a:t>Perubahan Keterhubungan Pelanggan</a:t>
          </a:r>
          <a:endParaRPr lang="en-ID" dirty="0"/>
        </a:p>
      </dgm:t>
    </dgm:pt>
    <dgm:pt modelId="{E2CEF498-4487-49D9-B8B6-E1039A7230D7}" type="parTrans" cxnId="{0FE6CC70-2D03-479F-A098-7A9AAB5BFBE5}">
      <dgm:prSet/>
      <dgm:spPr/>
      <dgm:t>
        <a:bodyPr/>
        <a:lstStyle/>
        <a:p>
          <a:endParaRPr lang="en-ID"/>
        </a:p>
      </dgm:t>
    </dgm:pt>
    <dgm:pt modelId="{F75AEBA3-5883-42AE-BCF9-59EEE51F1870}" type="sibTrans" cxnId="{0FE6CC70-2D03-479F-A098-7A9AAB5BFBE5}">
      <dgm:prSet/>
      <dgm:spPr/>
      <dgm:t>
        <a:bodyPr/>
        <a:lstStyle/>
        <a:p>
          <a:endParaRPr lang="en-ID"/>
        </a:p>
      </dgm:t>
    </dgm:pt>
    <dgm:pt modelId="{A21C817B-68BD-4F80-AD4B-36B082884A16}">
      <dgm:prSet phldrT="[Text]"/>
      <dgm:spPr/>
      <dgm:t>
        <a:bodyPr/>
        <a:lstStyle/>
        <a:p>
          <a:r>
            <a:rPr lang="id-ID" b="1" dirty="0"/>
            <a:t>Pemberdayaan Pelanggan</a:t>
          </a:r>
          <a:r>
            <a:rPr lang="en-US" dirty="0"/>
            <a:t>. </a:t>
          </a:r>
          <a:endParaRPr lang="en-ID" dirty="0"/>
        </a:p>
      </dgm:t>
    </dgm:pt>
    <dgm:pt modelId="{A5DC0A88-E695-45BB-B6D4-FC772D1B1FDB}" type="parTrans" cxnId="{883077A5-F01B-4069-BE32-F3AC429B064E}">
      <dgm:prSet/>
      <dgm:spPr/>
      <dgm:t>
        <a:bodyPr/>
        <a:lstStyle/>
        <a:p>
          <a:endParaRPr lang="en-ID"/>
        </a:p>
      </dgm:t>
    </dgm:pt>
    <dgm:pt modelId="{79ABC858-EED7-42D7-8829-756315EE5438}" type="sibTrans" cxnId="{883077A5-F01B-4069-BE32-F3AC429B064E}">
      <dgm:prSet/>
      <dgm:spPr/>
      <dgm:t>
        <a:bodyPr/>
        <a:lstStyle/>
        <a:p>
          <a:endParaRPr lang="en-ID"/>
        </a:p>
      </dgm:t>
    </dgm:pt>
    <dgm:pt modelId="{9A51C1BB-C4E9-43AD-9501-162BA0A15023}">
      <dgm:prSet phldrT="[Text]"/>
      <dgm:spPr/>
      <dgm:t>
        <a:bodyPr/>
        <a:lstStyle/>
        <a:p>
          <a:r>
            <a:rPr lang="id-ID" b="1" dirty="0"/>
            <a:t>Costumer Coproduction</a:t>
          </a:r>
          <a:r>
            <a:rPr lang="en-US" b="1" dirty="0"/>
            <a:t>.</a:t>
          </a:r>
          <a:r>
            <a:rPr lang="en-US" dirty="0"/>
            <a:t> </a:t>
          </a:r>
          <a:endParaRPr lang="en-ID" dirty="0"/>
        </a:p>
      </dgm:t>
    </dgm:pt>
    <dgm:pt modelId="{5DB450E8-665C-4581-B4E2-D78EC65B2EFD}" type="parTrans" cxnId="{B33D3E75-983B-4D94-AEAF-923456E23C1C}">
      <dgm:prSet/>
      <dgm:spPr/>
      <dgm:t>
        <a:bodyPr/>
        <a:lstStyle/>
        <a:p>
          <a:endParaRPr lang="en-ID"/>
        </a:p>
      </dgm:t>
    </dgm:pt>
    <dgm:pt modelId="{0CA398EE-FF2C-41A5-8CE0-63C119A8CCCC}" type="sibTrans" cxnId="{B33D3E75-983B-4D94-AEAF-923456E23C1C}">
      <dgm:prSet/>
      <dgm:spPr/>
      <dgm:t>
        <a:bodyPr/>
        <a:lstStyle/>
        <a:p>
          <a:endParaRPr lang="en-ID"/>
        </a:p>
      </dgm:t>
    </dgm:pt>
    <dgm:pt modelId="{4A8EEAA8-3595-48C3-B58C-B50981BE38D5}">
      <dgm:prSet phldrT="[Text]"/>
      <dgm:spPr/>
      <dgm:t>
        <a:bodyPr/>
        <a:lstStyle/>
        <a:p>
          <a:pPr>
            <a:buSzPts val="1200"/>
            <a:buFont typeface="+mj-lt"/>
            <a:buAutoNum type="arabicParenR"/>
          </a:pPr>
          <a:r>
            <a:rPr lang="id-ID" b="1" dirty="0"/>
            <a:t>Mendorong kemasyarakatan pelanggan di mana pelanggan membantu pelanggan.</a:t>
          </a:r>
          <a:endParaRPr lang="en-ID" b="1" dirty="0"/>
        </a:p>
      </dgm:t>
    </dgm:pt>
    <dgm:pt modelId="{45053BB7-BF7A-49A5-AEA0-0E66F5E1D6F7}" type="parTrans" cxnId="{1A9E2942-491A-4AED-A1C1-9E7B59FCCFB3}">
      <dgm:prSet/>
      <dgm:spPr/>
      <dgm:t>
        <a:bodyPr/>
        <a:lstStyle/>
        <a:p>
          <a:endParaRPr lang="en-ID"/>
        </a:p>
      </dgm:t>
    </dgm:pt>
    <dgm:pt modelId="{2D931094-F144-4BE5-8658-23771AB5EED2}" type="sibTrans" cxnId="{1A9E2942-491A-4AED-A1C1-9E7B59FCCFB3}">
      <dgm:prSet/>
      <dgm:spPr/>
      <dgm:t>
        <a:bodyPr/>
        <a:lstStyle/>
        <a:p>
          <a:endParaRPr lang="en-ID"/>
        </a:p>
      </dgm:t>
    </dgm:pt>
    <dgm:pt modelId="{8A8E24C7-E6F8-4C62-8BE5-CEFC37899DC5}" type="pres">
      <dgm:prSet presAssocID="{DC5DA467-373A-4598-8F6B-374CEE3B3618}" presName="outerComposite" presStyleCnt="0">
        <dgm:presLayoutVars>
          <dgm:chMax val="5"/>
          <dgm:dir/>
          <dgm:resizeHandles val="exact"/>
        </dgm:presLayoutVars>
      </dgm:prSet>
      <dgm:spPr/>
    </dgm:pt>
    <dgm:pt modelId="{552ADA36-9885-4037-8EFF-FFA01D5223B1}" type="pres">
      <dgm:prSet presAssocID="{DC5DA467-373A-4598-8F6B-374CEE3B3618}" presName="dummyMaxCanvas" presStyleCnt="0">
        <dgm:presLayoutVars/>
      </dgm:prSet>
      <dgm:spPr/>
    </dgm:pt>
    <dgm:pt modelId="{E6590F90-6128-434D-B15F-C4E74B0B3530}" type="pres">
      <dgm:prSet presAssocID="{DC5DA467-373A-4598-8F6B-374CEE3B3618}" presName="FourNodes_1" presStyleLbl="node1" presStyleIdx="0" presStyleCnt="4">
        <dgm:presLayoutVars>
          <dgm:bulletEnabled val="1"/>
        </dgm:presLayoutVars>
      </dgm:prSet>
      <dgm:spPr/>
    </dgm:pt>
    <dgm:pt modelId="{02C479D9-B3D1-411F-B403-CF25F90235E7}" type="pres">
      <dgm:prSet presAssocID="{DC5DA467-373A-4598-8F6B-374CEE3B3618}" presName="FourNodes_2" presStyleLbl="node1" presStyleIdx="1" presStyleCnt="4">
        <dgm:presLayoutVars>
          <dgm:bulletEnabled val="1"/>
        </dgm:presLayoutVars>
      </dgm:prSet>
      <dgm:spPr/>
    </dgm:pt>
    <dgm:pt modelId="{8DD4BA5E-AB53-401A-9C11-CEA8D0BA3519}" type="pres">
      <dgm:prSet presAssocID="{DC5DA467-373A-4598-8F6B-374CEE3B3618}" presName="FourNodes_3" presStyleLbl="node1" presStyleIdx="2" presStyleCnt="4">
        <dgm:presLayoutVars>
          <dgm:bulletEnabled val="1"/>
        </dgm:presLayoutVars>
      </dgm:prSet>
      <dgm:spPr/>
    </dgm:pt>
    <dgm:pt modelId="{DCCD8545-73DD-4E5A-A6A0-032A35CB6158}" type="pres">
      <dgm:prSet presAssocID="{DC5DA467-373A-4598-8F6B-374CEE3B3618}" presName="FourNodes_4" presStyleLbl="node1" presStyleIdx="3" presStyleCnt="4">
        <dgm:presLayoutVars>
          <dgm:bulletEnabled val="1"/>
        </dgm:presLayoutVars>
      </dgm:prSet>
      <dgm:spPr/>
    </dgm:pt>
    <dgm:pt modelId="{8F852A27-4622-4BAC-915C-6DDCDE8B7BCE}" type="pres">
      <dgm:prSet presAssocID="{DC5DA467-373A-4598-8F6B-374CEE3B3618}" presName="FourConn_1-2" presStyleLbl="fgAccFollowNode1" presStyleIdx="0" presStyleCnt="3">
        <dgm:presLayoutVars>
          <dgm:bulletEnabled val="1"/>
        </dgm:presLayoutVars>
      </dgm:prSet>
      <dgm:spPr/>
    </dgm:pt>
    <dgm:pt modelId="{35F4A20F-C429-4666-AFA3-1CA9B26265B7}" type="pres">
      <dgm:prSet presAssocID="{DC5DA467-373A-4598-8F6B-374CEE3B3618}" presName="FourConn_2-3" presStyleLbl="fgAccFollowNode1" presStyleIdx="1" presStyleCnt="3">
        <dgm:presLayoutVars>
          <dgm:bulletEnabled val="1"/>
        </dgm:presLayoutVars>
      </dgm:prSet>
      <dgm:spPr/>
    </dgm:pt>
    <dgm:pt modelId="{EEF79FAF-C5D9-4545-ADCF-283928C958A1}" type="pres">
      <dgm:prSet presAssocID="{DC5DA467-373A-4598-8F6B-374CEE3B3618}" presName="FourConn_3-4" presStyleLbl="fgAccFollowNode1" presStyleIdx="2" presStyleCnt="3">
        <dgm:presLayoutVars>
          <dgm:bulletEnabled val="1"/>
        </dgm:presLayoutVars>
      </dgm:prSet>
      <dgm:spPr/>
    </dgm:pt>
    <dgm:pt modelId="{D20CF52E-C420-4602-844A-F8E249CC1025}" type="pres">
      <dgm:prSet presAssocID="{DC5DA467-373A-4598-8F6B-374CEE3B3618}" presName="FourNodes_1_text" presStyleLbl="node1" presStyleIdx="3" presStyleCnt="4">
        <dgm:presLayoutVars>
          <dgm:bulletEnabled val="1"/>
        </dgm:presLayoutVars>
      </dgm:prSet>
      <dgm:spPr/>
    </dgm:pt>
    <dgm:pt modelId="{8DDDDE40-5E33-40D7-B837-730CB80D8CA6}" type="pres">
      <dgm:prSet presAssocID="{DC5DA467-373A-4598-8F6B-374CEE3B3618}" presName="FourNodes_2_text" presStyleLbl="node1" presStyleIdx="3" presStyleCnt="4">
        <dgm:presLayoutVars>
          <dgm:bulletEnabled val="1"/>
        </dgm:presLayoutVars>
      </dgm:prSet>
      <dgm:spPr/>
    </dgm:pt>
    <dgm:pt modelId="{32DC57FC-DF2F-482B-9E58-4D1436FFE979}" type="pres">
      <dgm:prSet presAssocID="{DC5DA467-373A-4598-8F6B-374CEE3B3618}" presName="FourNodes_3_text" presStyleLbl="node1" presStyleIdx="3" presStyleCnt="4">
        <dgm:presLayoutVars>
          <dgm:bulletEnabled val="1"/>
        </dgm:presLayoutVars>
      </dgm:prSet>
      <dgm:spPr/>
    </dgm:pt>
    <dgm:pt modelId="{0BCDDCFE-345E-4324-836C-65859C0612F7}" type="pres">
      <dgm:prSet presAssocID="{DC5DA467-373A-4598-8F6B-374CEE3B361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41ECC0B-E71D-4B46-A26A-0E86A31EFD36}" type="presOf" srcId="{0CA398EE-FF2C-41A5-8CE0-63C119A8CCCC}" destId="{EEF79FAF-C5D9-4545-ADCF-283928C958A1}" srcOrd="0" destOrd="0" presId="urn:microsoft.com/office/officeart/2005/8/layout/vProcess5"/>
    <dgm:cxn modelId="{C2512817-5D55-4B65-A6ED-B62921E9209C}" type="presOf" srcId="{4A8EEAA8-3595-48C3-B58C-B50981BE38D5}" destId="{0BCDDCFE-345E-4324-836C-65859C0612F7}" srcOrd="1" destOrd="0" presId="urn:microsoft.com/office/officeart/2005/8/layout/vProcess5"/>
    <dgm:cxn modelId="{1A9E2942-491A-4AED-A1C1-9E7B59FCCFB3}" srcId="{DC5DA467-373A-4598-8F6B-374CEE3B3618}" destId="{4A8EEAA8-3595-48C3-B58C-B50981BE38D5}" srcOrd="3" destOrd="0" parTransId="{45053BB7-BF7A-49A5-AEA0-0E66F5E1D6F7}" sibTransId="{2D931094-F144-4BE5-8658-23771AB5EED2}"/>
    <dgm:cxn modelId="{9F29CD43-48A1-400D-A67E-E19537FB75E9}" type="presOf" srcId="{3314BDB1-94A3-4961-AF4F-F2ABB0183CAA}" destId="{E6590F90-6128-434D-B15F-C4E74B0B3530}" srcOrd="0" destOrd="0" presId="urn:microsoft.com/office/officeart/2005/8/layout/vProcess5"/>
    <dgm:cxn modelId="{95F0316A-8B76-44F9-941F-2A20CB5E490A}" type="presOf" srcId="{A21C817B-68BD-4F80-AD4B-36B082884A16}" destId="{02C479D9-B3D1-411F-B403-CF25F90235E7}" srcOrd="0" destOrd="0" presId="urn:microsoft.com/office/officeart/2005/8/layout/vProcess5"/>
    <dgm:cxn modelId="{0FE6CC70-2D03-479F-A098-7A9AAB5BFBE5}" srcId="{DC5DA467-373A-4598-8F6B-374CEE3B3618}" destId="{3314BDB1-94A3-4961-AF4F-F2ABB0183CAA}" srcOrd="0" destOrd="0" parTransId="{E2CEF498-4487-49D9-B8B6-E1039A7230D7}" sibTransId="{F75AEBA3-5883-42AE-BCF9-59EEE51F1870}"/>
    <dgm:cxn modelId="{B33D3E75-983B-4D94-AEAF-923456E23C1C}" srcId="{DC5DA467-373A-4598-8F6B-374CEE3B3618}" destId="{9A51C1BB-C4E9-43AD-9501-162BA0A15023}" srcOrd="2" destOrd="0" parTransId="{5DB450E8-665C-4581-B4E2-D78EC65B2EFD}" sibTransId="{0CA398EE-FF2C-41A5-8CE0-63C119A8CCCC}"/>
    <dgm:cxn modelId="{89CFE47B-5F74-491A-86A0-8AD80452E940}" type="presOf" srcId="{A21C817B-68BD-4F80-AD4B-36B082884A16}" destId="{8DDDDE40-5E33-40D7-B837-730CB80D8CA6}" srcOrd="1" destOrd="0" presId="urn:microsoft.com/office/officeart/2005/8/layout/vProcess5"/>
    <dgm:cxn modelId="{89CBBC85-D169-4F16-879C-825AD03334FF}" type="presOf" srcId="{DC5DA467-373A-4598-8F6B-374CEE3B3618}" destId="{8A8E24C7-E6F8-4C62-8BE5-CEFC37899DC5}" srcOrd="0" destOrd="0" presId="urn:microsoft.com/office/officeart/2005/8/layout/vProcess5"/>
    <dgm:cxn modelId="{5584BB8B-4DBA-488A-AAE2-BED228D18FF5}" type="presOf" srcId="{F75AEBA3-5883-42AE-BCF9-59EEE51F1870}" destId="{8F852A27-4622-4BAC-915C-6DDCDE8B7BCE}" srcOrd="0" destOrd="0" presId="urn:microsoft.com/office/officeart/2005/8/layout/vProcess5"/>
    <dgm:cxn modelId="{8539A692-8C97-417B-AED2-36BCF08289B1}" type="presOf" srcId="{79ABC858-EED7-42D7-8829-756315EE5438}" destId="{35F4A20F-C429-4666-AFA3-1CA9B26265B7}" srcOrd="0" destOrd="0" presId="urn:microsoft.com/office/officeart/2005/8/layout/vProcess5"/>
    <dgm:cxn modelId="{E216EEA0-D9D8-4394-885B-9A31B49442D4}" type="presOf" srcId="{3314BDB1-94A3-4961-AF4F-F2ABB0183CAA}" destId="{D20CF52E-C420-4602-844A-F8E249CC1025}" srcOrd="1" destOrd="0" presId="urn:microsoft.com/office/officeart/2005/8/layout/vProcess5"/>
    <dgm:cxn modelId="{57DD0AA2-BCC2-4464-B166-D48D071CA671}" type="presOf" srcId="{4A8EEAA8-3595-48C3-B58C-B50981BE38D5}" destId="{DCCD8545-73DD-4E5A-A6A0-032A35CB6158}" srcOrd="0" destOrd="0" presId="urn:microsoft.com/office/officeart/2005/8/layout/vProcess5"/>
    <dgm:cxn modelId="{883077A5-F01B-4069-BE32-F3AC429B064E}" srcId="{DC5DA467-373A-4598-8F6B-374CEE3B3618}" destId="{A21C817B-68BD-4F80-AD4B-36B082884A16}" srcOrd="1" destOrd="0" parTransId="{A5DC0A88-E695-45BB-B6D4-FC772D1B1FDB}" sibTransId="{79ABC858-EED7-42D7-8829-756315EE5438}"/>
    <dgm:cxn modelId="{B80270C6-2EC2-4D01-BEF7-7EA53FB06E42}" type="presOf" srcId="{9A51C1BB-C4E9-43AD-9501-162BA0A15023}" destId="{8DD4BA5E-AB53-401A-9C11-CEA8D0BA3519}" srcOrd="0" destOrd="0" presId="urn:microsoft.com/office/officeart/2005/8/layout/vProcess5"/>
    <dgm:cxn modelId="{C38481F8-A6C8-43C7-B329-7900B80BDF91}" type="presOf" srcId="{9A51C1BB-C4E9-43AD-9501-162BA0A15023}" destId="{32DC57FC-DF2F-482B-9E58-4D1436FFE979}" srcOrd="1" destOrd="0" presId="urn:microsoft.com/office/officeart/2005/8/layout/vProcess5"/>
    <dgm:cxn modelId="{3FD2969A-1464-406C-AA16-1DE3DE052C3A}" type="presParOf" srcId="{8A8E24C7-E6F8-4C62-8BE5-CEFC37899DC5}" destId="{552ADA36-9885-4037-8EFF-FFA01D5223B1}" srcOrd="0" destOrd="0" presId="urn:microsoft.com/office/officeart/2005/8/layout/vProcess5"/>
    <dgm:cxn modelId="{D9DA061B-C7D0-4536-82FF-83597152425B}" type="presParOf" srcId="{8A8E24C7-E6F8-4C62-8BE5-CEFC37899DC5}" destId="{E6590F90-6128-434D-B15F-C4E74B0B3530}" srcOrd="1" destOrd="0" presId="urn:microsoft.com/office/officeart/2005/8/layout/vProcess5"/>
    <dgm:cxn modelId="{4808F4B2-9F2E-4A67-ACFA-18C3100228F4}" type="presParOf" srcId="{8A8E24C7-E6F8-4C62-8BE5-CEFC37899DC5}" destId="{02C479D9-B3D1-411F-B403-CF25F90235E7}" srcOrd="2" destOrd="0" presId="urn:microsoft.com/office/officeart/2005/8/layout/vProcess5"/>
    <dgm:cxn modelId="{9FA69180-AC90-4208-8FA4-095D3009CC28}" type="presParOf" srcId="{8A8E24C7-E6F8-4C62-8BE5-CEFC37899DC5}" destId="{8DD4BA5E-AB53-401A-9C11-CEA8D0BA3519}" srcOrd="3" destOrd="0" presId="urn:microsoft.com/office/officeart/2005/8/layout/vProcess5"/>
    <dgm:cxn modelId="{6F389B5F-58A8-4078-B216-7413FF648853}" type="presParOf" srcId="{8A8E24C7-E6F8-4C62-8BE5-CEFC37899DC5}" destId="{DCCD8545-73DD-4E5A-A6A0-032A35CB6158}" srcOrd="4" destOrd="0" presId="urn:microsoft.com/office/officeart/2005/8/layout/vProcess5"/>
    <dgm:cxn modelId="{F867F8DC-03C9-40EB-8F86-6ACC06B027F8}" type="presParOf" srcId="{8A8E24C7-E6F8-4C62-8BE5-CEFC37899DC5}" destId="{8F852A27-4622-4BAC-915C-6DDCDE8B7BCE}" srcOrd="5" destOrd="0" presId="urn:microsoft.com/office/officeart/2005/8/layout/vProcess5"/>
    <dgm:cxn modelId="{353E4A4D-4825-4864-97E7-5398EAEF059F}" type="presParOf" srcId="{8A8E24C7-E6F8-4C62-8BE5-CEFC37899DC5}" destId="{35F4A20F-C429-4666-AFA3-1CA9B26265B7}" srcOrd="6" destOrd="0" presId="urn:microsoft.com/office/officeart/2005/8/layout/vProcess5"/>
    <dgm:cxn modelId="{AACF7700-3B63-40D2-8996-F023F75AED3E}" type="presParOf" srcId="{8A8E24C7-E6F8-4C62-8BE5-CEFC37899DC5}" destId="{EEF79FAF-C5D9-4545-ADCF-283928C958A1}" srcOrd="7" destOrd="0" presId="urn:microsoft.com/office/officeart/2005/8/layout/vProcess5"/>
    <dgm:cxn modelId="{40761492-2752-42EA-A321-7FAFE3774967}" type="presParOf" srcId="{8A8E24C7-E6F8-4C62-8BE5-CEFC37899DC5}" destId="{D20CF52E-C420-4602-844A-F8E249CC1025}" srcOrd="8" destOrd="0" presId="urn:microsoft.com/office/officeart/2005/8/layout/vProcess5"/>
    <dgm:cxn modelId="{8C30E219-4095-4CE7-A10F-16C64BF72FE9}" type="presParOf" srcId="{8A8E24C7-E6F8-4C62-8BE5-CEFC37899DC5}" destId="{8DDDDE40-5E33-40D7-B837-730CB80D8CA6}" srcOrd="9" destOrd="0" presId="urn:microsoft.com/office/officeart/2005/8/layout/vProcess5"/>
    <dgm:cxn modelId="{4465A721-9BE2-48E5-B824-5C0CC8EF4065}" type="presParOf" srcId="{8A8E24C7-E6F8-4C62-8BE5-CEFC37899DC5}" destId="{32DC57FC-DF2F-482B-9E58-4D1436FFE979}" srcOrd="10" destOrd="0" presId="urn:microsoft.com/office/officeart/2005/8/layout/vProcess5"/>
    <dgm:cxn modelId="{803C78EE-0824-4871-883F-5DFCD55F05E3}" type="presParOf" srcId="{8A8E24C7-E6F8-4C62-8BE5-CEFC37899DC5}" destId="{0BCDDCFE-345E-4324-836C-65859C0612F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3A5D3B-9006-4B33-8E33-138A769C19DC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ID"/>
        </a:p>
      </dgm:t>
    </dgm:pt>
    <dgm:pt modelId="{667453A9-E413-46F8-B029-54C4A3FC6B7E}">
      <dgm:prSet phldrT="[Text]"/>
      <dgm:spPr/>
      <dgm:t>
        <a:bodyPr/>
        <a:lstStyle/>
        <a:p>
          <a:r>
            <a:rPr lang="id-ID" b="1" dirty="0"/>
            <a:t>Konsep Strategi</a:t>
          </a:r>
          <a:r>
            <a:rPr lang="en-US" b="1" dirty="0"/>
            <a:t>.</a:t>
          </a:r>
          <a:r>
            <a:rPr lang="en-US" dirty="0"/>
            <a:t> </a:t>
          </a:r>
          <a:endParaRPr lang="en-ID" dirty="0"/>
        </a:p>
      </dgm:t>
    </dgm:pt>
    <dgm:pt modelId="{4A1715B3-9075-4549-9A6A-9D0565C4C26E}" type="parTrans" cxnId="{3EBDEC06-06F8-4A6A-8847-B9F06ECA1FBD}">
      <dgm:prSet/>
      <dgm:spPr/>
      <dgm:t>
        <a:bodyPr/>
        <a:lstStyle/>
        <a:p>
          <a:endParaRPr lang="en-ID"/>
        </a:p>
      </dgm:t>
    </dgm:pt>
    <dgm:pt modelId="{77319995-712B-4ABF-9E9B-AF5769491156}" type="sibTrans" cxnId="{3EBDEC06-06F8-4A6A-8847-B9F06ECA1FBD}">
      <dgm:prSet/>
      <dgm:spPr/>
      <dgm:t>
        <a:bodyPr/>
        <a:lstStyle/>
        <a:p>
          <a:endParaRPr lang="en-ID"/>
        </a:p>
      </dgm:t>
    </dgm:pt>
    <dgm:pt modelId="{5BA327A4-9423-4665-ACC4-C2301BD00241}">
      <dgm:prSet phldrT="[Text]"/>
      <dgm:spPr/>
      <dgm:t>
        <a:bodyPr/>
        <a:lstStyle/>
        <a:p>
          <a:r>
            <a:rPr lang="id-ID" b="1" dirty="0"/>
            <a:t>Komitmen Top-Manajemen</a:t>
          </a:r>
          <a:r>
            <a:rPr lang="en-US" b="1" dirty="0"/>
            <a:t>. </a:t>
          </a:r>
          <a:endParaRPr lang="en-ID" dirty="0"/>
        </a:p>
      </dgm:t>
    </dgm:pt>
    <dgm:pt modelId="{F23B8910-CC84-42DD-B1F8-FBBC617A3C51}" type="parTrans" cxnId="{1E254135-2677-4532-96B6-7E6647F97121}">
      <dgm:prSet/>
      <dgm:spPr/>
      <dgm:t>
        <a:bodyPr/>
        <a:lstStyle/>
        <a:p>
          <a:endParaRPr lang="en-ID"/>
        </a:p>
      </dgm:t>
    </dgm:pt>
    <dgm:pt modelId="{2CF368C7-8B36-4F0D-90BD-D622401CB7F2}" type="sibTrans" cxnId="{1E254135-2677-4532-96B6-7E6647F97121}">
      <dgm:prSet/>
      <dgm:spPr/>
      <dgm:t>
        <a:bodyPr/>
        <a:lstStyle/>
        <a:p>
          <a:endParaRPr lang="en-ID"/>
        </a:p>
      </dgm:t>
    </dgm:pt>
    <dgm:pt modelId="{BD3A18F0-A96E-42F3-AD05-5F52CE9AC679}">
      <dgm:prSet phldrT="[Text]"/>
      <dgm:spPr/>
      <dgm:t>
        <a:bodyPr/>
        <a:lstStyle/>
        <a:p>
          <a:r>
            <a:rPr lang="id-ID" b="1" dirty="0"/>
            <a:t>Standar tinggi</a:t>
          </a:r>
          <a:r>
            <a:rPr lang="en-US" b="1" dirty="0"/>
            <a:t>.</a:t>
          </a:r>
          <a:r>
            <a:rPr lang="en-US" dirty="0"/>
            <a:t> </a:t>
          </a:r>
          <a:endParaRPr lang="en-ID" dirty="0"/>
        </a:p>
      </dgm:t>
    </dgm:pt>
    <dgm:pt modelId="{22CB7C2B-96FA-4102-AC83-8950A040099D}" type="parTrans" cxnId="{6DB94B9B-E351-481A-8DF2-A65A72F53866}">
      <dgm:prSet/>
      <dgm:spPr/>
      <dgm:t>
        <a:bodyPr/>
        <a:lstStyle/>
        <a:p>
          <a:endParaRPr lang="en-ID"/>
        </a:p>
      </dgm:t>
    </dgm:pt>
    <dgm:pt modelId="{95A226D3-1052-42B5-85AB-423B069A73BE}" type="sibTrans" cxnId="{6DB94B9B-E351-481A-8DF2-A65A72F53866}">
      <dgm:prSet/>
      <dgm:spPr/>
      <dgm:t>
        <a:bodyPr/>
        <a:lstStyle/>
        <a:p>
          <a:endParaRPr lang="en-ID"/>
        </a:p>
      </dgm:t>
    </dgm:pt>
    <dgm:pt modelId="{6D3B60C6-91A7-4460-81E4-47D6CD223607}">
      <dgm:prSet phldrT="[Text]"/>
      <dgm:spPr/>
      <dgm:t>
        <a:bodyPr/>
        <a:lstStyle/>
        <a:p>
          <a:r>
            <a:rPr lang="id-ID" b="1" dirty="0"/>
            <a:t>Tingkatan Keuntunga</a:t>
          </a:r>
          <a:r>
            <a:rPr lang="en-US" b="1" dirty="0"/>
            <a:t>n.</a:t>
          </a:r>
        </a:p>
      </dgm:t>
    </dgm:pt>
    <dgm:pt modelId="{539BDC75-4C3A-4A6A-8AE5-93DCFDAF7ACE}" type="parTrans" cxnId="{89D45ACE-4F8E-4052-A995-2AA4C12D047F}">
      <dgm:prSet/>
      <dgm:spPr/>
      <dgm:t>
        <a:bodyPr/>
        <a:lstStyle/>
        <a:p>
          <a:endParaRPr lang="en-ID"/>
        </a:p>
      </dgm:t>
    </dgm:pt>
    <dgm:pt modelId="{BD44362E-8A42-4639-AC30-5A10817A0E54}" type="sibTrans" cxnId="{89D45ACE-4F8E-4052-A995-2AA4C12D047F}">
      <dgm:prSet/>
      <dgm:spPr/>
      <dgm:t>
        <a:bodyPr/>
        <a:lstStyle/>
        <a:p>
          <a:endParaRPr lang="en-ID"/>
        </a:p>
      </dgm:t>
    </dgm:pt>
    <dgm:pt modelId="{C999F231-BD3E-4FCD-AA97-A9432565D038}">
      <dgm:prSet phldrT="[Text]"/>
      <dgm:spPr/>
      <dgm:t>
        <a:bodyPr/>
        <a:lstStyle/>
        <a:p>
          <a:r>
            <a:rPr lang="id-ID" b="1" dirty="0"/>
            <a:t>Kinerja pelayanan</a:t>
          </a:r>
          <a:r>
            <a:rPr lang="en-US" dirty="0"/>
            <a:t>.</a:t>
          </a:r>
          <a:endParaRPr lang="en-US" b="1" dirty="0"/>
        </a:p>
      </dgm:t>
    </dgm:pt>
    <dgm:pt modelId="{A21EE6CE-7DF7-40EB-B3A1-A165623598F0}" type="parTrans" cxnId="{B17603BB-3FEC-4434-8839-E3F06ED5BCC8}">
      <dgm:prSet/>
      <dgm:spPr/>
      <dgm:t>
        <a:bodyPr/>
        <a:lstStyle/>
        <a:p>
          <a:endParaRPr lang="en-ID"/>
        </a:p>
      </dgm:t>
    </dgm:pt>
    <dgm:pt modelId="{EF1AD7D6-4F02-4A02-87E1-42080C9F7C5C}" type="sibTrans" cxnId="{B17603BB-3FEC-4434-8839-E3F06ED5BCC8}">
      <dgm:prSet/>
      <dgm:spPr/>
      <dgm:t>
        <a:bodyPr/>
        <a:lstStyle/>
        <a:p>
          <a:endParaRPr lang="en-ID"/>
        </a:p>
      </dgm:t>
    </dgm:pt>
    <dgm:pt modelId="{E1D7AFB3-2DEE-4E75-BA97-8703210AC742}">
      <dgm:prSet phldrT="[Text]"/>
      <dgm:spPr/>
      <dgm:t>
        <a:bodyPr/>
        <a:lstStyle/>
        <a:p>
          <a:r>
            <a:rPr lang="id-ID" b="1"/>
            <a:t>Keluhan Ketidakpuasan Pelanggan</a:t>
          </a:r>
          <a:r>
            <a:rPr lang="en-US"/>
            <a:t>. </a:t>
          </a:r>
          <a:endParaRPr lang="en-US" b="1" dirty="0"/>
        </a:p>
      </dgm:t>
    </dgm:pt>
    <dgm:pt modelId="{B725F568-39DE-4B6E-A249-8586AC383B28}" type="parTrans" cxnId="{A6CC4413-E3FB-42BB-B7C7-8BBF9DB96A40}">
      <dgm:prSet/>
      <dgm:spPr/>
      <dgm:t>
        <a:bodyPr/>
        <a:lstStyle/>
        <a:p>
          <a:endParaRPr lang="en-ID"/>
        </a:p>
      </dgm:t>
    </dgm:pt>
    <dgm:pt modelId="{4912D157-8C85-4E5A-9F9C-E7C993683D14}" type="sibTrans" cxnId="{A6CC4413-E3FB-42BB-B7C7-8BBF9DB96A40}">
      <dgm:prSet/>
      <dgm:spPr/>
      <dgm:t>
        <a:bodyPr/>
        <a:lstStyle/>
        <a:p>
          <a:endParaRPr lang="en-ID"/>
        </a:p>
      </dgm:t>
    </dgm:pt>
    <dgm:pt modelId="{E050D0EA-702A-4D13-889A-9B35AB30889E}" type="pres">
      <dgm:prSet presAssocID="{7F3A5D3B-9006-4B33-8E33-138A769C19DC}" presName="Name0" presStyleCnt="0">
        <dgm:presLayoutVars>
          <dgm:chMax val="7"/>
          <dgm:chPref val="7"/>
          <dgm:dir/>
        </dgm:presLayoutVars>
      </dgm:prSet>
      <dgm:spPr/>
    </dgm:pt>
    <dgm:pt modelId="{17F335D0-B187-4FDA-9CDD-2F05E0917A54}" type="pres">
      <dgm:prSet presAssocID="{7F3A5D3B-9006-4B33-8E33-138A769C19DC}" presName="Name1" presStyleCnt="0"/>
      <dgm:spPr/>
    </dgm:pt>
    <dgm:pt modelId="{C6E82D3F-5E9B-4A4D-9448-9EDBB2A350BA}" type="pres">
      <dgm:prSet presAssocID="{7F3A5D3B-9006-4B33-8E33-138A769C19DC}" presName="cycle" presStyleCnt="0"/>
      <dgm:spPr/>
    </dgm:pt>
    <dgm:pt modelId="{C540D77B-8C82-4630-A741-8C715DC345FD}" type="pres">
      <dgm:prSet presAssocID="{7F3A5D3B-9006-4B33-8E33-138A769C19DC}" presName="srcNode" presStyleLbl="node1" presStyleIdx="0" presStyleCnt="6"/>
      <dgm:spPr/>
    </dgm:pt>
    <dgm:pt modelId="{2ADC6632-4655-4769-94B2-B279B06C2A7D}" type="pres">
      <dgm:prSet presAssocID="{7F3A5D3B-9006-4B33-8E33-138A769C19DC}" presName="conn" presStyleLbl="parChTrans1D2" presStyleIdx="0" presStyleCnt="1"/>
      <dgm:spPr/>
    </dgm:pt>
    <dgm:pt modelId="{C50BE89B-C445-4D42-A94A-96DCD41B2CA4}" type="pres">
      <dgm:prSet presAssocID="{7F3A5D3B-9006-4B33-8E33-138A769C19DC}" presName="extraNode" presStyleLbl="node1" presStyleIdx="0" presStyleCnt="6"/>
      <dgm:spPr/>
    </dgm:pt>
    <dgm:pt modelId="{E637CD98-25B9-4DF5-A2A1-E5FE1E1979F2}" type="pres">
      <dgm:prSet presAssocID="{7F3A5D3B-9006-4B33-8E33-138A769C19DC}" presName="dstNode" presStyleLbl="node1" presStyleIdx="0" presStyleCnt="6"/>
      <dgm:spPr/>
    </dgm:pt>
    <dgm:pt modelId="{0DED08D3-3C21-4B60-84A1-8B94CA07B788}" type="pres">
      <dgm:prSet presAssocID="{667453A9-E413-46F8-B029-54C4A3FC6B7E}" presName="text_1" presStyleLbl="node1" presStyleIdx="0" presStyleCnt="6">
        <dgm:presLayoutVars>
          <dgm:bulletEnabled val="1"/>
        </dgm:presLayoutVars>
      </dgm:prSet>
      <dgm:spPr/>
    </dgm:pt>
    <dgm:pt modelId="{4B5C4D14-F7F2-43B8-A5DA-BB1D429AEB9C}" type="pres">
      <dgm:prSet presAssocID="{667453A9-E413-46F8-B029-54C4A3FC6B7E}" presName="accent_1" presStyleCnt="0"/>
      <dgm:spPr/>
    </dgm:pt>
    <dgm:pt modelId="{56C2F7F8-A77F-485F-BD3D-5F008CC6A60D}" type="pres">
      <dgm:prSet presAssocID="{667453A9-E413-46F8-B029-54C4A3FC6B7E}" presName="accentRepeatNode" presStyleLbl="solidFgAcc1" presStyleIdx="0" presStyleCnt="6"/>
      <dgm:spPr/>
    </dgm:pt>
    <dgm:pt modelId="{426B1A1B-0023-410C-8C7A-4876967EBC48}" type="pres">
      <dgm:prSet presAssocID="{5BA327A4-9423-4665-ACC4-C2301BD00241}" presName="text_2" presStyleLbl="node1" presStyleIdx="1" presStyleCnt="6">
        <dgm:presLayoutVars>
          <dgm:bulletEnabled val="1"/>
        </dgm:presLayoutVars>
      </dgm:prSet>
      <dgm:spPr/>
    </dgm:pt>
    <dgm:pt modelId="{AAC22DF2-4AA9-4957-86B5-759DD0614C7E}" type="pres">
      <dgm:prSet presAssocID="{5BA327A4-9423-4665-ACC4-C2301BD00241}" presName="accent_2" presStyleCnt="0"/>
      <dgm:spPr/>
    </dgm:pt>
    <dgm:pt modelId="{E7D3478D-4B5F-485C-BCFD-B904F02AF9D3}" type="pres">
      <dgm:prSet presAssocID="{5BA327A4-9423-4665-ACC4-C2301BD00241}" presName="accentRepeatNode" presStyleLbl="solidFgAcc1" presStyleIdx="1" presStyleCnt="6"/>
      <dgm:spPr/>
    </dgm:pt>
    <dgm:pt modelId="{984E7165-36BF-4A05-9CE2-30E5D2760AF7}" type="pres">
      <dgm:prSet presAssocID="{BD3A18F0-A96E-42F3-AD05-5F52CE9AC679}" presName="text_3" presStyleLbl="node1" presStyleIdx="2" presStyleCnt="6">
        <dgm:presLayoutVars>
          <dgm:bulletEnabled val="1"/>
        </dgm:presLayoutVars>
      </dgm:prSet>
      <dgm:spPr/>
    </dgm:pt>
    <dgm:pt modelId="{4F4361AF-A95A-4B1B-B21D-121437CF760B}" type="pres">
      <dgm:prSet presAssocID="{BD3A18F0-A96E-42F3-AD05-5F52CE9AC679}" presName="accent_3" presStyleCnt="0"/>
      <dgm:spPr/>
    </dgm:pt>
    <dgm:pt modelId="{945EC550-52CE-44B6-86A1-3A3D6B08A777}" type="pres">
      <dgm:prSet presAssocID="{BD3A18F0-A96E-42F3-AD05-5F52CE9AC679}" presName="accentRepeatNode" presStyleLbl="solidFgAcc1" presStyleIdx="2" presStyleCnt="6"/>
      <dgm:spPr/>
    </dgm:pt>
    <dgm:pt modelId="{88DAB33C-B414-43E2-8E9E-F4A3CD0DC29F}" type="pres">
      <dgm:prSet presAssocID="{6D3B60C6-91A7-4460-81E4-47D6CD223607}" presName="text_4" presStyleLbl="node1" presStyleIdx="3" presStyleCnt="6">
        <dgm:presLayoutVars>
          <dgm:bulletEnabled val="1"/>
        </dgm:presLayoutVars>
      </dgm:prSet>
      <dgm:spPr/>
    </dgm:pt>
    <dgm:pt modelId="{98094CCB-A831-418D-A4A1-C2494862AE65}" type="pres">
      <dgm:prSet presAssocID="{6D3B60C6-91A7-4460-81E4-47D6CD223607}" presName="accent_4" presStyleCnt="0"/>
      <dgm:spPr/>
    </dgm:pt>
    <dgm:pt modelId="{C0DCB445-A044-4683-832E-3AAB493DBB87}" type="pres">
      <dgm:prSet presAssocID="{6D3B60C6-91A7-4460-81E4-47D6CD223607}" presName="accentRepeatNode" presStyleLbl="solidFgAcc1" presStyleIdx="3" presStyleCnt="6"/>
      <dgm:spPr/>
    </dgm:pt>
    <dgm:pt modelId="{4BB1464D-C759-439F-A11A-58E99B94FB67}" type="pres">
      <dgm:prSet presAssocID="{C999F231-BD3E-4FCD-AA97-A9432565D038}" presName="text_5" presStyleLbl="node1" presStyleIdx="4" presStyleCnt="6">
        <dgm:presLayoutVars>
          <dgm:bulletEnabled val="1"/>
        </dgm:presLayoutVars>
      </dgm:prSet>
      <dgm:spPr/>
    </dgm:pt>
    <dgm:pt modelId="{89E065EA-32A1-442A-8B6D-A33D4EEB13EE}" type="pres">
      <dgm:prSet presAssocID="{C999F231-BD3E-4FCD-AA97-A9432565D038}" presName="accent_5" presStyleCnt="0"/>
      <dgm:spPr/>
    </dgm:pt>
    <dgm:pt modelId="{9FD3F25D-0A3E-4B8C-8E6A-D814A889D022}" type="pres">
      <dgm:prSet presAssocID="{C999F231-BD3E-4FCD-AA97-A9432565D038}" presName="accentRepeatNode" presStyleLbl="solidFgAcc1" presStyleIdx="4" presStyleCnt="6"/>
      <dgm:spPr/>
    </dgm:pt>
    <dgm:pt modelId="{DB65E6FA-550E-4670-B2E6-5982EBEC2522}" type="pres">
      <dgm:prSet presAssocID="{E1D7AFB3-2DEE-4E75-BA97-8703210AC742}" presName="text_6" presStyleLbl="node1" presStyleIdx="5" presStyleCnt="6">
        <dgm:presLayoutVars>
          <dgm:bulletEnabled val="1"/>
        </dgm:presLayoutVars>
      </dgm:prSet>
      <dgm:spPr/>
    </dgm:pt>
    <dgm:pt modelId="{18181D6A-9939-4019-8978-3EC048642E3E}" type="pres">
      <dgm:prSet presAssocID="{E1D7AFB3-2DEE-4E75-BA97-8703210AC742}" presName="accent_6" presStyleCnt="0"/>
      <dgm:spPr/>
    </dgm:pt>
    <dgm:pt modelId="{0C932B3A-1E9A-4E57-A855-70599B010C5C}" type="pres">
      <dgm:prSet presAssocID="{E1D7AFB3-2DEE-4E75-BA97-8703210AC742}" presName="accentRepeatNode" presStyleLbl="solidFgAcc1" presStyleIdx="5" presStyleCnt="6"/>
      <dgm:spPr/>
    </dgm:pt>
  </dgm:ptLst>
  <dgm:cxnLst>
    <dgm:cxn modelId="{3EBDEC06-06F8-4A6A-8847-B9F06ECA1FBD}" srcId="{7F3A5D3B-9006-4B33-8E33-138A769C19DC}" destId="{667453A9-E413-46F8-B029-54C4A3FC6B7E}" srcOrd="0" destOrd="0" parTransId="{4A1715B3-9075-4549-9A6A-9D0565C4C26E}" sibTransId="{77319995-712B-4ABF-9E9B-AF5769491156}"/>
    <dgm:cxn modelId="{A6CC4413-E3FB-42BB-B7C7-8BBF9DB96A40}" srcId="{7F3A5D3B-9006-4B33-8E33-138A769C19DC}" destId="{E1D7AFB3-2DEE-4E75-BA97-8703210AC742}" srcOrd="5" destOrd="0" parTransId="{B725F568-39DE-4B6E-A249-8586AC383B28}" sibTransId="{4912D157-8C85-4E5A-9F9C-E7C993683D14}"/>
    <dgm:cxn modelId="{1CDEB21E-A946-4E9C-9F78-D886CC122D75}" type="presOf" srcId="{C999F231-BD3E-4FCD-AA97-A9432565D038}" destId="{4BB1464D-C759-439F-A11A-58E99B94FB67}" srcOrd="0" destOrd="0" presId="urn:microsoft.com/office/officeart/2008/layout/VerticalCurvedList"/>
    <dgm:cxn modelId="{1E254135-2677-4532-96B6-7E6647F97121}" srcId="{7F3A5D3B-9006-4B33-8E33-138A769C19DC}" destId="{5BA327A4-9423-4665-ACC4-C2301BD00241}" srcOrd="1" destOrd="0" parTransId="{F23B8910-CC84-42DD-B1F8-FBBC617A3C51}" sibTransId="{2CF368C7-8B36-4F0D-90BD-D622401CB7F2}"/>
    <dgm:cxn modelId="{614ADA6E-1E1A-4278-BB8F-C5C01D872656}" type="presOf" srcId="{667453A9-E413-46F8-B029-54C4A3FC6B7E}" destId="{0DED08D3-3C21-4B60-84A1-8B94CA07B788}" srcOrd="0" destOrd="0" presId="urn:microsoft.com/office/officeart/2008/layout/VerticalCurvedList"/>
    <dgm:cxn modelId="{0ED7A06F-7F0D-463C-B5DB-81FF59180A78}" type="presOf" srcId="{5BA327A4-9423-4665-ACC4-C2301BD00241}" destId="{426B1A1B-0023-410C-8C7A-4876967EBC48}" srcOrd="0" destOrd="0" presId="urn:microsoft.com/office/officeart/2008/layout/VerticalCurvedList"/>
    <dgm:cxn modelId="{5473B255-F887-4C85-9D9A-19887E312C2C}" type="presOf" srcId="{E1D7AFB3-2DEE-4E75-BA97-8703210AC742}" destId="{DB65E6FA-550E-4670-B2E6-5982EBEC2522}" srcOrd="0" destOrd="0" presId="urn:microsoft.com/office/officeart/2008/layout/VerticalCurvedList"/>
    <dgm:cxn modelId="{EA37DB95-933A-4667-B81B-5CEA96A74E3C}" type="presOf" srcId="{7F3A5D3B-9006-4B33-8E33-138A769C19DC}" destId="{E050D0EA-702A-4D13-889A-9B35AB30889E}" srcOrd="0" destOrd="0" presId="urn:microsoft.com/office/officeart/2008/layout/VerticalCurvedList"/>
    <dgm:cxn modelId="{6DB94B9B-E351-481A-8DF2-A65A72F53866}" srcId="{7F3A5D3B-9006-4B33-8E33-138A769C19DC}" destId="{BD3A18F0-A96E-42F3-AD05-5F52CE9AC679}" srcOrd="2" destOrd="0" parTransId="{22CB7C2B-96FA-4102-AC83-8950A040099D}" sibTransId="{95A226D3-1052-42B5-85AB-423B069A73BE}"/>
    <dgm:cxn modelId="{A04161A8-5756-45D9-A9F9-853EFE95901E}" type="presOf" srcId="{6D3B60C6-91A7-4460-81E4-47D6CD223607}" destId="{88DAB33C-B414-43E2-8E9E-F4A3CD0DC29F}" srcOrd="0" destOrd="0" presId="urn:microsoft.com/office/officeart/2008/layout/VerticalCurvedList"/>
    <dgm:cxn modelId="{4B5F55B7-34E9-4D57-8EF3-41A04CEE71FF}" type="presOf" srcId="{77319995-712B-4ABF-9E9B-AF5769491156}" destId="{2ADC6632-4655-4769-94B2-B279B06C2A7D}" srcOrd="0" destOrd="0" presId="urn:microsoft.com/office/officeart/2008/layout/VerticalCurvedList"/>
    <dgm:cxn modelId="{B17603BB-3FEC-4434-8839-E3F06ED5BCC8}" srcId="{7F3A5D3B-9006-4B33-8E33-138A769C19DC}" destId="{C999F231-BD3E-4FCD-AA97-A9432565D038}" srcOrd="4" destOrd="0" parTransId="{A21EE6CE-7DF7-40EB-B3A1-A165623598F0}" sibTransId="{EF1AD7D6-4F02-4A02-87E1-42080C9F7C5C}"/>
    <dgm:cxn modelId="{89D45ACE-4F8E-4052-A995-2AA4C12D047F}" srcId="{7F3A5D3B-9006-4B33-8E33-138A769C19DC}" destId="{6D3B60C6-91A7-4460-81E4-47D6CD223607}" srcOrd="3" destOrd="0" parTransId="{539BDC75-4C3A-4A6A-8AE5-93DCFDAF7ACE}" sibTransId="{BD44362E-8A42-4639-AC30-5A10817A0E54}"/>
    <dgm:cxn modelId="{F5CB80FD-5EDF-4790-9097-9584A3C6AE27}" type="presOf" srcId="{BD3A18F0-A96E-42F3-AD05-5F52CE9AC679}" destId="{984E7165-36BF-4A05-9CE2-30E5D2760AF7}" srcOrd="0" destOrd="0" presId="urn:microsoft.com/office/officeart/2008/layout/VerticalCurvedList"/>
    <dgm:cxn modelId="{05B10E8E-9836-451A-B515-F12B0DC321E4}" type="presParOf" srcId="{E050D0EA-702A-4D13-889A-9B35AB30889E}" destId="{17F335D0-B187-4FDA-9CDD-2F05E0917A54}" srcOrd="0" destOrd="0" presId="urn:microsoft.com/office/officeart/2008/layout/VerticalCurvedList"/>
    <dgm:cxn modelId="{A4C267E6-DF00-43C3-946F-6A4F3472CEF5}" type="presParOf" srcId="{17F335D0-B187-4FDA-9CDD-2F05E0917A54}" destId="{C6E82D3F-5E9B-4A4D-9448-9EDBB2A350BA}" srcOrd="0" destOrd="0" presId="urn:microsoft.com/office/officeart/2008/layout/VerticalCurvedList"/>
    <dgm:cxn modelId="{894907B0-9EC9-4EA0-AF38-D9EE70005AE0}" type="presParOf" srcId="{C6E82D3F-5E9B-4A4D-9448-9EDBB2A350BA}" destId="{C540D77B-8C82-4630-A741-8C715DC345FD}" srcOrd="0" destOrd="0" presId="urn:microsoft.com/office/officeart/2008/layout/VerticalCurvedList"/>
    <dgm:cxn modelId="{142242BD-BEAE-46A5-ACCE-A8ED58A2AE6A}" type="presParOf" srcId="{C6E82D3F-5E9B-4A4D-9448-9EDBB2A350BA}" destId="{2ADC6632-4655-4769-94B2-B279B06C2A7D}" srcOrd="1" destOrd="0" presId="urn:microsoft.com/office/officeart/2008/layout/VerticalCurvedList"/>
    <dgm:cxn modelId="{4B446ACD-2B49-4886-A0A5-D40B9081B06E}" type="presParOf" srcId="{C6E82D3F-5E9B-4A4D-9448-9EDBB2A350BA}" destId="{C50BE89B-C445-4D42-A94A-96DCD41B2CA4}" srcOrd="2" destOrd="0" presId="urn:microsoft.com/office/officeart/2008/layout/VerticalCurvedList"/>
    <dgm:cxn modelId="{042D3C11-8F71-4912-B7BC-3308F5F6C9B7}" type="presParOf" srcId="{C6E82D3F-5E9B-4A4D-9448-9EDBB2A350BA}" destId="{E637CD98-25B9-4DF5-A2A1-E5FE1E1979F2}" srcOrd="3" destOrd="0" presId="urn:microsoft.com/office/officeart/2008/layout/VerticalCurvedList"/>
    <dgm:cxn modelId="{B8BEAFBE-6AAF-4DAE-8754-0A5C7AB37495}" type="presParOf" srcId="{17F335D0-B187-4FDA-9CDD-2F05E0917A54}" destId="{0DED08D3-3C21-4B60-84A1-8B94CA07B788}" srcOrd="1" destOrd="0" presId="urn:microsoft.com/office/officeart/2008/layout/VerticalCurvedList"/>
    <dgm:cxn modelId="{94589D83-AD4C-44CD-98B9-C2FE9E747784}" type="presParOf" srcId="{17F335D0-B187-4FDA-9CDD-2F05E0917A54}" destId="{4B5C4D14-F7F2-43B8-A5DA-BB1D429AEB9C}" srcOrd="2" destOrd="0" presId="urn:microsoft.com/office/officeart/2008/layout/VerticalCurvedList"/>
    <dgm:cxn modelId="{B6A4D620-1655-4476-98D0-DE1796404142}" type="presParOf" srcId="{4B5C4D14-F7F2-43B8-A5DA-BB1D429AEB9C}" destId="{56C2F7F8-A77F-485F-BD3D-5F008CC6A60D}" srcOrd="0" destOrd="0" presId="urn:microsoft.com/office/officeart/2008/layout/VerticalCurvedList"/>
    <dgm:cxn modelId="{D39F9831-1651-433D-9C1D-FE02FE64B130}" type="presParOf" srcId="{17F335D0-B187-4FDA-9CDD-2F05E0917A54}" destId="{426B1A1B-0023-410C-8C7A-4876967EBC48}" srcOrd="3" destOrd="0" presId="urn:microsoft.com/office/officeart/2008/layout/VerticalCurvedList"/>
    <dgm:cxn modelId="{F3DD2ED2-C6D6-4C88-A77B-668E6188DF9F}" type="presParOf" srcId="{17F335D0-B187-4FDA-9CDD-2F05E0917A54}" destId="{AAC22DF2-4AA9-4957-86B5-759DD0614C7E}" srcOrd="4" destOrd="0" presId="urn:microsoft.com/office/officeart/2008/layout/VerticalCurvedList"/>
    <dgm:cxn modelId="{9C50F109-3394-4E83-BDA8-E59DD82CE392}" type="presParOf" srcId="{AAC22DF2-4AA9-4957-86B5-759DD0614C7E}" destId="{E7D3478D-4B5F-485C-BCFD-B904F02AF9D3}" srcOrd="0" destOrd="0" presId="urn:microsoft.com/office/officeart/2008/layout/VerticalCurvedList"/>
    <dgm:cxn modelId="{FFE0A070-A693-48CC-83FB-91C900858B20}" type="presParOf" srcId="{17F335D0-B187-4FDA-9CDD-2F05E0917A54}" destId="{984E7165-36BF-4A05-9CE2-30E5D2760AF7}" srcOrd="5" destOrd="0" presId="urn:microsoft.com/office/officeart/2008/layout/VerticalCurvedList"/>
    <dgm:cxn modelId="{7F6890C8-C9A1-43F1-B524-2DB7BD1722BF}" type="presParOf" srcId="{17F335D0-B187-4FDA-9CDD-2F05E0917A54}" destId="{4F4361AF-A95A-4B1B-B21D-121437CF760B}" srcOrd="6" destOrd="0" presId="urn:microsoft.com/office/officeart/2008/layout/VerticalCurvedList"/>
    <dgm:cxn modelId="{A4460ED0-D0FE-4E56-9EF6-EB9F982501AD}" type="presParOf" srcId="{4F4361AF-A95A-4B1B-B21D-121437CF760B}" destId="{945EC550-52CE-44B6-86A1-3A3D6B08A777}" srcOrd="0" destOrd="0" presId="urn:microsoft.com/office/officeart/2008/layout/VerticalCurvedList"/>
    <dgm:cxn modelId="{4BFC804B-84A3-4371-81C6-D924DF8E9DE5}" type="presParOf" srcId="{17F335D0-B187-4FDA-9CDD-2F05E0917A54}" destId="{88DAB33C-B414-43E2-8E9E-F4A3CD0DC29F}" srcOrd="7" destOrd="0" presId="urn:microsoft.com/office/officeart/2008/layout/VerticalCurvedList"/>
    <dgm:cxn modelId="{BFA792AC-AB5A-4D6F-B832-DEECA0AC1670}" type="presParOf" srcId="{17F335D0-B187-4FDA-9CDD-2F05E0917A54}" destId="{98094CCB-A831-418D-A4A1-C2494862AE65}" srcOrd="8" destOrd="0" presId="urn:microsoft.com/office/officeart/2008/layout/VerticalCurvedList"/>
    <dgm:cxn modelId="{ED197098-35BE-4A9C-BBF8-AA4EFA71B868}" type="presParOf" srcId="{98094CCB-A831-418D-A4A1-C2494862AE65}" destId="{C0DCB445-A044-4683-832E-3AAB493DBB87}" srcOrd="0" destOrd="0" presId="urn:microsoft.com/office/officeart/2008/layout/VerticalCurvedList"/>
    <dgm:cxn modelId="{F5E2A2C3-6D71-41E3-9867-D1D2A6F29FEE}" type="presParOf" srcId="{17F335D0-B187-4FDA-9CDD-2F05E0917A54}" destId="{4BB1464D-C759-439F-A11A-58E99B94FB67}" srcOrd="9" destOrd="0" presId="urn:microsoft.com/office/officeart/2008/layout/VerticalCurvedList"/>
    <dgm:cxn modelId="{AA4A6ED3-11E7-4A4E-8B1D-290C0218BDA9}" type="presParOf" srcId="{17F335D0-B187-4FDA-9CDD-2F05E0917A54}" destId="{89E065EA-32A1-442A-8B6D-A33D4EEB13EE}" srcOrd="10" destOrd="0" presId="urn:microsoft.com/office/officeart/2008/layout/VerticalCurvedList"/>
    <dgm:cxn modelId="{241B1C89-384A-4A07-9916-AB889DF1B256}" type="presParOf" srcId="{89E065EA-32A1-442A-8B6D-A33D4EEB13EE}" destId="{9FD3F25D-0A3E-4B8C-8E6A-D814A889D022}" srcOrd="0" destOrd="0" presId="urn:microsoft.com/office/officeart/2008/layout/VerticalCurvedList"/>
    <dgm:cxn modelId="{51022354-37A2-4B07-9234-C5B25F1699D8}" type="presParOf" srcId="{17F335D0-B187-4FDA-9CDD-2F05E0917A54}" destId="{DB65E6FA-550E-4670-B2E6-5982EBEC2522}" srcOrd="11" destOrd="0" presId="urn:microsoft.com/office/officeart/2008/layout/VerticalCurvedList"/>
    <dgm:cxn modelId="{2186A5B0-7FDC-478F-A2DA-89B469FC16E8}" type="presParOf" srcId="{17F335D0-B187-4FDA-9CDD-2F05E0917A54}" destId="{18181D6A-9939-4019-8978-3EC048642E3E}" srcOrd="12" destOrd="0" presId="urn:microsoft.com/office/officeart/2008/layout/VerticalCurvedList"/>
    <dgm:cxn modelId="{0A443135-33DC-46E2-8C53-802BCABED73E}" type="presParOf" srcId="{18181D6A-9939-4019-8978-3EC048642E3E}" destId="{0C932B3A-1E9A-4E57-A855-70599B010C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1873B0-0015-4642-B32B-C3538EF9354B}" type="doc">
      <dgm:prSet loTypeId="urn:microsoft.com/office/officeart/2005/8/layout/process1" loCatId="process" qsTypeId="urn:microsoft.com/office/officeart/2005/8/quickstyle/simple5" qsCatId="simple" csTypeId="urn:microsoft.com/office/officeart/2005/8/colors/accent0_2" csCatId="mainScheme" phldr="1"/>
      <dgm:spPr/>
    </dgm:pt>
    <dgm:pt modelId="{5D2452BD-5BAC-49DA-AA1E-5C0EBD158314}">
      <dgm:prSet phldrT="[Text]"/>
      <dgm:spPr/>
      <dgm:t>
        <a:bodyPr/>
        <a:lstStyle/>
        <a:p>
          <a:pPr>
            <a:buSzPts val="1200"/>
            <a:buFont typeface="Times New Roman" panose="02020603050405020304" pitchFamily="18" charset="0"/>
            <a:buAutoNum type="alphaLcPeriod"/>
          </a:pPr>
          <a:r>
            <a:rPr lang="id-ID" dirty="0"/>
            <a:t>Pemilihan unsur merek</a:t>
          </a:r>
          <a:endParaRPr lang="en-ID" dirty="0"/>
        </a:p>
      </dgm:t>
    </dgm:pt>
    <dgm:pt modelId="{827E93F8-99AF-4643-853A-EDE3B70EC693}" type="parTrans" cxnId="{2E2B4101-2B57-451F-91B5-CD5D08D6F88E}">
      <dgm:prSet/>
      <dgm:spPr/>
      <dgm:t>
        <a:bodyPr/>
        <a:lstStyle/>
        <a:p>
          <a:endParaRPr lang="en-ID"/>
        </a:p>
      </dgm:t>
    </dgm:pt>
    <dgm:pt modelId="{5A21CF9F-6300-44D4-B323-C4E270B882FF}" type="sibTrans" cxnId="{2E2B4101-2B57-451F-91B5-CD5D08D6F88E}">
      <dgm:prSet/>
      <dgm:spPr/>
      <dgm:t>
        <a:bodyPr/>
        <a:lstStyle/>
        <a:p>
          <a:endParaRPr lang="en-ID"/>
        </a:p>
      </dgm:t>
    </dgm:pt>
    <dgm:pt modelId="{8E3E4618-640F-4845-B205-1FD7F01A2DFC}">
      <dgm:prSet phldrT="[Text]"/>
      <dgm:spPr/>
      <dgm:t>
        <a:bodyPr/>
        <a:lstStyle/>
        <a:p>
          <a:pPr>
            <a:buSzPts val="1200"/>
            <a:buFont typeface="Times New Roman" panose="02020603050405020304" pitchFamily="18" charset="0"/>
            <a:buAutoNum type="alphaLcPeriod"/>
          </a:pPr>
          <a:r>
            <a:rPr lang="id-ID" dirty="0"/>
            <a:t>Penetapan Dimensi Citra (image)</a:t>
          </a:r>
          <a:endParaRPr lang="en-ID" dirty="0"/>
        </a:p>
      </dgm:t>
    </dgm:pt>
    <dgm:pt modelId="{5A0BE48D-4B5C-4348-BDCE-B72F98E36E7E}" type="parTrans" cxnId="{03B6AE1C-572A-44FF-B177-F70FAFBB3FD2}">
      <dgm:prSet/>
      <dgm:spPr/>
      <dgm:t>
        <a:bodyPr/>
        <a:lstStyle/>
        <a:p>
          <a:endParaRPr lang="en-ID"/>
        </a:p>
      </dgm:t>
    </dgm:pt>
    <dgm:pt modelId="{B3238D50-42F1-4899-9FA8-3115EF4A5F17}" type="sibTrans" cxnId="{03B6AE1C-572A-44FF-B177-F70FAFBB3FD2}">
      <dgm:prSet/>
      <dgm:spPr/>
      <dgm:t>
        <a:bodyPr/>
        <a:lstStyle/>
        <a:p>
          <a:endParaRPr lang="en-ID"/>
        </a:p>
      </dgm:t>
    </dgm:pt>
    <dgm:pt modelId="{77B3A4A2-E9F9-49E1-B133-707CAE788B42}">
      <dgm:prSet phldrT="[Text]"/>
      <dgm:spPr/>
      <dgm:t>
        <a:bodyPr/>
        <a:lstStyle/>
        <a:p>
          <a:r>
            <a:rPr lang="id-ID" dirty="0"/>
            <a:t>Perancangan Strategi Permerekan</a:t>
          </a:r>
          <a:endParaRPr lang="en-ID" dirty="0"/>
        </a:p>
      </dgm:t>
    </dgm:pt>
    <dgm:pt modelId="{509DE9F9-9589-4080-9B9D-5D09130762CE}" type="parTrans" cxnId="{3F95BAA0-2E8B-48CA-A6C1-A297DE82CF2E}">
      <dgm:prSet/>
      <dgm:spPr/>
      <dgm:t>
        <a:bodyPr/>
        <a:lstStyle/>
        <a:p>
          <a:endParaRPr lang="en-ID"/>
        </a:p>
      </dgm:t>
    </dgm:pt>
    <dgm:pt modelId="{103E7F2D-1C88-4D59-966B-A0CAFFC2674E}" type="sibTrans" cxnId="{3F95BAA0-2E8B-48CA-A6C1-A297DE82CF2E}">
      <dgm:prSet/>
      <dgm:spPr/>
      <dgm:t>
        <a:bodyPr/>
        <a:lstStyle/>
        <a:p>
          <a:endParaRPr lang="en-ID"/>
        </a:p>
      </dgm:t>
    </dgm:pt>
    <dgm:pt modelId="{02910C0D-2E14-4B0D-A637-9E497FCFB709}" type="pres">
      <dgm:prSet presAssocID="{151873B0-0015-4642-B32B-C3538EF9354B}" presName="Name0" presStyleCnt="0">
        <dgm:presLayoutVars>
          <dgm:dir/>
          <dgm:resizeHandles val="exact"/>
        </dgm:presLayoutVars>
      </dgm:prSet>
      <dgm:spPr/>
    </dgm:pt>
    <dgm:pt modelId="{4B56B262-AD25-4044-A04F-E85E53837D07}" type="pres">
      <dgm:prSet presAssocID="{5D2452BD-5BAC-49DA-AA1E-5C0EBD158314}" presName="node" presStyleLbl="node1" presStyleIdx="0" presStyleCnt="3">
        <dgm:presLayoutVars>
          <dgm:bulletEnabled val="1"/>
        </dgm:presLayoutVars>
      </dgm:prSet>
      <dgm:spPr/>
    </dgm:pt>
    <dgm:pt modelId="{4562D1EE-5E84-4CCB-B892-1E23762C8564}" type="pres">
      <dgm:prSet presAssocID="{5A21CF9F-6300-44D4-B323-C4E270B882FF}" presName="sibTrans" presStyleLbl="sibTrans2D1" presStyleIdx="0" presStyleCnt="2"/>
      <dgm:spPr/>
    </dgm:pt>
    <dgm:pt modelId="{701E31D0-BAAA-4F24-8143-2299E9AE8AB9}" type="pres">
      <dgm:prSet presAssocID="{5A21CF9F-6300-44D4-B323-C4E270B882FF}" presName="connectorText" presStyleLbl="sibTrans2D1" presStyleIdx="0" presStyleCnt="2"/>
      <dgm:spPr/>
    </dgm:pt>
    <dgm:pt modelId="{F5A52F2F-E11D-40DE-9ACE-F492C5CA8679}" type="pres">
      <dgm:prSet presAssocID="{8E3E4618-640F-4845-B205-1FD7F01A2DFC}" presName="node" presStyleLbl="node1" presStyleIdx="1" presStyleCnt="3">
        <dgm:presLayoutVars>
          <dgm:bulletEnabled val="1"/>
        </dgm:presLayoutVars>
      </dgm:prSet>
      <dgm:spPr/>
    </dgm:pt>
    <dgm:pt modelId="{A42B0F51-1701-477D-ABBF-ADA5D0686D48}" type="pres">
      <dgm:prSet presAssocID="{B3238D50-42F1-4899-9FA8-3115EF4A5F17}" presName="sibTrans" presStyleLbl="sibTrans2D1" presStyleIdx="1" presStyleCnt="2"/>
      <dgm:spPr/>
    </dgm:pt>
    <dgm:pt modelId="{84DD56A0-4C7A-44FB-9146-D25317FDE76B}" type="pres">
      <dgm:prSet presAssocID="{B3238D50-42F1-4899-9FA8-3115EF4A5F17}" presName="connectorText" presStyleLbl="sibTrans2D1" presStyleIdx="1" presStyleCnt="2"/>
      <dgm:spPr/>
    </dgm:pt>
    <dgm:pt modelId="{383FDC75-F8B5-438C-8F96-F17F95A53BF5}" type="pres">
      <dgm:prSet presAssocID="{77B3A4A2-E9F9-49E1-B133-707CAE788B42}" presName="node" presStyleLbl="node1" presStyleIdx="2" presStyleCnt="3">
        <dgm:presLayoutVars>
          <dgm:bulletEnabled val="1"/>
        </dgm:presLayoutVars>
      </dgm:prSet>
      <dgm:spPr/>
    </dgm:pt>
  </dgm:ptLst>
  <dgm:cxnLst>
    <dgm:cxn modelId="{2E2B4101-2B57-451F-91B5-CD5D08D6F88E}" srcId="{151873B0-0015-4642-B32B-C3538EF9354B}" destId="{5D2452BD-5BAC-49DA-AA1E-5C0EBD158314}" srcOrd="0" destOrd="0" parTransId="{827E93F8-99AF-4643-853A-EDE3B70EC693}" sibTransId="{5A21CF9F-6300-44D4-B323-C4E270B882FF}"/>
    <dgm:cxn modelId="{CFE58312-B3D7-41BD-9C0F-159F6063F68F}" type="presOf" srcId="{151873B0-0015-4642-B32B-C3538EF9354B}" destId="{02910C0D-2E14-4B0D-A637-9E497FCFB709}" srcOrd="0" destOrd="0" presId="urn:microsoft.com/office/officeart/2005/8/layout/process1"/>
    <dgm:cxn modelId="{08339012-0F7B-4CE5-AF98-2E457A7EE249}" type="presOf" srcId="{5D2452BD-5BAC-49DA-AA1E-5C0EBD158314}" destId="{4B56B262-AD25-4044-A04F-E85E53837D07}" srcOrd="0" destOrd="0" presId="urn:microsoft.com/office/officeart/2005/8/layout/process1"/>
    <dgm:cxn modelId="{03B6AE1C-572A-44FF-B177-F70FAFBB3FD2}" srcId="{151873B0-0015-4642-B32B-C3538EF9354B}" destId="{8E3E4618-640F-4845-B205-1FD7F01A2DFC}" srcOrd="1" destOrd="0" parTransId="{5A0BE48D-4B5C-4348-BDCE-B72F98E36E7E}" sibTransId="{B3238D50-42F1-4899-9FA8-3115EF4A5F17}"/>
    <dgm:cxn modelId="{D33DE73A-8993-44BD-AC6C-B7C6B663CC65}" type="presOf" srcId="{5A21CF9F-6300-44D4-B323-C4E270B882FF}" destId="{4562D1EE-5E84-4CCB-B892-1E23762C8564}" srcOrd="0" destOrd="0" presId="urn:microsoft.com/office/officeart/2005/8/layout/process1"/>
    <dgm:cxn modelId="{D3E72E5F-4D84-48D6-B437-85F7A0D6733D}" type="presOf" srcId="{5A21CF9F-6300-44D4-B323-C4E270B882FF}" destId="{701E31D0-BAAA-4F24-8143-2299E9AE8AB9}" srcOrd="1" destOrd="0" presId="urn:microsoft.com/office/officeart/2005/8/layout/process1"/>
    <dgm:cxn modelId="{0C79C546-1086-4675-90BB-8670437F7C1E}" type="presOf" srcId="{B3238D50-42F1-4899-9FA8-3115EF4A5F17}" destId="{A42B0F51-1701-477D-ABBF-ADA5D0686D48}" srcOrd="0" destOrd="0" presId="urn:microsoft.com/office/officeart/2005/8/layout/process1"/>
    <dgm:cxn modelId="{02FFCE85-5AA6-46EA-8A4C-37665045F585}" type="presOf" srcId="{8E3E4618-640F-4845-B205-1FD7F01A2DFC}" destId="{F5A52F2F-E11D-40DE-9ACE-F492C5CA8679}" srcOrd="0" destOrd="0" presId="urn:microsoft.com/office/officeart/2005/8/layout/process1"/>
    <dgm:cxn modelId="{3F95BAA0-2E8B-48CA-A6C1-A297DE82CF2E}" srcId="{151873B0-0015-4642-B32B-C3538EF9354B}" destId="{77B3A4A2-E9F9-49E1-B133-707CAE788B42}" srcOrd="2" destOrd="0" parTransId="{509DE9F9-9589-4080-9B9D-5D09130762CE}" sibTransId="{103E7F2D-1C88-4D59-966B-A0CAFFC2674E}"/>
    <dgm:cxn modelId="{70245BBB-A09E-4850-B902-60968A2B9F6F}" type="presOf" srcId="{77B3A4A2-E9F9-49E1-B133-707CAE788B42}" destId="{383FDC75-F8B5-438C-8F96-F17F95A53BF5}" srcOrd="0" destOrd="0" presId="urn:microsoft.com/office/officeart/2005/8/layout/process1"/>
    <dgm:cxn modelId="{1A5195F3-7AAD-473C-81CD-BCA505D1EBA0}" type="presOf" srcId="{B3238D50-42F1-4899-9FA8-3115EF4A5F17}" destId="{84DD56A0-4C7A-44FB-9146-D25317FDE76B}" srcOrd="1" destOrd="0" presId="urn:microsoft.com/office/officeart/2005/8/layout/process1"/>
    <dgm:cxn modelId="{A8D623C2-9514-44BE-BD34-4A9E0766F16E}" type="presParOf" srcId="{02910C0D-2E14-4B0D-A637-9E497FCFB709}" destId="{4B56B262-AD25-4044-A04F-E85E53837D07}" srcOrd="0" destOrd="0" presId="urn:microsoft.com/office/officeart/2005/8/layout/process1"/>
    <dgm:cxn modelId="{2FC65C70-0305-457A-A719-2E9970AA28C7}" type="presParOf" srcId="{02910C0D-2E14-4B0D-A637-9E497FCFB709}" destId="{4562D1EE-5E84-4CCB-B892-1E23762C8564}" srcOrd="1" destOrd="0" presId="urn:microsoft.com/office/officeart/2005/8/layout/process1"/>
    <dgm:cxn modelId="{7B8A62BE-39C2-44DC-9B64-64E0DB5A2BCD}" type="presParOf" srcId="{4562D1EE-5E84-4CCB-B892-1E23762C8564}" destId="{701E31D0-BAAA-4F24-8143-2299E9AE8AB9}" srcOrd="0" destOrd="0" presId="urn:microsoft.com/office/officeart/2005/8/layout/process1"/>
    <dgm:cxn modelId="{6491BDE0-BE04-4340-B974-294344E44E7B}" type="presParOf" srcId="{02910C0D-2E14-4B0D-A637-9E497FCFB709}" destId="{F5A52F2F-E11D-40DE-9ACE-F492C5CA8679}" srcOrd="2" destOrd="0" presId="urn:microsoft.com/office/officeart/2005/8/layout/process1"/>
    <dgm:cxn modelId="{BD0D62D2-2D54-4B34-9C43-2230ABC4BAA5}" type="presParOf" srcId="{02910C0D-2E14-4B0D-A637-9E497FCFB709}" destId="{A42B0F51-1701-477D-ABBF-ADA5D0686D48}" srcOrd="3" destOrd="0" presId="urn:microsoft.com/office/officeart/2005/8/layout/process1"/>
    <dgm:cxn modelId="{E5401E33-27A9-4551-9296-C776A61EE7E5}" type="presParOf" srcId="{A42B0F51-1701-477D-ABBF-ADA5D0686D48}" destId="{84DD56A0-4C7A-44FB-9146-D25317FDE76B}" srcOrd="0" destOrd="0" presId="urn:microsoft.com/office/officeart/2005/8/layout/process1"/>
    <dgm:cxn modelId="{19697471-6DEC-42E0-B017-25E4B2AC4145}" type="presParOf" srcId="{02910C0D-2E14-4B0D-A637-9E497FCFB709}" destId="{383FDC75-F8B5-438C-8F96-F17F95A53BF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32DF5-C64C-435A-9E9C-6198CA96A599}">
      <dsp:nvSpPr>
        <dsp:cNvPr id="0" name=""/>
        <dsp:cNvSpPr/>
      </dsp:nvSpPr>
      <dsp:spPr>
        <a:xfrm>
          <a:off x="0" y="245676"/>
          <a:ext cx="1998921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165100" numCol="1" spcCol="1270" anchor="ctr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1</a:t>
          </a:r>
          <a:endParaRPr lang="en-ID" sz="6500" kern="1200" dirty="0"/>
        </a:p>
      </dsp:txBody>
      <dsp:txXfrm>
        <a:off x="0" y="245676"/>
        <a:ext cx="1998921" cy="1287000"/>
      </dsp:txXfrm>
    </dsp:sp>
    <dsp:sp modelId="{87D2D62D-4BD5-4E38-888E-7F0036559577}">
      <dsp:nvSpPr>
        <dsp:cNvPr id="0" name=""/>
        <dsp:cNvSpPr/>
      </dsp:nvSpPr>
      <dsp:spPr>
        <a:xfrm>
          <a:off x="1998921" y="245676"/>
          <a:ext cx="399784" cy="1287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66D67-695A-4D0A-ADBF-E2A7764F79B8}">
      <dsp:nvSpPr>
        <dsp:cNvPr id="0" name=""/>
        <dsp:cNvSpPr/>
      </dsp:nvSpPr>
      <dsp:spPr>
        <a:xfrm>
          <a:off x="2558619" y="245676"/>
          <a:ext cx="5437065" cy="1287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id-ID" sz="2800" kern="1200" dirty="0"/>
            <a:t>Hakikat Jasa </a:t>
          </a:r>
          <a:endParaRPr lang="en-ID" sz="2800" kern="1200" dirty="0"/>
        </a:p>
      </dsp:txBody>
      <dsp:txXfrm>
        <a:off x="2558619" y="245676"/>
        <a:ext cx="5437065" cy="1287000"/>
      </dsp:txXfrm>
    </dsp:sp>
    <dsp:sp modelId="{21E60097-07F8-4E70-9C39-E7B3F67A7FAF}">
      <dsp:nvSpPr>
        <dsp:cNvPr id="0" name=""/>
        <dsp:cNvSpPr/>
      </dsp:nvSpPr>
      <dsp:spPr>
        <a:xfrm>
          <a:off x="0" y="1766676"/>
          <a:ext cx="1998921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165100" numCol="1" spcCol="1270" anchor="ctr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2</a:t>
          </a:r>
          <a:endParaRPr lang="en-ID" sz="6500" kern="1200" dirty="0"/>
        </a:p>
      </dsp:txBody>
      <dsp:txXfrm>
        <a:off x="0" y="1766676"/>
        <a:ext cx="1998921" cy="1287000"/>
      </dsp:txXfrm>
    </dsp:sp>
    <dsp:sp modelId="{4462E752-9AD4-467B-A01B-B0C3EF8B4E76}">
      <dsp:nvSpPr>
        <dsp:cNvPr id="0" name=""/>
        <dsp:cNvSpPr/>
      </dsp:nvSpPr>
      <dsp:spPr>
        <a:xfrm>
          <a:off x="1998921" y="1766676"/>
          <a:ext cx="399784" cy="1287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08773-7692-43DA-8F1C-BAA98D2F40B4}">
      <dsp:nvSpPr>
        <dsp:cNvPr id="0" name=""/>
        <dsp:cNvSpPr/>
      </dsp:nvSpPr>
      <dsp:spPr>
        <a:xfrm>
          <a:off x="2558619" y="1766676"/>
          <a:ext cx="5437065" cy="1287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id-ID" sz="2800" kern="1200" dirty="0"/>
            <a:t>Strategi</a:t>
          </a:r>
          <a:r>
            <a:rPr lang="en-US" sz="2800" kern="1200" dirty="0"/>
            <a:t> </a:t>
          </a:r>
          <a:r>
            <a:rPr lang="id-ID" sz="2800" kern="1200" dirty="0"/>
            <a:t>Pemasaran</a:t>
          </a:r>
          <a:r>
            <a:rPr lang="en-US" sz="2800" kern="1200" dirty="0"/>
            <a:t> </a:t>
          </a:r>
          <a:r>
            <a:rPr lang="id-ID" sz="2800" kern="1200" dirty="0"/>
            <a:t>Untuk Perusahaan Jasa </a:t>
          </a:r>
          <a:endParaRPr lang="en-ID" sz="2800" kern="1200" dirty="0"/>
        </a:p>
      </dsp:txBody>
      <dsp:txXfrm>
        <a:off x="2558619" y="1766676"/>
        <a:ext cx="5437065" cy="1287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8CAB1-3C3F-494E-B4F0-3F1C003C35A3}">
      <dsp:nvSpPr>
        <dsp:cNvPr id="0" name=""/>
        <dsp:cNvSpPr/>
      </dsp:nvSpPr>
      <dsp:spPr>
        <a:xfrm rot="5400000">
          <a:off x="-119153" y="120968"/>
          <a:ext cx="794355" cy="55604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</a:t>
          </a:r>
          <a:endParaRPr lang="en-ID" sz="1600" kern="1200" dirty="0"/>
        </a:p>
      </dsp:txBody>
      <dsp:txXfrm rot="-5400000">
        <a:off x="1" y="279838"/>
        <a:ext cx="556048" cy="238307"/>
      </dsp:txXfrm>
    </dsp:sp>
    <dsp:sp modelId="{BE7A3C40-A48F-49E5-BB60-8043C1FE634F}">
      <dsp:nvSpPr>
        <dsp:cNvPr id="0" name=""/>
        <dsp:cNvSpPr/>
      </dsp:nvSpPr>
      <dsp:spPr>
        <a:xfrm rot="5400000">
          <a:off x="3593995" y="-3036132"/>
          <a:ext cx="516330" cy="6592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600" kern="1200" dirty="0"/>
            <a:t>Barang berwujud murni (pure tangible goods)</a:t>
          </a:r>
          <a:endParaRPr lang="en-ID" sz="1600" kern="1200" dirty="0"/>
        </a:p>
      </dsp:txBody>
      <dsp:txXfrm rot="-5400000">
        <a:off x="556048" y="27020"/>
        <a:ext cx="6567020" cy="465920"/>
      </dsp:txXfrm>
    </dsp:sp>
    <dsp:sp modelId="{99991B9C-FD7F-4B85-A48B-6B5FE2EF36EA}">
      <dsp:nvSpPr>
        <dsp:cNvPr id="0" name=""/>
        <dsp:cNvSpPr/>
      </dsp:nvSpPr>
      <dsp:spPr>
        <a:xfrm rot="5400000">
          <a:off x="-119153" y="793304"/>
          <a:ext cx="794355" cy="55604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</a:t>
          </a:r>
          <a:endParaRPr lang="en-ID" sz="1600" kern="1200" dirty="0"/>
        </a:p>
      </dsp:txBody>
      <dsp:txXfrm rot="-5400000">
        <a:off x="1" y="952174"/>
        <a:ext cx="556048" cy="238307"/>
      </dsp:txXfrm>
    </dsp:sp>
    <dsp:sp modelId="{C9818290-4234-4436-9A15-CF0C582771C6}">
      <dsp:nvSpPr>
        <dsp:cNvPr id="0" name=""/>
        <dsp:cNvSpPr/>
      </dsp:nvSpPr>
      <dsp:spPr>
        <a:xfrm rot="5400000">
          <a:off x="3593995" y="-2363796"/>
          <a:ext cx="516330" cy="6592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600" kern="1200" dirty="0"/>
            <a:t>Barang berwujud yang disertai jasa (tangible</a:t>
          </a:r>
          <a:r>
            <a:rPr lang="en-US" sz="1600" kern="1200" dirty="0"/>
            <a:t> </a:t>
          </a:r>
          <a:r>
            <a:rPr lang="id-ID" sz="1600" kern="1200" dirty="0"/>
            <a:t>goods with accompanying services).</a:t>
          </a:r>
          <a:endParaRPr lang="en-ID" sz="1600" kern="1200" dirty="0"/>
        </a:p>
      </dsp:txBody>
      <dsp:txXfrm rot="-5400000">
        <a:off x="556048" y="699356"/>
        <a:ext cx="6567020" cy="465920"/>
      </dsp:txXfrm>
    </dsp:sp>
    <dsp:sp modelId="{D1323250-645B-481D-A6FA-7F9422725D4A}">
      <dsp:nvSpPr>
        <dsp:cNvPr id="0" name=""/>
        <dsp:cNvSpPr/>
      </dsp:nvSpPr>
      <dsp:spPr>
        <a:xfrm rot="5400000">
          <a:off x="-119153" y="1465640"/>
          <a:ext cx="794355" cy="55604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</a:t>
          </a:r>
          <a:endParaRPr lang="en-ID" sz="1600" kern="1200" dirty="0"/>
        </a:p>
      </dsp:txBody>
      <dsp:txXfrm rot="-5400000">
        <a:off x="1" y="1624510"/>
        <a:ext cx="556048" cy="238307"/>
      </dsp:txXfrm>
    </dsp:sp>
    <dsp:sp modelId="{E55C890A-0632-4D99-A7FC-29A927F9F612}">
      <dsp:nvSpPr>
        <dsp:cNvPr id="0" name=""/>
        <dsp:cNvSpPr/>
      </dsp:nvSpPr>
      <dsp:spPr>
        <a:xfrm rot="5400000">
          <a:off x="3593995" y="-1691459"/>
          <a:ext cx="516330" cy="6592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600" kern="1200" dirty="0"/>
            <a:t>Campuran (hybrid)</a:t>
          </a:r>
          <a:endParaRPr lang="en-ID" sz="1600" kern="1200" dirty="0"/>
        </a:p>
      </dsp:txBody>
      <dsp:txXfrm rot="-5400000">
        <a:off x="556048" y="1371693"/>
        <a:ext cx="6567020" cy="465920"/>
      </dsp:txXfrm>
    </dsp:sp>
    <dsp:sp modelId="{77CEDC6F-69CE-4332-80D3-8E88DFBCE483}">
      <dsp:nvSpPr>
        <dsp:cNvPr id="0" name=""/>
        <dsp:cNvSpPr/>
      </dsp:nvSpPr>
      <dsp:spPr>
        <a:xfrm rot="5400000">
          <a:off x="-119153" y="2137976"/>
          <a:ext cx="794355" cy="55604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4</a:t>
          </a:r>
          <a:endParaRPr lang="en-ID" sz="1600" kern="1200" dirty="0"/>
        </a:p>
      </dsp:txBody>
      <dsp:txXfrm rot="-5400000">
        <a:off x="1" y="2296846"/>
        <a:ext cx="556048" cy="238307"/>
      </dsp:txXfrm>
    </dsp:sp>
    <dsp:sp modelId="{AF1E70B6-366D-40F9-906A-E6C28DF5D38A}">
      <dsp:nvSpPr>
        <dsp:cNvPr id="0" name=""/>
        <dsp:cNvSpPr/>
      </dsp:nvSpPr>
      <dsp:spPr>
        <a:xfrm rot="5400000">
          <a:off x="3593995" y="-1019123"/>
          <a:ext cx="516330" cy="6592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600" kern="1200" dirty="0"/>
            <a:t>Jasa utama yang disertai barang dan jasa yang sangat kecil (major services with accompanying goods and service)</a:t>
          </a:r>
          <a:endParaRPr lang="en-ID" sz="1600" kern="1200" dirty="0"/>
        </a:p>
      </dsp:txBody>
      <dsp:txXfrm rot="-5400000">
        <a:off x="556048" y="2044029"/>
        <a:ext cx="6567020" cy="465920"/>
      </dsp:txXfrm>
    </dsp:sp>
    <dsp:sp modelId="{BA471047-1A2E-48B2-939C-16233641105D}">
      <dsp:nvSpPr>
        <dsp:cNvPr id="0" name=""/>
        <dsp:cNvSpPr/>
      </dsp:nvSpPr>
      <dsp:spPr>
        <a:xfrm rot="5400000">
          <a:off x="-119153" y="2810313"/>
          <a:ext cx="794355" cy="55604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5</a:t>
          </a:r>
          <a:endParaRPr lang="en-ID" sz="1600" kern="1200" dirty="0"/>
        </a:p>
      </dsp:txBody>
      <dsp:txXfrm rot="-5400000">
        <a:off x="1" y="2969183"/>
        <a:ext cx="556048" cy="238307"/>
      </dsp:txXfrm>
    </dsp:sp>
    <dsp:sp modelId="{31AC80A5-BE36-442E-A649-F3B895D86DB0}">
      <dsp:nvSpPr>
        <dsp:cNvPr id="0" name=""/>
        <dsp:cNvSpPr/>
      </dsp:nvSpPr>
      <dsp:spPr>
        <a:xfrm rot="5400000">
          <a:off x="3593995" y="-346787"/>
          <a:ext cx="516330" cy="6592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600" kern="1200" dirty="0"/>
            <a:t>Jasa murni (pure service)</a:t>
          </a:r>
          <a:endParaRPr lang="en-ID" sz="1600" kern="1200" dirty="0"/>
        </a:p>
      </dsp:txBody>
      <dsp:txXfrm rot="-5400000">
        <a:off x="556048" y="2716365"/>
        <a:ext cx="6567020" cy="465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90F90-6128-434D-B15F-C4E74B0B3530}">
      <dsp:nvSpPr>
        <dsp:cNvPr id="0" name=""/>
        <dsp:cNvSpPr/>
      </dsp:nvSpPr>
      <dsp:spPr>
        <a:xfrm>
          <a:off x="0" y="0"/>
          <a:ext cx="4933288" cy="573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b="1" kern="1200" dirty="0"/>
            <a:t>Perubahan Keterhubungan Pelanggan</a:t>
          </a:r>
          <a:endParaRPr lang="en-ID" sz="1500" kern="1200" dirty="0"/>
        </a:p>
      </dsp:txBody>
      <dsp:txXfrm>
        <a:off x="16784" y="16784"/>
        <a:ext cx="4266486" cy="539494"/>
      </dsp:txXfrm>
    </dsp:sp>
    <dsp:sp modelId="{02C479D9-B3D1-411F-B403-CF25F90235E7}">
      <dsp:nvSpPr>
        <dsp:cNvPr id="0" name=""/>
        <dsp:cNvSpPr/>
      </dsp:nvSpPr>
      <dsp:spPr>
        <a:xfrm>
          <a:off x="413162" y="677255"/>
          <a:ext cx="4933288" cy="573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b="1" kern="1200" dirty="0"/>
            <a:t>Pemberdayaan Pelanggan</a:t>
          </a:r>
          <a:r>
            <a:rPr lang="en-US" sz="1500" kern="1200" dirty="0"/>
            <a:t>. </a:t>
          </a:r>
          <a:endParaRPr lang="en-ID" sz="1500" kern="1200" dirty="0"/>
        </a:p>
      </dsp:txBody>
      <dsp:txXfrm>
        <a:off x="429946" y="694039"/>
        <a:ext cx="4114067" cy="539494"/>
      </dsp:txXfrm>
    </dsp:sp>
    <dsp:sp modelId="{8DD4BA5E-AB53-401A-9C11-CEA8D0BA3519}">
      <dsp:nvSpPr>
        <dsp:cNvPr id="0" name=""/>
        <dsp:cNvSpPr/>
      </dsp:nvSpPr>
      <dsp:spPr>
        <a:xfrm>
          <a:off x="820159" y="1354511"/>
          <a:ext cx="4933288" cy="573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b="1" kern="1200" dirty="0"/>
            <a:t>Costumer Coproduction</a:t>
          </a:r>
          <a:r>
            <a:rPr lang="en-US" sz="1500" b="1" kern="1200" dirty="0"/>
            <a:t>.</a:t>
          </a:r>
          <a:r>
            <a:rPr lang="en-US" sz="1500" kern="1200" dirty="0"/>
            <a:t> </a:t>
          </a:r>
          <a:endParaRPr lang="en-ID" sz="1500" kern="1200" dirty="0"/>
        </a:p>
      </dsp:txBody>
      <dsp:txXfrm>
        <a:off x="836943" y="1371295"/>
        <a:ext cx="4120233" cy="539494"/>
      </dsp:txXfrm>
    </dsp:sp>
    <dsp:sp modelId="{DCCD8545-73DD-4E5A-A6A0-032A35CB6158}">
      <dsp:nvSpPr>
        <dsp:cNvPr id="0" name=""/>
        <dsp:cNvSpPr/>
      </dsp:nvSpPr>
      <dsp:spPr>
        <a:xfrm>
          <a:off x="1233322" y="2031766"/>
          <a:ext cx="4933288" cy="573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+mj-lt"/>
            <a:buNone/>
          </a:pPr>
          <a:r>
            <a:rPr lang="id-ID" sz="1500" b="1" kern="1200" dirty="0"/>
            <a:t>Mendorong kemasyarakatan pelanggan di mana pelanggan membantu pelanggan.</a:t>
          </a:r>
          <a:endParaRPr lang="en-ID" sz="1500" b="1" kern="1200" dirty="0"/>
        </a:p>
      </dsp:txBody>
      <dsp:txXfrm>
        <a:off x="1250106" y="2048550"/>
        <a:ext cx="4114067" cy="539494"/>
      </dsp:txXfrm>
    </dsp:sp>
    <dsp:sp modelId="{8F852A27-4622-4BAC-915C-6DDCDE8B7BCE}">
      <dsp:nvSpPr>
        <dsp:cNvPr id="0" name=""/>
        <dsp:cNvSpPr/>
      </dsp:nvSpPr>
      <dsp:spPr>
        <a:xfrm>
          <a:off x="4560798" y="438913"/>
          <a:ext cx="372490" cy="37249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700" kern="1200"/>
        </a:p>
      </dsp:txBody>
      <dsp:txXfrm>
        <a:off x="4644608" y="438913"/>
        <a:ext cx="204870" cy="280299"/>
      </dsp:txXfrm>
    </dsp:sp>
    <dsp:sp modelId="{35F4A20F-C429-4666-AFA3-1CA9B26265B7}">
      <dsp:nvSpPr>
        <dsp:cNvPr id="0" name=""/>
        <dsp:cNvSpPr/>
      </dsp:nvSpPr>
      <dsp:spPr>
        <a:xfrm>
          <a:off x="4973961" y="1116169"/>
          <a:ext cx="372490" cy="37249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700" kern="1200"/>
        </a:p>
      </dsp:txBody>
      <dsp:txXfrm>
        <a:off x="5057771" y="1116169"/>
        <a:ext cx="204870" cy="280299"/>
      </dsp:txXfrm>
    </dsp:sp>
    <dsp:sp modelId="{EEF79FAF-C5D9-4545-ADCF-283928C958A1}">
      <dsp:nvSpPr>
        <dsp:cNvPr id="0" name=""/>
        <dsp:cNvSpPr/>
      </dsp:nvSpPr>
      <dsp:spPr>
        <a:xfrm>
          <a:off x="5380957" y="1793424"/>
          <a:ext cx="372490" cy="37249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700" kern="1200"/>
        </a:p>
      </dsp:txBody>
      <dsp:txXfrm>
        <a:off x="5464767" y="1793424"/>
        <a:ext cx="204870" cy="2802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C6632-4655-4769-94B2-B279B06C2A7D}">
      <dsp:nvSpPr>
        <dsp:cNvPr id="0" name=""/>
        <dsp:cNvSpPr/>
      </dsp:nvSpPr>
      <dsp:spPr>
        <a:xfrm>
          <a:off x="-3797549" y="-583275"/>
          <a:ext cx="4526291" cy="4526291"/>
        </a:xfrm>
        <a:prstGeom prst="blockArc">
          <a:avLst>
            <a:gd name="adj1" fmla="val 18900000"/>
            <a:gd name="adj2" fmla="val 2700000"/>
            <a:gd name="adj3" fmla="val 477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D08D3-3C21-4B60-84A1-8B94CA07B788}">
      <dsp:nvSpPr>
        <dsp:cNvPr id="0" name=""/>
        <dsp:cNvSpPr/>
      </dsp:nvSpPr>
      <dsp:spPr>
        <a:xfrm>
          <a:off x="272760" y="176923"/>
          <a:ext cx="7343934" cy="353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076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b="1" kern="1200" dirty="0"/>
            <a:t>Konsep Strategi</a:t>
          </a:r>
          <a:r>
            <a:rPr lang="en-US" sz="1900" b="1" kern="1200" dirty="0"/>
            <a:t>.</a:t>
          </a:r>
          <a:r>
            <a:rPr lang="en-US" sz="1900" kern="1200" dirty="0"/>
            <a:t> </a:t>
          </a:r>
          <a:endParaRPr lang="en-ID" sz="1900" kern="1200" dirty="0"/>
        </a:p>
      </dsp:txBody>
      <dsp:txXfrm>
        <a:off x="272760" y="176923"/>
        <a:ext cx="7343934" cy="353713"/>
      </dsp:txXfrm>
    </dsp:sp>
    <dsp:sp modelId="{56C2F7F8-A77F-485F-BD3D-5F008CC6A60D}">
      <dsp:nvSpPr>
        <dsp:cNvPr id="0" name=""/>
        <dsp:cNvSpPr/>
      </dsp:nvSpPr>
      <dsp:spPr>
        <a:xfrm>
          <a:off x="51689" y="132709"/>
          <a:ext cx="442141" cy="442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6B1A1B-0023-410C-8C7A-4876967EBC48}">
      <dsp:nvSpPr>
        <dsp:cNvPr id="0" name=""/>
        <dsp:cNvSpPr/>
      </dsp:nvSpPr>
      <dsp:spPr>
        <a:xfrm>
          <a:off x="563713" y="707427"/>
          <a:ext cx="7052980" cy="353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076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b="1" kern="1200" dirty="0"/>
            <a:t>Komitmen Top-Manajemen</a:t>
          </a:r>
          <a:r>
            <a:rPr lang="en-US" sz="1900" b="1" kern="1200" dirty="0"/>
            <a:t>. </a:t>
          </a:r>
          <a:endParaRPr lang="en-ID" sz="1900" kern="1200" dirty="0"/>
        </a:p>
      </dsp:txBody>
      <dsp:txXfrm>
        <a:off x="563713" y="707427"/>
        <a:ext cx="7052980" cy="353713"/>
      </dsp:txXfrm>
    </dsp:sp>
    <dsp:sp modelId="{E7D3478D-4B5F-485C-BCFD-B904F02AF9D3}">
      <dsp:nvSpPr>
        <dsp:cNvPr id="0" name=""/>
        <dsp:cNvSpPr/>
      </dsp:nvSpPr>
      <dsp:spPr>
        <a:xfrm>
          <a:off x="342642" y="663212"/>
          <a:ext cx="442141" cy="442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4E7165-36BF-4A05-9CE2-30E5D2760AF7}">
      <dsp:nvSpPr>
        <dsp:cNvPr id="0" name=""/>
        <dsp:cNvSpPr/>
      </dsp:nvSpPr>
      <dsp:spPr>
        <a:xfrm>
          <a:off x="696759" y="1237930"/>
          <a:ext cx="6919935" cy="353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076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b="1" kern="1200" dirty="0"/>
            <a:t>Standar tinggi</a:t>
          </a:r>
          <a:r>
            <a:rPr lang="en-US" sz="1900" b="1" kern="1200" dirty="0"/>
            <a:t>.</a:t>
          </a:r>
          <a:r>
            <a:rPr lang="en-US" sz="1900" kern="1200" dirty="0"/>
            <a:t> </a:t>
          </a:r>
          <a:endParaRPr lang="en-ID" sz="1900" kern="1200" dirty="0"/>
        </a:p>
      </dsp:txBody>
      <dsp:txXfrm>
        <a:off x="696759" y="1237930"/>
        <a:ext cx="6919935" cy="353713"/>
      </dsp:txXfrm>
    </dsp:sp>
    <dsp:sp modelId="{945EC550-52CE-44B6-86A1-3A3D6B08A777}">
      <dsp:nvSpPr>
        <dsp:cNvPr id="0" name=""/>
        <dsp:cNvSpPr/>
      </dsp:nvSpPr>
      <dsp:spPr>
        <a:xfrm>
          <a:off x="475688" y="1193715"/>
          <a:ext cx="442141" cy="442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DAB33C-B414-43E2-8E9E-F4A3CD0DC29F}">
      <dsp:nvSpPr>
        <dsp:cNvPr id="0" name=""/>
        <dsp:cNvSpPr/>
      </dsp:nvSpPr>
      <dsp:spPr>
        <a:xfrm>
          <a:off x="696759" y="1768097"/>
          <a:ext cx="6919935" cy="353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076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b="1" kern="1200" dirty="0"/>
            <a:t>Tingkatan Keuntunga</a:t>
          </a:r>
          <a:r>
            <a:rPr lang="en-US" sz="1900" b="1" kern="1200" dirty="0"/>
            <a:t>n.</a:t>
          </a:r>
        </a:p>
      </dsp:txBody>
      <dsp:txXfrm>
        <a:off x="696759" y="1768097"/>
        <a:ext cx="6919935" cy="353713"/>
      </dsp:txXfrm>
    </dsp:sp>
    <dsp:sp modelId="{C0DCB445-A044-4683-832E-3AAB493DBB87}">
      <dsp:nvSpPr>
        <dsp:cNvPr id="0" name=""/>
        <dsp:cNvSpPr/>
      </dsp:nvSpPr>
      <dsp:spPr>
        <a:xfrm>
          <a:off x="475688" y="1723883"/>
          <a:ext cx="442141" cy="442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B1464D-C759-439F-A11A-58E99B94FB67}">
      <dsp:nvSpPr>
        <dsp:cNvPr id="0" name=""/>
        <dsp:cNvSpPr/>
      </dsp:nvSpPr>
      <dsp:spPr>
        <a:xfrm>
          <a:off x="563713" y="2298600"/>
          <a:ext cx="7052980" cy="353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076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b="1" kern="1200" dirty="0"/>
            <a:t>Kinerja pelayanan</a:t>
          </a:r>
          <a:r>
            <a:rPr lang="en-US" sz="1900" kern="1200" dirty="0"/>
            <a:t>.</a:t>
          </a:r>
          <a:endParaRPr lang="en-US" sz="1900" b="1" kern="1200" dirty="0"/>
        </a:p>
      </dsp:txBody>
      <dsp:txXfrm>
        <a:off x="563713" y="2298600"/>
        <a:ext cx="7052980" cy="353713"/>
      </dsp:txXfrm>
    </dsp:sp>
    <dsp:sp modelId="{9FD3F25D-0A3E-4B8C-8E6A-D814A889D022}">
      <dsp:nvSpPr>
        <dsp:cNvPr id="0" name=""/>
        <dsp:cNvSpPr/>
      </dsp:nvSpPr>
      <dsp:spPr>
        <a:xfrm>
          <a:off x="342642" y="2254386"/>
          <a:ext cx="442141" cy="442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65E6FA-550E-4670-B2E6-5982EBEC2522}">
      <dsp:nvSpPr>
        <dsp:cNvPr id="0" name=""/>
        <dsp:cNvSpPr/>
      </dsp:nvSpPr>
      <dsp:spPr>
        <a:xfrm>
          <a:off x="272760" y="2829103"/>
          <a:ext cx="7343934" cy="353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076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b="1" kern="1200"/>
            <a:t>Keluhan Ketidakpuasan Pelanggan</a:t>
          </a:r>
          <a:r>
            <a:rPr lang="en-US" sz="1900" kern="1200"/>
            <a:t>. </a:t>
          </a:r>
          <a:endParaRPr lang="en-US" sz="1900" b="1" kern="1200" dirty="0"/>
        </a:p>
      </dsp:txBody>
      <dsp:txXfrm>
        <a:off x="272760" y="2829103"/>
        <a:ext cx="7343934" cy="353713"/>
      </dsp:txXfrm>
    </dsp:sp>
    <dsp:sp modelId="{0C932B3A-1E9A-4E57-A855-70599B010C5C}">
      <dsp:nvSpPr>
        <dsp:cNvPr id="0" name=""/>
        <dsp:cNvSpPr/>
      </dsp:nvSpPr>
      <dsp:spPr>
        <a:xfrm>
          <a:off x="51689" y="2784889"/>
          <a:ext cx="442141" cy="442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6B262-AD25-4044-A04F-E85E53837D07}">
      <dsp:nvSpPr>
        <dsp:cNvPr id="0" name=""/>
        <dsp:cNvSpPr/>
      </dsp:nvSpPr>
      <dsp:spPr>
        <a:xfrm>
          <a:off x="5357" y="635927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Times New Roman" panose="02020603050405020304" pitchFamily="18" charset="0"/>
            <a:buNone/>
          </a:pPr>
          <a:r>
            <a:rPr lang="id-ID" sz="1800" kern="1200" dirty="0"/>
            <a:t>Pemilihan unsur merek</a:t>
          </a:r>
          <a:endParaRPr lang="en-ID" sz="1800" kern="1200" dirty="0"/>
        </a:p>
      </dsp:txBody>
      <dsp:txXfrm>
        <a:off x="33499" y="664069"/>
        <a:ext cx="1545106" cy="904550"/>
      </dsp:txXfrm>
    </dsp:sp>
    <dsp:sp modelId="{4562D1EE-5E84-4CCB-B892-1E23762C8564}">
      <dsp:nvSpPr>
        <dsp:cNvPr id="0" name=""/>
        <dsp:cNvSpPr/>
      </dsp:nvSpPr>
      <dsp:spPr>
        <a:xfrm>
          <a:off x="1766887" y="917772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400" kern="1200"/>
        </a:p>
      </dsp:txBody>
      <dsp:txXfrm>
        <a:off x="1766887" y="997201"/>
        <a:ext cx="237646" cy="238286"/>
      </dsp:txXfrm>
    </dsp:sp>
    <dsp:sp modelId="{F5A52F2F-E11D-40DE-9ACE-F492C5CA8679}">
      <dsp:nvSpPr>
        <dsp:cNvPr id="0" name=""/>
        <dsp:cNvSpPr/>
      </dsp:nvSpPr>
      <dsp:spPr>
        <a:xfrm>
          <a:off x="2247304" y="635927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Times New Roman" panose="02020603050405020304" pitchFamily="18" charset="0"/>
            <a:buNone/>
          </a:pPr>
          <a:r>
            <a:rPr lang="id-ID" sz="1800" kern="1200" dirty="0"/>
            <a:t>Penetapan Dimensi Citra (image)</a:t>
          </a:r>
          <a:endParaRPr lang="en-ID" sz="1800" kern="1200" dirty="0"/>
        </a:p>
      </dsp:txBody>
      <dsp:txXfrm>
        <a:off x="2275446" y="664069"/>
        <a:ext cx="1545106" cy="904550"/>
      </dsp:txXfrm>
    </dsp:sp>
    <dsp:sp modelId="{A42B0F51-1701-477D-ABBF-ADA5D0686D48}">
      <dsp:nvSpPr>
        <dsp:cNvPr id="0" name=""/>
        <dsp:cNvSpPr/>
      </dsp:nvSpPr>
      <dsp:spPr>
        <a:xfrm>
          <a:off x="4008834" y="917772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400" kern="1200"/>
        </a:p>
      </dsp:txBody>
      <dsp:txXfrm>
        <a:off x="4008834" y="997201"/>
        <a:ext cx="237646" cy="238286"/>
      </dsp:txXfrm>
    </dsp:sp>
    <dsp:sp modelId="{383FDC75-F8B5-438C-8F96-F17F95A53BF5}">
      <dsp:nvSpPr>
        <dsp:cNvPr id="0" name=""/>
        <dsp:cNvSpPr/>
      </dsp:nvSpPr>
      <dsp:spPr>
        <a:xfrm>
          <a:off x="4489251" y="635927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/>
            <a:t>Perancangan Strategi Permerekan</a:t>
          </a:r>
          <a:endParaRPr lang="en-ID" sz="1800" kern="1200" dirty="0"/>
        </a:p>
      </dsp:txBody>
      <dsp:txXfrm>
        <a:off x="4517393" y="664069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9358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flipH="1">
            <a:off x="912725" y="0"/>
            <a:ext cx="8231275" cy="4331550"/>
            <a:chOff x="0" y="0"/>
            <a:chExt cx="8231275" cy="4331550"/>
          </a:xfrm>
        </p:grpSpPr>
        <p:pic>
          <p:nvPicPr>
            <p:cNvPr id="11" name="Google Shape;11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343487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oogle Shape;12;p2"/>
            <p:cNvGrpSpPr/>
            <p:nvPr/>
          </p:nvGrpSpPr>
          <p:grpSpPr>
            <a:xfrm>
              <a:off x="0" y="2747250"/>
              <a:ext cx="3429750" cy="896675"/>
              <a:chOff x="0" y="0"/>
              <a:chExt cx="3429750" cy="896675"/>
            </a:xfrm>
          </p:grpSpPr>
          <p:pic>
            <p:nvPicPr>
              <p:cNvPr id="13" name="Google Shape;1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685975" y="2061250"/>
              <a:ext cx="3429750" cy="896675"/>
              <a:chOff x="0" y="0"/>
              <a:chExt cx="3429750" cy="896675"/>
            </a:xfrm>
          </p:grpSpPr>
          <p:pic>
            <p:nvPicPr>
              <p:cNvPr id="16" name="Google Shape;1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0" y="1373625"/>
              <a:ext cx="3429750" cy="896675"/>
              <a:chOff x="0" y="0"/>
              <a:chExt cx="3429750" cy="896675"/>
            </a:xfrm>
          </p:grpSpPr>
          <p:pic>
            <p:nvPicPr>
              <p:cNvPr id="19" name="Google Shape;1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685975" y="687625"/>
              <a:ext cx="7545300" cy="896675"/>
              <a:chOff x="0" y="0"/>
              <a:chExt cx="7545300" cy="896675"/>
            </a:xfrm>
          </p:grpSpPr>
          <p:pic>
            <p:nvPicPr>
              <p:cNvPr id="22" name="Google Shape;2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2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Google Shape;2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6" name="Google Shape;26;p2"/>
            <p:cNvGrpSpPr/>
            <p:nvPr/>
          </p:nvGrpSpPr>
          <p:grpSpPr>
            <a:xfrm>
              <a:off x="0" y="0"/>
              <a:ext cx="7545300" cy="896675"/>
              <a:chOff x="0" y="0"/>
              <a:chExt cx="7545300" cy="896675"/>
            </a:xfrm>
          </p:grpSpPr>
          <p:pic>
            <p:nvPicPr>
              <p:cNvPr id="27" name="Google Shape;2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Google Shape;2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" name="Google Shape;3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2027622" y="1953315"/>
            <a:ext cx="50733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2" name="Google Shape;32;p2"/>
          <p:cNvGrpSpPr/>
          <p:nvPr/>
        </p:nvGrpSpPr>
        <p:grpSpPr>
          <a:xfrm flipH="1">
            <a:off x="0" y="3088098"/>
            <a:ext cx="4115725" cy="2270300"/>
            <a:chOff x="4115550" y="2061250"/>
            <a:chExt cx="4115725" cy="2270300"/>
          </a:xfrm>
        </p:grpSpPr>
        <p:grpSp>
          <p:nvGrpSpPr>
            <p:cNvPr id="33" name="Google Shape;33;p2"/>
            <p:cNvGrpSpPr/>
            <p:nvPr/>
          </p:nvGrpSpPr>
          <p:grpSpPr>
            <a:xfrm>
              <a:off x="4801525" y="3434875"/>
              <a:ext cx="3429750" cy="896675"/>
              <a:chOff x="4115550" y="0"/>
              <a:chExt cx="3429750" cy="896675"/>
            </a:xfrm>
          </p:grpSpPr>
          <p:pic>
            <p:nvPicPr>
              <p:cNvPr id="34" name="Google Shape;3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37" name="Google Shape;3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9" name="Google Shape;39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3"/>
          <p:cNvGrpSpPr/>
          <p:nvPr/>
        </p:nvGrpSpPr>
        <p:grpSpPr>
          <a:xfrm flipH="1">
            <a:off x="912725" y="0"/>
            <a:ext cx="8231275" cy="4331550"/>
            <a:chOff x="0" y="0"/>
            <a:chExt cx="8231275" cy="4331550"/>
          </a:xfrm>
        </p:grpSpPr>
        <p:pic>
          <p:nvPicPr>
            <p:cNvPr id="42" name="Google Shape;42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343487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" name="Google Shape;43;p3"/>
            <p:cNvGrpSpPr/>
            <p:nvPr/>
          </p:nvGrpSpPr>
          <p:grpSpPr>
            <a:xfrm>
              <a:off x="0" y="2747250"/>
              <a:ext cx="3429750" cy="896675"/>
              <a:chOff x="0" y="0"/>
              <a:chExt cx="3429750" cy="896675"/>
            </a:xfrm>
          </p:grpSpPr>
          <p:pic>
            <p:nvPicPr>
              <p:cNvPr id="44" name="Google Shape;4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" name="Google Shape;4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6" name="Google Shape;46;p3"/>
            <p:cNvGrpSpPr/>
            <p:nvPr/>
          </p:nvGrpSpPr>
          <p:grpSpPr>
            <a:xfrm>
              <a:off x="685975" y="2061250"/>
              <a:ext cx="3429750" cy="896675"/>
              <a:chOff x="0" y="0"/>
              <a:chExt cx="3429750" cy="896675"/>
            </a:xfrm>
          </p:grpSpPr>
          <p:pic>
            <p:nvPicPr>
              <p:cNvPr id="47" name="Google Shape;47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" name="Google Shape;4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9" name="Google Shape;49;p3"/>
            <p:cNvGrpSpPr/>
            <p:nvPr/>
          </p:nvGrpSpPr>
          <p:grpSpPr>
            <a:xfrm>
              <a:off x="0" y="1373625"/>
              <a:ext cx="3429750" cy="896675"/>
              <a:chOff x="0" y="0"/>
              <a:chExt cx="3429750" cy="896675"/>
            </a:xfrm>
          </p:grpSpPr>
          <p:pic>
            <p:nvPicPr>
              <p:cNvPr id="50" name="Google Shape;50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" name="Google Shape;5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" name="Google Shape;52;p3"/>
            <p:cNvGrpSpPr/>
            <p:nvPr/>
          </p:nvGrpSpPr>
          <p:grpSpPr>
            <a:xfrm>
              <a:off x="685975" y="687625"/>
              <a:ext cx="7545300" cy="896675"/>
              <a:chOff x="0" y="0"/>
              <a:chExt cx="7545300" cy="896675"/>
            </a:xfrm>
          </p:grpSpPr>
          <p:pic>
            <p:nvPicPr>
              <p:cNvPr id="53" name="Google Shape;53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" name="Google Shape;5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" name="Google Shape;5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" name="Google Shape;5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3"/>
            <p:cNvGrpSpPr/>
            <p:nvPr/>
          </p:nvGrpSpPr>
          <p:grpSpPr>
            <a:xfrm>
              <a:off x="0" y="0"/>
              <a:ext cx="7545300" cy="896675"/>
              <a:chOff x="0" y="0"/>
              <a:chExt cx="7545300" cy="896675"/>
            </a:xfrm>
          </p:grpSpPr>
          <p:pic>
            <p:nvPicPr>
              <p:cNvPr id="58" name="Google Shape;5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" name="Google Shape;5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" name="Google Shape;60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" name="Google Shape;6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2" name="Google Shape;62;p3"/>
          <p:cNvGrpSpPr/>
          <p:nvPr/>
        </p:nvGrpSpPr>
        <p:grpSpPr>
          <a:xfrm flipH="1">
            <a:off x="0" y="3088098"/>
            <a:ext cx="4115725" cy="2270300"/>
            <a:chOff x="4115550" y="2061250"/>
            <a:chExt cx="4115725" cy="2270300"/>
          </a:xfrm>
        </p:grpSpPr>
        <p:grpSp>
          <p:nvGrpSpPr>
            <p:cNvPr id="63" name="Google Shape;63;p3"/>
            <p:cNvGrpSpPr/>
            <p:nvPr/>
          </p:nvGrpSpPr>
          <p:grpSpPr>
            <a:xfrm>
              <a:off x="4801525" y="3434875"/>
              <a:ext cx="3429750" cy="896675"/>
              <a:chOff x="4115550" y="0"/>
              <a:chExt cx="3429750" cy="896675"/>
            </a:xfrm>
          </p:grpSpPr>
          <p:pic>
            <p:nvPicPr>
              <p:cNvPr id="64" name="Google Shape;6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" name="Google Shape;6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6" name="Google Shape;66;p3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67" name="Google Shape;67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8" name="Google Shape;6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9" name="Google Shape;69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" name="Google Shape;70;p3"/>
          <p:cNvSpPr txBox="1">
            <a:spLocks noGrp="1"/>
          </p:cNvSpPr>
          <p:nvPr>
            <p:ph type="ctrTitle"/>
          </p:nvPr>
        </p:nvSpPr>
        <p:spPr>
          <a:xfrm>
            <a:off x="2027625" y="1629397"/>
            <a:ext cx="50886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71" name="Google Shape;71;p3"/>
          <p:cNvSpPr txBox="1">
            <a:spLocks noGrp="1"/>
          </p:cNvSpPr>
          <p:nvPr>
            <p:ph type="subTitle" idx="1"/>
          </p:nvPr>
        </p:nvSpPr>
        <p:spPr>
          <a:xfrm>
            <a:off x="2027625" y="2886101"/>
            <a:ext cx="5088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5"/>
          <p:cNvGrpSpPr/>
          <p:nvPr/>
        </p:nvGrpSpPr>
        <p:grpSpPr>
          <a:xfrm flipH="1">
            <a:off x="4363774" y="-3213"/>
            <a:ext cx="4780226" cy="2116171"/>
            <a:chOff x="0" y="0"/>
            <a:chExt cx="5072935" cy="2245751"/>
          </a:xfrm>
        </p:grpSpPr>
        <p:pic>
          <p:nvPicPr>
            <p:cNvPr id="116" name="Google Shape;116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8" name="Google Shape;118;p5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119" name="Google Shape;11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" name="Google Shape;1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1" name="Google Shape;12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2" name="Google Shape;122;p5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123" name="Google Shape;1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4" name="Google Shape;12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5" name="Google Shape;12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6" name="Google Shape;1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7" name="Google Shape;127;p5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128" name="Google Shape;12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9" name="Google Shape;1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0" name="Google Shape;13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1" name="Google Shape;13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32" name="Google Shape;132;p5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133" name="Google Shape;133;p5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134" name="Google Shape;13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5" name="Google Shape;1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6" name="Google Shape;136;p5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137" name="Google Shape;13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8" name="Google Shape;1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9" name="Google Shape;139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776450" y="1524375"/>
            <a:ext cx="7591200" cy="293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❑"/>
              <a:defRPr/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6"/>
          <p:cNvGrpSpPr/>
          <p:nvPr/>
        </p:nvGrpSpPr>
        <p:grpSpPr>
          <a:xfrm flipH="1">
            <a:off x="4363774" y="-3213"/>
            <a:ext cx="4780226" cy="2116171"/>
            <a:chOff x="0" y="0"/>
            <a:chExt cx="5072935" cy="2245751"/>
          </a:xfrm>
        </p:grpSpPr>
        <p:pic>
          <p:nvPicPr>
            <p:cNvPr id="145" name="Google Shape;145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7" name="Google Shape;147;p6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148" name="Google Shape;148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9" name="Google Shape;149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0" name="Google Shape;150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1" name="Google Shape;151;p6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152" name="Google Shape;152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3" name="Google Shape;153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4" name="Google Shape;154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5" name="Google Shape;155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6" name="Google Shape;156;p6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157" name="Google Shape;157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8" name="Google Shape;158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9" name="Google Shape;159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0" name="Google Shape;160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61" name="Google Shape;161;p6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162" name="Google Shape;162;p6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163" name="Google Shape;163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4" name="Google Shape;164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5" name="Google Shape;165;p6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166" name="Google Shape;166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7" name="Google Shape;167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8" name="Google Shape;168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9" name="Google Shape;169;p6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6"/>
          <p:cNvSpPr txBox="1">
            <a:spLocks noGrp="1"/>
          </p:cNvSpPr>
          <p:nvPr>
            <p:ph type="body" idx="1"/>
          </p:nvPr>
        </p:nvSpPr>
        <p:spPr>
          <a:xfrm>
            <a:off x="776450" y="1524375"/>
            <a:ext cx="3587400" cy="307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❑"/>
              <a:defRPr/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>
            <a:endParaRPr/>
          </a:p>
        </p:txBody>
      </p:sp>
      <p:sp>
        <p:nvSpPr>
          <p:cNvPr id="171" name="Google Shape;171;p6"/>
          <p:cNvSpPr txBox="1">
            <a:spLocks noGrp="1"/>
          </p:cNvSpPr>
          <p:nvPr>
            <p:ph type="body" idx="2"/>
          </p:nvPr>
        </p:nvSpPr>
        <p:spPr>
          <a:xfrm>
            <a:off x="4780150" y="1524375"/>
            <a:ext cx="3587400" cy="307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❑"/>
              <a:defRPr/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>
            <a:endParaRPr/>
          </a:p>
        </p:txBody>
      </p:sp>
      <p:sp>
        <p:nvSpPr>
          <p:cNvPr id="172" name="Google Shape;172;p6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7"/>
          <p:cNvGrpSpPr/>
          <p:nvPr/>
        </p:nvGrpSpPr>
        <p:grpSpPr>
          <a:xfrm flipH="1">
            <a:off x="4363774" y="-3213"/>
            <a:ext cx="4780226" cy="2116171"/>
            <a:chOff x="0" y="0"/>
            <a:chExt cx="5072935" cy="2245751"/>
          </a:xfrm>
        </p:grpSpPr>
        <p:pic>
          <p:nvPicPr>
            <p:cNvPr id="175" name="Google Shape;175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7" name="Google Shape;177;p7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178" name="Google Shape;17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9" name="Google Shape;17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0" name="Google Shape;18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1" name="Google Shape;181;p7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182" name="Google Shape;18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3" name="Google Shape;18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4" name="Google Shape;18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5" name="Google Shape;18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6" name="Google Shape;186;p7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187" name="Google Shape;18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8" name="Google Shape;18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9" name="Google Shape;18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0" name="Google Shape;19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1" name="Google Shape;191;p7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192" name="Google Shape;192;p7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193" name="Google Shape;19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4" name="Google Shape;19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5" name="Google Shape;195;p7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196" name="Google Shape;19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7" name="Google Shape;19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98" name="Google Shape;198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" name="Google Shape;199;p7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7"/>
          <p:cNvSpPr txBox="1">
            <a:spLocks noGrp="1"/>
          </p:cNvSpPr>
          <p:nvPr>
            <p:ph type="body" idx="1"/>
          </p:nvPr>
        </p:nvSpPr>
        <p:spPr>
          <a:xfrm>
            <a:off x="776450" y="1524375"/>
            <a:ext cx="2327700" cy="307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❑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9pPr>
          </a:lstStyle>
          <a:p>
            <a:endParaRPr/>
          </a:p>
        </p:txBody>
      </p:sp>
      <p:sp>
        <p:nvSpPr>
          <p:cNvPr id="201" name="Google Shape;201;p7"/>
          <p:cNvSpPr txBox="1">
            <a:spLocks noGrp="1"/>
          </p:cNvSpPr>
          <p:nvPr>
            <p:ph type="body" idx="2"/>
          </p:nvPr>
        </p:nvSpPr>
        <p:spPr>
          <a:xfrm>
            <a:off x="3376062" y="1524375"/>
            <a:ext cx="2327700" cy="307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❑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9pPr>
          </a:lstStyle>
          <a:p>
            <a:endParaRPr/>
          </a:p>
        </p:txBody>
      </p:sp>
      <p:sp>
        <p:nvSpPr>
          <p:cNvPr id="202" name="Google Shape;202;p7"/>
          <p:cNvSpPr txBox="1">
            <a:spLocks noGrp="1"/>
          </p:cNvSpPr>
          <p:nvPr>
            <p:ph type="body" idx="3"/>
          </p:nvPr>
        </p:nvSpPr>
        <p:spPr>
          <a:xfrm>
            <a:off x="5975674" y="1524375"/>
            <a:ext cx="2327700" cy="307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❑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9pPr>
          </a:lstStyle>
          <a:p>
            <a:endParaRPr/>
          </a:p>
        </p:txBody>
      </p:sp>
      <p:sp>
        <p:nvSpPr>
          <p:cNvPr id="203" name="Google Shape;203;p7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8"/>
          <p:cNvGrpSpPr/>
          <p:nvPr/>
        </p:nvGrpSpPr>
        <p:grpSpPr>
          <a:xfrm flipH="1">
            <a:off x="4363774" y="-3213"/>
            <a:ext cx="4780226" cy="2116171"/>
            <a:chOff x="0" y="0"/>
            <a:chExt cx="5072935" cy="2245751"/>
          </a:xfrm>
        </p:grpSpPr>
        <p:pic>
          <p:nvPicPr>
            <p:cNvPr id="206" name="Google Shape;206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8" name="Google Shape;208;p8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209" name="Google Shape;209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0" name="Google Shape;210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1" name="Google Shape;21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2" name="Google Shape;212;p8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213" name="Google Shape;213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4" name="Google Shape;214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5" name="Google Shape;215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6" name="Google Shape;216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7" name="Google Shape;217;p8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218" name="Google Shape;218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9" name="Google Shape;219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0" name="Google Shape;220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1" name="Google Shape;22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22" name="Google Shape;222;p8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223" name="Google Shape;223;p8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224" name="Google Shape;224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5" name="Google Shape;225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6" name="Google Shape;226;p8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227" name="Google Shape;227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8" name="Google Shape;228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29" name="Google Shape;229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0" name="Google Shape;230;p8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8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emboss" type="blank">
  <p:cSld name="BLANK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2" name="Google Shape;262;p10"/>
          <p:cNvGrpSpPr/>
          <p:nvPr/>
        </p:nvGrpSpPr>
        <p:grpSpPr>
          <a:xfrm flipH="1">
            <a:off x="5714250" y="0"/>
            <a:ext cx="3429750" cy="3643925"/>
            <a:chOff x="0" y="0"/>
            <a:chExt cx="3429750" cy="3643925"/>
          </a:xfrm>
        </p:grpSpPr>
        <p:pic>
          <p:nvPicPr>
            <p:cNvPr id="263" name="Google Shape;263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2747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37362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68762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7" name="Google Shape;267;p10"/>
            <p:cNvGrpSpPr/>
            <p:nvPr/>
          </p:nvGrpSpPr>
          <p:grpSpPr>
            <a:xfrm>
              <a:off x="0" y="0"/>
              <a:ext cx="3429750" cy="896675"/>
              <a:chOff x="0" y="0"/>
              <a:chExt cx="3429750" cy="896675"/>
            </a:xfrm>
          </p:grpSpPr>
          <p:pic>
            <p:nvPicPr>
              <p:cNvPr id="268" name="Google Shape;268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9" name="Google Shape;269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70" name="Google Shape;270;p10"/>
          <p:cNvGrpSpPr/>
          <p:nvPr/>
        </p:nvGrpSpPr>
        <p:grpSpPr>
          <a:xfrm flipH="1">
            <a:off x="0" y="3095415"/>
            <a:ext cx="5487525" cy="2270300"/>
            <a:chOff x="2743750" y="2061250"/>
            <a:chExt cx="5487525" cy="2270300"/>
          </a:xfrm>
        </p:grpSpPr>
        <p:grpSp>
          <p:nvGrpSpPr>
            <p:cNvPr id="271" name="Google Shape;271;p10"/>
            <p:cNvGrpSpPr/>
            <p:nvPr/>
          </p:nvGrpSpPr>
          <p:grpSpPr>
            <a:xfrm>
              <a:off x="2743750" y="3434875"/>
              <a:ext cx="5487525" cy="896675"/>
              <a:chOff x="2057775" y="0"/>
              <a:chExt cx="5487525" cy="896675"/>
            </a:xfrm>
          </p:grpSpPr>
          <p:pic>
            <p:nvPicPr>
              <p:cNvPr id="272" name="Google Shape;272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3" name="Google Shape;273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4" name="Google Shape;274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5" name="Google Shape;275;p10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276" name="Google Shape;276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7" name="Google Shape;277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8" name="Google Shape;278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44000">
              <a:schemeClr val="lt2"/>
            </a:gs>
            <a:gs pos="72000">
              <a:schemeClr val="lt2"/>
            </a:gs>
            <a:gs pos="100000">
              <a:srgbClr val="D0D8E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6450" y="1524375"/>
            <a:ext cx="7591200" cy="29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2"/>
          <p:cNvSpPr txBox="1">
            <a:spLocks noGrp="1"/>
          </p:cNvSpPr>
          <p:nvPr>
            <p:ph type="ctrTitle"/>
          </p:nvPr>
        </p:nvSpPr>
        <p:spPr>
          <a:xfrm>
            <a:off x="2027621" y="1158949"/>
            <a:ext cx="5351373" cy="195416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BAB 10</a:t>
            </a:r>
            <a:b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MENDESAIN</a:t>
            </a:r>
            <a:r>
              <a:rPr lang="en-US" sz="3200" b="1" kern="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32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DAN</a:t>
            </a:r>
            <a:r>
              <a:rPr lang="id-ID" sz="3200" b="1" kern="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32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MENGELOLA</a:t>
            </a:r>
            <a:r>
              <a:rPr lang="id-ID" sz="3200" b="1" kern="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LAYANAN JASA</a:t>
            </a:r>
            <a:endParaRPr lang="en-ID" sz="28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7FF"/>
            </a:gs>
            <a:gs pos="62000">
              <a:srgbClr val="CCD4EB"/>
            </a:gs>
            <a:gs pos="100000">
              <a:schemeClr val="accent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5"/>
          <p:cNvSpPr txBox="1">
            <a:spLocks noGrp="1"/>
          </p:cNvSpPr>
          <p:nvPr>
            <p:ph type="title"/>
          </p:nvPr>
        </p:nvSpPr>
        <p:spPr>
          <a:xfrm>
            <a:off x="377729" y="711044"/>
            <a:ext cx="4029466" cy="70308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373380" algn="l">
              <a:spcBef>
                <a:spcPts val="5"/>
              </a:spcBef>
              <a:spcAft>
                <a:spcPts val="0"/>
              </a:spcAft>
            </a:pPr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Mencapai</a:t>
            </a:r>
            <a:r>
              <a:rPr lang="id-ID" sz="2400" b="1" kern="0" spc="-1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Kesuksesan</a:t>
            </a:r>
            <a:r>
              <a:rPr lang="id-ID" sz="2400" b="1" kern="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dalam</a:t>
            </a:r>
            <a:r>
              <a:rPr lang="id-ID" sz="2400" b="1" kern="0" spc="-2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Jasa</a:t>
            </a:r>
            <a:r>
              <a:rPr lang="id-ID" sz="2400" b="1" kern="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Pemasaran</a:t>
            </a:r>
            <a:endParaRPr lang="en-ID" sz="24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7" name="Google Shape;437;p25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10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CF2546-6972-8C92-A862-160C4BC50FA1}"/>
              </a:ext>
            </a:extLst>
          </p:cNvPr>
          <p:cNvSpPr txBox="1"/>
          <p:nvPr/>
        </p:nvSpPr>
        <p:spPr>
          <a:xfrm>
            <a:off x="637954" y="1633561"/>
            <a:ext cx="753848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Keunggulan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pemasaran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dengan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layanan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yang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membutuhkan</a:t>
            </a:r>
            <a:r>
              <a:rPr lang="id-ID" sz="1600" spc="-29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keunggulan</a:t>
            </a:r>
            <a:r>
              <a:rPr lang="id-ID" sz="160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dalam</a:t>
            </a:r>
            <a:r>
              <a:rPr lang="id-ID" sz="160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tiga</a:t>
            </a:r>
            <a:r>
              <a:rPr lang="id-ID" sz="1600" spc="-1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bidang: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eksternal,</a:t>
            </a:r>
            <a:r>
              <a:rPr lang="id-ID" sz="160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inernal</a:t>
            </a:r>
            <a:r>
              <a:rPr lang="id-ID" sz="160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dan</a:t>
            </a:r>
            <a:r>
              <a:rPr lang="id-ID" sz="160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pemasaran</a:t>
            </a:r>
            <a:r>
              <a:rPr lang="id-ID" sz="160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interaktif:</a:t>
            </a:r>
            <a:endParaRPr lang="en-ID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6200" lvl="0" indent="-342900" algn="just">
              <a:spcAft>
                <a:spcPts val="0"/>
              </a:spcAft>
              <a:buSzPts val="1200"/>
              <a:buFont typeface="+mj-lt"/>
              <a:buAutoNum type="alphaLcPeriod"/>
              <a:tabLst>
                <a:tab pos="630555" algn="l"/>
              </a:tabLst>
            </a:pP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Pemasaran eksternal menggambarkan pekerjaan biasa untuk menyiapkan,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menetapkan harga, mendistribusikan, dan mempromosikan jasa tersebut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kepada</a:t>
            </a:r>
            <a:r>
              <a:rPr lang="id-ID" sz="160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pelanggan.</a:t>
            </a:r>
            <a:endParaRPr lang="en-ID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4295" lvl="0" indent="-342900" algn="just">
              <a:spcAft>
                <a:spcPts val="0"/>
              </a:spcAft>
              <a:buSzPts val="1200"/>
              <a:buFont typeface="+mj-lt"/>
              <a:buAutoNum type="alphaLcPeriod"/>
              <a:tabLst>
                <a:tab pos="630555" algn="l"/>
              </a:tabLst>
            </a:pP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Pemasaran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internal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menggambarkan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pekerjaan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untuk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melatih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dan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memotivasi karyawannya untuk melayani pelanggan dengan baik.</a:t>
            </a:r>
            <a:endParaRPr lang="en-US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marR="74295" lvl="0" indent="-342900" algn="just">
              <a:spcAft>
                <a:spcPts val="0"/>
              </a:spcAft>
              <a:buSzPts val="1200"/>
              <a:buFont typeface="+mj-lt"/>
              <a:buAutoNum type="alphaLcPeriod"/>
              <a:tabLst>
                <a:tab pos="630555" algn="l"/>
              </a:tabLst>
            </a:pP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interaktif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menggambarkan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melayani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klien.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D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6"/>
          <p:cNvSpPr txBox="1">
            <a:spLocks noGrp="1"/>
          </p:cNvSpPr>
          <p:nvPr>
            <p:ph type="ctrTitle" idx="4294967295"/>
          </p:nvPr>
        </p:nvSpPr>
        <p:spPr>
          <a:xfrm>
            <a:off x="685800" y="1571146"/>
            <a:ext cx="636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Praktik</a:t>
            </a:r>
            <a:r>
              <a:rPr lang="id-ID" sz="2400" b="1" kern="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Terbaik</a:t>
            </a:r>
            <a:r>
              <a:rPr lang="id-ID" sz="2400" b="1" kern="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dari</a:t>
            </a:r>
            <a:r>
              <a:rPr lang="id-ID" sz="2400" b="1" kern="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Perusahaan</a:t>
            </a:r>
            <a:r>
              <a:rPr lang="id-ID" sz="2400" b="1" kern="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Layanan</a:t>
            </a:r>
            <a:r>
              <a:rPr lang="id-ID" sz="2400" b="1" kern="0" spc="-2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Tertinggi</a:t>
            </a:r>
            <a:r>
              <a:rPr lang="en-US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:</a:t>
            </a:r>
            <a:br>
              <a:rPr lang="en-ID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" sz="9000" dirty="0"/>
          </a:p>
        </p:txBody>
      </p:sp>
      <p:sp>
        <p:nvSpPr>
          <p:cNvPr id="450" name="Google Shape;450;p26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ADB6BE-9FC8-B37D-6DCA-A66FFDE99B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298493"/>
              </p:ext>
            </p:extLst>
          </p:nvPr>
        </p:nvGraphicFramePr>
        <p:xfrm>
          <a:off x="685800" y="1467291"/>
          <a:ext cx="7660758" cy="3359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8"/>
          <p:cNvSpPr txBox="1">
            <a:spLocks noGrp="1"/>
          </p:cNvSpPr>
          <p:nvPr>
            <p:ph type="title"/>
          </p:nvPr>
        </p:nvSpPr>
        <p:spPr>
          <a:xfrm>
            <a:off x="648858" y="360769"/>
            <a:ext cx="2806723" cy="67470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373380" algn="just">
              <a:spcBef>
                <a:spcPts val="1020"/>
              </a:spcBef>
            </a:pPr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Berinovasi</a:t>
            </a:r>
            <a:r>
              <a:rPr lang="id-ID" sz="2400" b="1" kern="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dengan</a:t>
            </a:r>
            <a:r>
              <a:rPr lang="id-ID" sz="2400" b="1" kern="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Layanan</a:t>
            </a:r>
            <a:endParaRPr lang="en-ID" sz="24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7" name="Google Shape;467;p28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81B973-FA2F-493A-41DC-7DF64AB03650}"/>
              </a:ext>
            </a:extLst>
          </p:cNvPr>
          <p:cNvSpPr txBox="1"/>
          <p:nvPr/>
        </p:nvSpPr>
        <p:spPr>
          <a:xfrm>
            <a:off x="903768" y="1180229"/>
            <a:ext cx="668787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Inovasi adalah hal penting dalam pelayanan seperti dalam industri apapun.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id-ID" sz="1400" spc="2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sisi</a:t>
            </a:r>
            <a:r>
              <a:rPr lang="id-ID" sz="1400" spc="3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lain,</a:t>
            </a:r>
            <a:r>
              <a:rPr lang="id-ID" sz="1400" spc="1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mempertimbangkan</a:t>
            </a:r>
            <a:r>
              <a:rPr lang="id-ID" sz="1400" spc="4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id-ID" sz="1400" spc="2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id-ID" sz="1400" spc="2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kategori</a:t>
            </a:r>
            <a:r>
              <a:rPr lang="id-ID" sz="1400" spc="3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layanan</a:t>
            </a:r>
            <a:r>
              <a:rPr lang="id-ID" sz="1400" spc="5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id-ID" sz="1400" spc="1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relatif baru muncul dalam beberapa kasus organisasi menciptakan yang solusi kreatif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id-ID" sz="140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kategori</a:t>
            </a:r>
            <a:r>
              <a:rPr lang="id-ID" sz="1400" spc="2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id-ID" sz="140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ada. </a:t>
            </a:r>
            <a:endParaRPr lang="en-US" sz="1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Selanjutnya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Marquis Jets melakukan inovasi dengan menggabungkan ide sederhana waktu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prabayar</a:t>
            </a:r>
            <a:r>
              <a:rPr lang="id-ID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terbesar</a:t>
            </a:r>
            <a:r>
              <a:rPr lang="id-ID" spc="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fraksional tanpa</a:t>
            </a:r>
            <a:r>
              <a:rPr lang="id-ID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komitmen jangka</a:t>
            </a:r>
            <a:r>
              <a:rPr lang="id-ID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panjang.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ID" dirty="0"/>
          </a:p>
        </p:txBody>
      </p:sp>
      <p:sp>
        <p:nvSpPr>
          <p:cNvPr id="4" name="Google Shape;466;p28">
            <a:extLst>
              <a:ext uri="{FF2B5EF4-FFF2-40B4-BE49-F238E27FC236}">
                <a16:creationId xmlns:a16="http://schemas.microsoft.com/office/drawing/2014/main" id="{BD12577B-070F-4061-B023-BD16216FBCE5}"/>
              </a:ext>
            </a:extLst>
          </p:cNvPr>
          <p:cNvSpPr txBox="1">
            <a:spLocks/>
          </p:cNvSpPr>
          <p:nvPr/>
        </p:nvSpPr>
        <p:spPr>
          <a:xfrm>
            <a:off x="2904597" y="2972785"/>
            <a:ext cx="3547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373380" algn="just">
              <a:lnSpc>
                <a:spcPct val="150000"/>
              </a:lnSpc>
              <a:spcBef>
                <a:spcPts val="1030"/>
              </a:spcBef>
            </a:pPr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Mengelola</a:t>
            </a:r>
            <a:r>
              <a:rPr lang="id-ID" sz="2400" b="1" kern="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Mutu</a:t>
            </a:r>
            <a:r>
              <a:rPr lang="id-ID" sz="2400" b="1" kern="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Jasa</a:t>
            </a:r>
            <a:endParaRPr lang="en-ID" sz="24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980860-3DF0-8751-267C-C91765443200}"/>
              </a:ext>
            </a:extLst>
          </p:cNvPr>
          <p:cNvSpPr txBox="1"/>
          <p:nvPr/>
        </p:nvSpPr>
        <p:spPr>
          <a:xfrm>
            <a:off x="3189768" y="349600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Mutu jasa suatu perusahaan dalam setiap pertemuan jasa. </a:t>
            </a:r>
            <a:endParaRPr lang="en-ID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9"/>
          <p:cNvSpPr txBox="1">
            <a:spLocks noGrp="1"/>
          </p:cNvSpPr>
          <p:nvPr>
            <p:ph type="title"/>
          </p:nvPr>
        </p:nvSpPr>
        <p:spPr>
          <a:xfrm>
            <a:off x="606329" y="267722"/>
            <a:ext cx="3587400" cy="77912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373380">
              <a:spcBef>
                <a:spcPts val="1025"/>
              </a:spcBef>
            </a:pPr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Mengelola</a:t>
            </a:r>
            <a:r>
              <a:rPr lang="id-ID" sz="2400" b="1" kern="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Harapan pelanggan</a:t>
            </a:r>
            <a:endParaRPr lang="en-ID" sz="24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8" name="Google Shape;508;p29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8E3D05-41C4-0629-8D23-58843685F157}"/>
              </a:ext>
            </a:extLst>
          </p:cNvPr>
          <p:cNvSpPr txBox="1"/>
          <p:nvPr/>
        </p:nvSpPr>
        <p:spPr>
          <a:xfrm>
            <a:off x="478465" y="1204286"/>
            <a:ext cx="7846897" cy="3065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5565" lvl="1" algn="just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ts val="1200"/>
              <a:tabLst>
                <a:tab pos="830580" algn="l"/>
              </a:tabLst>
            </a:pP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Pelanggan menciptakan harapan-harapan layanan dari pengalaman masa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lalu, cerita dari mulut ke mulut, dan iklan.</a:t>
            </a:r>
            <a:endParaRPr lang="en-US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75565" lvl="1" indent="-285750" algn="just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830580" algn="l"/>
              </a:tabLst>
            </a:pP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Kesenjangan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antara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harapan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konsumen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dan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persepsi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manajemen.</a:t>
            </a:r>
            <a:endParaRPr lang="en-ID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74295" lvl="1" indent="-285750" algn="just">
              <a:lnSpc>
                <a:spcPct val="150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830580" algn="l"/>
              </a:tabLst>
            </a:pP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Kesenjangan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antara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persepsi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manajemen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dan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spesifikasi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mutu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jasa.</a:t>
            </a:r>
            <a:endParaRPr lang="en-US" sz="1600" spc="-285" dirty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742950" marR="74295" lvl="1" indent="-285750" algn="just">
              <a:lnSpc>
                <a:spcPct val="150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830580" algn="l"/>
              </a:tabLst>
            </a:pP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Kesenjangan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antara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spesifikasi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mutu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jasa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dan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penyerahan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jasa.</a:t>
            </a:r>
            <a:endParaRPr lang="en-US" sz="1600" spc="-285" dirty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742950" marR="76835" lvl="1" indent="-285750" algn="just">
              <a:lnSpc>
                <a:spcPct val="150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830580" algn="l"/>
              </a:tabLst>
            </a:pP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Kesenjangan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antara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penyerahan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jasa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dan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komunikasi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eksternal.</a:t>
            </a:r>
            <a:endParaRPr lang="en-US" sz="1600" spc="5" dirty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742950" marR="74295" lvl="1" indent="-285750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830580" algn="l"/>
              </a:tabLst>
            </a:pP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Kesenjangan antara persepsi jasa dan jasa diharapkan yaitu konsumen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memiliki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persepsi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yang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keliru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tentang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mutu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jasa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tersebut.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endParaRPr lang="en-ID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7FF"/>
            </a:gs>
            <a:gs pos="62000">
              <a:srgbClr val="CCD4EB"/>
            </a:gs>
            <a:gs pos="100000">
              <a:schemeClr val="accent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1"/>
          <p:cNvSpPr txBox="1">
            <a:spLocks noGrp="1"/>
          </p:cNvSpPr>
          <p:nvPr>
            <p:ph type="body" idx="4294967295"/>
          </p:nvPr>
        </p:nvSpPr>
        <p:spPr>
          <a:xfrm>
            <a:off x="287078" y="172816"/>
            <a:ext cx="4784651" cy="177294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73380" algn="just">
              <a:lnSpc>
                <a:spcPct val="150000"/>
              </a:lnSpc>
            </a:pPr>
            <a:r>
              <a:rPr lang="id-ID" sz="1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Menggabungkan</a:t>
            </a:r>
            <a:r>
              <a:rPr lang="id-ID" sz="1400" b="1" kern="0" spc="-2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Self-Service</a:t>
            </a:r>
            <a:r>
              <a:rPr lang="id-ID" sz="1400" b="1" kern="0" spc="-2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Technologies</a:t>
            </a:r>
            <a:r>
              <a:rPr lang="id-ID" sz="1400" b="1" kern="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(SSTs)</a:t>
            </a:r>
            <a:endParaRPr lang="en-ID" sz="14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lnSpc>
                <a:spcPct val="100000"/>
              </a:lnSpc>
              <a:buNone/>
            </a:pPr>
            <a:r>
              <a:rPr lang="id-ID" sz="14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Self-Srvice Technologies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 teknologi yang memungkinkan pelanggan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memproduksi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sendiri,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terpisah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layanan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langsung.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Contoh dari SST adalah </a:t>
            </a:r>
            <a:r>
              <a:rPr lang="id-ID" sz="14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Automated Teller Machine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(ATM), </a:t>
            </a:r>
            <a:r>
              <a:rPr lang="id-ID" sz="14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 Bangking,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layanan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id-ID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d-ID" sz="18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200" dirty="0"/>
          </a:p>
        </p:txBody>
      </p:sp>
      <p:sp>
        <p:nvSpPr>
          <p:cNvPr id="541" name="Google Shape;541;p31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421AA6-9412-78F3-2909-2178592873D9}"/>
              </a:ext>
            </a:extLst>
          </p:cNvPr>
          <p:cNvSpPr txBox="1"/>
          <p:nvPr/>
        </p:nvSpPr>
        <p:spPr>
          <a:xfrm>
            <a:off x="1339702" y="1945758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59130" indent="-285750" algn="just">
              <a:buFont typeface="Wingdings" panose="05000000000000000000" pitchFamily="2" charset="2"/>
              <a:buChar char="q"/>
            </a:pPr>
            <a:r>
              <a:rPr lang="id-ID" sz="1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Mengelola</a:t>
            </a:r>
            <a:r>
              <a:rPr lang="id-ID" sz="1400" b="1" kern="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Merek</a:t>
            </a:r>
            <a:r>
              <a:rPr lang="id-ID" sz="1400" b="1" kern="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Jasa</a:t>
            </a:r>
            <a:endParaRPr lang="en-ID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3380" algn="just"/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Sejumlah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merek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kuat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dunia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keuangan (Citibank, American Express, JP Morgan, HSBC dan Goldman Sachs).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5B3914-80E2-A6DE-5A64-E53C5684FFAE}"/>
              </a:ext>
            </a:extLst>
          </p:cNvPr>
          <p:cNvSpPr txBox="1"/>
          <p:nvPr/>
        </p:nvSpPr>
        <p:spPr>
          <a:xfrm>
            <a:off x="3625702" y="3065414"/>
            <a:ext cx="4572000" cy="151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59130" indent="-285750" algn="just">
              <a:spcBef>
                <a:spcPts val="1025"/>
              </a:spcBef>
              <a:buFont typeface="Wingdings" panose="05000000000000000000" pitchFamily="2" charset="2"/>
              <a:buChar char="q"/>
            </a:pPr>
            <a:r>
              <a:rPr lang="id-ID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Mendiferensiasi</a:t>
            </a:r>
            <a:r>
              <a:rPr lang="id-ID" b="1" kern="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Jasa</a:t>
            </a:r>
            <a:endParaRPr lang="en-ID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3380" algn="just">
              <a:spcBef>
                <a:spcPts val="1025"/>
              </a:spcBef>
            </a:pP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pemasar jasa sering mengeluh karena sulit mendeferensiasi jasanya.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menganggap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layanan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homogen,</a:t>
            </a:r>
            <a:r>
              <a:rPr lang="id-ID" spc="30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pelanggan tersebut tidak terlalu peduli pada siapa penyedia jasanya dan sangat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peduli pada harga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7FF"/>
            </a:gs>
            <a:gs pos="62000">
              <a:srgbClr val="CCD4EB"/>
            </a:gs>
            <a:gs pos="100000">
              <a:schemeClr val="accent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3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565" name="Google Shape;565;p33"/>
          <p:cNvSpPr txBox="1">
            <a:spLocks noGrp="1"/>
          </p:cNvSpPr>
          <p:nvPr>
            <p:ph type="body" idx="4294967295"/>
          </p:nvPr>
        </p:nvSpPr>
        <p:spPr>
          <a:xfrm>
            <a:off x="372140" y="725708"/>
            <a:ext cx="5486400" cy="110309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73380" algn="just">
              <a:lnSpc>
                <a:spcPct val="100000"/>
              </a:lnSpc>
            </a:pPr>
            <a:r>
              <a:rPr lang="id-ID" sz="18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Menyusun</a:t>
            </a:r>
            <a:r>
              <a:rPr lang="id-ID" sz="1800" b="1" kern="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8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Strategi</a:t>
            </a:r>
            <a:r>
              <a:rPr lang="id-ID" sz="1800" b="1" kern="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8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Merek</a:t>
            </a:r>
            <a:r>
              <a:rPr lang="id-ID" sz="1800" b="1" kern="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8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Jasa</a:t>
            </a:r>
            <a:endParaRPr lang="en-ID" sz="18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3380" marR="78105" indent="0" algn="just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None/>
            </a:pPr>
            <a:r>
              <a:rPr lang="id-ID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Penyusunan</a:t>
            </a:r>
            <a:r>
              <a:rPr lang="id-ID" sz="12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merek</a:t>
            </a:r>
            <a:r>
              <a:rPr lang="id-ID" sz="12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jasa</a:t>
            </a:r>
            <a:r>
              <a:rPr lang="id-ID" sz="12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memerlukan</a:t>
            </a:r>
            <a:r>
              <a:rPr lang="id-ID" sz="12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perhatian</a:t>
            </a:r>
            <a:r>
              <a:rPr lang="id-ID" sz="12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khusus</a:t>
            </a:r>
            <a:r>
              <a:rPr lang="id-ID" sz="12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atas</a:t>
            </a:r>
            <a:r>
              <a:rPr lang="id-ID" sz="1200" spc="3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pemilihan</a:t>
            </a:r>
            <a:r>
              <a:rPr lang="id-ID" sz="12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unsur</a:t>
            </a:r>
            <a:r>
              <a:rPr lang="id-ID" sz="12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merek,</a:t>
            </a:r>
            <a:r>
              <a:rPr lang="id-ID" sz="12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penetapan</a:t>
            </a:r>
            <a:r>
              <a:rPr lang="id-ID" sz="12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dimensi</a:t>
            </a:r>
            <a:r>
              <a:rPr lang="id-ID" sz="12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citra</a:t>
            </a:r>
            <a:r>
              <a:rPr lang="id-ID" sz="12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(image),</a:t>
            </a:r>
            <a:r>
              <a:rPr lang="id-ID" sz="12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dan</a:t>
            </a:r>
            <a:r>
              <a:rPr lang="id-ID" sz="12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perancangan</a:t>
            </a:r>
            <a:r>
              <a:rPr lang="id-ID" sz="12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strategi</a:t>
            </a:r>
            <a:r>
              <a:rPr lang="id-ID" sz="12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permerekan.</a:t>
            </a:r>
            <a:endParaRPr lang="en-ID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2A5351-558D-FA52-F56F-530C350F09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5756476"/>
              </p:ext>
            </p:extLst>
          </p:nvPr>
        </p:nvGraphicFramePr>
        <p:xfrm>
          <a:off x="1205023" y="1828799"/>
          <a:ext cx="6096000" cy="223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5"/>
          <p:cNvSpPr txBox="1">
            <a:spLocks noGrp="1"/>
          </p:cNvSpPr>
          <p:nvPr>
            <p:ph type="title"/>
          </p:nvPr>
        </p:nvSpPr>
        <p:spPr>
          <a:xfrm>
            <a:off x="425576" y="211314"/>
            <a:ext cx="329582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373380"/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Mengelola</a:t>
            </a:r>
            <a:r>
              <a:rPr lang="id-ID" sz="2400" b="1" kern="0" spc="-1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Jasa</a:t>
            </a:r>
            <a:r>
              <a:rPr lang="id-ID" sz="2400" b="1" kern="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Didukung</a:t>
            </a:r>
            <a:r>
              <a:rPr lang="id-ID" sz="2400" b="1" kern="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Produk</a:t>
            </a:r>
            <a:endParaRPr lang="en-ID" sz="28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5" name="Google Shape;585;p35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191F92-874C-F9F6-8BEC-EDD14DA6D380}"/>
              </a:ext>
            </a:extLst>
          </p:cNvPr>
          <p:cNvSpPr txBox="1"/>
          <p:nvPr/>
        </p:nvSpPr>
        <p:spPr>
          <a:xfrm>
            <a:off x="754912" y="1244723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Pabrik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peralatan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(perkakas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kecil,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kantor,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traktor,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mainframes,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pesawat</a:t>
            </a:r>
            <a:r>
              <a:rPr lang="id-ID" sz="1400" spc="9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terbang)</a:t>
            </a:r>
            <a:r>
              <a:rPr lang="id-ID" sz="1400" spc="8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id-ID" sz="1400" spc="8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id-ID" sz="1400" spc="10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id-ID" sz="1400" spc="8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didukung</a:t>
            </a:r>
            <a:r>
              <a:rPr lang="id-ID" sz="1400" spc="8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endParaRPr lang="en-ID" dirty="0"/>
          </a:p>
        </p:txBody>
      </p:sp>
      <p:sp>
        <p:nvSpPr>
          <p:cNvPr id="6" name="Google Shape;583;p35">
            <a:extLst>
              <a:ext uri="{FF2B5EF4-FFF2-40B4-BE49-F238E27FC236}">
                <a16:creationId xmlns:a16="http://schemas.microsoft.com/office/drawing/2014/main" id="{48F7E231-9965-0AF2-69E5-B59436079807}"/>
              </a:ext>
            </a:extLst>
          </p:cNvPr>
          <p:cNvSpPr txBox="1">
            <a:spLocks/>
          </p:cNvSpPr>
          <p:nvPr/>
        </p:nvSpPr>
        <p:spPr>
          <a:xfrm>
            <a:off x="1382506" y="2159996"/>
            <a:ext cx="5549922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l">
              <a:lnSpc>
                <a:spcPct val="150000"/>
              </a:lnSpc>
              <a:spcBef>
                <a:spcPts val="15"/>
              </a:spcBef>
            </a:pPr>
            <a:r>
              <a:rPr lang="id-ID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3380"/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Mengidentifikasi</a:t>
            </a:r>
            <a:r>
              <a:rPr lang="id-ID" sz="2400" b="1" kern="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dan</a:t>
            </a:r>
            <a:r>
              <a:rPr lang="id-ID" sz="2400" b="1" kern="0" spc="-1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Memuaskan</a:t>
            </a:r>
            <a:r>
              <a:rPr lang="id-ID" sz="2400" b="1" kern="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Kebutuhan</a:t>
            </a:r>
            <a:r>
              <a:rPr lang="id-ID" sz="2400" b="1" kern="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Pelanggan</a:t>
            </a:r>
            <a:endParaRPr lang="en-ID" sz="24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9919AC2F-FE4D-5DCF-BB2F-2CC2DF3EF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843" y="3039880"/>
            <a:ext cx="637953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Pelanggan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memiliki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tiga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kekhawatiran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khusus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yakni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: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khawatir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keandalan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seringnya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kegagalan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khawatir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lamanya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kerusakan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mesin.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khawatir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pemeliaraan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id-ID" sz="1600" spc="-28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perbaikan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5"/>
          <p:cNvSpPr txBox="1">
            <a:spLocks noGrp="1"/>
          </p:cNvSpPr>
          <p:nvPr>
            <p:ph type="title"/>
          </p:nvPr>
        </p:nvSpPr>
        <p:spPr>
          <a:xfrm>
            <a:off x="468107" y="613418"/>
            <a:ext cx="271103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373380">
              <a:spcBef>
                <a:spcPts val="1095"/>
              </a:spcBef>
            </a:pPr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Strategi</a:t>
            </a:r>
            <a:r>
              <a:rPr lang="id-ID" sz="2400" b="1" kern="0" spc="-1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Jasa </a:t>
            </a:r>
            <a:br>
              <a:rPr lang="en-US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Purna-Jual</a:t>
            </a:r>
            <a:endParaRPr lang="en-ID" sz="24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5" name="Google Shape;585;p35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191F92-874C-F9F6-8BEC-EDD14DA6D380}"/>
              </a:ext>
            </a:extLst>
          </p:cNvPr>
          <p:cNvSpPr txBox="1"/>
          <p:nvPr/>
        </p:nvSpPr>
        <p:spPr>
          <a:xfrm>
            <a:off x="754912" y="1606230"/>
            <a:ext cx="72726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menyediakan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layanan,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sebagian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bergerak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id-ID" sz="16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id-ID" sz="160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ID" sz="1200" dirty="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9919AC2F-FE4D-5DCF-BB2F-2CC2DF3EF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912" y="2191005"/>
            <a:ext cx="7272668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Produsen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memulainya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menjalankandepartemen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suku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cadang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perbaikan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sendiri.</a:t>
            </a:r>
            <a:endParaRPr lang="en-US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Sejauh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pemasok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tunggal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suku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cadang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dibutuhkan,</a:t>
            </a:r>
            <a:r>
              <a:rPr lang="id-ID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id-ID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 mengenakan</a:t>
            </a:r>
            <a:r>
              <a:rPr lang="id-ID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harga</a:t>
            </a:r>
            <a:r>
              <a:rPr lang="id-ID" spc="1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id-ID" spc="-2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sangat mahal.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Lama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kelamaan,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produsen-produsen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mengalihkan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pemeliharaan dan perbaikan kepada distributor dan penjual resmi.</a:t>
            </a:r>
            <a:endParaRPr lang="en-US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Kemudian muncul perusahaan-perusahaan jasa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independen</a:t>
            </a:r>
            <a:r>
              <a:rPr lang="en-US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Pilihan layanan pelanggan semakin cepat dan ini menurunkan harga dan</a:t>
            </a:r>
            <a:r>
              <a:rPr lang="id-ID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laba layanan.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966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4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577" name="Google Shape;577;p34"/>
          <p:cNvSpPr txBox="1">
            <a:spLocks noGrp="1"/>
          </p:cNvSpPr>
          <p:nvPr>
            <p:ph type="ctrTitle" idx="4294967295"/>
          </p:nvPr>
        </p:nvSpPr>
        <p:spPr>
          <a:xfrm>
            <a:off x="1313736" y="1359328"/>
            <a:ext cx="4725000" cy="86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accent2"/>
                </a:solidFill>
              </a:rPr>
              <a:t>THANKS!</a:t>
            </a:r>
            <a:endParaRPr sz="7200" dirty="0">
              <a:solidFill>
                <a:schemeClr val="accent2"/>
              </a:solidFill>
            </a:endParaRPr>
          </a:p>
        </p:txBody>
      </p:sp>
      <p:sp>
        <p:nvSpPr>
          <p:cNvPr id="578" name="Google Shape;578;p34"/>
          <p:cNvSpPr txBox="1">
            <a:spLocks noGrp="1"/>
          </p:cNvSpPr>
          <p:nvPr>
            <p:ph type="subTitle" idx="4294967295"/>
          </p:nvPr>
        </p:nvSpPr>
        <p:spPr>
          <a:xfrm>
            <a:off x="1494969" y="2571750"/>
            <a:ext cx="4725000" cy="86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Any questions?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570941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2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Bab </a:t>
            </a:r>
            <a:r>
              <a:rPr lang="en-US" sz="2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Ini</a:t>
            </a:r>
            <a:r>
              <a:rPr lang="en-US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Disajikan</a:t>
            </a:r>
            <a:r>
              <a:rPr lang="en-US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Beberapa</a:t>
            </a:r>
            <a:r>
              <a:rPr lang="en-US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Materi</a:t>
            </a:r>
            <a:r>
              <a:rPr lang="en-US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Sebagai</a:t>
            </a:r>
            <a:r>
              <a:rPr lang="en-US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Berikut</a:t>
            </a:r>
            <a:r>
              <a:rPr lang="en-US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</a:t>
            </a:r>
            <a:endParaRPr lang="en-ID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0" name="Google Shape;320;p13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8CA1534-5A30-3A17-2C4E-EFB1DFE0B6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9074040"/>
              </p:ext>
            </p:extLst>
          </p:nvPr>
        </p:nvGraphicFramePr>
        <p:xfrm>
          <a:off x="-85062" y="1259500"/>
          <a:ext cx="7995685" cy="3299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"/>
          <p:cNvSpPr txBox="1">
            <a:spLocks noGrp="1"/>
          </p:cNvSpPr>
          <p:nvPr>
            <p:ph type="ctrTitle" idx="4294967295"/>
          </p:nvPr>
        </p:nvSpPr>
        <p:spPr>
          <a:xfrm>
            <a:off x="665150" y="573298"/>
            <a:ext cx="4725000" cy="6897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000" dirty="0" err="1">
                <a:solidFill>
                  <a:schemeClr val="accent2"/>
                </a:solidFill>
              </a:rPr>
              <a:t>Hakikat</a:t>
            </a:r>
            <a:r>
              <a:rPr lang="en-ID" sz="4000" dirty="0">
                <a:solidFill>
                  <a:schemeClr val="accent2"/>
                </a:solidFill>
              </a:rPr>
              <a:t> Jasa</a:t>
            </a:r>
          </a:p>
        </p:txBody>
      </p:sp>
      <p:sp>
        <p:nvSpPr>
          <p:cNvPr id="326" name="Google Shape;326;p14"/>
          <p:cNvSpPr txBox="1">
            <a:spLocks noGrp="1"/>
          </p:cNvSpPr>
          <p:nvPr>
            <p:ph type="subTitle" idx="4294967295"/>
          </p:nvPr>
        </p:nvSpPr>
        <p:spPr>
          <a:xfrm>
            <a:off x="665150" y="1367764"/>
            <a:ext cx="4725000" cy="290652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Biro statistik tenaga kerja melaporkan bahwa sektor penyedia jasa akan</a:t>
            </a:r>
            <a:r>
              <a:rPr lang="id-ID" sz="18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terus</a:t>
            </a:r>
            <a:r>
              <a:rPr lang="id-ID" sz="18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id-ID" sz="18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penghasil</a:t>
            </a:r>
            <a:r>
              <a:rPr lang="id-ID" sz="18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lapangan</a:t>
            </a:r>
            <a:r>
              <a:rPr lang="id-ID" sz="18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id-ID" sz="18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dominan</a:t>
            </a:r>
            <a:r>
              <a:rPr lang="id-ID" sz="18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id-ID" sz="18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ekonomi,</a:t>
            </a:r>
            <a:r>
              <a:rPr lang="id-ID" sz="18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menambah</a:t>
            </a:r>
            <a:r>
              <a:rPr lang="id-ID" sz="18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sekitar 14,6 juta pekerjaan pada tahun 2018, atau 96% dari peningkatan yang</a:t>
            </a:r>
            <a:r>
              <a:rPr lang="id-ID" sz="18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diharapkan dalam total lapangan kerja.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Hakikat bauran jasa juga memiliki implikasi pada bagaimana konsumen</a:t>
            </a:r>
            <a:r>
              <a:rPr lang="id-ID" sz="18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mengevaluasi</a:t>
            </a:r>
            <a:r>
              <a:rPr lang="id-ID" sz="18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mutu.</a:t>
            </a:r>
            <a:r>
              <a:rPr lang="id-ID" sz="18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b="1" dirty="0"/>
          </a:p>
        </p:txBody>
      </p:sp>
      <p:pic>
        <p:nvPicPr>
          <p:cNvPr id="327" name="Google Shape;327;p14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0373" y="688148"/>
            <a:ext cx="2055900" cy="2055900"/>
          </a:xfrm>
          <a:prstGeom prst="rect">
            <a:avLst/>
          </a:prstGeom>
          <a:noFill/>
          <a:ln>
            <a:noFill/>
          </a:ln>
          <a:effectLst>
            <a:outerShdw blurRad="171450" dist="57150" dir="5400000" algn="bl" rotWithShape="0">
              <a:schemeClr val="dk1">
                <a:alpha val="19000"/>
              </a:schemeClr>
            </a:outerShdw>
          </a:effectLst>
        </p:spPr>
      </p:pic>
      <p:sp>
        <p:nvSpPr>
          <p:cNvPr id="328" name="Google Shape;328;p14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5"/>
          <p:cNvSpPr txBox="1">
            <a:spLocks noGrp="1"/>
          </p:cNvSpPr>
          <p:nvPr>
            <p:ph type="ctrTitle"/>
          </p:nvPr>
        </p:nvSpPr>
        <p:spPr>
          <a:xfrm>
            <a:off x="794247" y="393405"/>
            <a:ext cx="5478961" cy="118021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2"/>
              </a:solidFill>
            </a:endParaRPr>
          </a:p>
          <a:p>
            <a:r>
              <a:rPr lang="id-ID" sz="36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KATEGORI</a:t>
            </a:r>
            <a:r>
              <a:rPr lang="id-ID" sz="3600" b="1" kern="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36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BAURAN</a:t>
            </a:r>
            <a:r>
              <a:rPr lang="id-ID" sz="3600" b="1" kern="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36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JASA</a:t>
            </a:r>
            <a:br>
              <a:rPr lang="en-ID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ID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CE29C5F-D1A8-1898-AEB8-9C4EAD16E4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9579830"/>
              </p:ext>
            </p:extLst>
          </p:nvPr>
        </p:nvGraphicFramePr>
        <p:xfrm>
          <a:off x="794247" y="1262765"/>
          <a:ext cx="7148274" cy="3487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7"/>
          <p:cNvSpPr txBox="1">
            <a:spLocks noGrp="1"/>
          </p:cNvSpPr>
          <p:nvPr>
            <p:ph type="title"/>
          </p:nvPr>
        </p:nvSpPr>
        <p:spPr>
          <a:xfrm>
            <a:off x="404311" y="413065"/>
            <a:ext cx="8048573" cy="54711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373380" marR="2868295" algn="ctr">
              <a:lnSpc>
                <a:spcPct val="150000"/>
              </a:lnSpc>
              <a:spcBef>
                <a:spcPts val="1045"/>
              </a:spcBef>
              <a:spcAft>
                <a:spcPts val="0"/>
              </a:spcAft>
            </a:pPr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Karakteristik</a:t>
            </a:r>
            <a:r>
              <a:rPr lang="id-ID" sz="2400" b="1" kern="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Jasa</a:t>
            </a:r>
            <a:r>
              <a:rPr lang="id-ID" sz="2400" b="1" kern="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Yang</a:t>
            </a:r>
            <a:r>
              <a:rPr lang="id-ID" sz="2400" b="1" kern="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Mencolok</a:t>
            </a:r>
            <a:endParaRPr lang="en-ID" sz="24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7" name="Google Shape;347;p17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Google Shape;372;p19">
            <a:extLst>
              <a:ext uri="{FF2B5EF4-FFF2-40B4-BE49-F238E27FC236}">
                <a16:creationId xmlns:a16="http://schemas.microsoft.com/office/drawing/2014/main" id="{51246BDA-894A-DECF-9CCE-A60F2BAA49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6229" y="960184"/>
            <a:ext cx="7596655" cy="396410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1270" lvl="0" indent="0" algn="just">
              <a:lnSpc>
                <a:spcPct val="100000"/>
              </a:lnSpc>
              <a:spcBef>
                <a:spcPts val="1045"/>
              </a:spcBef>
              <a:spcAft>
                <a:spcPts val="0"/>
              </a:spcAft>
              <a:buNone/>
            </a:pP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id-ID" sz="1400" spc="-2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berwujud</a:t>
            </a:r>
            <a:r>
              <a:rPr lang="id-ID" sz="1400" spc="-2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(intangibility)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Berbeda dari produk fisik jasa tidak dapat dilihat, dirasa, diraba,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didengar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dicium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dibeli.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b="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Suatu</a:t>
            </a:r>
            <a:r>
              <a:rPr lang="id-ID" sz="1400" b="0" kern="0" spc="-28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b="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bank</a:t>
            </a:r>
            <a:r>
              <a:rPr lang="id-ID" sz="1400" b="0" kern="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b="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dapat menggunakan</a:t>
            </a:r>
            <a:r>
              <a:rPr lang="id-ID" sz="1400" b="0" kern="0" spc="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b="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alat pemasaran:</a:t>
            </a:r>
            <a:endParaRPr lang="en-ID" sz="14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id-ID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id-ID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Orang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id-ID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Peralatan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id-ID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id-ID" sz="1400" b="1" spc="-1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endParaRPr lang="en-US" sz="1400" b="1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4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Simbol</a:t>
            </a:r>
            <a:r>
              <a:rPr lang="en-US" sz="14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400" b="1" dirty="0">
                <a:latin typeface="Cambria" panose="02040503050406030204" pitchFamily="18" charset="0"/>
                <a:cs typeface="Times New Roman" panose="02020603050405020304" pitchFamily="18" charset="0"/>
              </a:rPr>
              <a:t>Harga </a:t>
            </a:r>
          </a:p>
          <a:p>
            <a:pPr marL="101600" indent="0" algn="just">
              <a:lnSpc>
                <a:spcPct val="100000"/>
              </a:lnSpc>
              <a:buNone/>
            </a:pPr>
            <a:r>
              <a:rPr lang="id-ID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id-ID" sz="1400" b="1" spc="-2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terpisahkan</a:t>
            </a:r>
            <a:r>
              <a:rPr lang="id-ID" sz="1400" b="1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(inseparability)</a:t>
            </a:r>
            <a:r>
              <a:rPr lang="en-US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Biasanya jasa dihasilkan dan dikonsumsi secara bersamaan.</a:t>
            </a:r>
            <a:endParaRPr lang="en-US" sz="1400" b="1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indent="0" algn="just">
              <a:lnSpc>
                <a:spcPct val="100000"/>
              </a:lnSpc>
              <a:buNone/>
            </a:pPr>
            <a:r>
              <a:rPr lang="id-ID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Bervariasi</a:t>
            </a:r>
            <a:r>
              <a:rPr lang="id-ID" sz="1400" b="1" spc="-4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(variability)</a:t>
            </a:r>
            <a:r>
              <a:rPr lang="en-US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 bergantung pada siapa yang memberikannya serta kapan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US" sz="14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1600" indent="0" algn="just">
              <a:lnSpc>
                <a:spcPct val="100000"/>
              </a:lnSpc>
              <a:buNone/>
            </a:pPr>
            <a:r>
              <a:rPr lang="id-ID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id-ID" sz="1400" b="1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Rusak</a:t>
            </a:r>
            <a:r>
              <a:rPr lang="id-ID" sz="1400" b="1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(perishability).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id-ID" sz="1400" spc="53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  </a:t>
            </a:r>
            <a:r>
              <a:rPr lang="id-ID" sz="1400" spc="22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  </a:t>
            </a:r>
            <a:r>
              <a:rPr lang="id-ID" sz="1400" spc="23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disimpan.  </a:t>
            </a:r>
            <a:r>
              <a:rPr lang="id-ID" sz="1400" spc="24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  </a:t>
            </a:r>
            <a:r>
              <a:rPr lang="id-ID" sz="1400" spc="23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permintaan  </a:t>
            </a:r>
            <a:r>
              <a:rPr lang="id-ID" sz="1400" spc="22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berfluktuasi, perusahaan jasa menghadapi masalah yang rumit. Beberapa strategi untuk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keselarasan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permintaan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penawaran. </a:t>
            </a:r>
            <a:endParaRPr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9"/>
          <p:cNvSpPr txBox="1">
            <a:spLocks noGrp="1"/>
          </p:cNvSpPr>
          <p:nvPr>
            <p:ph type="body" idx="1"/>
          </p:nvPr>
        </p:nvSpPr>
        <p:spPr>
          <a:xfrm>
            <a:off x="542260" y="780095"/>
            <a:ext cx="4029740" cy="373874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marR="1270" lvl="0" indent="-17145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004570" algn="l"/>
              </a:tabLst>
            </a:pPr>
            <a:r>
              <a:rPr lang="id-ID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Pada</a:t>
            </a:r>
            <a:r>
              <a:rPr lang="id-ID" sz="1400" b="1" spc="-1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sisi</a:t>
            </a:r>
            <a:r>
              <a:rPr lang="id-ID" sz="1400" b="1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permintaan</a:t>
            </a:r>
            <a:endParaRPr lang="en-US" sz="1400" b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285750" marR="1270" lvl="0" indent="-2857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4570" algn="l"/>
              </a:tabLst>
            </a:pP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Penetapan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harga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yang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berbeda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akan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mengalihkan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sebagian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permintaan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dari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masa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sibuk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ke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masa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yang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kurang</a:t>
            </a:r>
            <a:r>
              <a:rPr lang="id-ID" sz="1400" spc="30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sibuk.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Contohnya:</a:t>
            </a:r>
            <a:r>
              <a:rPr lang="id-ID" sz="140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harga</a:t>
            </a:r>
            <a:r>
              <a:rPr lang="id-ID" sz="140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pertujukan</a:t>
            </a:r>
            <a:r>
              <a:rPr lang="id-ID" sz="140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film</a:t>
            </a:r>
            <a:r>
              <a:rPr lang="id-ID" sz="1400" spc="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yang</a:t>
            </a:r>
            <a:r>
              <a:rPr lang="id-ID" sz="1400" spc="-1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murah</a:t>
            </a:r>
            <a:r>
              <a:rPr lang="id-ID" sz="140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pada</a:t>
            </a:r>
            <a:r>
              <a:rPr lang="id-ID" sz="140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sore</a:t>
            </a:r>
            <a:r>
              <a:rPr lang="id-ID" sz="140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hari.</a:t>
            </a:r>
            <a:r>
              <a:rPr lang="en-ID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85750" marR="1270" lvl="0" indent="-2857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4570" algn="l"/>
              </a:tabLst>
            </a:pP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Permintaan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pada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masa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tidak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sibuk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dapat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dikembangkan.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Hotel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mengembangkan</a:t>
            </a:r>
            <a:r>
              <a:rPr lang="id-ID" sz="140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liburan</a:t>
            </a:r>
            <a:r>
              <a:rPr lang="id-ID" sz="1400" spc="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pendek pada</a:t>
            </a:r>
            <a:r>
              <a:rPr lang="id-ID" sz="140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akhir pekan.</a:t>
            </a:r>
            <a:endParaRPr lang="en-ID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1270" lvl="0" indent="-2857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4570" algn="l"/>
              </a:tabLst>
            </a:pP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Jasa komplementer dapat dikembangkan selama jam sibuk untuk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memberikan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alternatif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bagi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pelanggan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yang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menunggu</a:t>
            </a:r>
            <a:r>
              <a:rPr lang="id-ID" sz="1400" spc="3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seperti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ruang</a:t>
            </a:r>
            <a:r>
              <a:rPr lang="id-ID" sz="1400" spc="-2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minum di restoran.</a:t>
            </a:r>
            <a:endParaRPr lang="en-ID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1270" lvl="0" indent="-2857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4570" algn="l"/>
              </a:tabLst>
            </a:pP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Sistem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reservasi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merupakan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cara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untuk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mengelola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tingkat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permintaan.</a:t>
            </a:r>
            <a:endParaRPr lang="en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3" name="Google Shape;373;p19"/>
          <p:cNvSpPr txBox="1">
            <a:spLocks noGrp="1"/>
          </p:cNvSpPr>
          <p:nvPr>
            <p:ph type="title"/>
          </p:nvPr>
        </p:nvSpPr>
        <p:spPr>
          <a:xfrm>
            <a:off x="542260" y="143762"/>
            <a:ext cx="3587400" cy="39826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Next Slide !!!</a:t>
            </a:r>
            <a:endParaRPr dirty="0"/>
          </a:p>
        </p:txBody>
      </p:sp>
      <p:sp>
        <p:nvSpPr>
          <p:cNvPr id="374" name="Google Shape;374;p19"/>
          <p:cNvSpPr txBox="1">
            <a:spLocks noGrp="1"/>
          </p:cNvSpPr>
          <p:nvPr>
            <p:ph type="body" idx="2"/>
          </p:nvPr>
        </p:nvSpPr>
        <p:spPr>
          <a:xfrm>
            <a:off x="4780150" y="780094"/>
            <a:ext cx="3949250" cy="40577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2296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</a:pPr>
            <a:r>
              <a:rPr lang="id-ID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Pada</a:t>
            </a:r>
            <a:r>
              <a:rPr lang="id-ID" sz="1400" b="1" spc="-1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sisi</a:t>
            </a:r>
            <a:r>
              <a:rPr lang="id-ID" sz="1400" b="1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penawaran</a:t>
            </a:r>
            <a:endParaRPr lang="en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280795" algn="l"/>
              </a:tabLst>
            </a:pP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Karyawan</a:t>
            </a:r>
            <a:r>
              <a:rPr lang="id-ID" sz="140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paruh</a:t>
            </a:r>
            <a:r>
              <a:rPr lang="id-ID" sz="140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waktu</a:t>
            </a:r>
            <a:r>
              <a:rPr lang="id-ID" sz="140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untuk</a:t>
            </a:r>
            <a:r>
              <a:rPr lang="id-ID" sz="140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melayani</a:t>
            </a:r>
            <a:r>
              <a:rPr lang="id-ID" sz="140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permintaan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yang</a:t>
            </a:r>
            <a:r>
              <a:rPr lang="id-ID" sz="1400" spc="-2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sibuk</a:t>
            </a:r>
            <a:r>
              <a:rPr lang="en-ID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742950" lvl="1" indent="-285750" algn="just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280795" algn="l"/>
              </a:tabLst>
            </a:pP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Rutinitas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efisiensi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jam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sibuk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dapat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diperkenalkan.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Paramedis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membantu</a:t>
            </a:r>
            <a:r>
              <a:rPr lang="id-ID" sz="140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dokter selama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masa</a:t>
            </a:r>
            <a:r>
              <a:rPr lang="id-ID" sz="140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sibuk.</a:t>
            </a:r>
            <a:endParaRPr lang="en-ID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280795" algn="l"/>
              </a:tabLst>
            </a:pP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Peningkatan partisipasi konsumen misalnya memasukkan barang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belanjaannya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sendiri ke</a:t>
            </a:r>
            <a:r>
              <a:rPr lang="id-ID" sz="140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kantong.</a:t>
            </a:r>
            <a:endParaRPr lang="en-ID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280795" algn="l"/>
              </a:tabLst>
            </a:pP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Berbagai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jasa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dapat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dikembangkan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beberapa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rumah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sakit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yang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membeli</a:t>
            </a:r>
            <a:r>
              <a:rPr lang="id-ID" sz="140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peralatan medis secara</a:t>
            </a:r>
            <a:r>
              <a:rPr lang="id-ID" sz="140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bersama-sama.</a:t>
            </a:r>
            <a:endParaRPr lang="en-ID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280795" algn="l"/>
              </a:tabLst>
            </a:pP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Fasilitas untuk perluasan pada masa mendatang misalnya taman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hiburan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membeli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tanah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di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sekitarnya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untuk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pengembangan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di</a:t>
            </a:r>
            <a:r>
              <a:rPr lang="id-ID" sz="14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kemudian</a:t>
            </a:r>
            <a:r>
              <a:rPr lang="id-ID" sz="140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hari.</a:t>
            </a:r>
            <a:endParaRPr lang="en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5" name="Google Shape;375;p19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1"/>
          <p:cNvSpPr txBox="1">
            <a:spLocks noGrp="1"/>
          </p:cNvSpPr>
          <p:nvPr>
            <p:ph type="title"/>
          </p:nvPr>
        </p:nvSpPr>
        <p:spPr>
          <a:xfrm>
            <a:off x="361780" y="202018"/>
            <a:ext cx="3587400" cy="67470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id-ID" sz="200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id-ID" sz="200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id-ID" sz="200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id-ID" sz="200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endParaRPr sz="2000" dirty="0"/>
          </a:p>
        </p:txBody>
      </p:sp>
      <p:sp>
        <p:nvSpPr>
          <p:cNvPr id="390" name="Google Shape;390;p21"/>
          <p:cNvSpPr txBox="1">
            <a:spLocks noGrp="1"/>
          </p:cNvSpPr>
          <p:nvPr>
            <p:ph type="body" idx="1"/>
          </p:nvPr>
        </p:nvSpPr>
        <p:spPr>
          <a:xfrm>
            <a:off x="361780" y="1001452"/>
            <a:ext cx="4093262" cy="99746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90170" marR="76200" indent="367030" algn="just">
              <a:lnSpc>
                <a:spcPct val="100000"/>
              </a:lnSpc>
              <a:spcAft>
                <a:spcPts val="0"/>
              </a:spcAft>
            </a:pPr>
            <a:r>
              <a:rPr lang="id-ID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Beberapa</a:t>
            </a:r>
            <a:r>
              <a:rPr lang="id-ID" sz="18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pemasar</a:t>
            </a:r>
            <a:r>
              <a:rPr lang="id-ID" sz="180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paling</a:t>
            </a:r>
            <a:r>
              <a:rPr lang="id-ID" sz="1800" spc="-1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terampil sekarang</a:t>
            </a:r>
            <a:r>
              <a:rPr lang="id-ID" sz="180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adalah perusahaan jasa.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 ini pasti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id-ID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</a:t>
            </a:r>
            <a:r>
              <a:rPr lang="id-ID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</a:t>
            </a:r>
            <a:r>
              <a:rPr lang="en-US" sz="1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1" name="Google Shape;391;p21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392" name="Google Shape;39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0436" y="388160"/>
            <a:ext cx="2721075" cy="2822873"/>
          </a:xfrm>
          <a:prstGeom prst="rect">
            <a:avLst/>
          </a:prstGeom>
          <a:noFill/>
          <a:ln>
            <a:noFill/>
          </a:ln>
          <a:effectLst>
            <a:outerShdw blurRad="171450" dist="57150" dir="5400000" algn="bl" rotWithShape="0">
              <a:schemeClr val="dk1">
                <a:alpha val="19000"/>
              </a:schemeClr>
            </a:outerShdw>
          </a:effec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B76B2F3-2A0A-1546-6A45-6F8B34ED10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0327058"/>
              </p:ext>
            </p:extLst>
          </p:nvPr>
        </p:nvGraphicFramePr>
        <p:xfrm>
          <a:off x="361780" y="2118614"/>
          <a:ext cx="6166611" cy="2604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3"/>
          <p:cNvSpPr txBox="1">
            <a:spLocks noGrp="1"/>
          </p:cNvSpPr>
          <p:nvPr>
            <p:ph type="title"/>
          </p:nvPr>
        </p:nvSpPr>
        <p:spPr>
          <a:xfrm>
            <a:off x="510635" y="377348"/>
            <a:ext cx="3933773" cy="56550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373380" algn="just">
              <a:spcBef>
                <a:spcPts val="1030"/>
              </a:spcBef>
              <a:spcAft>
                <a:spcPts val="0"/>
              </a:spcAft>
            </a:pPr>
            <a:r>
              <a:rPr lang="id-ID" sz="18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Empat</a:t>
            </a:r>
            <a:r>
              <a:rPr lang="id-ID" sz="1800" b="1" kern="0" spc="28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8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Kategoris Penyebab</a:t>
            </a:r>
            <a:r>
              <a:rPr lang="id-ID" sz="1800" b="1" kern="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8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Kegagalan Pelanggan:</a:t>
            </a:r>
            <a:endParaRPr lang="en-ID" sz="18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4" name="Google Shape;404;p23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05" name="Google Shape;405;p23"/>
          <p:cNvSpPr/>
          <p:nvPr/>
        </p:nvSpPr>
        <p:spPr>
          <a:xfrm>
            <a:off x="3265827" y="2577529"/>
            <a:ext cx="2870141" cy="11949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07" name="Google Shape;407;p23"/>
          <p:cNvGrpSpPr/>
          <p:nvPr/>
        </p:nvGrpSpPr>
        <p:grpSpPr>
          <a:xfrm>
            <a:off x="6428462" y="1354038"/>
            <a:ext cx="1635339" cy="3237560"/>
            <a:chOff x="5413943" y="1302416"/>
            <a:chExt cx="1584590" cy="1983106"/>
          </a:xfrm>
        </p:grpSpPr>
        <p:sp>
          <p:nvSpPr>
            <p:cNvPr id="408" name="Google Shape;408;p23"/>
            <p:cNvSpPr txBox="1"/>
            <p:nvPr/>
          </p:nvSpPr>
          <p:spPr>
            <a:xfrm rot="5400740">
              <a:off x="5561414" y="1848403"/>
              <a:ext cx="1919135" cy="955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R="79375" lvl="0" algn="just">
                <a:lnSpc>
                  <a:spcPct val="150000"/>
                </a:lnSpc>
                <a:spcAft>
                  <a:spcPts val="0"/>
                </a:spcAft>
                <a:buSzPts val="1200"/>
                <a:tabLst>
                  <a:tab pos="630555" algn="l"/>
                </a:tabLst>
              </a:pP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Merancang</a:t>
              </a:r>
              <a:r>
                <a:rPr lang="id-ID" sz="1800" spc="1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kembali</a:t>
              </a:r>
              <a:r>
                <a:rPr lang="id-ID" sz="1200" spc="2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proses</a:t>
              </a:r>
              <a:r>
                <a:rPr lang="id-ID" sz="1200" spc="15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dan</a:t>
              </a:r>
              <a:r>
                <a:rPr lang="id-ID" sz="1200" spc="15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mendefinisikan</a:t>
              </a:r>
              <a:r>
                <a:rPr lang="id-ID" sz="1200" spc="25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ulang</a:t>
              </a:r>
              <a:r>
                <a:rPr lang="id-ID" sz="1200" spc="295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peran</a:t>
              </a:r>
              <a:r>
                <a:rPr lang="id-ID" sz="1200" spc="15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pelanggan</a:t>
              </a:r>
              <a:r>
                <a:rPr lang="id-ID" sz="1200" spc="-285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untuk</a:t>
              </a:r>
              <a:r>
                <a:rPr lang="id-ID" sz="1200" spc="-5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menyederhanakan</a:t>
              </a:r>
              <a:r>
                <a:rPr lang="id-ID" sz="1200" spc="1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pemenuhan jasa.</a:t>
              </a:r>
              <a:endPara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09" name="Google Shape;409;p23"/>
            <p:cNvSpPr/>
            <p:nvPr/>
          </p:nvSpPr>
          <p:spPr>
            <a:xfrm rot="5400734">
              <a:off x="5022912" y="2320929"/>
              <a:ext cx="1405200" cy="152700"/>
            </a:xfrm>
            <a:prstGeom prst="rightArrow">
              <a:avLst>
                <a:gd name="adj1" fmla="val 25514"/>
                <a:gd name="adj2" fmla="val 6432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5413943" y="1302416"/>
              <a:ext cx="546702" cy="3377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212121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01</a:t>
              </a:r>
              <a:endParaRPr sz="12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grpSp>
        <p:nvGrpSpPr>
          <p:cNvPr id="411" name="Google Shape;411;p23"/>
          <p:cNvGrpSpPr/>
          <p:nvPr/>
        </p:nvGrpSpPr>
        <p:grpSpPr>
          <a:xfrm>
            <a:off x="2842686" y="4159248"/>
            <a:ext cx="4259627" cy="845832"/>
            <a:chOff x="3833398" y="3498309"/>
            <a:chExt cx="2140286" cy="845832"/>
          </a:xfrm>
        </p:grpSpPr>
        <p:sp>
          <p:nvSpPr>
            <p:cNvPr id="412" name="Google Shape;412;p23"/>
            <p:cNvSpPr txBox="1"/>
            <p:nvPr/>
          </p:nvSpPr>
          <p:spPr>
            <a:xfrm rot="738">
              <a:off x="3898381" y="3499198"/>
              <a:ext cx="1791765" cy="844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R="76200" lvl="0" algn="just">
                <a:lnSpc>
                  <a:spcPct val="150000"/>
                </a:lnSpc>
                <a:spcAft>
                  <a:spcPts val="0"/>
                </a:spcAft>
                <a:buSzPts val="1200"/>
                <a:tabLst>
                  <a:tab pos="630555" algn="l"/>
                </a:tabLst>
              </a:pP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Menerapkan</a:t>
              </a:r>
              <a:r>
                <a:rPr lang="id-ID" sz="1200" spc="5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teknologi</a:t>
              </a:r>
              <a:r>
                <a:rPr lang="id-ID" sz="1200" spc="7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yang</a:t>
              </a:r>
              <a:r>
                <a:rPr lang="id-ID" sz="1200" spc="4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tepat</a:t>
              </a:r>
              <a:r>
                <a:rPr lang="id-ID" sz="1200" spc="55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untuk</a:t>
              </a:r>
              <a:r>
                <a:rPr lang="id-ID" sz="1200" spc="55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membantu</a:t>
              </a:r>
              <a:r>
                <a:rPr lang="id-ID" sz="1200" spc="55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karyawan</a:t>
              </a:r>
              <a:r>
                <a:rPr lang="id-ID" sz="1200" spc="5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dan</a:t>
              </a:r>
              <a:r>
                <a:rPr lang="id-ID" sz="1200" spc="-285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pelanggan.</a:t>
              </a:r>
              <a:endPara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3" name="Google Shape;413;p23"/>
            <p:cNvSpPr/>
            <p:nvPr/>
          </p:nvSpPr>
          <p:spPr>
            <a:xfrm rot="21599266" flipH="1">
              <a:off x="3833398" y="3498309"/>
              <a:ext cx="1871886" cy="176846"/>
            </a:xfrm>
            <a:prstGeom prst="rightArrow">
              <a:avLst>
                <a:gd name="adj1" fmla="val 25514"/>
                <a:gd name="adj2" fmla="val 6432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5690192" y="3638919"/>
              <a:ext cx="283492" cy="5834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212121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02</a:t>
              </a:r>
              <a:endParaRPr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grpSp>
        <p:nvGrpSpPr>
          <p:cNvPr id="415" name="Google Shape;415;p23"/>
          <p:cNvGrpSpPr/>
          <p:nvPr/>
        </p:nvGrpSpPr>
        <p:grpSpPr>
          <a:xfrm>
            <a:off x="1391818" y="2171827"/>
            <a:ext cx="1424792" cy="2662042"/>
            <a:chOff x="3022394" y="1740509"/>
            <a:chExt cx="661231" cy="2206078"/>
          </a:xfrm>
        </p:grpSpPr>
        <p:sp>
          <p:nvSpPr>
            <p:cNvPr id="416" name="Google Shape;416;p23"/>
            <p:cNvSpPr txBox="1"/>
            <p:nvPr/>
          </p:nvSpPr>
          <p:spPr>
            <a:xfrm rot="16197755">
              <a:off x="2436626" y="2326648"/>
              <a:ext cx="1832767" cy="661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Menciptakan</a:t>
              </a:r>
              <a:r>
                <a:rPr lang="id-ID" sz="1200" spc="4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pelanggan</a:t>
              </a:r>
              <a:r>
                <a:rPr lang="id-ID" sz="1200" spc="95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berkinerja</a:t>
              </a:r>
              <a:r>
                <a:rPr lang="id-ID" sz="1200" spc="4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tinggi</a:t>
              </a:r>
              <a:r>
                <a:rPr lang="id-ID" sz="1200" spc="45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dengan</a:t>
              </a:r>
              <a:r>
                <a:rPr lang="id-ID" sz="1200" spc="6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meningkatkan</a:t>
              </a:r>
              <a:r>
                <a:rPr lang="id-ID" sz="1200" spc="4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kejelasan</a:t>
              </a:r>
              <a:r>
                <a:rPr lang="id-ID" sz="1200" spc="-285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peran,</a:t>
              </a:r>
              <a:r>
                <a:rPr lang="id-ID" sz="1200" spc="-5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memotivasi dan kemampuan pelanggan.</a:t>
              </a:r>
              <a:endParaRPr sz="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17" name="Google Shape;417;p23"/>
            <p:cNvSpPr/>
            <p:nvPr/>
          </p:nvSpPr>
          <p:spPr>
            <a:xfrm rot="5399266" flipH="1">
              <a:off x="2712011" y="2610605"/>
              <a:ext cx="1813572" cy="73380"/>
            </a:xfrm>
            <a:prstGeom prst="rightArrow">
              <a:avLst>
                <a:gd name="adj1" fmla="val 25514"/>
                <a:gd name="adj2" fmla="val 6432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3066217" y="3554094"/>
              <a:ext cx="235248" cy="3924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212121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03</a:t>
              </a:r>
              <a:endParaRPr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grpSp>
        <p:nvGrpSpPr>
          <p:cNvPr id="419" name="Google Shape;419;p23"/>
          <p:cNvGrpSpPr/>
          <p:nvPr/>
        </p:nvGrpSpPr>
        <p:grpSpPr>
          <a:xfrm>
            <a:off x="1363444" y="1188686"/>
            <a:ext cx="5024363" cy="1016818"/>
            <a:chOff x="3197668" y="900513"/>
            <a:chExt cx="2351666" cy="1016818"/>
          </a:xfrm>
        </p:grpSpPr>
        <p:sp>
          <p:nvSpPr>
            <p:cNvPr id="420" name="Google Shape;420;p23"/>
            <p:cNvSpPr txBox="1"/>
            <p:nvPr/>
          </p:nvSpPr>
          <p:spPr>
            <a:xfrm rot="745">
              <a:off x="3498361" y="900513"/>
              <a:ext cx="1933059" cy="802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R="78105" lvl="0" algn="just">
                <a:lnSpc>
                  <a:spcPct val="150000"/>
                </a:lnSpc>
                <a:spcAft>
                  <a:spcPts val="0"/>
                </a:spcAft>
                <a:buSzPts val="1200"/>
                <a:tabLst>
                  <a:tab pos="630555" algn="l"/>
                </a:tabLst>
              </a:pP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Mendorong</a:t>
              </a:r>
              <a:r>
                <a:rPr lang="id-ID" sz="1200" spc="1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kemasyarakatan</a:t>
              </a:r>
              <a:r>
                <a:rPr lang="id-ID" sz="1200" spc="11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pelanggan</a:t>
              </a:r>
              <a:r>
                <a:rPr lang="id-ID" sz="1200" spc="11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di</a:t>
              </a:r>
              <a:r>
                <a:rPr lang="id-ID" sz="1200" spc="115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mana</a:t>
              </a:r>
              <a:r>
                <a:rPr lang="id-ID" sz="1200" spc="105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pelanggan</a:t>
              </a:r>
              <a:r>
                <a:rPr lang="id-ID" sz="1200" spc="11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membantu</a:t>
              </a:r>
              <a:r>
                <a:rPr lang="id-ID" sz="1200" spc="-285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200" spc="-285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    </a:t>
              </a:r>
              <a:r>
                <a:rPr lang="id-ID" sz="1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pelanggan</a:t>
              </a:r>
              <a:r>
                <a:rPr lang="id-ID" sz="18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.</a:t>
              </a:r>
              <a:endPara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21" name="Google Shape;421;p23"/>
            <p:cNvSpPr/>
            <p:nvPr/>
          </p:nvSpPr>
          <p:spPr>
            <a:xfrm rot="734">
              <a:off x="3515954" y="1740617"/>
              <a:ext cx="2033380" cy="176714"/>
            </a:xfrm>
            <a:prstGeom prst="rightArrow">
              <a:avLst>
                <a:gd name="adj1" fmla="val 25514"/>
                <a:gd name="adj2" fmla="val 6432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3197668" y="1049238"/>
              <a:ext cx="300652" cy="4885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212121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04</a:t>
              </a:r>
              <a:endParaRPr sz="12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4"/>
          <p:cNvSpPr txBox="1">
            <a:spLocks noGrp="1"/>
          </p:cNvSpPr>
          <p:nvPr>
            <p:ph type="title"/>
          </p:nvPr>
        </p:nvSpPr>
        <p:spPr>
          <a:xfrm>
            <a:off x="1042262" y="935664"/>
            <a:ext cx="4199588" cy="65344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373380" algn="l">
              <a:spcBef>
                <a:spcPts val="1045"/>
              </a:spcBef>
              <a:spcAft>
                <a:spcPts val="0"/>
              </a:spcAft>
            </a:pPr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Memuaskan</a:t>
            </a:r>
            <a:r>
              <a:rPr lang="id-ID" sz="2400" b="1" kern="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Pekerja</a:t>
            </a:r>
            <a:r>
              <a:rPr lang="id-ID" sz="2400" b="1" kern="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Serta</a:t>
            </a:r>
            <a:r>
              <a:rPr lang="id-ID" sz="2400" b="1" kern="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Pelanggan</a:t>
            </a:r>
            <a:endParaRPr lang="en-ID" sz="24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9" name="Google Shape;429;p24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993805-CC6A-3361-859E-07E36D626EC2}"/>
              </a:ext>
            </a:extLst>
          </p:cNvPr>
          <p:cNvSpPr txBox="1"/>
          <p:nvPr/>
        </p:nvSpPr>
        <p:spPr>
          <a:xfrm>
            <a:off x="1360971" y="1913862"/>
            <a:ext cx="6592186" cy="1894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SzPts val="1200"/>
              <a:buFont typeface="+mj-lt"/>
              <a:buAutoNum type="arabicParenR"/>
              <a:tabLst>
                <a:tab pos="630555" algn="l"/>
              </a:tabLst>
            </a:pP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Memanjakan</a:t>
            </a:r>
            <a:r>
              <a:rPr lang="id-ID" sz="160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para</a:t>
            </a:r>
            <a:r>
              <a:rPr lang="id-ID" sz="1600" spc="-1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pelanggan.</a:t>
            </a:r>
            <a:endParaRPr lang="en-ID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200"/>
              <a:buFont typeface="+mj-lt"/>
              <a:buAutoNum type="arabicParenR"/>
              <a:tabLst>
                <a:tab pos="630555" algn="l"/>
              </a:tabLst>
            </a:pP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Secara</a:t>
            </a:r>
            <a:r>
              <a:rPr lang="id-ID" sz="1600" spc="-2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tepat</a:t>
            </a:r>
            <a:r>
              <a:rPr lang="id-ID" sz="160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membaca</a:t>
            </a:r>
            <a:r>
              <a:rPr lang="id-ID" sz="1600" spc="-1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kebutuhan</a:t>
            </a:r>
            <a:r>
              <a:rPr lang="id-ID" sz="160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pelanggan</a:t>
            </a:r>
            <a:endParaRPr lang="en-ID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200"/>
              <a:buFont typeface="+mj-lt"/>
              <a:buAutoNum type="arabicParenR"/>
              <a:tabLst>
                <a:tab pos="630555" algn="l"/>
                <a:tab pos="868680" algn="l"/>
                <a:tab pos="869315" algn="l"/>
              </a:tabLst>
            </a:pP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Mengembangkan</a:t>
            </a:r>
            <a:r>
              <a:rPr lang="id-ID" sz="1600" spc="-1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hubungan</a:t>
            </a:r>
            <a:r>
              <a:rPr lang="id-ID" sz="160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pribadi</a:t>
            </a:r>
            <a:r>
              <a:rPr lang="id-ID" sz="160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dengan</a:t>
            </a:r>
            <a:r>
              <a:rPr lang="id-ID" sz="1600" spc="-1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pelanggan</a:t>
            </a:r>
            <a:endParaRPr lang="en-ID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200"/>
              <a:buFont typeface="+mj-lt"/>
              <a:buAutoNum type="arabicParenR"/>
              <a:tabLst>
                <a:tab pos="630555" algn="l"/>
              </a:tabLst>
            </a:pP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Memberikan</a:t>
            </a:r>
            <a:r>
              <a:rPr lang="id-ID" sz="160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layanan</a:t>
            </a:r>
            <a:r>
              <a:rPr lang="id-ID" sz="160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berkualitas</a:t>
            </a:r>
            <a:r>
              <a:rPr lang="id-ID" sz="160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untu</a:t>
            </a:r>
            <a:r>
              <a:rPr lang="id-ID" sz="160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memecahkan</a:t>
            </a:r>
            <a:r>
              <a:rPr lang="id-ID" sz="160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masalah</a:t>
            </a:r>
            <a:r>
              <a:rPr lang="id-ID" sz="160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pelanggan.</a:t>
            </a:r>
            <a:endParaRPr lang="en-ID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olsce template">
  <a:themeElements>
    <a:clrScheme name="Custom 347">
      <a:dk1>
        <a:srgbClr val="252831"/>
      </a:dk1>
      <a:lt1>
        <a:srgbClr val="FFFFFF"/>
      </a:lt1>
      <a:dk2>
        <a:srgbClr val="68728D"/>
      </a:dk2>
      <a:lt2>
        <a:srgbClr val="E9EDF3"/>
      </a:lt2>
      <a:accent1>
        <a:srgbClr val="7D89AC"/>
      </a:accent1>
      <a:accent2>
        <a:srgbClr val="728CD8"/>
      </a:accent2>
      <a:accent3>
        <a:srgbClr val="72D8D8"/>
      </a:accent3>
      <a:accent4>
        <a:srgbClr val="B1D872"/>
      </a:accent4>
      <a:accent5>
        <a:srgbClr val="F8D067"/>
      </a:accent5>
      <a:accent6>
        <a:srgbClr val="BDC3D3"/>
      </a:accent6>
      <a:hlink>
        <a:srgbClr val="7D89A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1071</Words>
  <Application>Microsoft Office PowerPoint</Application>
  <PresentationFormat>On-screen Show (16:9)</PresentationFormat>
  <Paragraphs>132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Cambria</vt:lpstr>
      <vt:lpstr>Poppins</vt:lpstr>
      <vt:lpstr>Times New Roman</vt:lpstr>
      <vt:lpstr>Montserrat Medium</vt:lpstr>
      <vt:lpstr>Montserrat Light</vt:lpstr>
      <vt:lpstr>Montserrat</vt:lpstr>
      <vt:lpstr>Wingdings</vt:lpstr>
      <vt:lpstr>Arial</vt:lpstr>
      <vt:lpstr>Volsce template</vt:lpstr>
      <vt:lpstr>BAB 10 MENDESAIN DAN MENGELOLA LAYANAN JASA</vt:lpstr>
      <vt:lpstr>Dalam Bab Ini Disajikan Beberapa Materi Sebagai Berikut :</vt:lpstr>
      <vt:lpstr>Hakikat Jasa</vt:lpstr>
      <vt:lpstr> KATEGORI BAURAN JASA </vt:lpstr>
      <vt:lpstr>Karakteristik Jasa Yang Mencolok</vt:lpstr>
      <vt:lpstr>Next Slide !!!</vt:lpstr>
      <vt:lpstr>STRATEGI PEMASARAN UNTUK PERUSAHAAN JASA</vt:lpstr>
      <vt:lpstr>Empat Kategoris Penyebab Kegagalan Pelanggan:</vt:lpstr>
      <vt:lpstr>Memuaskan Pekerja Serta Pelanggan</vt:lpstr>
      <vt:lpstr>Mencapai Kesuksesan dalam Jasa Pemasaran</vt:lpstr>
      <vt:lpstr>Praktik Terbaik dari Perusahaan Layanan Tertinggi : </vt:lpstr>
      <vt:lpstr>Berinovasi dengan Layanan</vt:lpstr>
      <vt:lpstr>Mengelola Harapan pelanggan</vt:lpstr>
      <vt:lpstr>PowerPoint Presentation</vt:lpstr>
      <vt:lpstr>PowerPoint Presentation</vt:lpstr>
      <vt:lpstr>Mengelola Jasa Didukung Produk</vt:lpstr>
      <vt:lpstr>Strategi Jasa  Purna-Jual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10 MENDESAIN DAN MENGELOLA LAYANAN JASA</dc:title>
  <dc:creator>HP</dc:creator>
  <cp:lastModifiedBy>Acer</cp:lastModifiedBy>
  <cp:revision>3</cp:revision>
  <dcterms:modified xsi:type="dcterms:W3CDTF">2023-10-08T10:22:50Z</dcterms:modified>
</cp:coreProperties>
</file>