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340" r:id="rId5"/>
    <p:sldId id="263" r:id="rId6"/>
    <p:sldId id="341" r:id="rId7"/>
    <p:sldId id="283" r:id="rId8"/>
    <p:sldId id="269" r:id="rId9"/>
    <p:sldId id="366" r:id="rId10"/>
    <p:sldId id="368" r:id="rId11"/>
    <p:sldId id="367" r:id="rId12"/>
    <p:sldId id="370" r:id="rId13"/>
    <p:sldId id="259" r:id="rId14"/>
    <p:sldId id="264" r:id="rId15"/>
    <p:sldId id="261" r:id="rId16"/>
    <p:sldId id="262" r:id="rId17"/>
    <p:sldId id="282" r:id="rId18"/>
    <p:sldId id="266" r:id="rId19"/>
    <p:sldId id="281" r:id="rId20"/>
    <p:sldId id="280" r:id="rId21"/>
    <p:sldId id="279" r:id="rId22"/>
    <p:sldId id="360" r:id="rId23"/>
    <p:sldId id="335" r:id="rId24"/>
    <p:sldId id="336" r:id="rId25"/>
    <p:sldId id="337" r:id="rId26"/>
    <p:sldId id="338" r:id="rId27"/>
    <p:sldId id="287" r:id="rId28"/>
  </p:sldIdLst>
  <p:sldSz cx="9144000" cy="5143500"/>
  <p:notesSz cx="6858000" cy="9144000"/>
  <p:embeddedFontLst>
    <p:embeddedFont>
      <p:font typeface="Overpass Black"/>
      <p:bold r:id="rId32"/>
      <p:boldItalic r:id="rId33"/>
    </p:embeddedFont>
    <p:embeddedFont>
      <p:font typeface="Open Sans"/>
      <p:regular r:id="rId34"/>
    </p:embeddedFont>
    <p:embeddedFont>
      <p:font typeface="Open Sans SemiBold"/>
      <p:regular r:id="rId35"/>
      <p:bold r:id="rId36"/>
      <p:italic r:id="rId37"/>
    </p:embeddedFont>
    <p:embeddedFont>
      <p:font typeface="STSong" panose="02010600040101010101" charset="-122"/>
      <p:regular r:id="rId38"/>
    </p:embeddedFont>
    <p:embeddedFont>
      <p:font typeface="Open Sans ExtraBold"/>
      <p:bold r:id="rId39"/>
      <p:italic r:id="rId40"/>
    </p:embeddedFont>
    <p:embeddedFont>
      <p:font typeface="Candara" panose="020E0502030303020204" charset="0"/>
      <p:regular r:id="rId41"/>
      <p:bold r:id="rId42"/>
      <p:italic r:id="rId43"/>
      <p:boldItalic r:id="rId44"/>
    </p:embeddedFont>
    <p:embeddedFont>
      <p:font typeface="Calisto MT" panose="02040603050505030304" charset="0"/>
      <p:regular r:id="rId45"/>
      <p:bold r:id="rId46"/>
      <p:italic r:id="rId47"/>
      <p:boldItalic r:id="rId48"/>
    </p:embeddedFont>
    <p:embeddedFont>
      <p:font typeface="Ink Free" panose="03080402000500000000"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font" Target="fonts/font18.fntdata"/><Relationship Id="rId48" Type="http://schemas.openxmlformats.org/officeDocument/2006/relationships/font" Target="fonts/font17.fntdata"/><Relationship Id="rId47" Type="http://schemas.openxmlformats.org/officeDocument/2006/relationships/font" Target="fonts/font16.fntdata"/><Relationship Id="rId46" Type="http://schemas.openxmlformats.org/officeDocument/2006/relationships/font" Target="fonts/font15.fntdata"/><Relationship Id="rId45" Type="http://schemas.openxmlformats.org/officeDocument/2006/relationships/font" Target="fonts/font14.fntdata"/><Relationship Id="rId44" Type="http://schemas.openxmlformats.org/officeDocument/2006/relationships/font" Target="fonts/font13.fntdata"/><Relationship Id="rId43" Type="http://schemas.openxmlformats.org/officeDocument/2006/relationships/font" Target="fonts/font12.fntdata"/><Relationship Id="rId42" Type="http://schemas.openxmlformats.org/officeDocument/2006/relationships/font" Target="fonts/font11.fntdata"/><Relationship Id="rId41" Type="http://schemas.openxmlformats.org/officeDocument/2006/relationships/font" Target="fonts/font10.fntdata"/><Relationship Id="rId40" Type="http://schemas.openxmlformats.org/officeDocument/2006/relationships/font" Target="fonts/font9.fntdata"/><Relationship Id="rId4" Type="http://schemas.openxmlformats.org/officeDocument/2006/relationships/notesMaster" Target="notesMasters/notesMaster1.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21" name="Shape 2121"/>
        <p:cNvGrpSpPr/>
        <p:nvPr/>
      </p:nvGrpSpPr>
      <p:grpSpPr>
        <a:xfrm>
          <a:off x="0" y="0"/>
          <a:ext cx="0" cy="0"/>
          <a:chOff x="0" y="0"/>
          <a:chExt cx="0" cy="0"/>
        </a:xfrm>
      </p:grpSpPr>
      <p:sp>
        <p:nvSpPr>
          <p:cNvPr id="2122" name="Google Shape;2122;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1" name="Shape 2181"/>
        <p:cNvGrpSpPr/>
        <p:nvPr/>
      </p:nvGrpSpPr>
      <p:grpSpPr>
        <a:xfrm>
          <a:off x="0" y="0"/>
          <a:ext cx="0" cy="0"/>
          <a:chOff x="0" y="0"/>
          <a:chExt cx="0" cy="0"/>
        </a:xfrm>
      </p:grpSpPr>
      <p:sp>
        <p:nvSpPr>
          <p:cNvPr id="2182" name="Google Shape;2182;ga7274a1822_0_43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8" name="Shape 2188"/>
        <p:cNvGrpSpPr/>
        <p:nvPr/>
      </p:nvGrpSpPr>
      <p:grpSpPr>
        <a:xfrm>
          <a:off x="0" y="0"/>
          <a:ext cx="0" cy="0"/>
          <a:chOff x="0" y="0"/>
          <a:chExt cx="0" cy="0"/>
        </a:xfrm>
      </p:grpSpPr>
      <p:sp>
        <p:nvSpPr>
          <p:cNvPr id="2189" name="Google Shape;2189;ga7274a1822_0_55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a7274a1822_0_5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99" name="Shape 2799"/>
        <p:cNvGrpSpPr/>
        <p:nvPr/>
      </p:nvGrpSpPr>
      <p:grpSpPr>
        <a:xfrm>
          <a:off x="0" y="0"/>
          <a:ext cx="0" cy="0"/>
          <a:chOff x="0" y="0"/>
          <a:chExt cx="0" cy="0"/>
        </a:xfrm>
      </p:grpSpPr>
      <p:sp>
        <p:nvSpPr>
          <p:cNvPr id="2800" name="Google Shape;2800;ga9b21f1572_0_32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1" name="Google Shape;2801;ga9b21f1572_0_3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83" name="Shape 2283"/>
        <p:cNvGrpSpPr/>
        <p:nvPr/>
      </p:nvGrpSpPr>
      <p:grpSpPr>
        <a:xfrm>
          <a:off x="0" y="0"/>
          <a:ext cx="0" cy="0"/>
          <a:chOff x="0" y="0"/>
          <a:chExt cx="0" cy="0"/>
        </a:xfrm>
      </p:grpSpPr>
      <p:sp>
        <p:nvSpPr>
          <p:cNvPr id="2284" name="Google Shape;2284;ga8768f9383_0_3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a8768f9383_0_3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5" name="Shape 2715"/>
        <p:cNvGrpSpPr/>
        <p:nvPr/>
      </p:nvGrpSpPr>
      <p:grpSpPr>
        <a:xfrm>
          <a:off x="0" y="0"/>
          <a:ext cx="0" cy="0"/>
          <a:chOff x="0" y="0"/>
          <a:chExt cx="0" cy="0"/>
        </a:xfrm>
      </p:grpSpPr>
      <p:sp>
        <p:nvSpPr>
          <p:cNvPr id="2716" name="Google Shape;2716;gac2793e5b2_0_58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ac2793e5b2_0_58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0" name="Shape 2710"/>
        <p:cNvGrpSpPr/>
        <p:nvPr/>
      </p:nvGrpSpPr>
      <p:grpSpPr>
        <a:xfrm>
          <a:off x="0" y="0"/>
          <a:ext cx="0" cy="0"/>
          <a:chOff x="0" y="0"/>
          <a:chExt cx="0" cy="0"/>
        </a:xfrm>
      </p:grpSpPr>
      <p:sp>
        <p:nvSpPr>
          <p:cNvPr id="2711" name="Google Shape;2711;ga75a9251e8_1_44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a75a9251e8_1_44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88" name="Shape 2688"/>
        <p:cNvGrpSpPr/>
        <p:nvPr/>
      </p:nvGrpSpPr>
      <p:grpSpPr>
        <a:xfrm>
          <a:off x="0" y="0"/>
          <a:ext cx="0" cy="0"/>
          <a:chOff x="0" y="0"/>
          <a:chExt cx="0" cy="0"/>
        </a:xfrm>
      </p:grpSpPr>
      <p:sp>
        <p:nvSpPr>
          <p:cNvPr id="2689" name="Google Shape;2689;ga75a9251e8_1_32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0" name="Google Shape;2690;ga75a9251e8_1_3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0" name="Shape 2710"/>
        <p:cNvGrpSpPr/>
        <p:nvPr/>
      </p:nvGrpSpPr>
      <p:grpSpPr>
        <a:xfrm>
          <a:off x="0" y="0"/>
          <a:ext cx="0" cy="0"/>
          <a:chOff x="0" y="0"/>
          <a:chExt cx="0" cy="0"/>
        </a:xfrm>
      </p:grpSpPr>
      <p:sp>
        <p:nvSpPr>
          <p:cNvPr id="2711" name="Google Shape;2711;ga75a9251e8_1_44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a75a9251e8_1_44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1" name="Shape 2181"/>
        <p:cNvGrpSpPr/>
        <p:nvPr/>
      </p:nvGrpSpPr>
      <p:grpSpPr>
        <a:xfrm>
          <a:off x="0" y="0"/>
          <a:ext cx="0" cy="0"/>
          <a:chOff x="0" y="0"/>
          <a:chExt cx="0" cy="0"/>
        </a:xfrm>
      </p:grpSpPr>
      <p:sp>
        <p:nvSpPr>
          <p:cNvPr id="2182" name="Google Shape;2182;ga7274a1822_0_43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5" name="Shape 2805"/>
        <p:cNvGrpSpPr/>
        <p:nvPr/>
      </p:nvGrpSpPr>
      <p:grpSpPr>
        <a:xfrm>
          <a:off x="0" y="0"/>
          <a:ext cx="0" cy="0"/>
          <a:chOff x="0" y="0"/>
          <a:chExt cx="0" cy="0"/>
        </a:xfrm>
      </p:grpSpPr>
      <p:sp>
        <p:nvSpPr>
          <p:cNvPr id="2806" name="Google Shape;2806;gac2793e5b2_0_81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7" name="Google Shape;2807;gac2793e5b2_0_8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12" name="Shape 2212"/>
        <p:cNvGrpSpPr/>
        <p:nvPr/>
      </p:nvGrpSpPr>
      <p:grpSpPr>
        <a:xfrm>
          <a:off x="0" y="0"/>
          <a:ext cx="0" cy="0"/>
          <a:chOff x="0" y="0"/>
          <a:chExt cx="0" cy="0"/>
        </a:xfrm>
      </p:grpSpPr>
      <p:sp>
        <p:nvSpPr>
          <p:cNvPr id="2213" name="Google Shape;2213;ga7274a1822_0_56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a7274a1822_0_56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1" name="Shape 2181"/>
        <p:cNvGrpSpPr/>
        <p:nvPr/>
      </p:nvGrpSpPr>
      <p:grpSpPr>
        <a:xfrm>
          <a:off x="0" y="0"/>
          <a:ext cx="0" cy="0"/>
          <a:chOff x="0" y="0"/>
          <a:chExt cx="0" cy="0"/>
        </a:xfrm>
      </p:grpSpPr>
      <p:sp>
        <p:nvSpPr>
          <p:cNvPr id="2182" name="Google Shape;2182;ga7274a1822_0_43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34" name="Shape 3134"/>
        <p:cNvGrpSpPr/>
        <p:nvPr/>
      </p:nvGrpSpPr>
      <p:grpSpPr>
        <a:xfrm>
          <a:off x="0" y="0"/>
          <a:ext cx="0" cy="0"/>
          <a:chOff x="0" y="0"/>
          <a:chExt cx="0" cy="0"/>
        </a:xfrm>
      </p:grpSpPr>
      <p:sp>
        <p:nvSpPr>
          <p:cNvPr id="3135" name="Google Shape;3135;ga9b21f1572_0_61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6" name="Google Shape;3136;ga9b21f1572_0_6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12" name="Shape 2212"/>
        <p:cNvGrpSpPr/>
        <p:nvPr/>
      </p:nvGrpSpPr>
      <p:grpSpPr>
        <a:xfrm>
          <a:off x="0" y="0"/>
          <a:ext cx="0" cy="0"/>
          <a:chOff x="0" y="0"/>
          <a:chExt cx="0" cy="0"/>
        </a:xfrm>
      </p:grpSpPr>
      <p:sp>
        <p:nvSpPr>
          <p:cNvPr id="2213" name="Google Shape;2213;ga7274a1822_0_56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a7274a1822_0_56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5" name="Shape 2805"/>
        <p:cNvGrpSpPr/>
        <p:nvPr/>
      </p:nvGrpSpPr>
      <p:grpSpPr>
        <a:xfrm>
          <a:off x="0" y="0"/>
          <a:ext cx="0" cy="0"/>
          <a:chOff x="0" y="0"/>
          <a:chExt cx="0" cy="0"/>
        </a:xfrm>
      </p:grpSpPr>
      <p:sp>
        <p:nvSpPr>
          <p:cNvPr id="2806" name="Google Shape;2806;gac2793e5b2_0_81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7" name="Google Shape;2807;gac2793e5b2_0_8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91" name="Shape 2391"/>
        <p:cNvGrpSpPr/>
        <p:nvPr/>
      </p:nvGrpSpPr>
      <p:grpSpPr>
        <a:xfrm>
          <a:off x="0" y="0"/>
          <a:ext cx="0" cy="0"/>
          <a:chOff x="0" y="0"/>
          <a:chExt cx="0" cy="0"/>
        </a:xfrm>
      </p:grpSpPr>
      <p:sp>
        <p:nvSpPr>
          <p:cNvPr id="2392" name="Google Shape;2392;ga7274a1822_0_77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ga7274a1822_0_77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42" name="Shape 2242"/>
        <p:cNvGrpSpPr/>
        <p:nvPr/>
      </p:nvGrpSpPr>
      <p:grpSpPr>
        <a:xfrm>
          <a:off x="0" y="0"/>
          <a:ext cx="0" cy="0"/>
          <a:chOff x="0" y="0"/>
          <a:chExt cx="0" cy="0"/>
        </a:xfrm>
      </p:grpSpPr>
      <p:sp>
        <p:nvSpPr>
          <p:cNvPr id="2243" name="Google Shape;2243;ga7274a1822_0_69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1" name="Shape 2181"/>
        <p:cNvGrpSpPr/>
        <p:nvPr/>
      </p:nvGrpSpPr>
      <p:grpSpPr>
        <a:xfrm>
          <a:off x="0" y="0"/>
          <a:ext cx="0" cy="0"/>
          <a:chOff x="0" y="0"/>
          <a:chExt cx="0" cy="0"/>
        </a:xfrm>
      </p:grpSpPr>
      <p:sp>
        <p:nvSpPr>
          <p:cNvPr id="2182" name="Google Shape;2182;ga7274a1822_0_43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6" name="Shape 2166"/>
        <p:cNvGrpSpPr/>
        <p:nvPr/>
      </p:nvGrpSpPr>
      <p:grpSpPr>
        <a:xfrm>
          <a:off x="0" y="0"/>
          <a:ext cx="0" cy="0"/>
          <a:chOff x="0" y="0"/>
          <a:chExt cx="0" cy="0"/>
        </a:xfrm>
      </p:grpSpPr>
      <p:sp>
        <p:nvSpPr>
          <p:cNvPr id="2167" name="Google Shape;2167;ga7274a1822_0_28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42" name="Shape 2242"/>
        <p:cNvGrpSpPr/>
        <p:nvPr/>
      </p:nvGrpSpPr>
      <p:grpSpPr>
        <a:xfrm>
          <a:off x="0" y="0"/>
          <a:ext cx="0" cy="0"/>
          <a:chOff x="0" y="0"/>
          <a:chExt cx="0" cy="0"/>
        </a:xfrm>
      </p:grpSpPr>
      <p:sp>
        <p:nvSpPr>
          <p:cNvPr id="2243" name="Google Shape;2243;ga7274a1822_0_69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image" Target="../media/image19.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20.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13.png"/><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20.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7" Type="http://schemas.openxmlformats.org/officeDocument/2006/relationships/hyperlink" Target="https://www.freepik.com/" TargetMode="External"/><Relationship Id="rId6" Type="http://schemas.openxmlformats.org/officeDocument/2006/relationships/hyperlink" Target="https://www.flaticon.com/" TargetMode="External"/><Relationship Id="rId5" Type="http://schemas.openxmlformats.org/officeDocument/2006/relationships/hyperlink" Target="https://slidesgo.com/" TargetMode="Externa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13.png"/><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584"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pic>
        <p:nvPicPr>
          <p:cNvPr id="590" name="Google Shape;59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4" name="Google Shape;66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666" name="Shape 6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667"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09" name="Google Shape;709;p13"/>
          <p:cNvSpPr txBox="1"/>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0" name="Google Shape;710;p13"/>
          <p:cNvSpPr txBox="1"/>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1" name="Google Shape;711;p13"/>
          <p:cNvSpPr txBox="1"/>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2" name="Google Shape;712;p13"/>
          <p:cNvSpPr txBox="1"/>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3" name="Google Shape;713;p13"/>
          <p:cNvSpPr txBox="1"/>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4" name="Google Shape;714;p13"/>
          <p:cNvSpPr txBox="1"/>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15" name="Google Shape;715;p13"/>
          <p:cNvSpPr txBox="1"/>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6" name="Google Shape;716;p13"/>
          <p:cNvSpPr txBox="1"/>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17" name="Google Shape;717;p13"/>
          <p:cNvSpPr txBox="1"/>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0" name="Google Shape;720;p13"/>
          <p:cNvSpPr txBox="1"/>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1" name="Google Shape;721;p13"/>
          <p:cNvSpPr txBox="1"/>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2" name="Google Shape;722;p13"/>
          <p:cNvSpPr txBox="1"/>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3" name="Google Shape;723;p13"/>
          <p:cNvSpPr txBox="1"/>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4" name="Google Shape;724;p13"/>
          <p:cNvSpPr txBox="1"/>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5" name="Google Shape;725;p13"/>
          <p:cNvSpPr txBox="1"/>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6" name="Google Shape;726;p13"/>
          <p:cNvSpPr txBox="1"/>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7" name="Google Shape;727;p13"/>
          <p:cNvSpPr txBox="1"/>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728"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4"/>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770" name="Shape 770"/>
        <p:cNvGrpSpPr/>
        <p:nvPr/>
      </p:nvGrpSpPr>
      <p:grpSpPr>
        <a:xfrm>
          <a:off x="0" y="0"/>
          <a:ext cx="0" cy="0"/>
          <a:chOff x="0" y="0"/>
          <a:chExt cx="0" cy="0"/>
        </a:xfrm>
      </p:grpSpPr>
      <p:pic>
        <p:nvPicPr>
          <p:cNvPr id="771" name="Google Shape;771;p15"/>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772" name="Google Shape;772;p15"/>
          <p:cNvGrpSpPr/>
          <p:nvPr/>
        </p:nvGrpSpPr>
        <p:grpSpPr>
          <a:xfrm rot="2700046">
            <a:off x="8023488" y="3760130"/>
            <a:ext cx="1344367" cy="1995327"/>
            <a:chOff x="272875" y="1527563"/>
            <a:chExt cx="255950" cy="455000"/>
          </a:xfrm>
        </p:grpSpPr>
        <p:sp>
          <p:nvSpPr>
            <p:cNvPr id="773" name="Google Shape;773;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1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1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808" name="Google Shape;808;p15"/>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09" name="Google Shape;809;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10" name="Google Shape;810;p15"/>
          <p:cNvGrpSpPr/>
          <p:nvPr/>
        </p:nvGrpSpPr>
        <p:grpSpPr>
          <a:xfrm rot="-7181356">
            <a:off x="474922" y="-1462434"/>
            <a:ext cx="1344356" cy="2469645"/>
            <a:chOff x="272875" y="1419395"/>
            <a:chExt cx="255950" cy="563168"/>
          </a:xfrm>
        </p:grpSpPr>
        <p:sp>
          <p:nvSpPr>
            <p:cNvPr id="811" name="Google Shape;811;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5"/>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5"/>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5"/>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5"/>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15"/>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5"/>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6" name="Google Shape;846;p15"/>
          <p:cNvSpPr/>
          <p:nvPr/>
        </p:nvSpPr>
        <p:spPr>
          <a:xfrm rot="3011561">
            <a:off x="8384437" y="-79649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5"/>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848"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886" name="Google Shape;886;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4" name="Google Shape;924;p16"/>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925" name="Google Shape;925;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3_1_1_1">
    <p:spTree>
      <p:nvGrpSpPr>
        <p:cNvPr id="926" name="Shape 926"/>
        <p:cNvGrpSpPr/>
        <p:nvPr/>
      </p:nvGrpSpPr>
      <p:grpSpPr>
        <a:xfrm>
          <a:off x="0" y="0"/>
          <a:ext cx="0" cy="0"/>
          <a:chOff x="0" y="0"/>
          <a:chExt cx="0" cy="0"/>
        </a:xfrm>
      </p:grpSpPr>
      <p:pic>
        <p:nvPicPr>
          <p:cNvPr id="927" name="Google Shape;927;p17"/>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928" name="Google Shape;928;p17"/>
          <p:cNvGrpSpPr/>
          <p:nvPr/>
        </p:nvGrpSpPr>
        <p:grpSpPr>
          <a:xfrm rot="-8099954">
            <a:off x="15431" y="-572435"/>
            <a:ext cx="1344367" cy="1995327"/>
            <a:chOff x="272875" y="1527563"/>
            <a:chExt cx="255950" cy="455000"/>
          </a:xfrm>
        </p:grpSpPr>
        <p:sp>
          <p:nvSpPr>
            <p:cNvPr id="929" name="Google Shape;929;p1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1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1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1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1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1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1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1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1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1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1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1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1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1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1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1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1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1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1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1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1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1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1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1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1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1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1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1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1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1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1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1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1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1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1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964" name="Google Shape;964;p17"/>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sp>
        <p:nvSpPr>
          <p:cNvPr id="965" name="Google Shape;965;p17"/>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966"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975" name="Google Shape;975;p18"/>
          <p:cNvSpPr txBox="1"/>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013"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0" name="Google Shape;1090;p19"/>
          <p:cNvSpPr txBox="1"/>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1" name="Google Shape;1091;p19"/>
          <p:cNvSpPr txBox="1"/>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92" name="Google Shape;1092;p19"/>
          <p:cNvSpPr txBox="1"/>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3" name="Google Shape;1093;p19"/>
          <p:cNvSpPr txBox="1"/>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94" name="Google Shape;1094;p19"/>
          <p:cNvSpPr txBox="1"/>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5" name="Google Shape;1095;p19"/>
          <p:cNvSpPr txBox="1"/>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96" name="Google Shape;1096;p19"/>
          <p:cNvSpPr txBox="1"/>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097" name="Shape 1097"/>
        <p:cNvGrpSpPr/>
        <p:nvPr/>
      </p:nvGrpSpPr>
      <p:grpSpPr>
        <a:xfrm>
          <a:off x="0" y="0"/>
          <a:ext cx="0" cy="0"/>
          <a:chOff x="0" y="0"/>
          <a:chExt cx="0" cy="0"/>
        </a:xfrm>
      </p:grpSpPr>
      <p:sp>
        <p:nvSpPr>
          <p:cNvPr id="1098" name="Google Shape;1098;p20"/>
          <p:cNvSpPr txBox="1"/>
          <p:nvPr>
            <p:ph type="title"/>
          </p:nvPr>
        </p:nvSpPr>
        <p:spPr>
          <a:xfrm>
            <a:off x="1224826" y="143546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9" name="Google Shape;1099;p20"/>
          <p:cNvSpPr txBox="1"/>
          <p:nvPr>
            <p:ph type="subTitle" idx="1"/>
          </p:nvPr>
        </p:nvSpPr>
        <p:spPr>
          <a:xfrm>
            <a:off x="1224829" y="1914654"/>
            <a:ext cx="2127000" cy="9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0" name="Google Shape;1100;p20"/>
          <p:cNvSpPr txBox="1"/>
          <p:nvPr>
            <p:ph type="title" idx="2"/>
          </p:nvPr>
        </p:nvSpPr>
        <p:spPr>
          <a:xfrm>
            <a:off x="5826912" y="143546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1" name="Google Shape;1101;p20"/>
          <p:cNvSpPr txBox="1"/>
          <p:nvPr>
            <p:ph type="subTitle" idx="3"/>
          </p:nvPr>
        </p:nvSpPr>
        <p:spPr>
          <a:xfrm>
            <a:off x="5826914" y="1914654"/>
            <a:ext cx="2127000" cy="91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2" name="Google Shape;1102;p20"/>
          <p:cNvSpPr txBox="1"/>
          <p:nvPr>
            <p:ph type="title" idx="4"/>
          </p:nvPr>
        </p:nvSpPr>
        <p:spPr>
          <a:xfrm>
            <a:off x="1224826" y="294575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3" name="Google Shape;1103;p20"/>
          <p:cNvSpPr txBox="1"/>
          <p:nvPr>
            <p:ph type="subTitle" idx="5"/>
          </p:nvPr>
        </p:nvSpPr>
        <p:spPr>
          <a:xfrm>
            <a:off x="1224829" y="3473670"/>
            <a:ext cx="2127000" cy="8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4" name="Google Shape;1104;p20"/>
          <p:cNvSpPr txBox="1"/>
          <p:nvPr>
            <p:ph type="title" idx="6"/>
          </p:nvPr>
        </p:nvSpPr>
        <p:spPr>
          <a:xfrm>
            <a:off x="5826864" y="294575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5" name="Google Shape;1105;p20"/>
          <p:cNvSpPr txBox="1"/>
          <p:nvPr>
            <p:ph type="subTitle" idx="7"/>
          </p:nvPr>
        </p:nvSpPr>
        <p:spPr>
          <a:xfrm>
            <a:off x="5826914" y="3473670"/>
            <a:ext cx="2127000" cy="8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pic>
        <p:nvPicPr>
          <p:cNvPr id="1106" name="Google Shape;1106;p20"/>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107" name="Google Shape;1107;p20"/>
          <p:cNvGrpSpPr/>
          <p:nvPr/>
        </p:nvGrpSpPr>
        <p:grpSpPr>
          <a:xfrm rot="-8099954">
            <a:off x="15431" y="-572435"/>
            <a:ext cx="1344367" cy="1995327"/>
            <a:chOff x="272875" y="1527563"/>
            <a:chExt cx="255950" cy="455000"/>
          </a:xfrm>
        </p:grpSpPr>
        <p:sp>
          <p:nvSpPr>
            <p:cNvPr id="1108" name="Google Shape;1108;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2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2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2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2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2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143" name="Google Shape;1143;p20"/>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144" name="Google Shape;1144;p20"/>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145" name="Google Shape;1145;p20"/>
          <p:cNvGrpSpPr/>
          <p:nvPr/>
        </p:nvGrpSpPr>
        <p:grpSpPr>
          <a:xfrm flipH="1">
            <a:off x="-624375" y="3487614"/>
            <a:ext cx="1344377" cy="2469659"/>
            <a:chOff x="272875" y="1419395"/>
            <a:chExt cx="255950" cy="563168"/>
          </a:xfrm>
        </p:grpSpPr>
        <p:sp>
          <p:nvSpPr>
            <p:cNvPr id="1146" name="Google Shape;1146;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2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2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2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1" name="Google Shape;1181;p20"/>
          <p:cNvSpPr txBox="1"/>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182" name="Google Shape;1182;p20"/>
          <p:cNvSpPr/>
          <p:nvPr/>
        </p:nvSpPr>
        <p:spPr>
          <a:xfrm rot="3176794">
            <a:off x="7710596" y="4065984"/>
            <a:ext cx="2264986" cy="216574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89" name="Shape 89"/>
        <p:cNvGrpSpPr/>
        <p:nvPr/>
      </p:nvGrpSpPr>
      <p:grpSpPr>
        <a:xfrm>
          <a:off x="0" y="0"/>
          <a:ext cx="0" cy="0"/>
          <a:chOff x="0" y="0"/>
          <a:chExt cx="0" cy="0"/>
        </a:xfrm>
      </p:grpSpPr>
      <p:pic>
        <p:nvPicPr>
          <p:cNvPr id="90" name="Google Shape;90;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1" name="Google Shape;91;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2" name="Google Shape;92;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 name="Google Shape;93;p3"/>
          <p:cNvGrpSpPr/>
          <p:nvPr/>
        </p:nvGrpSpPr>
        <p:grpSpPr>
          <a:xfrm rot="-2700000">
            <a:off x="473130" y="2695837"/>
            <a:ext cx="1344349" cy="2469678"/>
            <a:chOff x="272875" y="1419395"/>
            <a:chExt cx="255950" cy="563168"/>
          </a:xfrm>
        </p:grpSpPr>
        <p:sp>
          <p:nvSpPr>
            <p:cNvPr id="94" name="Google Shape;94;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 name="Google Shape;129;p3"/>
          <p:cNvGrpSpPr/>
          <p:nvPr/>
        </p:nvGrpSpPr>
        <p:grpSpPr>
          <a:xfrm rot="-2700000">
            <a:off x="8026513" y="-183341"/>
            <a:ext cx="1344349" cy="1995327"/>
            <a:chOff x="272875" y="1527563"/>
            <a:chExt cx="255950" cy="455000"/>
          </a:xfrm>
        </p:grpSpPr>
        <p:sp>
          <p:nvSpPr>
            <p:cNvPr id="130" name="Google Shape;130;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5" name="Google Shape;165;p3"/>
          <p:cNvSpPr txBox="1"/>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p:txBody>
      </p:sp>
      <p:sp>
        <p:nvSpPr>
          <p:cNvPr id="166" name="Google Shape;166;p3"/>
          <p:cNvSpPr txBox="1"/>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p:txBody>
      </p:sp>
      <p:sp>
        <p:nvSpPr>
          <p:cNvPr id="167" name="Google Shape;167;p3"/>
          <p:cNvSpPr txBox="1"/>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183" name="Shape 1183"/>
        <p:cNvGrpSpPr/>
        <p:nvPr/>
      </p:nvGrpSpPr>
      <p:grpSpPr>
        <a:xfrm>
          <a:off x="0" y="0"/>
          <a:ext cx="0" cy="0"/>
          <a:chOff x="0" y="0"/>
          <a:chExt cx="0" cy="0"/>
        </a:xfrm>
      </p:grpSpPr>
      <p:sp>
        <p:nvSpPr>
          <p:cNvPr id="1184" name="Google Shape;1184;p21"/>
          <p:cNvSpPr txBox="1"/>
          <p:nvPr>
            <p:ph type="title"/>
          </p:nvPr>
        </p:nvSpPr>
        <p:spPr>
          <a:xfrm>
            <a:off x="1698617" y="1400049"/>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85" name="Google Shape;1185;p21"/>
          <p:cNvSpPr txBox="1"/>
          <p:nvPr>
            <p:ph type="subTitle" idx="1"/>
          </p:nvPr>
        </p:nvSpPr>
        <p:spPr>
          <a:xfrm>
            <a:off x="1698617" y="2015470"/>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86" name="Google Shape;1186;p21"/>
          <p:cNvSpPr txBox="1"/>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87" name="Google Shape;1187;p21"/>
          <p:cNvSpPr txBox="1"/>
          <p:nvPr>
            <p:ph type="subTitle" idx="3"/>
          </p:nvPr>
        </p:nvSpPr>
        <p:spPr>
          <a:xfrm>
            <a:off x="4593236" y="2015470"/>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88" name="Google Shape;1188;p21"/>
          <p:cNvSpPr txBox="1"/>
          <p:nvPr>
            <p:ph type="title" idx="4"/>
          </p:nvPr>
        </p:nvSpPr>
        <p:spPr>
          <a:xfrm>
            <a:off x="1698617" y="3004407"/>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89" name="Google Shape;1189;p21"/>
          <p:cNvSpPr txBox="1"/>
          <p:nvPr>
            <p:ph type="subTitle" idx="5"/>
          </p:nvPr>
        </p:nvSpPr>
        <p:spPr>
          <a:xfrm>
            <a:off x="1698617" y="3619626"/>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0" name="Google Shape;1190;p21"/>
          <p:cNvSpPr txBox="1"/>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91" name="Google Shape;1191;p21"/>
          <p:cNvSpPr txBox="1"/>
          <p:nvPr>
            <p:ph type="subTitle" idx="7"/>
          </p:nvPr>
        </p:nvSpPr>
        <p:spPr>
          <a:xfrm>
            <a:off x="4593236" y="3619626"/>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pic>
        <p:nvPicPr>
          <p:cNvPr id="1192" name="Google Shape;119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193" name="Google Shape;1193;p21"/>
          <p:cNvGrpSpPr/>
          <p:nvPr/>
        </p:nvGrpSpPr>
        <p:grpSpPr>
          <a:xfrm rot="-987768">
            <a:off x="-733895" y="3875634"/>
            <a:ext cx="1344359" cy="1995308"/>
            <a:chOff x="272875" y="1527563"/>
            <a:chExt cx="255950" cy="455000"/>
          </a:xfrm>
        </p:grpSpPr>
        <p:sp>
          <p:nvSpPr>
            <p:cNvPr id="1194" name="Google Shape;1194;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229" name="Google Shape;122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30" name="Google Shape;1230;p21"/>
          <p:cNvPicPr preferRelativeResize="0"/>
          <p:nvPr/>
        </p:nvPicPr>
        <p:blipFill>
          <a:blip r:embed="rId4">
            <a:alphaModFix amt="62000"/>
          </a:blip>
          <a:stretch>
            <a:fillRect/>
          </a:stretch>
        </p:blipFill>
        <p:spPr>
          <a:xfrm rot="9368145" flipH="1">
            <a:off x="-1509155" y="-1246007"/>
            <a:ext cx="2894870" cy="2593321"/>
          </a:xfrm>
          <a:prstGeom prst="rect">
            <a:avLst/>
          </a:prstGeom>
          <a:noFill/>
          <a:ln>
            <a:noFill/>
          </a:ln>
        </p:spPr>
      </p:pic>
      <p:grpSp>
        <p:nvGrpSpPr>
          <p:cNvPr id="1231" name="Google Shape;1231;p21"/>
          <p:cNvGrpSpPr/>
          <p:nvPr/>
        </p:nvGrpSpPr>
        <p:grpSpPr>
          <a:xfrm rot="5400065">
            <a:off x="8667137" y="-1129839"/>
            <a:ext cx="1344377" cy="1995312"/>
            <a:chOff x="272875" y="1527563"/>
            <a:chExt cx="255950" cy="455000"/>
          </a:xfrm>
        </p:grpSpPr>
        <p:sp>
          <p:nvSpPr>
            <p:cNvPr id="1232" name="Google Shape;1232;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9" name="Google Shape;1249;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267" name="Google Shape;126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68" name="Google Shape;1268;p21"/>
          <p:cNvSpPr txBox="1"/>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269" name="Google Shape;1269;p21"/>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
  <p:cSld name="BLANK_1_1_1_2_1_1">
    <p:spTree>
      <p:nvGrpSpPr>
        <p:cNvPr id="1270" name="Shape 1270"/>
        <p:cNvGrpSpPr/>
        <p:nvPr/>
      </p:nvGrpSpPr>
      <p:grpSpPr>
        <a:xfrm>
          <a:off x="0" y="0"/>
          <a:ext cx="0" cy="0"/>
          <a:chOff x="0" y="0"/>
          <a:chExt cx="0" cy="0"/>
        </a:xfrm>
      </p:grpSpPr>
      <p:pic>
        <p:nvPicPr>
          <p:cNvPr id="1271" name="Google Shape;1271;p22"/>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272" name="Google Shape;1272;p2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273" name="Google Shape;1273;p22"/>
          <p:cNvGrpSpPr/>
          <p:nvPr/>
        </p:nvGrpSpPr>
        <p:grpSpPr>
          <a:xfrm rot="-8099954">
            <a:off x="25750" y="-768875"/>
            <a:ext cx="1344367" cy="1995327"/>
            <a:chOff x="272875" y="1527563"/>
            <a:chExt cx="255950" cy="455000"/>
          </a:xfrm>
        </p:grpSpPr>
        <p:sp>
          <p:nvSpPr>
            <p:cNvPr id="1274" name="Google Shape;1274;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2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2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2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2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2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2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309" name="Google Shape;1309;p22"/>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310" name="Google Shape;1310;p22"/>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311" name="Google Shape;1311;p22"/>
          <p:cNvGrpSpPr/>
          <p:nvPr/>
        </p:nvGrpSpPr>
        <p:grpSpPr>
          <a:xfrm rot="3618644">
            <a:off x="7686877" y="3841497"/>
            <a:ext cx="1344356" cy="2469645"/>
            <a:chOff x="272875" y="1419395"/>
            <a:chExt cx="255950" cy="563168"/>
          </a:xfrm>
        </p:grpSpPr>
        <p:sp>
          <p:nvSpPr>
            <p:cNvPr id="1312" name="Google Shape;1312;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2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2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2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2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2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7" name="Google Shape;1347;p22"/>
          <p:cNvSpPr txBox="1"/>
          <p:nvPr>
            <p:ph type="title"/>
          </p:nvPr>
        </p:nvSpPr>
        <p:spPr>
          <a:xfrm>
            <a:off x="730325"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48" name="Google Shape;1348;p22"/>
          <p:cNvSpPr txBox="1"/>
          <p:nvPr>
            <p:ph type="subTitle" idx="1"/>
          </p:nvPr>
        </p:nvSpPr>
        <p:spPr>
          <a:xfrm>
            <a:off x="730325"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49" name="Google Shape;1349;p22"/>
          <p:cNvSpPr txBox="1"/>
          <p:nvPr>
            <p:ph type="title" idx="2"/>
          </p:nvPr>
        </p:nvSpPr>
        <p:spPr>
          <a:xfrm>
            <a:off x="3405326"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0" name="Google Shape;1350;p22"/>
          <p:cNvSpPr txBox="1"/>
          <p:nvPr>
            <p:ph type="subTitle" idx="3"/>
          </p:nvPr>
        </p:nvSpPr>
        <p:spPr>
          <a:xfrm>
            <a:off x="3405326"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1" name="Google Shape;1351;p22"/>
          <p:cNvSpPr txBox="1"/>
          <p:nvPr>
            <p:ph type="title" idx="4"/>
          </p:nvPr>
        </p:nvSpPr>
        <p:spPr>
          <a:xfrm>
            <a:off x="6076283"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2" name="Google Shape;1352;p22"/>
          <p:cNvSpPr txBox="1"/>
          <p:nvPr>
            <p:ph type="subTitle" idx="5"/>
          </p:nvPr>
        </p:nvSpPr>
        <p:spPr>
          <a:xfrm>
            <a:off x="6076283"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3" name="Google Shape;1353;p22"/>
          <p:cNvSpPr txBox="1"/>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354" name="Google Shape;1354;p22"/>
          <p:cNvSpPr txBox="1"/>
          <p:nvPr>
            <p:ph type="title" idx="7"/>
          </p:nvPr>
        </p:nvSpPr>
        <p:spPr>
          <a:xfrm>
            <a:off x="730325"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5" name="Google Shape;1355;p22"/>
          <p:cNvSpPr txBox="1"/>
          <p:nvPr>
            <p:ph type="subTitle" idx="8"/>
          </p:nvPr>
        </p:nvSpPr>
        <p:spPr>
          <a:xfrm>
            <a:off x="730325"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6" name="Google Shape;1356;p22"/>
          <p:cNvSpPr txBox="1"/>
          <p:nvPr>
            <p:ph type="title" idx="9"/>
          </p:nvPr>
        </p:nvSpPr>
        <p:spPr>
          <a:xfrm>
            <a:off x="3405326"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7" name="Google Shape;1357;p22"/>
          <p:cNvSpPr txBox="1"/>
          <p:nvPr>
            <p:ph type="subTitle" idx="13"/>
          </p:nvPr>
        </p:nvSpPr>
        <p:spPr>
          <a:xfrm>
            <a:off x="3405326"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8" name="Google Shape;1358;p22"/>
          <p:cNvSpPr txBox="1"/>
          <p:nvPr>
            <p:ph type="title" idx="14"/>
          </p:nvPr>
        </p:nvSpPr>
        <p:spPr>
          <a:xfrm>
            <a:off x="6076283"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9" name="Google Shape;1359;p22"/>
          <p:cNvSpPr txBox="1"/>
          <p:nvPr>
            <p:ph type="subTitle" idx="15"/>
          </p:nvPr>
        </p:nvSpPr>
        <p:spPr>
          <a:xfrm>
            <a:off x="6076283"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BLANK_1_1_1_1_1">
    <p:spTree>
      <p:nvGrpSpPr>
        <p:cNvPr id="1360"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398" name="Google Shape;1398;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00" name="Google Shape;1400;p23"/>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401" name="Google Shape;1401;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402" name="Google Shape;1402;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 and text">
  <p:cSld name="BLANK_1_1_1_1_1_1">
    <p:spTree>
      <p:nvGrpSpPr>
        <p:cNvPr id="1439" name="Shape 1439"/>
        <p:cNvGrpSpPr/>
        <p:nvPr/>
      </p:nvGrpSpPr>
      <p:grpSpPr>
        <a:xfrm>
          <a:off x="0" y="0"/>
          <a:ext cx="0" cy="0"/>
          <a:chOff x="0" y="0"/>
          <a:chExt cx="0" cy="0"/>
        </a:xfrm>
      </p:grpSpPr>
      <p:sp>
        <p:nvSpPr>
          <p:cNvPr id="1440" name="Google Shape;1440;p24"/>
          <p:cNvSpPr txBox="1"/>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2" name="Google Shape;1442;p24"/>
          <p:cNvSpPr txBox="1"/>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4" name="Google Shape;1444;p24"/>
          <p:cNvSpPr txBox="1"/>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6" name="Google Shape;1446;p24"/>
          <p:cNvSpPr txBox="1"/>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8" name="Google Shape;1448;p24"/>
          <p:cNvSpPr txBox="1"/>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49" name="Google Shape;1449;p24"/>
          <p:cNvSpPr txBox="1"/>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50" name="Google Shape;1450;p24"/>
          <p:cNvSpPr txBox="1"/>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51" name="Google Shape;1451;p24"/>
          <p:cNvSpPr txBox="1"/>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24"/>
          <p:cNvSpPr txBox="1"/>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493" name="Shape 1493"/>
        <p:cNvGrpSpPr/>
        <p:nvPr/>
      </p:nvGrpSpPr>
      <p:grpSpPr>
        <a:xfrm>
          <a:off x="0" y="0"/>
          <a:ext cx="0" cy="0"/>
          <a:chOff x="0" y="0"/>
          <a:chExt cx="0" cy="0"/>
        </a:xfrm>
      </p:grpSpPr>
      <p:sp>
        <p:nvSpPr>
          <p:cNvPr id="1494" name="Google Shape;1494;p25"/>
          <p:cNvSpPr txBox="1"/>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p:txBody>
      </p:sp>
      <p:sp>
        <p:nvSpPr>
          <p:cNvPr id="1495" name="Google Shape;1495;p25"/>
          <p:cNvSpPr txBox="1"/>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34"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537" name="Shape 1537"/>
        <p:cNvGrpSpPr/>
        <p:nvPr/>
      </p:nvGrpSpPr>
      <p:grpSpPr>
        <a:xfrm>
          <a:off x="0" y="0"/>
          <a:ext cx="0" cy="0"/>
          <a:chOff x="0" y="0"/>
          <a:chExt cx="0" cy="0"/>
        </a:xfrm>
      </p:grpSpPr>
      <p:sp>
        <p:nvSpPr>
          <p:cNvPr id="1538" name="Google Shape;1538;p26"/>
          <p:cNvSpPr txBox="1"/>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39" name="Google Shape;1539;p26"/>
          <p:cNvSpPr txBox="1"/>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540" name="Google Shape;1540;p26"/>
          <p:cNvSpPr txBox="1"/>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41" name="Google Shape;1541;p26"/>
          <p:cNvSpPr txBox="1"/>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542" name="Google Shape;1542;p26"/>
          <p:cNvSpPr txBox="1"/>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43" name="Google Shape;1543;p26"/>
          <p:cNvSpPr txBox="1"/>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544" name="Google Shape;1544;p26"/>
          <p:cNvSpPr txBox="1"/>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588" name="Shape 1588"/>
        <p:cNvGrpSpPr/>
        <p:nvPr/>
      </p:nvGrpSpPr>
      <p:grpSpPr>
        <a:xfrm>
          <a:off x="0" y="0"/>
          <a:ext cx="0" cy="0"/>
          <a:chOff x="0" y="0"/>
          <a:chExt cx="0" cy="0"/>
        </a:xfrm>
      </p:grpSpPr>
      <p:pic>
        <p:nvPicPr>
          <p:cNvPr id="1589" name="Google Shape;1589;p27"/>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590" name="Google Shape;1590;p27"/>
          <p:cNvGrpSpPr/>
          <p:nvPr/>
        </p:nvGrpSpPr>
        <p:grpSpPr>
          <a:xfrm rot="-8099954">
            <a:off x="15431" y="-572435"/>
            <a:ext cx="1344367" cy="1995327"/>
            <a:chOff x="272875" y="1527563"/>
            <a:chExt cx="255950" cy="455000"/>
          </a:xfrm>
        </p:grpSpPr>
        <p:sp>
          <p:nvSpPr>
            <p:cNvPr id="1591" name="Google Shape;1591;p2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2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2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2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2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2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2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2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626" name="Google Shape;1626;p27"/>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627" name="Google Shape;1627;p27"/>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628" name="Google Shape;1628;p27"/>
          <p:cNvGrpSpPr/>
          <p:nvPr/>
        </p:nvGrpSpPr>
        <p:grpSpPr>
          <a:xfrm flipH="1">
            <a:off x="-624375" y="3487614"/>
            <a:ext cx="1344377" cy="2469659"/>
            <a:chOff x="272875" y="1419395"/>
            <a:chExt cx="255950" cy="563168"/>
          </a:xfrm>
        </p:grpSpPr>
        <p:sp>
          <p:nvSpPr>
            <p:cNvPr id="1629" name="Google Shape;1629;p2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2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2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2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2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2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2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2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27"/>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7"/>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27"/>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2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2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1" name="Google Shape;1651;p2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2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2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2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2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2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2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27"/>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2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2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2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27"/>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27"/>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64" name="Google Shape;1664;p27"/>
          <p:cNvSpPr txBox="1"/>
          <p:nvPr>
            <p:ph type="title"/>
          </p:nvPr>
        </p:nvSpPr>
        <p:spPr>
          <a:xfrm>
            <a:off x="732375" y="1618170"/>
            <a:ext cx="3839700" cy="6291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665" name="Google Shape;1665;p27"/>
          <p:cNvSpPr txBox="1"/>
          <p:nvPr>
            <p:ph type="subTitle" idx="1"/>
          </p:nvPr>
        </p:nvSpPr>
        <p:spPr>
          <a:xfrm>
            <a:off x="732375" y="2191200"/>
            <a:ext cx="7691700" cy="20310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666" name="Google Shape;1666;p27"/>
          <p:cNvSpPr txBox="1"/>
          <p:nvPr>
            <p:ph type="ctrTitle" idx="2"/>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667" name="Google Shape;1667;p27"/>
          <p:cNvSpPr/>
          <p:nvPr/>
        </p:nvSpPr>
        <p:spPr>
          <a:xfrm rot="9899989">
            <a:off x="7836136" y="407263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668"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28"/>
          <p:cNvSpPr txBox="1"/>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710" name="Google Shape;1710;p28"/>
          <p:cNvSpPr txBox="1"/>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711" name="Google Shape;1711;p28"/>
          <p:cNvSpPr txBox="1"/>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712" name="Google Shape;1712;p28"/>
          <p:cNvSpPr txBox="1"/>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713" name="Google Shape;1713;p28"/>
          <p:cNvSpPr txBox="1"/>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4_1_1_1">
    <p:spTree>
      <p:nvGrpSpPr>
        <p:cNvPr id="1714" name="Shape 1714"/>
        <p:cNvGrpSpPr/>
        <p:nvPr/>
      </p:nvGrpSpPr>
      <p:grpSpPr>
        <a:xfrm>
          <a:off x="0" y="0"/>
          <a:ext cx="0" cy="0"/>
          <a:chOff x="0" y="0"/>
          <a:chExt cx="0" cy="0"/>
        </a:xfrm>
      </p:grpSpPr>
      <p:pic>
        <p:nvPicPr>
          <p:cNvPr id="1715" name="Google Shape;1715;p29"/>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716" name="Google Shape;1716;p29"/>
          <p:cNvGrpSpPr/>
          <p:nvPr/>
        </p:nvGrpSpPr>
        <p:grpSpPr>
          <a:xfrm rot="-987768">
            <a:off x="7751817" y="-266278"/>
            <a:ext cx="1344359" cy="1995308"/>
            <a:chOff x="272875" y="1527563"/>
            <a:chExt cx="255950" cy="455000"/>
          </a:xfrm>
        </p:grpSpPr>
        <p:sp>
          <p:nvSpPr>
            <p:cNvPr id="1717" name="Google Shape;1717;p2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2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2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2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2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2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2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2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2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2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2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2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2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2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2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2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2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2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2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2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2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2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2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2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2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2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2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2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2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2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2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2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2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2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2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752" name="Google Shape;1752;p2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53" name="Google Shape;1753;p29"/>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54" name="Google Shape;1754;p29"/>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29"/>
          <p:cNvSpPr txBox="1"/>
          <p:nvPr>
            <p:ph type="subTitle" idx="1"/>
          </p:nvPr>
        </p:nvSpPr>
        <p:spPr>
          <a:xfrm>
            <a:off x="724603" y="2240850"/>
            <a:ext cx="3181800" cy="12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756" name="Google Shape;1756;p29"/>
          <p:cNvSpPr txBox="1"/>
          <p:nvPr>
            <p:ph type="ctrTitle"/>
          </p:nvPr>
        </p:nvSpPr>
        <p:spPr>
          <a:xfrm>
            <a:off x="724603" y="1663050"/>
            <a:ext cx="3181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757" name="Google Shape;1757;p29"/>
          <p:cNvSpPr/>
          <p:nvPr/>
        </p:nvSpPr>
        <p:spPr>
          <a:xfrm rot="-4340781" flipH="1">
            <a:off x="3518" y="-5268942"/>
            <a:ext cx="4623974" cy="725683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
  <p:cSld name="BLANK_1_1_1_1_1_1_2_1">
    <p:spTree>
      <p:nvGrpSpPr>
        <p:cNvPr id="1758" name="Shape 1758"/>
        <p:cNvGrpSpPr/>
        <p:nvPr/>
      </p:nvGrpSpPr>
      <p:grpSpPr>
        <a:xfrm>
          <a:off x="0" y="0"/>
          <a:ext cx="0" cy="0"/>
          <a:chOff x="0" y="0"/>
          <a:chExt cx="0" cy="0"/>
        </a:xfrm>
      </p:grpSpPr>
      <p:pic>
        <p:nvPicPr>
          <p:cNvPr id="1759" name="Google Shape;1759;p30"/>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760" name="Google Shape;1760;p30"/>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761" name="Google Shape;1761;p30"/>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762" name="Google Shape;1762;p30"/>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763" name="Google Shape;1763;p30"/>
          <p:cNvGrpSpPr/>
          <p:nvPr/>
        </p:nvGrpSpPr>
        <p:grpSpPr>
          <a:xfrm rot="-2700000">
            <a:off x="167955" y="3080962"/>
            <a:ext cx="1344349" cy="2469678"/>
            <a:chOff x="272875" y="1419395"/>
            <a:chExt cx="255950" cy="563168"/>
          </a:xfrm>
        </p:grpSpPr>
        <p:sp>
          <p:nvSpPr>
            <p:cNvPr id="1764" name="Google Shape;1764;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3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3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3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3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3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3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99" name="Google Shape;1799;p30"/>
          <p:cNvGrpSpPr/>
          <p:nvPr/>
        </p:nvGrpSpPr>
        <p:grpSpPr>
          <a:xfrm rot="-2700000">
            <a:off x="8026513" y="-183341"/>
            <a:ext cx="1344349" cy="1995327"/>
            <a:chOff x="272875" y="1527563"/>
            <a:chExt cx="255950" cy="455000"/>
          </a:xfrm>
        </p:grpSpPr>
        <p:sp>
          <p:nvSpPr>
            <p:cNvPr id="1800" name="Google Shape;1800;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1" name="Google Shape;1801;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2" name="Google Shape;1802;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812;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3" name="Google Shape;1813;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3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3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3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35" name="Google Shape;1835;p30"/>
          <p:cNvSpPr txBox="1"/>
          <p:nvPr>
            <p:ph type="ctrTitle"/>
          </p:nvPr>
        </p:nvSpPr>
        <p:spPr>
          <a:xfrm>
            <a:off x="720000" y="540000"/>
            <a:ext cx="7704000" cy="135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836" name="Google Shape;1836;p30"/>
          <p:cNvSpPr txBox="1"/>
          <p:nvPr>
            <p:ph type="subTitle" idx="1"/>
          </p:nvPr>
        </p:nvSpPr>
        <p:spPr>
          <a:xfrm>
            <a:off x="720000" y="2603948"/>
            <a:ext cx="7704000" cy="96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1837" name="Google Shape;1837;p30"/>
          <p:cNvSpPr txBox="1"/>
          <p:nvPr/>
        </p:nvSpPr>
        <p:spPr>
          <a:xfrm>
            <a:off x="2646000" y="3628979"/>
            <a:ext cx="3852000" cy="6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2"/>
                </a:solidFill>
                <a:latin typeface="Open Sans SemiBold"/>
                <a:ea typeface="Open Sans SemiBold"/>
                <a:cs typeface="Open Sans SemiBold"/>
                <a:sym typeface="Open Sans SemiBold"/>
              </a:rPr>
              <a:t>CREDITS: This presentation template was created</a:t>
            </a:r>
            <a:r>
              <a:rPr lang="en-GB" sz="1200" b="1">
                <a:solidFill>
                  <a:schemeClr val="dk2"/>
                </a:solidFill>
                <a:latin typeface="Open Sans"/>
                <a:ea typeface="Open Sans"/>
                <a:cs typeface="Open Sans"/>
                <a:sym typeface="Open Sans"/>
              </a:rPr>
              <a:t> </a:t>
            </a:r>
            <a:r>
              <a:rPr lang="en-GB" sz="1200" b="1">
                <a:solidFill>
                  <a:schemeClr val="dk2"/>
                </a:solidFill>
                <a:uFill>
                  <a:noFill/>
                </a:uFill>
                <a:latin typeface="Open Sans"/>
                <a:ea typeface="Open Sans"/>
                <a:cs typeface="Open Sans"/>
                <a:sym typeface="Open Sans"/>
                <a:hlinkClick r:id="rId5"/>
              </a:rPr>
              <a:t>by Slidesgo,</a:t>
            </a:r>
            <a:r>
              <a:rPr lang="en-GB" sz="1200" b="1">
                <a:solidFill>
                  <a:schemeClr val="dk2"/>
                </a:solidFill>
                <a:latin typeface="Open Sans"/>
                <a:ea typeface="Open Sans"/>
                <a:cs typeface="Open Sans"/>
                <a:sym typeface="Open Sans"/>
              </a:rPr>
              <a:t> </a:t>
            </a:r>
            <a:r>
              <a:rPr lang="en-GB" sz="1200">
                <a:solidFill>
                  <a:schemeClr val="dk2"/>
                </a:solidFill>
                <a:latin typeface="Open Sans SemiBold"/>
                <a:ea typeface="Open Sans SemiBold"/>
                <a:cs typeface="Open Sans SemiBold"/>
                <a:sym typeface="Open Sans SemiBold"/>
              </a:rPr>
              <a:t>including icons</a:t>
            </a:r>
            <a:r>
              <a:rPr lang="en-GB" sz="1200" b="1">
                <a:solidFill>
                  <a:schemeClr val="dk2"/>
                </a:solidFill>
                <a:latin typeface="Open Sans"/>
                <a:ea typeface="Open Sans"/>
                <a:cs typeface="Open Sans"/>
                <a:sym typeface="Open Sans"/>
              </a:rPr>
              <a:t> </a:t>
            </a:r>
            <a:r>
              <a:rPr lang="en-GB" sz="1200" b="1">
                <a:solidFill>
                  <a:schemeClr val="dk2"/>
                </a:solidFill>
                <a:uFill>
                  <a:noFill/>
                </a:uFill>
                <a:latin typeface="Open Sans"/>
                <a:ea typeface="Open Sans"/>
                <a:cs typeface="Open Sans"/>
                <a:sym typeface="Open Sans"/>
                <a:hlinkClick r:id="rId6"/>
              </a:rPr>
              <a:t>by Flaticon,</a:t>
            </a:r>
            <a:r>
              <a:rPr lang="en-GB" sz="1200" b="1">
                <a:solidFill>
                  <a:schemeClr val="dk2"/>
                </a:solidFill>
                <a:latin typeface="Open Sans"/>
                <a:ea typeface="Open Sans"/>
                <a:cs typeface="Open Sans"/>
                <a:sym typeface="Open Sans"/>
              </a:rPr>
              <a:t> i</a:t>
            </a:r>
            <a:r>
              <a:rPr lang="en-GB" sz="1200">
                <a:solidFill>
                  <a:schemeClr val="dk2"/>
                </a:solidFill>
                <a:latin typeface="Open Sans SemiBold"/>
                <a:ea typeface="Open Sans SemiBold"/>
                <a:cs typeface="Open Sans SemiBold"/>
                <a:sym typeface="Open Sans SemiBold"/>
              </a:rPr>
              <a:t>nfographics &amp; images </a:t>
            </a:r>
            <a:r>
              <a:rPr lang="en-GB" sz="1200" b="1">
                <a:solidFill>
                  <a:schemeClr val="dk2"/>
                </a:solidFill>
                <a:uFill>
                  <a:noFill/>
                </a:uFill>
                <a:latin typeface="Open Sans"/>
                <a:ea typeface="Open Sans"/>
                <a:cs typeface="Open Sans"/>
                <a:sym typeface="Open Sans"/>
                <a:hlinkClick r:id="rId7"/>
              </a:rPr>
              <a:t>by Freepik</a:t>
            </a:r>
            <a:r>
              <a:rPr lang="en-GB" sz="1200" b="1">
                <a:solidFill>
                  <a:schemeClr val="dk2"/>
                </a:solidFill>
                <a:latin typeface="Open Sans"/>
                <a:ea typeface="Open Sans"/>
                <a:cs typeface="Open Sans"/>
                <a:sym typeface="Open Sans"/>
              </a:rPr>
              <a:t> </a:t>
            </a:r>
            <a:endParaRPr sz="1200" b="1">
              <a:solidFill>
                <a:schemeClr val="dk2"/>
              </a:solidFill>
              <a:latin typeface="Open Sans"/>
              <a:ea typeface="Open Sans"/>
              <a:cs typeface="Open Sans"/>
              <a:sym typeface="Open Sans"/>
            </a:endParaRPr>
          </a:p>
        </p:txBody>
      </p:sp>
      <p:sp>
        <p:nvSpPr>
          <p:cNvPr id="1838" name="Google Shape;1838;p30"/>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8" name="Shape 168"/>
        <p:cNvGrpSpPr/>
        <p:nvPr/>
      </p:nvGrpSpPr>
      <p:grpSpPr>
        <a:xfrm>
          <a:off x="0" y="0"/>
          <a:ext cx="0" cy="0"/>
          <a:chOff x="0" y="0"/>
          <a:chExt cx="0" cy="0"/>
        </a:xfrm>
      </p:grpSpPr>
      <p:sp>
        <p:nvSpPr>
          <p:cNvPr id="169" name="Google Shape;169;p4"/>
          <p:cNvSpPr txBox="1"/>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839"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917"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958"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2034"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2076"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12" name="Shape 212"/>
        <p:cNvGrpSpPr/>
        <p:nvPr/>
      </p:nvGrpSpPr>
      <p:grpSpPr>
        <a:xfrm>
          <a:off x="0" y="0"/>
          <a:ext cx="0" cy="0"/>
          <a:chOff x="0" y="0"/>
          <a:chExt cx="0" cy="0"/>
        </a:xfrm>
      </p:grpSpPr>
      <p:sp>
        <p:nvSpPr>
          <p:cNvPr id="213" name="Google Shape;213;p5"/>
          <p:cNvSpPr txBox="1"/>
          <p:nvPr>
            <p:ph type="subTitle" idx="1"/>
          </p:nvPr>
        </p:nvSpPr>
        <p:spPr>
          <a:xfrm>
            <a:off x="1944337"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p:txBody>
      </p:sp>
      <p:sp>
        <p:nvSpPr>
          <p:cNvPr id="214" name="Google Shape;214;p5"/>
          <p:cNvSpPr txBox="1"/>
          <p:nvPr>
            <p:ph type="subTitle" idx="2"/>
          </p:nvPr>
        </p:nvSpPr>
        <p:spPr>
          <a:xfrm>
            <a:off x="1381688"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215" name="Google Shape;215;p5"/>
          <p:cNvSpPr txBox="1"/>
          <p:nvPr>
            <p:ph type="subTitle" idx="3"/>
          </p:nvPr>
        </p:nvSpPr>
        <p:spPr>
          <a:xfrm flipH="1">
            <a:off x="5667265"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p:txBody>
      </p:sp>
      <p:sp>
        <p:nvSpPr>
          <p:cNvPr id="216" name="Google Shape;216;p5"/>
          <p:cNvSpPr txBox="1"/>
          <p:nvPr>
            <p:ph type="subTitle" idx="4"/>
          </p:nvPr>
        </p:nvSpPr>
        <p:spPr>
          <a:xfrm flipH="1">
            <a:off x="5104613"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pic>
        <p:nvPicPr>
          <p:cNvPr id="217" name="Google Shape;217;p5"/>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218" name="Google Shape;218;p5"/>
          <p:cNvGrpSpPr/>
          <p:nvPr/>
        </p:nvGrpSpPr>
        <p:grpSpPr>
          <a:xfrm rot="-987768">
            <a:off x="-414533" y="3230134"/>
            <a:ext cx="1344359" cy="1995308"/>
            <a:chOff x="272875" y="1527563"/>
            <a:chExt cx="255950" cy="455000"/>
          </a:xfrm>
        </p:grpSpPr>
        <p:sp>
          <p:nvSpPr>
            <p:cNvPr id="219" name="Google Shape;219;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54" name="Google Shape;254;p5"/>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255" name="Google Shape;255;p5"/>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256" name="Google Shape;256;p5"/>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257" name="Google Shape;257;p5"/>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258" name="Google Shape;258;p5"/>
          <p:cNvGrpSpPr/>
          <p:nvPr/>
        </p:nvGrpSpPr>
        <p:grpSpPr>
          <a:xfrm rot="8100046">
            <a:off x="8172668" y="-457651"/>
            <a:ext cx="1344367" cy="1995327"/>
            <a:chOff x="272875" y="1527563"/>
            <a:chExt cx="255950" cy="455000"/>
          </a:xfrm>
        </p:grpSpPr>
        <p:sp>
          <p:nvSpPr>
            <p:cNvPr id="259" name="Google Shape;259;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4" name="Google Shape;294;p5"/>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295" name="Google Shape;295;p5"/>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5"/>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97" name="Shape 297"/>
        <p:cNvGrpSpPr/>
        <p:nvPr/>
      </p:nvGrpSpPr>
      <p:grpSpPr>
        <a:xfrm>
          <a:off x="0" y="0"/>
          <a:ext cx="0" cy="0"/>
          <a:chOff x="0" y="0"/>
          <a:chExt cx="0" cy="0"/>
        </a:xfrm>
      </p:grpSpPr>
      <p:pic>
        <p:nvPicPr>
          <p:cNvPr id="298" name="Google Shape;298;p6"/>
          <p:cNvPicPr preferRelativeResize="0"/>
          <p:nvPr/>
        </p:nvPicPr>
        <p:blipFill>
          <a:blip r:embed="rId2">
            <a:alphaModFix amt="66000"/>
          </a:blip>
          <a:stretch>
            <a:fillRect/>
          </a:stretch>
        </p:blipFill>
        <p:spPr>
          <a:xfrm rot="1326164" flipH="1">
            <a:off x="2960862" y="1361553"/>
            <a:ext cx="3222304" cy="2224797"/>
          </a:xfrm>
          <a:prstGeom prst="rect">
            <a:avLst/>
          </a:prstGeom>
          <a:noFill/>
          <a:ln>
            <a:noFill/>
          </a:ln>
        </p:spPr>
      </p:pic>
      <p:pic>
        <p:nvPicPr>
          <p:cNvPr id="299" name="Google Shape;299;p6"/>
          <p:cNvPicPr preferRelativeResize="0"/>
          <p:nvPr/>
        </p:nvPicPr>
        <p:blipFill>
          <a:blip r:embed="rId3">
            <a:alphaModFix amt="47000"/>
          </a:blip>
          <a:stretch>
            <a:fillRect/>
          </a:stretch>
        </p:blipFill>
        <p:spPr>
          <a:xfrm rot="1331770">
            <a:off x="-1977764" y="3821949"/>
            <a:ext cx="2989902" cy="2468226"/>
          </a:xfrm>
          <a:prstGeom prst="rect">
            <a:avLst/>
          </a:prstGeom>
          <a:noFill/>
          <a:ln>
            <a:noFill/>
          </a:ln>
        </p:spPr>
      </p:pic>
      <p:grpSp>
        <p:nvGrpSpPr>
          <p:cNvPr id="300" name="Google Shape;300;p6"/>
          <p:cNvGrpSpPr/>
          <p:nvPr/>
        </p:nvGrpSpPr>
        <p:grpSpPr>
          <a:xfrm rot="-987768">
            <a:off x="-733895" y="3875634"/>
            <a:ext cx="1344359" cy="1995308"/>
            <a:chOff x="272875" y="1527563"/>
            <a:chExt cx="255950" cy="455000"/>
          </a:xfrm>
        </p:grpSpPr>
        <p:sp>
          <p:nvSpPr>
            <p:cNvPr id="301" name="Google Shape;301;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36" name="Google Shape;336;p6"/>
          <p:cNvPicPr preferRelativeResize="0"/>
          <p:nvPr/>
        </p:nvPicPr>
        <p:blipFill>
          <a:blip r:embed="rId4">
            <a:alphaModFix amt="74000"/>
          </a:blip>
          <a:stretch>
            <a:fillRect/>
          </a:stretch>
        </p:blipFill>
        <p:spPr>
          <a:xfrm flipH="1">
            <a:off x="7809444" y="4139664"/>
            <a:ext cx="2894870" cy="2593321"/>
          </a:xfrm>
          <a:prstGeom prst="rect">
            <a:avLst/>
          </a:prstGeom>
          <a:noFill/>
          <a:ln>
            <a:noFill/>
          </a:ln>
        </p:spPr>
      </p:pic>
      <p:pic>
        <p:nvPicPr>
          <p:cNvPr id="337" name="Google Shape;337;p6"/>
          <p:cNvPicPr preferRelativeResize="0"/>
          <p:nvPr/>
        </p:nvPicPr>
        <p:blipFill>
          <a:blip r:embed="rId5">
            <a:alphaModFix amt="62000"/>
          </a:blip>
          <a:stretch>
            <a:fillRect/>
          </a:stretch>
        </p:blipFill>
        <p:spPr>
          <a:xfrm rot="9368145" flipH="1">
            <a:off x="-1509155" y="-1246007"/>
            <a:ext cx="2894870" cy="2593321"/>
          </a:xfrm>
          <a:prstGeom prst="rect">
            <a:avLst/>
          </a:prstGeom>
          <a:noFill/>
          <a:ln>
            <a:noFill/>
          </a:ln>
        </p:spPr>
      </p:pic>
      <p:grpSp>
        <p:nvGrpSpPr>
          <p:cNvPr id="338" name="Google Shape;338;p6"/>
          <p:cNvGrpSpPr/>
          <p:nvPr/>
        </p:nvGrpSpPr>
        <p:grpSpPr>
          <a:xfrm rot="5400065">
            <a:off x="8667137" y="-1129839"/>
            <a:ext cx="1344377" cy="1995312"/>
            <a:chOff x="272875" y="1527563"/>
            <a:chExt cx="255950" cy="455000"/>
          </a:xfrm>
        </p:grpSpPr>
        <p:sp>
          <p:nvSpPr>
            <p:cNvPr id="339" name="Google Shape;339;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4" name="Google Shape;374;p6"/>
          <p:cNvSpPr txBox="1"/>
          <p:nvPr>
            <p:ph type="title"/>
          </p:nvPr>
        </p:nvSpPr>
        <p:spPr>
          <a:xfrm>
            <a:off x="3566522" y="1727900"/>
            <a:ext cx="2028900" cy="1714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375" name="Google Shape;375;p6"/>
          <p:cNvPicPr preferRelativeResize="0"/>
          <p:nvPr/>
        </p:nvPicPr>
        <p:blipFill>
          <a:blip r:embed="rId3">
            <a:alphaModFix amt="47000"/>
          </a:blip>
          <a:stretch>
            <a:fillRect/>
          </a:stretch>
        </p:blipFill>
        <p:spPr>
          <a:xfrm rot="-10643014">
            <a:off x="7943421" y="-1509312"/>
            <a:ext cx="2989903" cy="2468227"/>
          </a:xfrm>
          <a:prstGeom prst="rect">
            <a:avLst/>
          </a:prstGeom>
          <a:noFill/>
          <a:ln>
            <a:noFill/>
          </a:ln>
        </p:spPr>
      </p:pic>
      <p:sp>
        <p:nvSpPr>
          <p:cNvPr id="376" name="Google Shape;376;p6"/>
          <p:cNvSpPr/>
          <p:nvPr/>
        </p:nvSpPr>
        <p:spPr>
          <a:xfrm rot="-7373435">
            <a:off x="3439495" y="5025020"/>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77" name="Shape 377"/>
        <p:cNvGrpSpPr/>
        <p:nvPr/>
      </p:nvGrpSpPr>
      <p:grpSpPr>
        <a:xfrm>
          <a:off x="0" y="0"/>
          <a:ext cx="0" cy="0"/>
          <a:chOff x="0" y="0"/>
          <a:chExt cx="0" cy="0"/>
        </a:xfrm>
      </p:grpSpPr>
      <p:sp>
        <p:nvSpPr>
          <p:cNvPr id="378" name="Google Shape;378;p7"/>
          <p:cNvSpPr txBox="1"/>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379" name="Google Shape;379;p7"/>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459"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540" name="Shape 540"/>
        <p:cNvGrpSpPr/>
        <p:nvPr/>
      </p:nvGrpSpPr>
      <p:grpSpPr>
        <a:xfrm>
          <a:off x="0" y="0"/>
          <a:ext cx="0" cy="0"/>
          <a:chOff x="0" y="0"/>
          <a:chExt cx="0" cy="0"/>
        </a:xfrm>
      </p:grpSpPr>
      <p:sp>
        <p:nvSpPr>
          <p:cNvPr id="541" name="Google Shape;541;p9"/>
          <p:cNvSpPr txBox="1"/>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p:txBody>
      </p:sp>
      <p:sp>
        <p:nvSpPr>
          <p:cNvPr id="542" name="Google Shape;542;p9"/>
          <p:cNvSpPr txBox="1"/>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82" name="Shape 582"/>
        <p:cNvGrpSpPr/>
        <p:nvPr/>
      </p:nvGrpSpPr>
      <p:grpSpPr>
        <a:xfrm>
          <a:off x="0" y="0"/>
          <a:ext cx="0" cy="0"/>
          <a:chOff x="0" y="0"/>
          <a:chExt cx="0" cy="0"/>
        </a:xfrm>
      </p:grpSpPr>
      <p:sp>
        <p:nvSpPr>
          <p:cNvPr id="583" name="Google Shape;583;p10"/>
          <p:cNvSpPr txBox="1"/>
          <p:nvPr>
            <p:ph type="title"/>
          </p:nvPr>
        </p:nvSpPr>
        <p:spPr>
          <a:xfrm>
            <a:off x="720000" y="3314050"/>
            <a:ext cx="7704000" cy="125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6" Type="http://schemas.openxmlformats.org/officeDocument/2006/relationships/theme" Target="../theme/theme1.xml"/><Relationship Id="rId35" Type="http://schemas.openxmlformats.org/officeDocument/2006/relationships/image" Target="../media/image23.jpeg"/><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5"/>
          <a:stretch>
            <a:fillRect/>
          </a:stretch>
        </a:blip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4.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5.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5.xml"/><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0.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124" name="Shape 2124"/>
        <p:cNvGrpSpPr/>
        <p:nvPr/>
      </p:nvGrpSpPr>
      <p:grpSpPr>
        <a:xfrm>
          <a:off x="0" y="0"/>
          <a:ext cx="0" cy="0"/>
          <a:chOff x="0" y="0"/>
          <a:chExt cx="0" cy="0"/>
        </a:xfrm>
      </p:grpSpPr>
      <p:pic>
        <p:nvPicPr>
          <p:cNvPr id="2125" name="Google Shape;2125;p38"/>
          <p:cNvPicPr preferRelativeResize="0"/>
          <p:nvPr/>
        </p:nvPicPr>
        <p:blipFill>
          <a:blip r:embed="rId1">
            <a:alphaModFix amt="74000"/>
          </a:blip>
          <a:stretch>
            <a:fillRect/>
          </a:stretch>
        </p:blipFill>
        <p:spPr>
          <a:xfrm rot="9461196">
            <a:off x="1917996" y="2388117"/>
            <a:ext cx="2894873" cy="2593323"/>
          </a:xfrm>
          <a:prstGeom prst="rect">
            <a:avLst/>
          </a:prstGeom>
          <a:noFill/>
          <a:ln>
            <a:noFill/>
          </a:ln>
        </p:spPr>
      </p:pic>
      <p:pic>
        <p:nvPicPr>
          <p:cNvPr id="2126" name="Google Shape;2126;p38"/>
          <p:cNvPicPr preferRelativeResize="0"/>
          <p:nvPr/>
        </p:nvPicPr>
        <p:blipFill>
          <a:blip r:embed="rId2">
            <a:alphaModFix amt="74000"/>
          </a:blip>
          <a:stretch>
            <a:fillRect/>
          </a:stretch>
        </p:blipFill>
        <p:spPr>
          <a:xfrm rot="1377427">
            <a:off x="4764679" y="752254"/>
            <a:ext cx="2894876" cy="2593327"/>
          </a:xfrm>
          <a:prstGeom prst="rect">
            <a:avLst/>
          </a:prstGeom>
          <a:noFill/>
          <a:ln>
            <a:noFill/>
          </a:ln>
        </p:spPr>
      </p:pic>
      <p:pic>
        <p:nvPicPr>
          <p:cNvPr id="2127" name="Google Shape;2127;p38"/>
          <p:cNvPicPr preferRelativeResize="0"/>
          <p:nvPr/>
        </p:nvPicPr>
        <p:blipFill>
          <a:blip r:embed="rId3">
            <a:alphaModFix amt="47000"/>
          </a:blip>
          <a:stretch>
            <a:fillRect/>
          </a:stretch>
        </p:blipFill>
        <p:spPr>
          <a:xfrm>
            <a:off x="1808452" y="227299"/>
            <a:ext cx="5527099" cy="4562724"/>
          </a:xfrm>
          <a:prstGeom prst="rect">
            <a:avLst/>
          </a:prstGeom>
          <a:noFill/>
          <a:ln>
            <a:noFill/>
          </a:ln>
        </p:spPr>
      </p:pic>
      <p:sp>
        <p:nvSpPr>
          <p:cNvPr id="2128" name="Google Shape;2128;p38"/>
          <p:cNvSpPr txBox="1"/>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a:t>Karakteristik </a:t>
            </a:r>
            <a:r>
              <a:rPr lang="en-US" altLang="en-GB" sz="3600"/>
              <a:t>siswa &amp; bimbingan di SD</a:t>
            </a:r>
            <a:endParaRPr lang="en-US" altLang="en-GB" sz="3600"/>
          </a:p>
        </p:txBody>
      </p:sp>
      <p:sp>
        <p:nvSpPr>
          <p:cNvPr id="2129" name="Google Shape;2129;p38"/>
          <p:cNvSpPr txBox="1"/>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Siti Fatimahtun Zahra, S.Sos., M.Pd</a:t>
            </a:r>
            <a:endParaRPr lang="en-US" altLang="en-GB"/>
          </a:p>
        </p:txBody>
      </p:sp>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184" name="Shape 2184"/>
        <p:cNvGrpSpPr/>
        <p:nvPr/>
      </p:nvGrpSpPr>
      <p:grpSpPr>
        <a:xfrm>
          <a:off x="0" y="0"/>
          <a:ext cx="0" cy="0"/>
          <a:chOff x="0" y="0"/>
          <a:chExt cx="0" cy="0"/>
        </a:xfrm>
      </p:grpSpPr>
      <p:sp>
        <p:nvSpPr>
          <p:cNvPr id="2185" name="Google Shape;2185;p43"/>
          <p:cNvSpPr txBox="1"/>
          <p:nvPr>
            <p:ph type="subTitle" idx="1"/>
          </p:nvPr>
        </p:nvSpPr>
        <p:spPr>
          <a:xfrm>
            <a:off x="1051560" y="1318260"/>
            <a:ext cx="7244080" cy="26581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t>Pada masa ini anak mulai menggantikan moral yang kaku menjadi relativisme (Piaget dalam Hurlock, 1980). Implikasinya, anak harus dapat menyesuaikan diri dengan peraturan dalam kelompoknya agar terhindar dari penolakan atau celaan kelompok.</a:t>
            </a:r>
            <a:endParaRPr lang="en-US" altLang="en-GB" sz="2000"/>
          </a:p>
          <a:p>
            <a:pPr marL="0" lvl="0" indent="0" algn="ctr" rtl="0">
              <a:spcBef>
                <a:spcPts val="0"/>
              </a:spcBef>
              <a:spcAft>
                <a:spcPts val="0"/>
              </a:spcAft>
              <a:buNone/>
            </a:pPr>
            <a:endParaRPr lang="en-US" altLang="en-GB" sz="2000" b="1"/>
          </a:p>
          <a:p>
            <a:pPr marL="0" lvl="0" indent="0" algn="ctr" rtl="0">
              <a:spcBef>
                <a:spcPts val="0"/>
              </a:spcBef>
              <a:spcAft>
                <a:spcPts val="0"/>
              </a:spcAft>
              <a:buNone/>
            </a:pPr>
            <a:r>
              <a:rPr lang="en-US" altLang="en-GB" sz="2000" b="1"/>
              <a:t>Disinilah peran orang tua dan guru untuk tetap mendudukkan konsep </a:t>
            </a:r>
            <a:r>
              <a:rPr lang="en-US" altLang="en-GB" sz="2000" b="1" i="1"/>
              <a:t>benar-salah</a:t>
            </a:r>
            <a:r>
              <a:rPr lang="en-US" altLang="en-GB" sz="2000" b="1"/>
              <a:t> secara konsisten agar anak tidak larut dalam penilaian </a:t>
            </a:r>
            <a:r>
              <a:rPr lang="en-US" altLang="en-GB" sz="2000" b="1" i="1"/>
              <a:t>benar-salah</a:t>
            </a:r>
            <a:r>
              <a:rPr lang="en-US" altLang="en-GB" sz="2000" b="1"/>
              <a:t> yang hanya mempertimbangkan penerimaan kelompok.</a:t>
            </a:r>
            <a:endParaRPr lang="en-US" altLang="en-GB" sz="2000" b="1"/>
          </a:p>
        </p:txBody>
      </p:sp>
      <p:sp>
        <p:nvSpPr>
          <p:cNvPr id="2187" name="Google Shape;2187;p43"/>
          <p:cNvSpPr txBox="1"/>
          <p:nvPr>
            <p:ph type="ctrTitle"/>
          </p:nvPr>
        </p:nvSpPr>
        <p:spPr>
          <a:xfrm>
            <a:off x="2040255" y="-1018540"/>
            <a:ext cx="4805045" cy="31597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Sikap dan Perilaku Moral</a:t>
            </a:r>
            <a:endParaRPr lang="en-US" alt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169" name="Shape 2169"/>
        <p:cNvGrpSpPr/>
        <p:nvPr/>
      </p:nvGrpSpPr>
      <p:grpSpPr>
        <a:xfrm>
          <a:off x="0" y="0"/>
          <a:ext cx="0" cy="0"/>
          <a:chOff x="0" y="0"/>
          <a:chExt cx="0" cy="0"/>
        </a:xfrm>
      </p:grpSpPr>
      <p:sp>
        <p:nvSpPr>
          <p:cNvPr id="2170" name="Google Shape;2170;p41"/>
          <p:cNvSpPr txBox="1"/>
          <p:nvPr>
            <p:ph type="subTitle" idx="1"/>
          </p:nvPr>
        </p:nvSpPr>
        <p:spPr>
          <a:xfrm>
            <a:off x="757555" y="1226820"/>
            <a:ext cx="7624445" cy="2997200"/>
          </a:xfrm>
          <a:prstGeom prst="rect">
            <a:avLst/>
          </a:prstGeom>
          <a:solidFill>
            <a:schemeClr val="accent4">
              <a:lumMod val="20000"/>
              <a:lumOff val="80000"/>
            </a:schemeClr>
          </a:solidFill>
        </p:spPr>
        <p:txBody>
          <a:bodyPr spcFirstLastPara="1" wrap="square" lIns="91425" tIns="91425" rIns="91425" bIns="91425" anchor="ctr" anchorCtr="0">
            <a:noAutofit/>
          </a:bodyPr>
          <a:lstStyle/>
          <a:p>
            <a:pPr marL="285750" lvl="0" indent="-285750" algn="l" rtl="0">
              <a:spcBef>
                <a:spcPts val="0"/>
              </a:spcBef>
              <a:spcAft>
                <a:spcPts val="0"/>
              </a:spcAft>
              <a:buFont typeface="Wingdings" panose="05000000000000000000" charset="0"/>
              <a:buChar char="q"/>
            </a:pPr>
            <a:r>
              <a:rPr lang="en-US" altLang="en-GB"/>
              <a:t>Perilaku sosial merupakan pola perilaku yang relatif menetap yang diperlihatkan individu dalam interaksinya dengan orang lain. </a:t>
            </a:r>
            <a:endParaRPr lang="en-US" altLang="en-GB"/>
          </a:p>
          <a:p>
            <a:pPr marL="285750" lvl="0" indent="-285750" algn="l" rtl="0">
              <a:spcBef>
                <a:spcPts val="0"/>
              </a:spcBef>
              <a:spcAft>
                <a:spcPts val="0"/>
              </a:spcAft>
              <a:buFont typeface="Wingdings" panose="05000000000000000000" charset="0"/>
              <a:buChar char="q"/>
            </a:pPr>
            <a:endParaRPr lang="en-US" altLang="en-GB"/>
          </a:p>
          <a:p>
            <a:pPr marL="285750" lvl="0" indent="-285750" algn="l" rtl="0">
              <a:spcBef>
                <a:spcPts val="0"/>
              </a:spcBef>
              <a:spcAft>
                <a:spcPts val="0"/>
              </a:spcAft>
              <a:buFont typeface="Wingdings" panose="05000000000000000000" charset="0"/>
              <a:buChar char="q"/>
            </a:pPr>
            <a:r>
              <a:rPr lang="en-US" altLang="en-GB"/>
              <a:t>Pola perilaku sosial individu pada situasi tertentu mungkin berbeda dalam situasi sosial lainnya (Johnson, 1975)</a:t>
            </a:r>
            <a:endParaRPr lang="en-US" altLang="en-GB"/>
          </a:p>
          <a:p>
            <a:pPr marL="285750" lvl="0" indent="-285750" algn="l" rtl="0">
              <a:spcBef>
                <a:spcPts val="0"/>
              </a:spcBef>
              <a:spcAft>
                <a:spcPts val="0"/>
              </a:spcAft>
              <a:buFont typeface="Wingdings" panose="05000000000000000000" charset="0"/>
              <a:buChar char="q"/>
            </a:pPr>
            <a:endParaRPr lang="en-US" altLang="en-GB"/>
          </a:p>
          <a:p>
            <a:pPr marL="285750" lvl="0" indent="-285750" algn="l" rtl="0">
              <a:spcBef>
                <a:spcPts val="0"/>
              </a:spcBef>
              <a:spcAft>
                <a:spcPts val="0"/>
              </a:spcAft>
              <a:buFont typeface="Wingdings" panose="05000000000000000000" charset="0"/>
              <a:buChar char="q"/>
            </a:pPr>
            <a:r>
              <a:rPr lang="en-US" altLang="en-GB"/>
              <a:t>pengaruh pembawaan &amp; pengalaman pribadi akan mengembangkan sifat2 reaksi interpersonalnya menurut cara yang berbeda (Krech, 1962)</a:t>
            </a:r>
            <a:endParaRPr lang="en-US" altLang="en-GB"/>
          </a:p>
          <a:p>
            <a:pPr marL="285750" lvl="0" indent="-285750" algn="l" rtl="0">
              <a:spcBef>
                <a:spcPts val="0"/>
              </a:spcBef>
              <a:spcAft>
                <a:spcPts val="0"/>
              </a:spcAft>
              <a:buFont typeface="Wingdings" panose="05000000000000000000" charset="0"/>
              <a:buChar char="q"/>
            </a:pPr>
            <a:endParaRPr lang="en-US" altLang="en-GB"/>
          </a:p>
          <a:p>
            <a:pPr marL="0" lvl="0" indent="0" algn="l" rtl="0">
              <a:spcBef>
                <a:spcPts val="0"/>
              </a:spcBef>
              <a:spcAft>
                <a:spcPts val="0"/>
              </a:spcAft>
              <a:buNone/>
            </a:pPr>
            <a:endParaRPr lang="en-US" altLang="en-GB"/>
          </a:p>
        </p:txBody>
      </p:sp>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41"/>
          <p:cNvSpPr txBox="1"/>
          <p:nvPr>
            <p:ph type="ctrTitle"/>
          </p:nvPr>
        </p:nvSpPr>
        <p:spPr>
          <a:xfrm>
            <a:off x="611505" y="160020"/>
            <a:ext cx="7978140" cy="107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800">
                <a:latin typeface="STSong" panose="02010600040101010101" charset="-122"/>
                <a:ea typeface="STSong" panose="02010600040101010101" charset="-122"/>
              </a:rPr>
              <a:t>B. Perilaku Sosial &amp; Pengelompokan Siswa SD</a:t>
            </a:r>
            <a:endParaRPr lang="en-US" altLang="en-GB" sz="2800">
              <a:latin typeface="STSong" panose="02010600040101010101" charset="-122"/>
              <a:ea typeface="STSong" panose="0201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245" name="Shape 2245"/>
        <p:cNvGrpSpPr/>
        <p:nvPr/>
      </p:nvGrpSpPr>
      <p:grpSpPr>
        <a:xfrm>
          <a:off x="0" y="0"/>
          <a:ext cx="0" cy="0"/>
          <a:chOff x="0" y="0"/>
          <a:chExt cx="0" cy="0"/>
        </a:xfrm>
      </p:grpSpPr>
      <p:sp>
        <p:nvSpPr>
          <p:cNvPr id="2247" name="Google Shape;2247;p46"/>
          <p:cNvSpPr txBox="1"/>
          <p:nvPr>
            <p:ph type="subTitle" idx="1"/>
          </p:nvPr>
        </p:nvSpPr>
        <p:spPr>
          <a:xfrm>
            <a:off x="627380" y="559435"/>
            <a:ext cx="7508240" cy="38169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800" b="1">
                <a:latin typeface="STSong" panose="02010600040101010101" charset="-122"/>
                <a:ea typeface="STSong" panose="02010600040101010101" charset="-122"/>
              </a:rPr>
              <a:t>Salah satu tugas utama anak SD yang harus dipenuhi yaitu mencapai kesadaran akan kerajinan (</a:t>
            </a:r>
            <a:r>
              <a:rPr lang="en-US" altLang="en-GB" sz="1800" b="1" i="1">
                <a:latin typeface="STSong" panose="02010600040101010101" charset="-122"/>
                <a:ea typeface="STSong" panose="02010600040101010101" charset="-122"/>
              </a:rPr>
              <a:t>sense of industry</a:t>
            </a:r>
            <a:r>
              <a:rPr lang="en-US" altLang="en-GB" sz="1800" b="1">
                <a:latin typeface="STSong" panose="02010600040101010101" charset="-122"/>
                <a:ea typeface="STSong" panose="02010600040101010101" charset="-122"/>
              </a:rPr>
              <a:t>), dan kegagalan dalam mencapai kesempurnaan pengerjaannya akan menimbulkan rasa rendah diri dan tidak mampu. Artinya bila anak mengalami kegagalan dalam menemukan dan mencapai yang bermanfaat secara pribadi maka akan cenderung </a:t>
            </a:r>
            <a:r>
              <a:rPr lang="en-US" altLang="en-GB" sz="1800" b="1">
                <a:latin typeface="STSong" panose="02010600040101010101" charset="-122"/>
                <a:ea typeface="STSong" panose="02010600040101010101" charset="-122"/>
                <a:sym typeface="+mn-ea"/>
              </a:rPr>
              <a:t>timbul rasa </a:t>
            </a:r>
            <a:r>
              <a:rPr lang="en-US" altLang="en-GB" sz="1800" b="1">
                <a:latin typeface="STSong" panose="02010600040101010101" charset="-122"/>
                <a:ea typeface="STSong" panose="02010600040101010101" charset="-122"/>
              </a:rPr>
              <a:t> ketidakmampuan sebagai orang dewasa kelak dan pada fase perkembangan berikutnya akan berpengaruh secara tidak menguntungkan.</a:t>
            </a:r>
            <a:endParaRPr lang="en-US" altLang="en-GB" sz="1800" b="1">
              <a:latin typeface="STSong" panose="02010600040101010101" charset="-122"/>
              <a:ea typeface="STSong" panose="02010600040101010101" charset="-122"/>
            </a:endParaRPr>
          </a:p>
          <a:p>
            <a:pPr marL="0" lvl="0" indent="0" algn="ctr" rtl="0">
              <a:spcBef>
                <a:spcPts val="0"/>
              </a:spcBef>
              <a:spcAft>
                <a:spcPts val="0"/>
              </a:spcAft>
              <a:buNone/>
            </a:pPr>
            <a:r>
              <a:rPr lang="en-US" altLang="en-GB" sz="1800" b="1">
                <a:latin typeface="STSong" panose="02010600040101010101" charset="-122"/>
                <a:ea typeface="STSong" panose="02010600040101010101" charset="-122"/>
              </a:rPr>
              <a:t>(Erickson, 1970)</a:t>
            </a:r>
            <a:endParaRPr lang="en-US" altLang="en-GB" sz="1800" b="1">
              <a:latin typeface="STSong" panose="02010600040101010101" charset="-122"/>
              <a:ea typeface="STSong" panose="0201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184" name="Shape 2184"/>
        <p:cNvGrpSpPr/>
        <p:nvPr/>
      </p:nvGrpSpPr>
      <p:grpSpPr>
        <a:xfrm>
          <a:off x="0" y="0"/>
          <a:ext cx="0" cy="0"/>
          <a:chOff x="0" y="0"/>
          <a:chExt cx="0" cy="0"/>
        </a:xfrm>
      </p:grpSpPr>
      <p:sp>
        <p:nvSpPr>
          <p:cNvPr id="2185" name="Google Shape;2185;p43"/>
          <p:cNvSpPr txBox="1"/>
          <p:nvPr>
            <p:ph type="subTitle" idx="1"/>
          </p:nvPr>
        </p:nvSpPr>
        <p:spPr>
          <a:xfrm>
            <a:off x="1051560" y="1318260"/>
            <a:ext cx="7244080" cy="26581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Perilaku intelektual lebih identik dengan perilaku kognisi seseorang, sehingga setiap individu yang menunjukkan perilaku intelektual pada dasarnya dia memanifestasikan kognisinya (Piaget)</a:t>
            </a:r>
            <a:endParaRPr lang="en-US" altLang="en-GB" b="1"/>
          </a:p>
        </p:txBody>
      </p:sp>
      <p:sp>
        <p:nvSpPr>
          <p:cNvPr id="2187" name="Google Shape;2187;p43"/>
          <p:cNvSpPr txBox="1"/>
          <p:nvPr>
            <p:ph type="ctrTitle"/>
          </p:nvPr>
        </p:nvSpPr>
        <p:spPr>
          <a:xfrm>
            <a:off x="2040255" y="328930"/>
            <a:ext cx="4805045" cy="18122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C. Perilaku Intelektual Siswa SD</a:t>
            </a:r>
            <a:endParaRPr lang="en-US" alt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191" name="Shape 2191"/>
        <p:cNvGrpSpPr/>
        <p:nvPr/>
      </p:nvGrpSpPr>
      <p:grpSpPr>
        <a:xfrm>
          <a:off x="0" y="0"/>
          <a:ext cx="0" cy="0"/>
          <a:chOff x="0" y="0"/>
          <a:chExt cx="0" cy="0"/>
        </a:xfrm>
      </p:grpSpPr>
      <p:pic>
        <p:nvPicPr>
          <p:cNvPr id="2192" name="Google Shape;2192;p44"/>
          <p:cNvPicPr preferRelativeResize="0"/>
          <p:nvPr/>
        </p:nvPicPr>
        <p:blipFill>
          <a:blip r:embed="rId1">
            <a:alphaModFix amt="44000"/>
          </a:blip>
          <a:stretch>
            <a:fillRect/>
          </a:stretch>
        </p:blipFill>
        <p:spPr>
          <a:xfrm>
            <a:off x="1044023" y="699754"/>
            <a:ext cx="1212965" cy="1020300"/>
          </a:xfrm>
          <a:prstGeom prst="rect">
            <a:avLst/>
          </a:prstGeom>
          <a:noFill/>
          <a:ln>
            <a:noFill/>
          </a:ln>
        </p:spPr>
      </p:pic>
      <p:pic>
        <p:nvPicPr>
          <p:cNvPr id="2193" name="Google Shape;2193;p44"/>
          <p:cNvPicPr preferRelativeResize="0"/>
          <p:nvPr/>
        </p:nvPicPr>
        <p:blipFill>
          <a:blip r:embed="rId2">
            <a:alphaModFix amt="55000"/>
          </a:blip>
          <a:stretch>
            <a:fillRect/>
          </a:stretch>
        </p:blipFill>
        <p:spPr>
          <a:xfrm>
            <a:off x="3045105" y="821670"/>
            <a:ext cx="1212974" cy="1020309"/>
          </a:xfrm>
          <a:prstGeom prst="rect">
            <a:avLst/>
          </a:prstGeom>
          <a:noFill/>
          <a:ln>
            <a:noFill/>
          </a:ln>
        </p:spPr>
      </p:pic>
      <p:sp>
        <p:nvSpPr>
          <p:cNvPr id="2194" name="Google Shape;2194;p44"/>
          <p:cNvSpPr txBox="1"/>
          <p:nvPr/>
        </p:nvSpPr>
        <p:spPr>
          <a:xfrm>
            <a:off x="899795" y="1194435"/>
            <a:ext cx="1509395" cy="45021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solidFill>
                  <a:schemeClr val="dk2"/>
                </a:solidFill>
                <a:latin typeface="Open Sans ExtraBold"/>
                <a:ea typeface="Open Sans ExtraBold"/>
                <a:cs typeface="Open Sans ExtraBold"/>
                <a:sym typeface="Open Sans ExtraBold"/>
              </a:rPr>
              <a:t>0-2 th</a:t>
            </a:r>
            <a:endParaRPr lang="en-US" altLang="en-GB">
              <a:solidFill>
                <a:schemeClr val="dk2"/>
              </a:solidFill>
              <a:latin typeface="Open Sans ExtraBold"/>
              <a:ea typeface="Open Sans ExtraBold"/>
              <a:cs typeface="Open Sans ExtraBold"/>
              <a:sym typeface="Open Sans ExtraBold"/>
            </a:endParaRPr>
          </a:p>
        </p:txBody>
      </p:sp>
      <p:sp>
        <p:nvSpPr>
          <p:cNvPr id="2195" name="Google Shape;2195;p44"/>
          <p:cNvSpPr txBox="1"/>
          <p:nvPr/>
        </p:nvSpPr>
        <p:spPr>
          <a:xfrm>
            <a:off x="588010" y="2427605"/>
            <a:ext cx="2021840" cy="19761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200">
                <a:solidFill>
                  <a:schemeClr val="dk2"/>
                </a:solidFill>
                <a:latin typeface="Open Sans"/>
                <a:ea typeface="Open Sans"/>
                <a:cs typeface="Open Sans"/>
                <a:sym typeface="Open Sans"/>
              </a:rPr>
              <a:t>Ditandai oleh penggunaan sensorimotor yg intensif terhadap dunia luar. Prestasi intelektual pada periode ini adalah kemampuan berbahasa, pola hubungan sebab akibat</a:t>
            </a:r>
            <a:endParaRPr lang="en-US" altLang="en-GB" sz="1200">
              <a:solidFill>
                <a:schemeClr val="dk2"/>
              </a:solidFill>
              <a:latin typeface="Open Sans"/>
              <a:ea typeface="Open Sans"/>
              <a:cs typeface="Open Sans"/>
              <a:sym typeface="Open Sans"/>
            </a:endParaRPr>
          </a:p>
        </p:txBody>
      </p:sp>
      <p:sp>
        <p:nvSpPr>
          <p:cNvPr id="2196" name="Google Shape;2196;p44"/>
          <p:cNvSpPr txBox="1"/>
          <p:nvPr/>
        </p:nvSpPr>
        <p:spPr>
          <a:xfrm>
            <a:off x="2899410" y="1136015"/>
            <a:ext cx="1504315" cy="44323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solidFill>
                  <a:schemeClr val="dk2"/>
                </a:solidFill>
                <a:latin typeface="Open Sans ExtraBold"/>
                <a:ea typeface="Open Sans ExtraBold"/>
                <a:cs typeface="Open Sans ExtraBold"/>
                <a:sym typeface="Open Sans ExtraBold"/>
              </a:rPr>
              <a:t>2-7 th</a:t>
            </a:r>
            <a:endParaRPr lang="en-US" altLang="en-GB">
              <a:solidFill>
                <a:schemeClr val="dk2"/>
              </a:solidFill>
              <a:latin typeface="Open Sans ExtraBold"/>
              <a:ea typeface="Open Sans ExtraBold"/>
              <a:cs typeface="Open Sans ExtraBold"/>
              <a:sym typeface="Open Sans ExtraBold"/>
            </a:endParaRPr>
          </a:p>
        </p:txBody>
      </p:sp>
      <p:sp>
        <p:nvSpPr>
          <p:cNvPr id="2197" name="Google Shape;2197;p44"/>
          <p:cNvSpPr txBox="1"/>
          <p:nvPr/>
        </p:nvSpPr>
        <p:spPr>
          <a:xfrm>
            <a:off x="2646045" y="2435860"/>
            <a:ext cx="1925955" cy="19773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200">
                <a:solidFill>
                  <a:schemeClr val="dk2"/>
                </a:solidFill>
                <a:latin typeface="Open Sans"/>
                <a:ea typeface="Open Sans"/>
                <a:cs typeface="Open Sans"/>
                <a:sym typeface="Open Sans"/>
              </a:rPr>
              <a:t>Ada 2 tahapan ; Prekonseptual; individu berpikir transduktif, dan periode intuitif; ditandai oleh dominasi pengamatan yang bersifat egosentrik</a:t>
            </a:r>
            <a:endParaRPr lang="en-US" altLang="en-GB" sz="1200">
              <a:solidFill>
                <a:schemeClr val="dk2"/>
              </a:solidFill>
              <a:latin typeface="Open Sans"/>
              <a:ea typeface="Open Sans"/>
              <a:cs typeface="Open Sans"/>
              <a:sym typeface="Open Sans"/>
            </a:endParaRPr>
          </a:p>
        </p:txBody>
      </p:sp>
      <p:sp>
        <p:nvSpPr>
          <p:cNvPr id="2198" name="Google Shape;2198;p44"/>
          <p:cNvSpPr txBox="1"/>
          <p:nvPr/>
        </p:nvSpPr>
        <p:spPr>
          <a:xfrm>
            <a:off x="4572000" y="2588260"/>
            <a:ext cx="1925955" cy="18249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200">
                <a:solidFill>
                  <a:schemeClr val="dk2"/>
                </a:solidFill>
                <a:latin typeface="Open Sans"/>
                <a:ea typeface="Open Sans"/>
                <a:cs typeface="Open Sans"/>
                <a:sym typeface="Open Sans"/>
              </a:rPr>
              <a:t>Ditandai oleh kemampuan mengklasifikasikan, menyusun dan mengasosiasikan bilangan.</a:t>
            </a:r>
            <a:endParaRPr lang="en-US" altLang="en-GB" sz="1200">
              <a:solidFill>
                <a:schemeClr val="dk2"/>
              </a:solidFill>
              <a:latin typeface="Open Sans"/>
              <a:ea typeface="Open Sans"/>
              <a:cs typeface="Open Sans"/>
              <a:sym typeface="Open Sans"/>
            </a:endParaRPr>
          </a:p>
        </p:txBody>
      </p:sp>
      <p:pic>
        <p:nvPicPr>
          <p:cNvPr id="2199" name="Google Shape;2199;p44"/>
          <p:cNvPicPr preferRelativeResize="0"/>
          <p:nvPr/>
        </p:nvPicPr>
        <p:blipFill>
          <a:blip r:embed="rId3">
            <a:alphaModFix amt="68000"/>
          </a:blip>
          <a:stretch>
            <a:fillRect/>
          </a:stretch>
        </p:blipFill>
        <p:spPr>
          <a:xfrm>
            <a:off x="4931886" y="847705"/>
            <a:ext cx="1212974" cy="1020309"/>
          </a:xfrm>
          <a:prstGeom prst="rect">
            <a:avLst/>
          </a:prstGeom>
          <a:noFill/>
          <a:ln>
            <a:noFill/>
          </a:ln>
        </p:spPr>
      </p:pic>
      <p:sp>
        <p:nvSpPr>
          <p:cNvPr id="2200" name="Google Shape;2200;p44"/>
          <p:cNvSpPr txBox="1"/>
          <p:nvPr/>
        </p:nvSpPr>
        <p:spPr>
          <a:xfrm>
            <a:off x="4860925" y="1135380"/>
            <a:ext cx="1343660" cy="3930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solidFill>
                  <a:schemeClr val="dk2"/>
                </a:solidFill>
                <a:latin typeface="Open Sans ExtraBold"/>
                <a:ea typeface="Open Sans ExtraBold"/>
                <a:cs typeface="Open Sans ExtraBold"/>
                <a:sym typeface="Open Sans ExtraBold"/>
              </a:rPr>
              <a:t>7-12 th</a:t>
            </a:r>
            <a:endParaRPr lang="en-US" altLang="en-GB">
              <a:solidFill>
                <a:schemeClr val="dk2"/>
              </a:solidFill>
              <a:latin typeface="Open Sans ExtraBold"/>
              <a:ea typeface="Open Sans ExtraBold"/>
              <a:cs typeface="Open Sans ExtraBold"/>
              <a:sym typeface="Open Sans ExtraBold"/>
            </a:endParaRPr>
          </a:p>
        </p:txBody>
      </p:sp>
      <p:pic>
        <p:nvPicPr>
          <p:cNvPr id="2201" name="Google Shape;2201;p44"/>
          <p:cNvPicPr preferRelativeResize="0"/>
          <p:nvPr/>
        </p:nvPicPr>
        <p:blipFill>
          <a:blip r:embed="rId4">
            <a:alphaModFix amt="83000"/>
          </a:blip>
          <a:stretch>
            <a:fillRect/>
          </a:stretch>
        </p:blipFill>
        <p:spPr>
          <a:xfrm>
            <a:off x="6903647" y="821670"/>
            <a:ext cx="1212974" cy="1020309"/>
          </a:xfrm>
          <a:prstGeom prst="rect">
            <a:avLst/>
          </a:prstGeom>
          <a:noFill/>
          <a:ln>
            <a:noFill/>
          </a:ln>
        </p:spPr>
      </p:pic>
      <p:sp>
        <p:nvSpPr>
          <p:cNvPr id="2202" name="Google Shape;2202;p44"/>
          <p:cNvSpPr txBox="1"/>
          <p:nvPr/>
        </p:nvSpPr>
        <p:spPr>
          <a:xfrm>
            <a:off x="6838315" y="1136015"/>
            <a:ext cx="1343660" cy="391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solidFill>
                  <a:schemeClr val="dk2"/>
                </a:solidFill>
                <a:latin typeface="Open Sans ExtraBold"/>
                <a:ea typeface="Open Sans ExtraBold"/>
                <a:cs typeface="Open Sans ExtraBold"/>
                <a:sym typeface="Open Sans ExtraBold"/>
              </a:rPr>
              <a:t>12-15 th</a:t>
            </a:r>
            <a:endParaRPr lang="en-US" altLang="en-GB">
              <a:solidFill>
                <a:schemeClr val="dk2"/>
              </a:solidFill>
              <a:latin typeface="Open Sans ExtraBold"/>
              <a:ea typeface="Open Sans ExtraBold"/>
              <a:cs typeface="Open Sans ExtraBold"/>
              <a:sym typeface="Open Sans ExtraBold"/>
            </a:endParaRPr>
          </a:p>
        </p:txBody>
      </p:sp>
      <p:sp>
        <p:nvSpPr>
          <p:cNvPr id="2203" name="Google Shape;2203;p44"/>
          <p:cNvSpPr/>
          <p:nvPr/>
        </p:nvSpPr>
        <p:spPr>
          <a:xfrm>
            <a:off x="2101215" y="1407160"/>
            <a:ext cx="1070610" cy="120650"/>
          </a:xfrm>
          <a:custGeom>
            <a:avLst/>
            <a:gdLst/>
            <a:ahLst/>
            <a:cxnLst/>
            <a:rect l="l" t="t" r="r" b="b"/>
            <a:pathLst>
              <a:path w="44039" h="3602" extrusionOk="0">
                <a:moveTo>
                  <a:pt x="0" y="336"/>
                </a:moveTo>
                <a:cubicBezTo>
                  <a:pt x="7344" y="1671"/>
                  <a:pt x="14781" y="4286"/>
                  <a:pt x="22187" y="3361"/>
                </a:cubicBezTo>
                <a:cubicBezTo>
                  <a:pt x="29500" y="2447"/>
                  <a:pt x="36669" y="0"/>
                  <a:pt x="44039" y="0"/>
                </a:cubicBezTo>
              </a:path>
            </a:pathLst>
          </a:custGeom>
          <a:noFill/>
          <a:ln w="19050" cap="flat" cmpd="sng">
            <a:solidFill>
              <a:schemeClr val="dk2"/>
            </a:solidFill>
            <a:prstDash val="solid"/>
            <a:round/>
            <a:headEnd type="none" w="med" len="med"/>
            <a:tailEnd type="none" w="med" len="med"/>
          </a:ln>
        </p:spPr>
      </p:sp>
      <p:sp>
        <p:nvSpPr>
          <p:cNvPr id="2204" name="Google Shape;2204;p44"/>
          <p:cNvSpPr txBox="1"/>
          <p:nvPr/>
        </p:nvSpPr>
        <p:spPr>
          <a:xfrm>
            <a:off x="720090" y="1720215"/>
            <a:ext cx="1925955" cy="5238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1600">
                <a:solidFill>
                  <a:schemeClr val="dk2"/>
                </a:solidFill>
                <a:latin typeface="Overpass Black"/>
                <a:ea typeface="Overpass Black"/>
                <a:cs typeface="Overpass Black"/>
                <a:sym typeface="Overpass Black"/>
              </a:rPr>
              <a:t>Periode Sensorimotor</a:t>
            </a:r>
            <a:endParaRPr lang="en-US" altLang="en-GB" sz="1600">
              <a:solidFill>
                <a:schemeClr val="dk2"/>
              </a:solidFill>
              <a:latin typeface="Overpass Black"/>
              <a:ea typeface="Overpass Black"/>
              <a:cs typeface="Overpass Black"/>
              <a:sym typeface="Overpass Black"/>
            </a:endParaRPr>
          </a:p>
        </p:txBody>
      </p:sp>
      <p:sp>
        <p:nvSpPr>
          <p:cNvPr id="2205" name="Google Shape;2205;p44"/>
          <p:cNvSpPr txBox="1"/>
          <p:nvPr/>
        </p:nvSpPr>
        <p:spPr>
          <a:xfrm>
            <a:off x="2538095" y="1689735"/>
            <a:ext cx="2225675" cy="55499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1600">
                <a:solidFill>
                  <a:schemeClr val="dk2"/>
                </a:solidFill>
                <a:latin typeface="Overpass Black"/>
                <a:ea typeface="Overpass Black"/>
                <a:cs typeface="Overpass Black"/>
                <a:sym typeface="Overpass Black"/>
              </a:rPr>
              <a:t>Periode Pra-operasional</a:t>
            </a:r>
            <a:endParaRPr lang="en-US" altLang="en-GB" sz="1600">
              <a:solidFill>
                <a:schemeClr val="dk2"/>
              </a:solidFill>
              <a:latin typeface="Overpass Black"/>
              <a:ea typeface="Overpass Black"/>
              <a:cs typeface="Overpass Black"/>
              <a:sym typeface="Overpass Black"/>
            </a:endParaRPr>
          </a:p>
        </p:txBody>
      </p:sp>
      <p:sp>
        <p:nvSpPr>
          <p:cNvPr id="2206" name="Google Shape;2206;p44"/>
          <p:cNvSpPr txBox="1"/>
          <p:nvPr/>
        </p:nvSpPr>
        <p:spPr>
          <a:xfrm>
            <a:off x="4572000" y="1734820"/>
            <a:ext cx="2190115" cy="4730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1600">
                <a:solidFill>
                  <a:schemeClr val="dk2"/>
                </a:solidFill>
                <a:latin typeface="Overpass Black"/>
                <a:ea typeface="Overpass Black"/>
                <a:cs typeface="Overpass Black"/>
                <a:sym typeface="Overpass Black"/>
              </a:rPr>
              <a:t>Periode Operasional Konkrit</a:t>
            </a:r>
            <a:endParaRPr lang="en-US" altLang="en-GB" sz="1600">
              <a:solidFill>
                <a:schemeClr val="dk2"/>
              </a:solidFill>
              <a:latin typeface="Overpass Black"/>
              <a:ea typeface="Overpass Black"/>
              <a:cs typeface="Overpass Black"/>
              <a:sym typeface="Overpass Black"/>
            </a:endParaRPr>
          </a:p>
        </p:txBody>
      </p:sp>
      <p:sp>
        <p:nvSpPr>
          <p:cNvPr id="2207" name="Google Shape;2207;p44"/>
          <p:cNvSpPr txBox="1"/>
          <p:nvPr/>
        </p:nvSpPr>
        <p:spPr>
          <a:xfrm>
            <a:off x="6903720" y="1868170"/>
            <a:ext cx="2066290" cy="39560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1600">
                <a:solidFill>
                  <a:schemeClr val="dk2"/>
                </a:solidFill>
                <a:latin typeface="Overpass Black"/>
                <a:ea typeface="Overpass Black"/>
                <a:cs typeface="Overpass Black"/>
                <a:sym typeface="Overpass Black"/>
              </a:rPr>
              <a:t>Periode Operasional Formal</a:t>
            </a:r>
            <a:endParaRPr lang="en-US" altLang="en-GB" sz="1600">
              <a:solidFill>
                <a:schemeClr val="dk2"/>
              </a:solidFill>
              <a:latin typeface="Overpass Black"/>
              <a:ea typeface="Overpass Black"/>
              <a:cs typeface="Overpass Black"/>
              <a:sym typeface="Overpass Black"/>
            </a:endParaRPr>
          </a:p>
        </p:txBody>
      </p:sp>
      <p:sp>
        <p:nvSpPr>
          <p:cNvPr id="2208" name="Google Shape;2208;p44"/>
          <p:cNvSpPr txBox="1"/>
          <p:nvPr/>
        </p:nvSpPr>
        <p:spPr>
          <a:xfrm>
            <a:off x="6501765" y="2727325"/>
            <a:ext cx="2390140" cy="16859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200">
                <a:solidFill>
                  <a:schemeClr val="dk2"/>
                </a:solidFill>
                <a:latin typeface="Open Sans"/>
                <a:ea typeface="Open Sans"/>
                <a:cs typeface="Open Sans"/>
                <a:sym typeface="Open Sans"/>
              </a:rPr>
              <a:t>kemampuan mengoperasikan kaidah-kaidah logika formal yang tidak terkait lagi dengan objek yang bersifat konkrit. Memiliki kemampuan berpikir hipotesis, menganalisis, menggeneralisasi </a:t>
            </a:r>
            <a:endParaRPr lang="en-US" altLang="en-GB" sz="1200">
              <a:solidFill>
                <a:schemeClr val="dk2"/>
              </a:solidFill>
              <a:latin typeface="Open Sans"/>
              <a:ea typeface="Open Sans"/>
              <a:cs typeface="Open Sans"/>
              <a:sym typeface="Open Sans"/>
            </a:endParaRPr>
          </a:p>
        </p:txBody>
      </p:sp>
      <p:sp>
        <p:nvSpPr>
          <p:cNvPr id="2209" name="Google Shape;2209;p44"/>
          <p:cNvSpPr/>
          <p:nvPr/>
        </p:nvSpPr>
        <p:spPr>
          <a:xfrm>
            <a:off x="4084955" y="1345565"/>
            <a:ext cx="1023620" cy="131445"/>
          </a:xfrm>
          <a:custGeom>
            <a:avLst/>
            <a:gdLst/>
            <a:ahLst/>
            <a:cxnLst/>
            <a:rect l="l" t="t" r="r" b="b"/>
            <a:pathLst>
              <a:path w="35634" h="1345" extrusionOk="0">
                <a:moveTo>
                  <a:pt x="0" y="0"/>
                </a:moveTo>
                <a:cubicBezTo>
                  <a:pt x="11870" y="624"/>
                  <a:pt x="23748" y="1345"/>
                  <a:pt x="35634" y="1345"/>
                </a:cubicBezTo>
              </a:path>
            </a:pathLst>
          </a:custGeom>
          <a:noFill/>
          <a:ln w="19050" cap="flat" cmpd="sng">
            <a:solidFill>
              <a:schemeClr val="dk2"/>
            </a:solidFill>
            <a:prstDash val="solid"/>
            <a:round/>
            <a:headEnd type="none" w="med" len="med"/>
            <a:tailEnd type="none" w="med" len="med"/>
          </a:ln>
        </p:spPr>
      </p:sp>
      <p:sp>
        <p:nvSpPr>
          <p:cNvPr id="2210" name="Google Shape;2210;p44"/>
          <p:cNvSpPr/>
          <p:nvPr/>
        </p:nvSpPr>
        <p:spPr>
          <a:xfrm flipV="1">
            <a:off x="6021705" y="1400810"/>
            <a:ext cx="981710" cy="76200"/>
          </a:xfrm>
          <a:custGeom>
            <a:avLst/>
            <a:gdLst/>
            <a:ahLst/>
            <a:cxnLst/>
            <a:rect l="l" t="t" r="r" b="b"/>
            <a:pathLst>
              <a:path w="38324" h="1009" extrusionOk="0">
                <a:moveTo>
                  <a:pt x="0" y="1009"/>
                </a:moveTo>
                <a:cubicBezTo>
                  <a:pt x="12779" y="1009"/>
                  <a:pt x="25545" y="0"/>
                  <a:pt x="38324" y="0"/>
                </a:cubicBezTo>
              </a:path>
            </a:pathLst>
          </a:custGeom>
          <a:noFill/>
          <a:ln w="19050" cap="flat" cmpd="sng">
            <a:solidFill>
              <a:schemeClr val="dk2"/>
            </a:solidFill>
            <a:prstDash val="solid"/>
            <a:round/>
            <a:headEnd type="none" w="med" len="med"/>
            <a:tailEnd type="none" w="med" len="med"/>
          </a:ln>
        </p:spPr>
      </p:sp>
      <p:sp>
        <p:nvSpPr>
          <p:cNvPr id="2211" name="Google Shape;2211;p44"/>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solidFill>
                  <a:schemeClr val="dk2"/>
                </a:solidFill>
              </a:rPr>
              <a:t>Proses Perkembangan fungsi &amp; Perilaku Kognisi</a:t>
            </a:r>
            <a:endParaRPr lang="en-US" altLang="en-GB">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802" name="Shape 2802"/>
        <p:cNvGrpSpPr/>
        <p:nvPr/>
      </p:nvGrpSpPr>
      <p:grpSpPr>
        <a:xfrm>
          <a:off x="0" y="0"/>
          <a:ext cx="0" cy="0"/>
          <a:chOff x="0" y="0"/>
          <a:chExt cx="0" cy="0"/>
        </a:xfrm>
      </p:grpSpPr>
      <p:sp>
        <p:nvSpPr>
          <p:cNvPr id="2804" name="Google Shape;2804;p64"/>
          <p:cNvSpPr txBox="1"/>
          <p:nvPr>
            <p:ph type="subTitle" idx="1"/>
          </p:nvPr>
        </p:nvSpPr>
        <p:spPr>
          <a:xfrm>
            <a:off x="1283970" y="527685"/>
            <a:ext cx="6576060" cy="325501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Wingdings" panose="05000000000000000000" charset="0"/>
              <a:buChar char="ü"/>
            </a:pPr>
            <a:r>
              <a:rPr lang="en-US" altLang="en-GB"/>
              <a:t>Jadi menurut Piaget, anak usia SD berada pada tahapan operasional Konkrit dan operasional formal. </a:t>
            </a:r>
            <a:endParaRPr lang="en-US" altLang="en-GB"/>
          </a:p>
          <a:p>
            <a:pPr marL="342900" lvl="0" indent="-342900" algn="l" rtl="0">
              <a:spcBef>
                <a:spcPts val="0"/>
              </a:spcBef>
              <a:spcAft>
                <a:spcPts val="0"/>
              </a:spcAft>
              <a:buFont typeface="Wingdings" panose="05000000000000000000" charset="0"/>
              <a:buChar char="ü"/>
            </a:pPr>
            <a:endParaRPr lang="en-US" altLang="en-GB"/>
          </a:p>
          <a:p>
            <a:pPr marL="342900" lvl="0" indent="-342900" algn="l" rtl="0">
              <a:spcBef>
                <a:spcPts val="0"/>
              </a:spcBef>
              <a:spcAft>
                <a:spcPts val="0"/>
              </a:spcAft>
              <a:buFont typeface="Wingdings" panose="05000000000000000000" charset="0"/>
              <a:buChar char="ü"/>
            </a:pPr>
            <a:r>
              <a:rPr lang="en-US" altLang="en-GB"/>
              <a:t>Anak kelas 1 - 4 berada pada periode operasional konkrit. Kelas 5 -6 berada pada periode operasional formal</a:t>
            </a:r>
            <a:endParaRPr lang="en-US" altLang="en-GB"/>
          </a:p>
          <a:p>
            <a:pPr marL="342900" lvl="0" indent="-342900" algn="l" rtl="0">
              <a:spcBef>
                <a:spcPts val="0"/>
              </a:spcBef>
              <a:spcAft>
                <a:spcPts val="0"/>
              </a:spcAft>
              <a:buFont typeface="Wingdings" panose="05000000000000000000" charset="0"/>
              <a:buChar char="ü"/>
            </a:pPr>
            <a:endParaRPr lang="en-US" altLang="en-GB"/>
          </a:p>
          <a:p>
            <a:pPr marL="342900" lvl="0" indent="-342900" algn="l" rtl="0">
              <a:spcBef>
                <a:spcPts val="0"/>
              </a:spcBef>
              <a:spcAft>
                <a:spcPts val="0"/>
              </a:spcAft>
              <a:buFont typeface="Wingdings" panose="05000000000000000000" charset="0"/>
              <a:buChar char="ü"/>
            </a:pPr>
            <a:r>
              <a:rPr lang="en-US" altLang="en-GB"/>
              <a:t>Pada kelas 5 anak sdh mampu berpikir deduktif, menganalisis, menggeneralisasi dan inferensi berdasarkan obyek-obyek yang beragam</a:t>
            </a:r>
            <a:endParaRPr lang="en-US" altLang="en-GB"/>
          </a:p>
          <a:p>
            <a:pPr marL="342900" lvl="0" indent="-342900" algn="l" rtl="0">
              <a:spcBef>
                <a:spcPts val="0"/>
              </a:spcBef>
              <a:spcAft>
                <a:spcPts val="0"/>
              </a:spcAft>
              <a:buFont typeface="Wingdings" panose="05000000000000000000" charset="0"/>
              <a:buChar char="ü"/>
            </a:pPr>
            <a:endParaRPr lang="en-US" altLang="en-GB"/>
          </a:p>
          <a:p>
            <a:pPr marL="0" lvl="0" indent="0" algn="l" rtl="0">
              <a:spcBef>
                <a:spcPts val="0"/>
              </a:spcBef>
              <a:spcAft>
                <a:spcPts val="0"/>
              </a:spcAft>
              <a:buNone/>
            </a:pPr>
            <a:endParaRPr lang="en-US" altLang="en-GB"/>
          </a:p>
        </p:txBody>
      </p:sp>
      <p:sp>
        <p:nvSpPr>
          <p:cNvPr id="2" name="Text Box 1"/>
          <p:cNvSpPr txBox="1"/>
          <p:nvPr/>
        </p:nvSpPr>
        <p:spPr>
          <a:xfrm>
            <a:off x="6304915" y="4187190"/>
            <a:ext cx="3048000" cy="306705"/>
          </a:xfrm>
          <a:prstGeom prst="rect">
            <a:avLst/>
          </a:prstGeom>
          <a:noFill/>
        </p:spPr>
        <p:txBody>
          <a:bodyPr wrap="square" rtlCol="0">
            <a:spAutoFit/>
          </a:bodyPr>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286" name="Shape 2286"/>
        <p:cNvGrpSpPr/>
        <p:nvPr/>
      </p:nvGrpSpPr>
      <p:grpSpPr>
        <a:xfrm>
          <a:off x="0" y="0"/>
          <a:ext cx="0" cy="0"/>
          <a:chOff x="0" y="0"/>
          <a:chExt cx="0" cy="0"/>
        </a:xfrm>
      </p:grpSpPr>
      <p:sp>
        <p:nvSpPr>
          <p:cNvPr id="2287" name="Google Shape;2287;p48"/>
          <p:cNvSpPr txBox="1"/>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D. Beberapa masalah pada siswa SD</a:t>
            </a:r>
            <a:endParaRPr lang="en-US" altLang="en-GB"/>
          </a:p>
        </p:txBody>
      </p:sp>
      <p:pic>
        <p:nvPicPr>
          <p:cNvPr id="2288" name="Google Shape;2288;p48"/>
          <p:cNvPicPr preferRelativeResize="0"/>
          <p:nvPr/>
        </p:nvPicPr>
        <p:blipFill>
          <a:blip r:embed="rId1">
            <a:alphaModFix amt="77000"/>
          </a:blip>
          <a:stretch>
            <a:fillRect/>
          </a:stretch>
        </p:blipFill>
        <p:spPr>
          <a:xfrm flipH="1">
            <a:off x="729523" y="2025449"/>
            <a:ext cx="2467483" cy="1145078"/>
          </a:xfrm>
          <a:prstGeom prst="rect">
            <a:avLst/>
          </a:prstGeom>
          <a:noFill/>
          <a:ln>
            <a:noFill/>
          </a:ln>
        </p:spPr>
      </p:pic>
      <p:grpSp>
        <p:nvGrpSpPr>
          <p:cNvPr id="2289" name="Google Shape;2289;p48"/>
          <p:cNvGrpSpPr/>
          <p:nvPr/>
        </p:nvGrpSpPr>
        <p:grpSpPr>
          <a:xfrm>
            <a:off x="4147695" y="1627823"/>
            <a:ext cx="480211" cy="397484"/>
            <a:chOff x="2500975" y="4903800"/>
            <a:chExt cx="433325" cy="358675"/>
          </a:xfrm>
        </p:grpSpPr>
        <p:sp>
          <p:nvSpPr>
            <p:cNvPr id="2290" name="Google Shape;2290;p48"/>
            <p:cNvSpPr/>
            <p:nvPr/>
          </p:nvSpPr>
          <p:spPr>
            <a:xfrm>
              <a:off x="2500975" y="4903800"/>
              <a:ext cx="433325" cy="358675"/>
            </a:xfrm>
            <a:custGeom>
              <a:avLst/>
              <a:gdLst/>
              <a:ahLst/>
              <a:cxnLst/>
              <a:rect l="l" t="t" r="r" b="b"/>
              <a:pathLst>
                <a:path w="17333" h="14347" extrusionOk="0">
                  <a:moveTo>
                    <a:pt x="1730" y="8757"/>
                  </a:moveTo>
                  <a:lnTo>
                    <a:pt x="5612" y="12654"/>
                  </a:lnTo>
                  <a:lnTo>
                    <a:pt x="4529" y="13752"/>
                  </a:lnTo>
                  <a:lnTo>
                    <a:pt x="632" y="9840"/>
                  </a:lnTo>
                  <a:lnTo>
                    <a:pt x="1730" y="8757"/>
                  </a:lnTo>
                  <a:close/>
                  <a:moveTo>
                    <a:pt x="11420" y="0"/>
                  </a:moveTo>
                  <a:cubicBezTo>
                    <a:pt x="11089" y="0"/>
                    <a:pt x="11089" y="497"/>
                    <a:pt x="11420" y="497"/>
                  </a:cubicBezTo>
                  <a:lnTo>
                    <a:pt x="12353" y="497"/>
                  </a:lnTo>
                  <a:lnTo>
                    <a:pt x="12669" y="7493"/>
                  </a:lnTo>
                  <a:lnTo>
                    <a:pt x="11661" y="8065"/>
                  </a:lnTo>
                  <a:cubicBezTo>
                    <a:pt x="11570" y="7568"/>
                    <a:pt x="11134" y="7222"/>
                    <a:pt x="10622" y="7222"/>
                  </a:cubicBezTo>
                  <a:lnTo>
                    <a:pt x="8772" y="7222"/>
                  </a:lnTo>
                  <a:lnTo>
                    <a:pt x="7854" y="6876"/>
                  </a:lnTo>
                  <a:cubicBezTo>
                    <a:pt x="7388" y="6696"/>
                    <a:pt x="6891" y="6605"/>
                    <a:pt x="6395" y="6605"/>
                  </a:cubicBezTo>
                  <a:cubicBezTo>
                    <a:pt x="5748" y="6605"/>
                    <a:pt x="5116" y="6771"/>
                    <a:pt x="4559" y="7102"/>
                  </a:cubicBezTo>
                  <a:lnTo>
                    <a:pt x="4619" y="5702"/>
                  </a:lnTo>
                  <a:cubicBezTo>
                    <a:pt x="4619" y="5541"/>
                    <a:pt x="4497" y="5458"/>
                    <a:pt x="4374" y="5458"/>
                  </a:cubicBezTo>
                  <a:cubicBezTo>
                    <a:pt x="4256" y="5458"/>
                    <a:pt x="4137" y="5533"/>
                    <a:pt x="4123" y="5687"/>
                  </a:cubicBezTo>
                  <a:lnTo>
                    <a:pt x="4032" y="7463"/>
                  </a:lnTo>
                  <a:cubicBezTo>
                    <a:pt x="3837" y="7613"/>
                    <a:pt x="3641" y="7794"/>
                    <a:pt x="3476" y="7974"/>
                  </a:cubicBezTo>
                  <a:cubicBezTo>
                    <a:pt x="3175" y="8290"/>
                    <a:pt x="2919" y="8636"/>
                    <a:pt x="2708" y="9013"/>
                  </a:cubicBezTo>
                  <a:lnTo>
                    <a:pt x="1911" y="8215"/>
                  </a:lnTo>
                  <a:cubicBezTo>
                    <a:pt x="1866" y="8170"/>
                    <a:pt x="1791" y="8155"/>
                    <a:pt x="1730" y="8140"/>
                  </a:cubicBezTo>
                  <a:cubicBezTo>
                    <a:pt x="1655" y="8155"/>
                    <a:pt x="1595" y="8170"/>
                    <a:pt x="1550" y="8215"/>
                  </a:cubicBezTo>
                  <a:lnTo>
                    <a:pt x="105" y="9675"/>
                  </a:lnTo>
                  <a:cubicBezTo>
                    <a:pt x="0" y="9765"/>
                    <a:pt x="0" y="9930"/>
                    <a:pt x="105" y="10021"/>
                  </a:cubicBezTo>
                  <a:lnTo>
                    <a:pt x="4348" y="14279"/>
                  </a:lnTo>
                  <a:cubicBezTo>
                    <a:pt x="4401" y="14324"/>
                    <a:pt x="4469" y="14346"/>
                    <a:pt x="4535" y="14346"/>
                  </a:cubicBezTo>
                  <a:cubicBezTo>
                    <a:pt x="4600" y="14346"/>
                    <a:pt x="4664" y="14324"/>
                    <a:pt x="4709" y="14279"/>
                  </a:cubicBezTo>
                  <a:lnTo>
                    <a:pt x="6154" y="12834"/>
                  </a:lnTo>
                  <a:cubicBezTo>
                    <a:pt x="6259" y="12729"/>
                    <a:pt x="6259" y="12578"/>
                    <a:pt x="6154" y="12473"/>
                  </a:cubicBezTo>
                  <a:lnTo>
                    <a:pt x="5763" y="12082"/>
                  </a:lnTo>
                  <a:lnTo>
                    <a:pt x="7463" y="12082"/>
                  </a:lnTo>
                  <a:cubicBezTo>
                    <a:pt x="7764" y="12052"/>
                    <a:pt x="7764" y="11600"/>
                    <a:pt x="7463" y="11585"/>
                  </a:cubicBezTo>
                  <a:lnTo>
                    <a:pt x="5266" y="11585"/>
                  </a:lnTo>
                  <a:lnTo>
                    <a:pt x="3069" y="9389"/>
                  </a:lnTo>
                  <a:cubicBezTo>
                    <a:pt x="3355" y="8847"/>
                    <a:pt x="4484" y="7102"/>
                    <a:pt x="6395" y="7102"/>
                  </a:cubicBezTo>
                  <a:cubicBezTo>
                    <a:pt x="6426" y="7101"/>
                    <a:pt x="6458" y="7100"/>
                    <a:pt x="6490" y="7100"/>
                  </a:cubicBezTo>
                  <a:cubicBezTo>
                    <a:pt x="6894" y="7100"/>
                    <a:pt x="7296" y="7188"/>
                    <a:pt x="7658" y="7327"/>
                  </a:cubicBezTo>
                  <a:lnTo>
                    <a:pt x="8621" y="7704"/>
                  </a:lnTo>
                  <a:cubicBezTo>
                    <a:pt x="8651" y="7719"/>
                    <a:pt x="8682" y="7719"/>
                    <a:pt x="8712" y="7719"/>
                  </a:cubicBezTo>
                  <a:lnTo>
                    <a:pt x="10622" y="7719"/>
                  </a:lnTo>
                  <a:cubicBezTo>
                    <a:pt x="11239" y="7839"/>
                    <a:pt x="11239" y="8727"/>
                    <a:pt x="10622" y="8832"/>
                  </a:cubicBezTo>
                  <a:lnTo>
                    <a:pt x="6966" y="8832"/>
                  </a:lnTo>
                  <a:cubicBezTo>
                    <a:pt x="6635" y="8832"/>
                    <a:pt x="6635" y="9344"/>
                    <a:pt x="6966" y="9344"/>
                  </a:cubicBezTo>
                  <a:lnTo>
                    <a:pt x="10622" y="9344"/>
                  </a:lnTo>
                  <a:cubicBezTo>
                    <a:pt x="11044" y="9344"/>
                    <a:pt x="11435" y="9088"/>
                    <a:pt x="11600" y="8682"/>
                  </a:cubicBezTo>
                  <a:lnTo>
                    <a:pt x="15843" y="6244"/>
                  </a:lnTo>
                  <a:cubicBezTo>
                    <a:pt x="15932" y="6195"/>
                    <a:pt x="16026" y="6172"/>
                    <a:pt x="16119" y="6172"/>
                  </a:cubicBezTo>
                  <a:cubicBezTo>
                    <a:pt x="16311" y="6172"/>
                    <a:pt x="16494" y="6272"/>
                    <a:pt x="16596" y="6455"/>
                  </a:cubicBezTo>
                  <a:cubicBezTo>
                    <a:pt x="16746" y="6711"/>
                    <a:pt x="16656" y="7042"/>
                    <a:pt x="16400" y="7207"/>
                  </a:cubicBezTo>
                  <a:lnTo>
                    <a:pt x="16370" y="7222"/>
                  </a:lnTo>
                  <a:lnTo>
                    <a:pt x="11269" y="11209"/>
                  </a:lnTo>
                  <a:cubicBezTo>
                    <a:pt x="10953" y="11450"/>
                    <a:pt x="10577" y="11585"/>
                    <a:pt x="10186" y="11585"/>
                  </a:cubicBezTo>
                  <a:lnTo>
                    <a:pt x="8561" y="11585"/>
                  </a:lnTo>
                  <a:cubicBezTo>
                    <a:pt x="8245" y="11615"/>
                    <a:pt x="8245" y="12052"/>
                    <a:pt x="8561" y="12082"/>
                  </a:cubicBezTo>
                  <a:lnTo>
                    <a:pt x="10186" y="12082"/>
                  </a:lnTo>
                  <a:cubicBezTo>
                    <a:pt x="10683" y="12082"/>
                    <a:pt x="11179" y="11916"/>
                    <a:pt x="11570" y="11600"/>
                  </a:cubicBezTo>
                  <a:lnTo>
                    <a:pt x="16671" y="7628"/>
                  </a:lnTo>
                  <a:cubicBezTo>
                    <a:pt x="17167" y="7327"/>
                    <a:pt x="17333" y="6680"/>
                    <a:pt x="17047" y="6184"/>
                  </a:cubicBezTo>
                  <a:cubicBezTo>
                    <a:pt x="16845" y="5841"/>
                    <a:pt x="16488" y="5653"/>
                    <a:pt x="16124" y="5653"/>
                  </a:cubicBezTo>
                  <a:cubicBezTo>
                    <a:pt x="15946" y="5653"/>
                    <a:pt x="15766" y="5699"/>
                    <a:pt x="15603" y="5793"/>
                  </a:cubicBezTo>
                  <a:lnTo>
                    <a:pt x="13150" y="7207"/>
                  </a:lnTo>
                  <a:lnTo>
                    <a:pt x="12834" y="406"/>
                  </a:lnTo>
                  <a:cubicBezTo>
                    <a:pt x="12834" y="181"/>
                    <a:pt x="12639" y="0"/>
                    <a:pt x="12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1" name="Google Shape;2291;p48"/>
            <p:cNvSpPr/>
            <p:nvPr/>
          </p:nvSpPr>
          <p:spPr>
            <a:xfrm>
              <a:off x="2605150" y="4903800"/>
              <a:ext cx="162525" cy="121125"/>
            </a:xfrm>
            <a:custGeom>
              <a:avLst/>
              <a:gdLst/>
              <a:ahLst/>
              <a:cxnLst/>
              <a:rect l="l" t="t" r="r" b="b"/>
              <a:pathLst>
                <a:path w="6501" h="4845" extrusionOk="0">
                  <a:moveTo>
                    <a:pt x="618" y="0"/>
                  </a:moveTo>
                  <a:cubicBezTo>
                    <a:pt x="392" y="0"/>
                    <a:pt x="196" y="181"/>
                    <a:pt x="196" y="406"/>
                  </a:cubicBezTo>
                  <a:lnTo>
                    <a:pt x="16" y="4574"/>
                  </a:lnTo>
                  <a:cubicBezTo>
                    <a:pt x="1" y="4709"/>
                    <a:pt x="106" y="4830"/>
                    <a:pt x="257" y="4845"/>
                  </a:cubicBezTo>
                  <a:cubicBezTo>
                    <a:pt x="392" y="4845"/>
                    <a:pt x="497" y="4740"/>
                    <a:pt x="497" y="4604"/>
                  </a:cubicBezTo>
                  <a:lnTo>
                    <a:pt x="693" y="497"/>
                  </a:lnTo>
                  <a:lnTo>
                    <a:pt x="6170" y="497"/>
                  </a:lnTo>
                  <a:cubicBezTo>
                    <a:pt x="6501" y="497"/>
                    <a:pt x="6501" y="0"/>
                    <a:pt x="6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2" name="Google Shape;2292;p48"/>
            <p:cNvSpPr/>
            <p:nvPr/>
          </p:nvSpPr>
          <p:spPr>
            <a:xfrm>
              <a:off x="2670225" y="4948550"/>
              <a:ext cx="97450" cy="70375"/>
            </a:xfrm>
            <a:custGeom>
              <a:avLst/>
              <a:gdLst/>
              <a:ahLst/>
              <a:cxnLst/>
              <a:rect l="l" t="t" r="r" b="b"/>
              <a:pathLst>
                <a:path w="3898" h="2815" extrusionOk="0">
                  <a:moveTo>
                    <a:pt x="249" y="1"/>
                  </a:moveTo>
                  <a:cubicBezTo>
                    <a:pt x="132" y="1"/>
                    <a:pt x="16" y="76"/>
                    <a:pt x="1" y="226"/>
                  </a:cubicBezTo>
                  <a:lnTo>
                    <a:pt x="1" y="918"/>
                  </a:lnTo>
                  <a:cubicBezTo>
                    <a:pt x="31" y="1972"/>
                    <a:pt x="888" y="2814"/>
                    <a:pt x="1942" y="2814"/>
                  </a:cubicBezTo>
                  <a:cubicBezTo>
                    <a:pt x="2995" y="2814"/>
                    <a:pt x="3867" y="1972"/>
                    <a:pt x="3898" y="918"/>
                  </a:cubicBezTo>
                  <a:lnTo>
                    <a:pt x="3898" y="226"/>
                  </a:lnTo>
                  <a:cubicBezTo>
                    <a:pt x="3883" y="76"/>
                    <a:pt x="3762" y="1"/>
                    <a:pt x="3644" y="1"/>
                  </a:cubicBezTo>
                  <a:cubicBezTo>
                    <a:pt x="3525" y="1"/>
                    <a:pt x="3409" y="76"/>
                    <a:pt x="3401" y="226"/>
                  </a:cubicBezTo>
                  <a:lnTo>
                    <a:pt x="3401" y="918"/>
                  </a:lnTo>
                  <a:cubicBezTo>
                    <a:pt x="3371" y="1701"/>
                    <a:pt x="2724" y="2318"/>
                    <a:pt x="1942" y="2318"/>
                  </a:cubicBezTo>
                  <a:cubicBezTo>
                    <a:pt x="1174" y="2318"/>
                    <a:pt x="527" y="1701"/>
                    <a:pt x="497" y="918"/>
                  </a:cubicBezTo>
                  <a:lnTo>
                    <a:pt x="497" y="226"/>
                  </a:lnTo>
                  <a:cubicBezTo>
                    <a:pt x="482" y="76"/>
                    <a:pt x="366"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93" name="Google Shape;2293;p48"/>
          <p:cNvGrpSpPr/>
          <p:nvPr/>
        </p:nvGrpSpPr>
        <p:grpSpPr>
          <a:xfrm>
            <a:off x="6827672" y="1588745"/>
            <a:ext cx="382274" cy="475639"/>
            <a:chOff x="7388375" y="5494425"/>
            <a:chExt cx="344950" cy="429200"/>
          </a:xfrm>
        </p:grpSpPr>
        <p:sp>
          <p:nvSpPr>
            <p:cNvPr id="2294" name="Google Shape;2294;p48"/>
            <p:cNvSpPr/>
            <p:nvPr/>
          </p:nvSpPr>
          <p:spPr>
            <a:xfrm>
              <a:off x="7388375" y="5494425"/>
              <a:ext cx="344950" cy="429200"/>
            </a:xfrm>
            <a:custGeom>
              <a:avLst/>
              <a:gdLst/>
              <a:ahLst/>
              <a:cxnLst/>
              <a:rect l="l" t="t" r="r" b="b"/>
              <a:pathLst>
                <a:path w="13798" h="17168" extrusionOk="0">
                  <a:moveTo>
                    <a:pt x="241" y="0"/>
                  </a:moveTo>
                  <a:cubicBezTo>
                    <a:pt x="106" y="0"/>
                    <a:pt x="0" y="120"/>
                    <a:pt x="0" y="256"/>
                  </a:cubicBezTo>
                  <a:lnTo>
                    <a:pt x="0" y="14504"/>
                  </a:lnTo>
                  <a:cubicBezTo>
                    <a:pt x="0" y="14640"/>
                    <a:pt x="106" y="14745"/>
                    <a:pt x="241" y="14760"/>
                  </a:cubicBezTo>
                  <a:lnTo>
                    <a:pt x="1309" y="14760"/>
                  </a:lnTo>
                  <a:lnTo>
                    <a:pt x="1309" y="15708"/>
                  </a:lnTo>
                  <a:cubicBezTo>
                    <a:pt x="1309" y="15843"/>
                    <a:pt x="1430" y="15964"/>
                    <a:pt x="1565" y="15964"/>
                  </a:cubicBezTo>
                  <a:lnTo>
                    <a:pt x="2633" y="15964"/>
                  </a:lnTo>
                  <a:lnTo>
                    <a:pt x="2633" y="16912"/>
                  </a:lnTo>
                  <a:cubicBezTo>
                    <a:pt x="2618" y="17047"/>
                    <a:pt x="2739" y="17167"/>
                    <a:pt x="2874" y="17167"/>
                  </a:cubicBezTo>
                  <a:lnTo>
                    <a:pt x="13542" y="17167"/>
                  </a:lnTo>
                  <a:cubicBezTo>
                    <a:pt x="13677" y="17167"/>
                    <a:pt x="13797" y="17047"/>
                    <a:pt x="13797" y="16912"/>
                  </a:cubicBezTo>
                  <a:lnTo>
                    <a:pt x="13797" y="5732"/>
                  </a:lnTo>
                  <a:cubicBezTo>
                    <a:pt x="13797" y="5559"/>
                    <a:pt x="13670" y="5473"/>
                    <a:pt x="13542" y="5473"/>
                  </a:cubicBezTo>
                  <a:cubicBezTo>
                    <a:pt x="13414" y="5473"/>
                    <a:pt x="13286" y="5559"/>
                    <a:pt x="13286" y="5732"/>
                  </a:cubicBezTo>
                  <a:lnTo>
                    <a:pt x="13286" y="16656"/>
                  </a:lnTo>
                  <a:lnTo>
                    <a:pt x="3130" y="16656"/>
                  </a:lnTo>
                  <a:lnTo>
                    <a:pt x="3130" y="2919"/>
                  </a:lnTo>
                  <a:lnTo>
                    <a:pt x="13286" y="2919"/>
                  </a:lnTo>
                  <a:lnTo>
                    <a:pt x="13286" y="4634"/>
                  </a:lnTo>
                  <a:cubicBezTo>
                    <a:pt x="13286" y="4770"/>
                    <a:pt x="13406" y="4875"/>
                    <a:pt x="13542" y="4875"/>
                  </a:cubicBezTo>
                  <a:lnTo>
                    <a:pt x="13542" y="4890"/>
                  </a:lnTo>
                  <a:cubicBezTo>
                    <a:pt x="13692" y="4890"/>
                    <a:pt x="13797" y="4785"/>
                    <a:pt x="13797" y="4634"/>
                  </a:cubicBezTo>
                  <a:lnTo>
                    <a:pt x="13797" y="2663"/>
                  </a:lnTo>
                  <a:cubicBezTo>
                    <a:pt x="13797" y="2513"/>
                    <a:pt x="13692" y="2407"/>
                    <a:pt x="13542" y="2407"/>
                  </a:cubicBezTo>
                  <a:lnTo>
                    <a:pt x="12488" y="2407"/>
                  </a:lnTo>
                  <a:lnTo>
                    <a:pt x="12488" y="1459"/>
                  </a:lnTo>
                  <a:cubicBezTo>
                    <a:pt x="12488" y="1309"/>
                    <a:pt x="12368" y="1204"/>
                    <a:pt x="12233" y="1204"/>
                  </a:cubicBezTo>
                  <a:lnTo>
                    <a:pt x="11164" y="1204"/>
                  </a:lnTo>
                  <a:lnTo>
                    <a:pt x="11164" y="256"/>
                  </a:lnTo>
                  <a:cubicBezTo>
                    <a:pt x="11164" y="105"/>
                    <a:pt x="11059" y="0"/>
                    <a:pt x="10924" y="0"/>
                  </a:cubicBezTo>
                  <a:lnTo>
                    <a:pt x="6545" y="0"/>
                  </a:lnTo>
                  <a:cubicBezTo>
                    <a:pt x="6229" y="30"/>
                    <a:pt x="6229" y="481"/>
                    <a:pt x="6545" y="497"/>
                  </a:cubicBezTo>
                  <a:lnTo>
                    <a:pt x="10668" y="497"/>
                  </a:lnTo>
                  <a:lnTo>
                    <a:pt x="10668" y="1204"/>
                  </a:lnTo>
                  <a:lnTo>
                    <a:pt x="1565" y="1204"/>
                  </a:lnTo>
                  <a:cubicBezTo>
                    <a:pt x="1430" y="1204"/>
                    <a:pt x="1309" y="1324"/>
                    <a:pt x="1324" y="1459"/>
                  </a:cubicBezTo>
                  <a:lnTo>
                    <a:pt x="1324" y="8200"/>
                  </a:lnTo>
                  <a:cubicBezTo>
                    <a:pt x="1302" y="8381"/>
                    <a:pt x="1434" y="8471"/>
                    <a:pt x="1567" y="8471"/>
                  </a:cubicBezTo>
                  <a:cubicBezTo>
                    <a:pt x="1701" y="8471"/>
                    <a:pt x="1836" y="8381"/>
                    <a:pt x="1821" y="8200"/>
                  </a:cubicBezTo>
                  <a:lnTo>
                    <a:pt x="1821" y="1715"/>
                  </a:lnTo>
                  <a:lnTo>
                    <a:pt x="11977" y="1715"/>
                  </a:lnTo>
                  <a:lnTo>
                    <a:pt x="11977" y="2407"/>
                  </a:lnTo>
                  <a:lnTo>
                    <a:pt x="2874" y="2407"/>
                  </a:lnTo>
                  <a:cubicBezTo>
                    <a:pt x="2739" y="2407"/>
                    <a:pt x="2618" y="2528"/>
                    <a:pt x="2633" y="2663"/>
                  </a:cubicBezTo>
                  <a:lnTo>
                    <a:pt x="2633" y="15452"/>
                  </a:lnTo>
                  <a:lnTo>
                    <a:pt x="1821" y="15452"/>
                  </a:lnTo>
                  <a:lnTo>
                    <a:pt x="1821" y="9298"/>
                  </a:lnTo>
                  <a:cubicBezTo>
                    <a:pt x="1836" y="9110"/>
                    <a:pt x="1701" y="9016"/>
                    <a:pt x="1565" y="9016"/>
                  </a:cubicBezTo>
                  <a:cubicBezTo>
                    <a:pt x="1430" y="9016"/>
                    <a:pt x="1294" y="9110"/>
                    <a:pt x="1309" y="9298"/>
                  </a:cubicBezTo>
                  <a:lnTo>
                    <a:pt x="1309" y="14248"/>
                  </a:lnTo>
                  <a:lnTo>
                    <a:pt x="497" y="14248"/>
                  </a:lnTo>
                  <a:lnTo>
                    <a:pt x="497" y="497"/>
                  </a:lnTo>
                  <a:lnTo>
                    <a:pt x="5447" y="497"/>
                  </a:lnTo>
                  <a:cubicBezTo>
                    <a:pt x="5748" y="481"/>
                    <a:pt x="5748" y="30"/>
                    <a:pt x="5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5" name="Google Shape;2295;p48"/>
            <p:cNvSpPr/>
            <p:nvPr/>
          </p:nvSpPr>
          <p:spPr>
            <a:xfrm>
              <a:off x="7492575" y="5588825"/>
              <a:ext cx="208025" cy="75250"/>
            </a:xfrm>
            <a:custGeom>
              <a:avLst/>
              <a:gdLst/>
              <a:ahLst/>
              <a:cxnLst/>
              <a:rect l="l" t="t" r="r" b="b"/>
              <a:pathLst>
                <a:path w="8321" h="3010" extrusionOk="0">
                  <a:moveTo>
                    <a:pt x="7809" y="497"/>
                  </a:moveTo>
                  <a:lnTo>
                    <a:pt x="7809" y="2513"/>
                  </a:lnTo>
                  <a:lnTo>
                    <a:pt x="497" y="2513"/>
                  </a:lnTo>
                  <a:lnTo>
                    <a:pt x="497" y="497"/>
                  </a:lnTo>
                  <a:close/>
                  <a:moveTo>
                    <a:pt x="256" y="1"/>
                  </a:moveTo>
                  <a:cubicBezTo>
                    <a:pt x="105" y="1"/>
                    <a:pt x="0" y="106"/>
                    <a:pt x="0" y="256"/>
                  </a:cubicBezTo>
                  <a:lnTo>
                    <a:pt x="0" y="2769"/>
                  </a:lnTo>
                  <a:cubicBezTo>
                    <a:pt x="0" y="2904"/>
                    <a:pt x="105" y="3010"/>
                    <a:pt x="256" y="3010"/>
                  </a:cubicBezTo>
                  <a:lnTo>
                    <a:pt x="8080" y="3010"/>
                  </a:lnTo>
                  <a:cubicBezTo>
                    <a:pt x="8215" y="3010"/>
                    <a:pt x="8320" y="2904"/>
                    <a:pt x="8320" y="2769"/>
                  </a:cubicBezTo>
                  <a:lnTo>
                    <a:pt x="8320" y="256"/>
                  </a:lnTo>
                  <a:cubicBezTo>
                    <a:pt x="8320" y="106"/>
                    <a:pt x="8200" y="1"/>
                    <a:pt x="8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6" name="Google Shape;2296;p48"/>
            <p:cNvSpPr/>
            <p:nvPr/>
          </p:nvSpPr>
          <p:spPr>
            <a:xfrm>
              <a:off x="7492575" y="5682475"/>
              <a:ext cx="97050" cy="92950"/>
            </a:xfrm>
            <a:custGeom>
              <a:avLst/>
              <a:gdLst/>
              <a:ahLst/>
              <a:cxnLst/>
              <a:rect l="l" t="t" r="r" b="b"/>
              <a:pathLst>
                <a:path w="3882" h="3718" extrusionOk="0">
                  <a:moveTo>
                    <a:pt x="3385" y="497"/>
                  </a:moveTo>
                  <a:lnTo>
                    <a:pt x="3385" y="3206"/>
                  </a:lnTo>
                  <a:lnTo>
                    <a:pt x="497" y="3206"/>
                  </a:lnTo>
                  <a:lnTo>
                    <a:pt x="497" y="497"/>
                  </a:lnTo>
                  <a:close/>
                  <a:moveTo>
                    <a:pt x="256" y="1"/>
                  </a:moveTo>
                  <a:cubicBezTo>
                    <a:pt x="105" y="1"/>
                    <a:pt x="0" y="106"/>
                    <a:pt x="0" y="257"/>
                  </a:cubicBezTo>
                  <a:lnTo>
                    <a:pt x="0" y="3461"/>
                  </a:lnTo>
                  <a:cubicBezTo>
                    <a:pt x="0" y="3597"/>
                    <a:pt x="105" y="3717"/>
                    <a:pt x="256" y="3717"/>
                  </a:cubicBezTo>
                  <a:lnTo>
                    <a:pt x="3641" y="3717"/>
                  </a:lnTo>
                  <a:cubicBezTo>
                    <a:pt x="3777" y="3717"/>
                    <a:pt x="3882" y="3597"/>
                    <a:pt x="3882" y="3461"/>
                  </a:cubicBezTo>
                  <a:lnTo>
                    <a:pt x="3882" y="242"/>
                  </a:lnTo>
                  <a:cubicBezTo>
                    <a:pt x="3882" y="106"/>
                    <a:pt x="3777" y="1"/>
                    <a:pt x="3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7" name="Google Shape;2297;p48"/>
            <p:cNvSpPr/>
            <p:nvPr/>
          </p:nvSpPr>
          <p:spPr>
            <a:xfrm>
              <a:off x="7607525" y="5682450"/>
              <a:ext cx="95475" cy="12500"/>
            </a:xfrm>
            <a:custGeom>
              <a:avLst/>
              <a:gdLst/>
              <a:ahLst/>
              <a:cxnLst/>
              <a:rect l="l" t="t" r="r" b="b"/>
              <a:pathLst>
                <a:path w="3819" h="500" extrusionOk="0">
                  <a:moveTo>
                    <a:pt x="324" y="1"/>
                  </a:moveTo>
                  <a:cubicBezTo>
                    <a:pt x="0" y="1"/>
                    <a:pt x="0" y="500"/>
                    <a:pt x="324" y="500"/>
                  </a:cubicBezTo>
                  <a:cubicBezTo>
                    <a:pt x="333" y="500"/>
                    <a:pt x="343" y="499"/>
                    <a:pt x="352" y="498"/>
                  </a:cubicBezTo>
                  <a:lnTo>
                    <a:pt x="3467" y="498"/>
                  </a:lnTo>
                  <a:cubicBezTo>
                    <a:pt x="3476" y="499"/>
                    <a:pt x="3485" y="500"/>
                    <a:pt x="3494" y="500"/>
                  </a:cubicBezTo>
                  <a:cubicBezTo>
                    <a:pt x="3819" y="500"/>
                    <a:pt x="3819" y="1"/>
                    <a:pt x="3494" y="1"/>
                  </a:cubicBezTo>
                  <a:cubicBezTo>
                    <a:pt x="3485" y="1"/>
                    <a:pt x="3476" y="1"/>
                    <a:pt x="3467" y="2"/>
                  </a:cubicBezTo>
                  <a:lnTo>
                    <a:pt x="352" y="2"/>
                  </a:lnTo>
                  <a:cubicBezTo>
                    <a:pt x="343" y="1"/>
                    <a:pt x="333"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8" name="Google Shape;2298;p48"/>
            <p:cNvSpPr/>
            <p:nvPr/>
          </p:nvSpPr>
          <p:spPr>
            <a:xfrm>
              <a:off x="7608050" y="5709200"/>
              <a:ext cx="94425" cy="12425"/>
            </a:xfrm>
            <a:custGeom>
              <a:avLst/>
              <a:gdLst/>
              <a:ahLst/>
              <a:cxnLst/>
              <a:rect l="l" t="t" r="r" b="b"/>
              <a:pathLst>
                <a:path w="3777" h="497" extrusionOk="0">
                  <a:moveTo>
                    <a:pt x="331" y="0"/>
                  </a:moveTo>
                  <a:cubicBezTo>
                    <a:pt x="0" y="0"/>
                    <a:pt x="0" y="497"/>
                    <a:pt x="331" y="497"/>
                  </a:cubicBezTo>
                  <a:lnTo>
                    <a:pt x="3446" y="497"/>
                  </a:lnTo>
                  <a:cubicBezTo>
                    <a:pt x="3777" y="497"/>
                    <a:pt x="3777" y="0"/>
                    <a:pt x="3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9" name="Google Shape;2299;p48"/>
            <p:cNvSpPr/>
            <p:nvPr/>
          </p:nvSpPr>
          <p:spPr>
            <a:xfrm>
              <a:off x="7607525" y="5735875"/>
              <a:ext cx="95475" cy="12500"/>
            </a:xfrm>
            <a:custGeom>
              <a:avLst/>
              <a:gdLst/>
              <a:ahLst/>
              <a:cxnLst/>
              <a:rect l="l" t="t" r="r" b="b"/>
              <a:pathLst>
                <a:path w="3819" h="500" extrusionOk="0">
                  <a:moveTo>
                    <a:pt x="324" y="0"/>
                  </a:moveTo>
                  <a:cubicBezTo>
                    <a:pt x="0" y="0"/>
                    <a:pt x="0" y="499"/>
                    <a:pt x="324" y="499"/>
                  </a:cubicBezTo>
                  <a:cubicBezTo>
                    <a:pt x="333" y="499"/>
                    <a:pt x="343" y="499"/>
                    <a:pt x="352" y="498"/>
                  </a:cubicBezTo>
                  <a:lnTo>
                    <a:pt x="3467" y="498"/>
                  </a:lnTo>
                  <a:cubicBezTo>
                    <a:pt x="3476" y="499"/>
                    <a:pt x="3485" y="499"/>
                    <a:pt x="3494" y="499"/>
                  </a:cubicBezTo>
                  <a:cubicBezTo>
                    <a:pt x="3819" y="499"/>
                    <a:pt x="3819" y="0"/>
                    <a:pt x="3494" y="0"/>
                  </a:cubicBezTo>
                  <a:cubicBezTo>
                    <a:pt x="3485" y="0"/>
                    <a:pt x="3476" y="1"/>
                    <a:pt x="3467" y="1"/>
                  </a:cubicBezTo>
                  <a:lnTo>
                    <a:pt x="352" y="1"/>
                  </a:lnTo>
                  <a:cubicBezTo>
                    <a:pt x="343" y="1"/>
                    <a:pt x="333"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0" name="Google Shape;2300;p48"/>
            <p:cNvSpPr/>
            <p:nvPr/>
          </p:nvSpPr>
          <p:spPr>
            <a:xfrm>
              <a:off x="7607525" y="5762575"/>
              <a:ext cx="95475" cy="12875"/>
            </a:xfrm>
            <a:custGeom>
              <a:avLst/>
              <a:gdLst/>
              <a:ahLst/>
              <a:cxnLst/>
              <a:rect l="l" t="t" r="r" b="b"/>
              <a:pathLst>
                <a:path w="3819" h="515" extrusionOk="0">
                  <a:moveTo>
                    <a:pt x="325" y="1"/>
                  </a:moveTo>
                  <a:cubicBezTo>
                    <a:pt x="0" y="1"/>
                    <a:pt x="0" y="514"/>
                    <a:pt x="325" y="514"/>
                  </a:cubicBezTo>
                  <a:cubicBezTo>
                    <a:pt x="334" y="514"/>
                    <a:pt x="343" y="514"/>
                    <a:pt x="352" y="513"/>
                  </a:cubicBezTo>
                  <a:lnTo>
                    <a:pt x="3467" y="513"/>
                  </a:lnTo>
                  <a:cubicBezTo>
                    <a:pt x="3476" y="514"/>
                    <a:pt x="3485" y="514"/>
                    <a:pt x="3494" y="514"/>
                  </a:cubicBezTo>
                  <a:cubicBezTo>
                    <a:pt x="3819" y="514"/>
                    <a:pt x="3819" y="1"/>
                    <a:pt x="3494" y="1"/>
                  </a:cubicBezTo>
                  <a:cubicBezTo>
                    <a:pt x="3485" y="1"/>
                    <a:pt x="3476" y="1"/>
                    <a:pt x="3467" y="2"/>
                  </a:cubicBezTo>
                  <a:lnTo>
                    <a:pt x="352" y="2"/>
                  </a:lnTo>
                  <a:cubicBezTo>
                    <a:pt x="343" y="1"/>
                    <a:pt x="334" y="1"/>
                    <a:pt x="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48"/>
            <p:cNvSpPr/>
            <p:nvPr/>
          </p:nvSpPr>
          <p:spPr>
            <a:xfrm>
              <a:off x="7608050" y="5789675"/>
              <a:ext cx="94425" cy="12450"/>
            </a:xfrm>
            <a:custGeom>
              <a:avLst/>
              <a:gdLst/>
              <a:ahLst/>
              <a:cxnLst/>
              <a:rect l="l" t="t" r="r" b="b"/>
              <a:pathLst>
                <a:path w="3777" h="498" extrusionOk="0">
                  <a:moveTo>
                    <a:pt x="331" y="1"/>
                  </a:moveTo>
                  <a:cubicBezTo>
                    <a:pt x="0" y="1"/>
                    <a:pt x="0" y="497"/>
                    <a:pt x="331" y="497"/>
                  </a:cubicBezTo>
                  <a:lnTo>
                    <a:pt x="3446" y="497"/>
                  </a:lnTo>
                  <a:cubicBezTo>
                    <a:pt x="3777" y="497"/>
                    <a:pt x="3777" y="1"/>
                    <a:pt x="3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48"/>
            <p:cNvSpPr/>
            <p:nvPr/>
          </p:nvSpPr>
          <p:spPr>
            <a:xfrm>
              <a:off x="7608050" y="5816400"/>
              <a:ext cx="94425" cy="12425"/>
            </a:xfrm>
            <a:custGeom>
              <a:avLst/>
              <a:gdLst/>
              <a:ahLst/>
              <a:cxnLst/>
              <a:rect l="l" t="t" r="r" b="b"/>
              <a:pathLst>
                <a:path w="3777" h="497" extrusionOk="0">
                  <a:moveTo>
                    <a:pt x="331" y="0"/>
                  </a:moveTo>
                  <a:cubicBezTo>
                    <a:pt x="0" y="0"/>
                    <a:pt x="0" y="497"/>
                    <a:pt x="331" y="497"/>
                  </a:cubicBezTo>
                  <a:lnTo>
                    <a:pt x="3446" y="497"/>
                  </a:lnTo>
                  <a:cubicBezTo>
                    <a:pt x="3777" y="497"/>
                    <a:pt x="3777" y="0"/>
                    <a:pt x="3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48"/>
            <p:cNvSpPr/>
            <p:nvPr/>
          </p:nvSpPr>
          <p:spPr>
            <a:xfrm>
              <a:off x="7607525" y="5843075"/>
              <a:ext cx="95475" cy="12875"/>
            </a:xfrm>
            <a:custGeom>
              <a:avLst/>
              <a:gdLst/>
              <a:ahLst/>
              <a:cxnLst/>
              <a:rect l="l" t="t" r="r" b="b"/>
              <a:pathLst>
                <a:path w="3819" h="515" extrusionOk="0">
                  <a:moveTo>
                    <a:pt x="325" y="0"/>
                  </a:moveTo>
                  <a:cubicBezTo>
                    <a:pt x="0" y="0"/>
                    <a:pt x="0" y="514"/>
                    <a:pt x="325" y="514"/>
                  </a:cubicBezTo>
                  <a:cubicBezTo>
                    <a:pt x="334" y="514"/>
                    <a:pt x="343" y="514"/>
                    <a:pt x="352" y="513"/>
                  </a:cubicBezTo>
                  <a:lnTo>
                    <a:pt x="3467" y="513"/>
                  </a:lnTo>
                  <a:cubicBezTo>
                    <a:pt x="3476" y="514"/>
                    <a:pt x="3485" y="514"/>
                    <a:pt x="3494" y="514"/>
                  </a:cubicBezTo>
                  <a:cubicBezTo>
                    <a:pt x="3819" y="514"/>
                    <a:pt x="3819" y="0"/>
                    <a:pt x="3494" y="0"/>
                  </a:cubicBezTo>
                  <a:cubicBezTo>
                    <a:pt x="3485" y="0"/>
                    <a:pt x="3476" y="1"/>
                    <a:pt x="3467" y="1"/>
                  </a:cubicBezTo>
                  <a:lnTo>
                    <a:pt x="352" y="1"/>
                  </a:lnTo>
                  <a:cubicBezTo>
                    <a:pt x="343" y="1"/>
                    <a:pt x="334" y="0"/>
                    <a:pt x="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4" name="Google Shape;2304;p48"/>
            <p:cNvSpPr/>
            <p:nvPr/>
          </p:nvSpPr>
          <p:spPr>
            <a:xfrm>
              <a:off x="7607525" y="5869775"/>
              <a:ext cx="95475" cy="12875"/>
            </a:xfrm>
            <a:custGeom>
              <a:avLst/>
              <a:gdLst/>
              <a:ahLst/>
              <a:cxnLst/>
              <a:rect l="l" t="t" r="r" b="b"/>
              <a:pathLst>
                <a:path w="3819" h="515" extrusionOk="0">
                  <a:moveTo>
                    <a:pt x="325" y="1"/>
                  </a:moveTo>
                  <a:cubicBezTo>
                    <a:pt x="0" y="1"/>
                    <a:pt x="0" y="514"/>
                    <a:pt x="325" y="514"/>
                  </a:cubicBezTo>
                  <a:cubicBezTo>
                    <a:pt x="334" y="514"/>
                    <a:pt x="343" y="514"/>
                    <a:pt x="352" y="513"/>
                  </a:cubicBezTo>
                  <a:lnTo>
                    <a:pt x="3467" y="513"/>
                  </a:lnTo>
                  <a:cubicBezTo>
                    <a:pt x="3476" y="514"/>
                    <a:pt x="3485" y="514"/>
                    <a:pt x="3494" y="514"/>
                  </a:cubicBezTo>
                  <a:cubicBezTo>
                    <a:pt x="3819" y="514"/>
                    <a:pt x="3819" y="1"/>
                    <a:pt x="3494" y="1"/>
                  </a:cubicBezTo>
                  <a:cubicBezTo>
                    <a:pt x="3485" y="1"/>
                    <a:pt x="3476" y="1"/>
                    <a:pt x="3467" y="2"/>
                  </a:cubicBezTo>
                  <a:lnTo>
                    <a:pt x="352" y="2"/>
                  </a:lnTo>
                  <a:cubicBezTo>
                    <a:pt x="343" y="1"/>
                    <a:pt x="334" y="1"/>
                    <a:pt x="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5" name="Google Shape;2305;p48"/>
            <p:cNvSpPr/>
            <p:nvPr/>
          </p:nvSpPr>
          <p:spPr>
            <a:xfrm>
              <a:off x="7490300" y="5789675"/>
              <a:ext cx="101600" cy="12450"/>
            </a:xfrm>
            <a:custGeom>
              <a:avLst/>
              <a:gdLst/>
              <a:ahLst/>
              <a:cxnLst/>
              <a:rect l="l" t="t" r="r" b="b"/>
              <a:pathLst>
                <a:path w="4064" h="498" extrusionOk="0">
                  <a:moveTo>
                    <a:pt x="3746" y="1"/>
                  </a:moveTo>
                  <a:cubicBezTo>
                    <a:pt x="3742" y="1"/>
                    <a:pt x="3737" y="1"/>
                    <a:pt x="3732" y="1"/>
                  </a:cubicBezTo>
                  <a:lnTo>
                    <a:pt x="347" y="1"/>
                  </a:lnTo>
                  <a:cubicBezTo>
                    <a:pt x="1" y="1"/>
                    <a:pt x="1" y="497"/>
                    <a:pt x="347" y="497"/>
                  </a:cubicBezTo>
                  <a:lnTo>
                    <a:pt x="3732" y="497"/>
                  </a:lnTo>
                  <a:cubicBezTo>
                    <a:pt x="4058" y="497"/>
                    <a:pt x="4063" y="1"/>
                    <a:pt x="3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6" name="Google Shape;2306;p48"/>
            <p:cNvSpPr/>
            <p:nvPr/>
          </p:nvSpPr>
          <p:spPr>
            <a:xfrm>
              <a:off x="7490300" y="5816400"/>
              <a:ext cx="101600" cy="12425"/>
            </a:xfrm>
            <a:custGeom>
              <a:avLst/>
              <a:gdLst/>
              <a:ahLst/>
              <a:cxnLst/>
              <a:rect l="l" t="t" r="r" b="b"/>
              <a:pathLst>
                <a:path w="4064" h="497" extrusionOk="0">
                  <a:moveTo>
                    <a:pt x="347" y="0"/>
                  </a:moveTo>
                  <a:cubicBezTo>
                    <a:pt x="1" y="0"/>
                    <a:pt x="1" y="497"/>
                    <a:pt x="347" y="497"/>
                  </a:cubicBezTo>
                  <a:lnTo>
                    <a:pt x="3732" y="497"/>
                  </a:lnTo>
                  <a:cubicBezTo>
                    <a:pt x="4063" y="497"/>
                    <a:pt x="4063" y="0"/>
                    <a:pt x="3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7" name="Google Shape;2307;p48"/>
            <p:cNvSpPr/>
            <p:nvPr/>
          </p:nvSpPr>
          <p:spPr>
            <a:xfrm>
              <a:off x="7489800" y="5843075"/>
              <a:ext cx="101350" cy="12875"/>
            </a:xfrm>
            <a:custGeom>
              <a:avLst/>
              <a:gdLst/>
              <a:ahLst/>
              <a:cxnLst/>
              <a:rect l="l" t="t" r="r" b="b"/>
              <a:pathLst>
                <a:path w="4054" h="515" extrusionOk="0">
                  <a:moveTo>
                    <a:pt x="339" y="0"/>
                  </a:moveTo>
                  <a:cubicBezTo>
                    <a:pt x="0" y="0"/>
                    <a:pt x="0" y="514"/>
                    <a:pt x="339" y="514"/>
                  </a:cubicBezTo>
                  <a:cubicBezTo>
                    <a:pt x="348" y="514"/>
                    <a:pt x="357" y="514"/>
                    <a:pt x="367" y="513"/>
                  </a:cubicBezTo>
                  <a:lnTo>
                    <a:pt x="3752" y="513"/>
                  </a:lnTo>
                  <a:cubicBezTo>
                    <a:pt x="4053" y="483"/>
                    <a:pt x="4053" y="32"/>
                    <a:pt x="3752" y="1"/>
                  </a:cubicBezTo>
                  <a:lnTo>
                    <a:pt x="367" y="1"/>
                  </a:lnTo>
                  <a:cubicBezTo>
                    <a:pt x="357" y="1"/>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48"/>
            <p:cNvSpPr/>
            <p:nvPr/>
          </p:nvSpPr>
          <p:spPr>
            <a:xfrm>
              <a:off x="7489800" y="5869775"/>
              <a:ext cx="101350" cy="12875"/>
            </a:xfrm>
            <a:custGeom>
              <a:avLst/>
              <a:gdLst/>
              <a:ahLst/>
              <a:cxnLst/>
              <a:rect l="l" t="t" r="r" b="b"/>
              <a:pathLst>
                <a:path w="4054" h="515" extrusionOk="0">
                  <a:moveTo>
                    <a:pt x="339" y="1"/>
                  </a:moveTo>
                  <a:cubicBezTo>
                    <a:pt x="0" y="1"/>
                    <a:pt x="0" y="514"/>
                    <a:pt x="339" y="514"/>
                  </a:cubicBezTo>
                  <a:cubicBezTo>
                    <a:pt x="348" y="514"/>
                    <a:pt x="357" y="514"/>
                    <a:pt x="367" y="513"/>
                  </a:cubicBezTo>
                  <a:lnTo>
                    <a:pt x="3752" y="513"/>
                  </a:lnTo>
                  <a:cubicBezTo>
                    <a:pt x="4053" y="483"/>
                    <a:pt x="4053" y="32"/>
                    <a:pt x="3752" y="2"/>
                  </a:cubicBezTo>
                  <a:lnTo>
                    <a:pt x="367" y="2"/>
                  </a:lnTo>
                  <a:cubicBezTo>
                    <a:pt x="357" y="1"/>
                    <a:pt x="348"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09" name="Google Shape;2309;p48"/>
          <p:cNvGrpSpPr/>
          <p:nvPr/>
        </p:nvGrpSpPr>
        <p:grpSpPr>
          <a:xfrm>
            <a:off x="1510966" y="1588371"/>
            <a:ext cx="323068" cy="476387"/>
            <a:chOff x="3510200" y="2026000"/>
            <a:chExt cx="291525" cy="429875"/>
          </a:xfrm>
        </p:grpSpPr>
        <p:sp>
          <p:nvSpPr>
            <p:cNvPr id="2310" name="Google Shape;2310;p48"/>
            <p:cNvSpPr/>
            <p:nvPr/>
          </p:nvSpPr>
          <p:spPr>
            <a:xfrm>
              <a:off x="3560700" y="2380250"/>
              <a:ext cx="24000" cy="75625"/>
            </a:xfrm>
            <a:custGeom>
              <a:avLst/>
              <a:gdLst/>
              <a:ahLst/>
              <a:cxnLst/>
              <a:rect l="l" t="t" r="r" b="b"/>
              <a:pathLst>
                <a:path w="960" h="3025" extrusionOk="0">
                  <a:moveTo>
                    <a:pt x="331" y="1"/>
                  </a:moveTo>
                  <a:cubicBezTo>
                    <a:pt x="159" y="1"/>
                    <a:pt x="1" y="179"/>
                    <a:pt x="117" y="380"/>
                  </a:cubicBezTo>
                  <a:lnTo>
                    <a:pt x="283" y="651"/>
                  </a:lnTo>
                  <a:cubicBezTo>
                    <a:pt x="388" y="801"/>
                    <a:pt x="433" y="997"/>
                    <a:pt x="433" y="1193"/>
                  </a:cubicBezTo>
                  <a:lnTo>
                    <a:pt x="433" y="2742"/>
                  </a:lnTo>
                  <a:cubicBezTo>
                    <a:pt x="418" y="2930"/>
                    <a:pt x="553" y="3024"/>
                    <a:pt x="689" y="3024"/>
                  </a:cubicBezTo>
                  <a:cubicBezTo>
                    <a:pt x="824" y="3024"/>
                    <a:pt x="960" y="2930"/>
                    <a:pt x="945" y="2742"/>
                  </a:cubicBezTo>
                  <a:lnTo>
                    <a:pt x="945" y="1193"/>
                  </a:lnTo>
                  <a:cubicBezTo>
                    <a:pt x="945" y="907"/>
                    <a:pt x="854" y="621"/>
                    <a:pt x="704" y="380"/>
                  </a:cubicBezTo>
                  <a:lnTo>
                    <a:pt x="538" y="109"/>
                  </a:lnTo>
                  <a:cubicBezTo>
                    <a:pt x="480" y="33"/>
                    <a:pt x="404"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48"/>
            <p:cNvSpPr/>
            <p:nvPr/>
          </p:nvSpPr>
          <p:spPr>
            <a:xfrm>
              <a:off x="3727600" y="2380050"/>
              <a:ext cx="22600" cy="75250"/>
            </a:xfrm>
            <a:custGeom>
              <a:avLst/>
              <a:gdLst/>
              <a:ahLst/>
              <a:cxnLst/>
              <a:rect l="l" t="t" r="r" b="b"/>
              <a:pathLst>
                <a:path w="904" h="3010" extrusionOk="0">
                  <a:moveTo>
                    <a:pt x="614" y="1"/>
                  </a:moveTo>
                  <a:cubicBezTo>
                    <a:pt x="533" y="1"/>
                    <a:pt x="455" y="41"/>
                    <a:pt x="407" y="117"/>
                  </a:cubicBezTo>
                  <a:lnTo>
                    <a:pt x="227" y="388"/>
                  </a:lnTo>
                  <a:cubicBezTo>
                    <a:pt x="76" y="629"/>
                    <a:pt x="1" y="915"/>
                    <a:pt x="1" y="1201"/>
                  </a:cubicBezTo>
                  <a:lnTo>
                    <a:pt x="1" y="2750"/>
                  </a:lnTo>
                  <a:cubicBezTo>
                    <a:pt x="1" y="2923"/>
                    <a:pt x="125" y="3010"/>
                    <a:pt x="249" y="3010"/>
                  </a:cubicBezTo>
                  <a:cubicBezTo>
                    <a:pt x="373" y="3010"/>
                    <a:pt x="497" y="2923"/>
                    <a:pt x="497" y="2750"/>
                  </a:cubicBezTo>
                  <a:lnTo>
                    <a:pt x="497" y="1201"/>
                  </a:lnTo>
                  <a:cubicBezTo>
                    <a:pt x="497" y="1005"/>
                    <a:pt x="558" y="809"/>
                    <a:pt x="648" y="659"/>
                  </a:cubicBezTo>
                  <a:lnTo>
                    <a:pt x="828" y="388"/>
                  </a:lnTo>
                  <a:cubicBezTo>
                    <a:pt x="904" y="268"/>
                    <a:pt x="859" y="117"/>
                    <a:pt x="753" y="42"/>
                  </a:cubicBezTo>
                  <a:cubicBezTo>
                    <a:pt x="709" y="14"/>
                    <a:pt x="66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12" name="Google Shape;2312;p48"/>
            <p:cNvGrpSpPr/>
            <p:nvPr/>
          </p:nvGrpSpPr>
          <p:grpSpPr>
            <a:xfrm>
              <a:off x="3510200" y="2026000"/>
              <a:ext cx="291525" cy="429875"/>
              <a:chOff x="3510200" y="2026000"/>
              <a:chExt cx="291525" cy="429875"/>
            </a:xfrm>
          </p:grpSpPr>
          <p:sp>
            <p:nvSpPr>
              <p:cNvPr id="2313" name="Google Shape;2313;p48"/>
              <p:cNvSpPr/>
              <p:nvPr/>
            </p:nvSpPr>
            <p:spPr>
              <a:xfrm>
                <a:off x="3510200" y="2026000"/>
                <a:ext cx="291525" cy="429875"/>
              </a:xfrm>
              <a:custGeom>
                <a:avLst/>
                <a:gdLst/>
                <a:ahLst/>
                <a:cxnLst/>
                <a:rect l="l" t="t" r="r" b="b"/>
                <a:pathLst>
                  <a:path w="11661" h="17195" extrusionOk="0">
                    <a:moveTo>
                      <a:pt x="9840" y="4289"/>
                    </a:moveTo>
                    <a:cubicBezTo>
                      <a:pt x="10502" y="4289"/>
                      <a:pt x="11044" y="4830"/>
                      <a:pt x="11044" y="5492"/>
                    </a:cubicBezTo>
                    <a:lnTo>
                      <a:pt x="11044" y="5688"/>
                    </a:lnTo>
                    <a:cubicBezTo>
                      <a:pt x="11044" y="6350"/>
                      <a:pt x="10502" y="6892"/>
                      <a:pt x="9840" y="6892"/>
                    </a:cubicBezTo>
                    <a:lnTo>
                      <a:pt x="9825" y="6892"/>
                    </a:lnTo>
                    <a:lnTo>
                      <a:pt x="9825" y="4289"/>
                    </a:lnTo>
                    <a:close/>
                    <a:moveTo>
                      <a:pt x="11044" y="6892"/>
                    </a:moveTo>
                    <a:lnTo>
                      <a:pt x="11044" y="7810"/>
                    </a:lnTo>
                    <a:cubicBezTo>
                      <a:pt x="11044" y="8381"/>
                      <a:pt x="10578" y="8848"/>
                      <a:pt x="10006" y="8848"/>
                    </a:cubicBezTo>
                    <a:lnTo>
                      <a:pt x="9615" y="8848"/>
                    </a:lnTo>
                    <a:cubicBezTo>
                      <a:pt x="9600" y="8818"/>
                      <a:pt x="9585" y="8787"/>
                      <a:pt x="9570" y="8772"/>
                    </a:cubicBezTo>
                    <a:cubicBezTo>
                      <a:pt x="9735" y="8336"/>
                      <a:pt x="9825" y="7885"/>
                      <a:pt x="9825" y="7418"/>
                    </a:cubicBezTo>
                    <a:lnTo>
                      <a:pt x="9825" y="7388"/>
                    </a:lnTo>
                    <a:lnTo>
                      <a:pt x="9840" y="7388"/>
                    </a:lnTo>
                    <a:cubicBezTo>
                      <a:pt x="10292" y="7388"/>
                      <a:pt x="10728" y="7208"/>
                      <a:pt x="11044" y="6892"/>
                    </a:cubicBezTo>
                    <a:close/>
                    <a:moveTo>
                      <a:pt x="8893" y="8833"/>
                    </a:moveTo>
                    <a:cubicBezTo>
                      <a:pt x="9028" y="8833"/>
                      <a:pt x="9133" y="8953"/>
                      <a:pt x="9133" y="9088"/>
                    </a:cubicBezTo>
                    <a:lnTo>
                      <a:pt x="9133" y="9164"/>
                    </a:lnTo>
                    <a:cubicBezTo>
                      <a:pt x="9133" y="9299"/>
                      <a:pt x="9028" y="9404"/>
                      <a:pt x="8893" y="9404"/>
                    </a:cubicBezTo>
                    <a:lnTo>
                      <a:pt x="7749" y="9404"/>
                    </a:lnTo>
                    <a:cubicBezTo>
                      <a:pt x="7599" y="9404"/>
                      <a:pt x="7493" y="9299"/>
                      <a:pt x="7493" y="9164"/>
                    </a:cubicBezTo>
                    <a:lnTo>
                      <a:pt x="7493" y="9088"/>
                    </a:lnTo>
                    <a:cubicBezTo>
                      <a:pt x="7493" y="8953"/>
                      <a:pt x="7599" y="8833"/>
                      <a:pt x="7749" y="8833"/>
                    </a:cubicBezTo>
                    <a:close/>
                    <a:moveTo>
                      <a:pt x="7147" y="11029"/>
                    </a:moveTo>
                    <a:lnTo>
                      <a:pt x="5823" y="12007"/>
                    </a:lnTo>
                    <a:lnTo>
                      <a:pt x="4499" y="11044"/>
                    </a:lnTo>
                    <a:lnTo>
                      <a:pt x="4529" y="11044"/>
                    </a:lnTo>
                    <a:cubicBezTo>
                      <a:pt x="4620" y="11074"/>
                      <a:pt x="4695" y="11090"/>
                      <a:pt x="4785" y="11105"/>
                    </a:cubicBezTo>
                    <a:lnTo>
                      <a:pt x="4800" y="11120"/>
                    </a:lnTo>
                    <a:cubicBezTo>
                      <a:pt x="5041" y="11165"/>
                      <a:pt x="5312" y="11195"/>
                      <a:pt x="5567" y="11195"/>
                    </a:cubicBezTo>
                    <a:lnTo>
                      <a:pt x="6049" y="11195"/>
                    </a:lnTo>
                    <a:cubicBezTo>
                      <a:pt x="6410" y="11195"/>
                      <a:pt x="6771" y="11150"/>
                      <a:pt x="7117" y="11044"/>
                    </a:cubicBezTo>
                    <a:lnTo>
                      <a:pt x="7147" y="11029"/>
                    </a:lnTo>
                    <a:close/>
                    <a:moveTo>
                      <a:pt x="3882" y="11195"/>
                    </a:moveTo>
                    <a:lnTo>
                      <a:pt x="5402" y="12323"/>
                    </a:lnTo>
                    <a:lnTo>
                      <a:pt x="5146" y="12519"/>
                    </a:lnTo>
                    <a:lnTo>
                      <a:pt x="4409" y="13091"/>
                    </a:lnTo>
                    <a:lnTo>
                      <a:pt x="3446" y="11631"/>
                    </a:lnTo>
                    <a:lnTo>
                      <a:pt x="3882" y="11195"/>
                    </a:lnTo>
                    <a:close/>
                    <a:moveTo>
                      <a:pt x="7779" y="11210"/>
                    </a:moveTo>
                    <a:lnTo>
                      <a:pt x="8200" y="11631"/>
                    </a:lnTo>
                    <a:lnTo>
                      <a:pt x="7253" y="13091"/>
                    </a:lnTo>
                    <a:lnTo>
                      <a:pt x="6500" y="12519"/>
                    </a:lnTo>
                    <a:lnTo>
                      <a:pt x="6245" y="12338"/>
                    </a:lnTo>
                    <a:lnTo>
                      <a:pt x="7779" y="11210"/>
                    </a:lnTo>
                    <a:close/>
                    <a:moveTo>
                      <a:pt x="5823" y="12639"/>
                    </a:moveTo>
                    <a:lnTo>
                      <a:pt x="6094" y="12850"/>
                    </a:lnTo>
                    <a:lnTo>
                      <a:pt x="6094" y="13512"/>
                    </a:lnTo>
                    <a:lnTo>
                      <a:pt x="5552" y="13512"/>
                    </a:lnTo>
                    <a:lnTo>
                      <a:pt x="5552" y="12850"/>
                    </a:lnTo>
                    <a:lnTo>
                      <a:pt x="5823" y="12639"/>
                    </a:lnTo>
                    <a:close/>
                    <a:moveTo>
                      <a:pt x="4033" y="1"/>
                    </a:moveTo>
                    <a:cubicBezTo>
                      <a:pt x="2904" y="1"/>
                      <a:pt x="1941" y="843"/>
                      <a:pt x="1806" y="1972"/>
                    </a:cubicBezTo>
                    <a:cubicBezTo>
                      <a:pt x="1144" y="2092"/>
                      <a:pt x="647" y="2679"/>
                      <a:pt x="647" y="3356"/>
                    </a:cubicBezTo>
                    <a:lnTo>
                      <a:pt x="647" y="6681"/>
                    </a:lnTo>
                    <a:cubicBezTo>
                      <a:pt x="647" y="6832"/>
                      <a:pt x="753" y="6937"/>
                      <a:pt x="903" y="6937"/>
                    </a:cubicBezTo>
                    <a:cubicBezTo>
                      <a:pt x="1024" y="6937"/>
                      <a:pt x="1144" y="6937"/>
                      <a:pt x="1249" y="6922"/>
                    </a:cubicBezTo>
                    <a:cubicBezTo>
                      <a:pt x="1445" y="6892"/>
                      <a:pt x="1625" y="6847"/>
                      <a:pt x="1791" y="6786"/>
                    </a:cubicBezTo>
                    <a:lnTo>
                      <a:pt x="1791" y="7418"/>
                    </a:lnTo>
                    <a:cubicBezTo>
                      <a:pt x="1791" y="7734"/>
                      <a:pt x="1836" y="8050"/>
                      <a:pt x="1911" y="8366"/>
                    </a:cubicBezTo>
                    <a:cubicBezTo>
                      <a:pt x="1941" y="8472"/>
                      <a:pt x="2047" y="8547"/>
                      <a:pt x="2152" y="8547"/>
                    </a:cubicBezTo>
                    <a:lnTo>
                      <a:pt x="2212" y="8547"/>
                    </a:lnTo>
                    <a:cubicBezTo>
                      <a:pt x="2363" y="8517"/>
                      <a:pt x="2438" y="8381"/>
                      <a:pt x="2408" y="8246"/>
                    </a:cubicBezTo>
                    <a:cubicBezTo>
                      <a:pt x="2333" y="7975"/>
                      <a:pt x="2303" y="7704"/>
                      <a:pt x="2303" y="7433"/>
                    </a:cubicBezTo>
                    <a:lnTo>
                      <a:pt x="2303" y="6561"/>
                    </a:lnTo>
                    <a:cubicBezTo>
                      <a:pt x="2483" y="6440"/>
                      <a:pt x="2649" y="6320"/>
                      <a:pt x="2799" y="6170"/>
                    </a:cubicBezTo>
                    <a:cubicBezTo>
                      <a:pt x="3296" y="5673"/>
                      <a:pt x="3581" y="4996"/>
                      <a:pt x="3581" y="4289"/>
                    </a:cubicBezTo>
                    <a:lnTo>
                      <a:pt x="3581" y="3943"/>
                    </a:lnTo>
                    <a:cubicBezTo>
                      <a:pt x="4334" y="4409"/>
                      <a:pt x="5221" y="4665"/>
                      <a:pt x="6109" y="4665"/>
                    </a:cubicBezTo>
                    <a:lnTo>
                      <a:pt x="6831" y="4665"/>
                    </a:lnTo>
                    <a:cubicBezTo>
                      <a:pt x="7719" y="4665"/>
                      <a:pt x="8577" y="4424"/>
                      <a:pt x="9329" y="3958"/>
                    </a:cubicBezTo>
                    <a:lnTo>
                      <a:pt x="9329" y="4048"/>
                    </a:lnTo>
                    <a:lnTo>
                      <a:pt x="9329" y="7163"/>
                    </a:lnTo>
                    <a:lnTo>
                      <a:pt x="9329" y="7433"/>
                    </a:lnTo>
                    <a:cubicBezTo>
                      <a:pt x="9329" y="7764"/>
                      <a:pt x="9284" y="8095"/>
                      <a:pt x="9178" y="8411"/>
                    </a:cubicBezTo>
                    <a:cubicBezTo>
                      <a:pt x="9088" y="8366"/>
                      <a:pt x="8998" y="8351"/>
                      <a:pt x="8893" y="8351"/>
                    </a:cubicBezTo>
                    <a:lnTo>
                      <a:pt x="7749" y="8351"/>
                    </a:lnTo>
                    <a:cubicBezTo>
                      <a:pt x="7343" y="8351"/>
                      <a:pt x="6997" y="8682"/>
                      <a:pt x="6997" y="9103"/>
                    </a:cubicBezTo>
                    <a:lnTo>
                      <a:pt x="6997" y="9164"/>
                    </a:lnTo>
                    <a:cubicBezTo>
                      <a:pt x="6997" y="9585"/>
                      <a:pt x="7343" y="9916"/>
                      <a:pt x="7749" y="9916"/>
                    </a:cubicBezTo>
                    <a:lnTo>
                      <a:pt x="8170" y="9916"/>
                    </a:lnTo>
                    <a:cubicBezTo>
                      <a:pt x="7900" y="10157"/>
                      <a:pt x="7584" y="10337"/>
                      <a:pt x="7253" y="10473"/>
                    </a:cubicBezTo>
                    <a:cubicBezTo>
                      <a:pt x="6876" y="10608"/>
                      <a:pt x="6470" y="10698"/>
                      <a:pt x="6064" y="10698"/>
                    </a:cubicBezTo>
                    <a:lnTo>
                      <a:pt x="5567" y="10698"/>
                    </a:lnTo>
                    <a:cubicBezTo>
                      <a:pt x="5161" y="10698"/>
                      <a:pt x="4770" y="10623"/>
                      <a:pt x="4409" y="10488"/>
                    </a:cubicBezTo>
                    <a:cubicBezTo>
                      <a:pt x="3777" y="10247"/>
                      <a:pt x="3235" y="9826"/>
                      <a:pt x="2859" y="9254"/>
                    </a:cubicBezTo>
                    <a:cubicBezTo>
                      <a:pt x="2803" y="9177"/>
                      <a:pt x="2731" y="9145"/>
                      <a:pt x="2659" y="9145"/>
                    </a:cubicBezTo>
                    <a:cubicBezTo>
                      <a:pt x="2480" y="9145"/>
                      <a:pt x="2309" y="9346"/>
                      <a:pt x="2438" y="9540"/>
                    </a:cubicBezTo>
                    <a:cubicBezTo>
                      <a:pt x="2754" y="10006"/>
                      <a:pt x="3175" y="10412"/>
                      <a:pt x="3672" y="10698"/>
                    </a:cubicBezTo>
                    <a:lnTo>
                      <a:pt x="2980" y="11390"/>
                    </a:lnTo>
                    <a:lnTo>
                      <a:pt x="1385" y="12338"/>
                    </a:lnTo>
                    <a:cubicBezTo>
                      <a:pt x="542" y="12835"/>
                      <a:pt x="16" y="13753"/>
                      <a:pt x="16" y="14731"/>
                    </a:cubicBezTo>
                    <a:lnTo>
                      <a:pt x="16" y="16912"/>
                    </a:lnTo>
                    <a:cubicBezTo>
                      <a:pt x="0" y="17100"/>
                      <a:pt x="132" y="17194"/>
                      <a:pt x="264" y="17194"/>
                    </a:cubicBezTo>
                    <a:cubicBezTo>
                      <a:pt x="395" y="17194"/>
                      <a:pt x="527" y="17100"/>
                      <a:pt x="512" y="16912"/>
                    </a:cubicBezTo>
                    <a:lnTo>
                      <a:pt x="512" y="14731"/>
                    </a:lnTo>
                    <a:cubicBezTo>
                      <a:pt x="527" y="13918"/>
                      <a:pt x="948" y="13181"/>
                      <a:pt x="1640" y="12775"/>
                    </a:cubicBezTo>
                    <a:lnTo>
                      <a:pt x="3055" y="11932"/>
                    </a:lnTo>
                    <a:lnTo>
                      <a:pt x="4138" y="13587"/>
                    </a:lnTo>
                    <a:cubicBezTo>
                      <a:pt x="4184" y="13660"/>
                      <a:pt x="4262" y="13700"/>
                      <a:pt x="4344" y="13700"/>
                    </a:cubicBezTo>
                    <a:cubicBezTo>
                      <a:pt x="4397" y="13700"/>
                      <a:pt x="4452" y="13683"/>
                      <a:pt x="4499" y="13647"/>
                    </a:cubicBezTo>
                    <a:lnTo>
                      <a:pt x="5071" y="13226"/>
                    </a:lnTo>
                    <a:lnTo>
                      <a:pt x="5071" y="13753"/>
                    </a:lnTo>
                    <a:lnTo>
                      <a:pt x="4830" y="16897"/>
                    </a:lnTo>
                    <a:cubicBezTo>
                      <a:pt x="4830" y="17033"/>
                      <a:pt x="4936" y="17153"/>
                      <a:pt x="5071" y="17168"/>
                    </a:cubicBezTo>
                    <a:lnTo>
                      <a:pt x="5086" y="17168"/>
                    </a:lnTo>
                    <a:cubicBezTo>
                      <a:pt x="5221" y="17168"/>
                      <a:pt x="5327" y="17063"/>
                      <a:pt x="5342" y="16942"/>
                    </a:cubicBezTo>
                    <a:lnTo>
                      <a:pt x="5552" y="14008"/>
                    </a:lnTo>
                    <a:lnTo>
                      <a:pt x="6124" y="14008"/>
                    </a:lnTo>
                    <a:lnTo>
                      <a:pt x="6169" y="14535"/>
                    </a:lnTo>
                    <a:cubicBezTo>
                      <a:pt x="6183" y="14684"/>
                      <a:pt x="6298" y="14756"/>
                      <a:pt x="6413" y="14756"/>
                    </a:cubicBezTo>
                    <a:cubicBezTo>
                      <a:pt x="6543" y="14756"/>
                      <a:pt x="6674" y="14665"/>
                      <a:pt x="6666" y="14490"/>
                    </a:cubicBezTo>
                    <a:lnTo>
                      <a:pt x="6606" y="13753"/>
                    </a:lnTo>
                    <a:lnTo>
                      <a:pt x="6606" y="13226"/>
                    </a:lnTo>
                    <a:lnTo>
                      <a:pt x="7162" y="13647"/>
                    </a:lnTo>
                    <a:cubicBezTo>
                      <a:pt x="7207" y="13677"/>
                      <a:pt x="7253" y="13692"/>
                      <a:pt x="7313" y="13692"/>
                    </a:cubicBezTo>
                    <a:cubicBezTo>
                      <a:pt x="7403" y="13692"/>
                      <a:pt x="7478" y="13662"/>
                      <a:pt x="7523" y="13587"/>
                    </a:cubicBezTo>
                    <a:lnTo>
                      <a:pt x="8607" y="11932"/>
                    </a:lnTo>
                    <a:lnTo>
                      <a:pt x="10021" y="12760"/>
                    </a:lnTo>
                    <a:cubicBezTo>
                      <a:pt x="10713" y="13181"/>
                      <a:pt x="11149" y="13918"/>
                      <a:pt x="11149" y="14731"/>
                    </a:cubicBezTo>
                    <a:lnTo>
                      <a:pt x="11149" y="16912"/>
                    </a:lnTo>
                    <a:cubicBezTo>
                      <a:pt x="11134" y="17100"/>
                      <a:pt x="11266" y="17194"/>
                      <a:pt x="11398" y="17194"/>
                    </a:cubicBezTo>
                    <a:cubicBezTo>
                      <a:pt x="11529" y="17194"/>
                      <a:pt x="11661" y="17100"/>
                      <a:pt x="11646" y="16912"/>
                    </a:cubicBezTo>
                    <a:lnTo>
                      <a:pt x="11646" y="14731"/>
                    </a:lnTo>
                    <a:cubicBezTo>
                      <a:pt x="11646" y="13753"/>
                      <a:pt x="11119" y="12835"/>
                      <a:pt x="10277" y="12338"/>
                    </a:cubicBezTo>
                    <a:lnTo>
                      <a:pt x="8682" y="11390"/>
                    </a:lnTo>
                    <a:lnTo>
                      <a:pt x="7975" y="10683"/>
                    </a:lnTo>
                    <a:cubicBezTo>
                      <a:pt x="7975" y="10683"/>
                      <a:pt x="7975" y="10683"/>
                      <a:pt x="7960" y="10668"/>
                    </a:cubicBezTo>
                    <a:cubicBezTo>
                      <a:pt x="8306" y="10473"/>
                      <a:pt x="8622" y="10217"/>
                      <a:pt x="8878" y="9916"/>
                    </a:cubicBezTo>
                    <a:cubicBezTo>
                      <a:pt x="9224" y="9916"/>
                      <a:pt x="9524" y="9690"/>
                      <a:pt x="9600" y="9359"/>
                    </a:cubicBezTo>
                    <a:lnTo>
                      <a:pt x="9976" y="9359"/>
                    </a:lnTo>
                    <a:cubicBezTo>
                      <a:pt x="10833" y="9359"/>
                      <a:pt x="11526" y="8667"/>
                      <a:pt x="11526" y="7810"/>
                    </a:cubicBezTo>
                    <a:lnTo>
                      <a:pt x="11526" y="5492"/>
                    </a:lnTo>
                    <a:cubicBezTo>
                      <a:pt x="11526" y="4545"/>
                      <a:pt x="10758" y="3792"/>
                      <a:pt x="9825" y="3792"/>
                    </a:cubicBezTo>
                    <a:lnTo>
                      <a:pt x="9810" y="3792"/>
                    </a:lnTo>
                    <a:lnTo>
                      <a:pt x="9810" y="3552"/>
                    </a:lnTo>
                    <a:cubicBezTo>
                      <a:pt x="10066" y="3281"/>
                      <a:pt x="10307" y="2980"/>
                      <a:pt x="10518" y="2649"/>
                    </a:cubicBezTo>
                    <a:cubicBezTo>
                      <a:pt x="10578" y="2528"/>
                      <a:pt x="10548" y="2378"/>
                      <a:pt x="10427" y="2303"/>
                    </a:cubicBezTo>
                    <a:cubicBezTo>
                      <a:pt x="10387" y="2278"/>
                      <a:pt x="10344" y="2266"/>
                      <a:pt x="10301" y="2266"/>
                    </a:cubicBezTo>
                    <a:cubicBezTo>
                      <a:pt x="10215" y="2266"/>
                      <a:pt x="10131" y="2313"/>
                      <a:pt x="10081" y="2393"/>
                    </a:cubicBezTo>
                    <a:cubicBezTo>
                      <a:pt x="9886" y="2709"/>
                      <a:pt x="9645" y="2995"/>
                      <a:pt x="9389" y="3266"/>
                    </a:cubicBezTo>
                    <a:cubicBezTo>
                      <a:pt x="8652" y="3837"/>
                      <a:pt x="7749" y="4153"/>
                      <a:pt x="6831" y="4153"/>
                    </a:cubicBezTo>
                    <a:lnTo>
                      <a:pt x="6109" y="4153"/>
                    </a:lnTo>
                    <a:cubicBezTo>
                      <a:pt x="5161" y="4153"/>
                      <a:pt x="4228" y="3837"/>
                      <a:pt x="3476" y="3251"/>
                    </a:cubicBezTo>
                    <a:cubicBezTo>
                      <a:pt x="3431" y="3221"/>
                      <a:pt x="3371" y="3206"/>
                      <a:pt x="3311" y="3206"/>
                    </a:cubicBezTo>
                    <a:cubicBezTo>
                      <a:pt x="3175" y="3206"/>
                      <a:pt x="3070" y="3311"/>
                      <a:pt x="3070" y="3446"/>
                    </a:cubicBezTo>
                    <a:lnTo>
                      <a:pt x="3070" y="4274"/>
                    </a:lnTo>
                    <a:cubicBezTo>
                      <a:pt x="3070" y="5071"/>
                      <a:pt x="2634" y="5808"/>
                      <a:pt x="1926" y="6185"/>
                    </a:cubicBezTo>
                    <a:cubicBezTo>
                      <a:pt x="1701" y="6305"/>
                      <a:pt x="1445" y="6395"/>
                      <a:pt x="1189" y="6425"/>
                    </a:cubicBezTo>
                    <a:lnTo>
                      <a:pt x="1159" y="6425"/>
                    </a:lnTo>
                    <a:lnTo>
                      <a:pt x="1159" y="3371"/>
                    </a:lnTo>
                    <a:cubicBezTo>
                      <a:pt x="1144" y="2874"/>
                      <a:pt x="1550" y="2468"/>
                      <a:pt x="2047" y="2453"/>
                    </a:cubicBezTo>
                    <a:cubicBezTo>
                      <a:pt x="2182" y="2453"/>
                      <a:pt x="2287" y="2348"/>
                      <a:pt x="2303" y="2212"/>
                    </a:cubicBezTo>
                    <a:cubicBezTo>
                      <a:pt x="2318" y="1265"/>
                      <a:pt x="3085" y="512"/>
                      <a:pt x="4033" y="512"/>
                    </a:cubicBezTo>
                    <a:lnTo>
                      <a:pt x="10502" y="512"/>
                    </a:lnTo>
                    <a:lnTo>
                      <a:pt x="10502" y="768"/>
                    </a:lnTo>
                    <a:cubicBezTo>
                      <a:pt x="10502" y="964"/>
                      <a:pt x="10487" y="1174"/>
                      <a:pt x="10457" y="1385"/>
                    </a:cubicBezTo>
                    <a:cubicBezTo>
                      <a:pt x="10432" y="1569"/>
                      <a:pt x="10575" y="1674"/>
                      <a:pt x="10714" y="1674"/>
                    </a:cubicBezTo>
                    <a:cubicBezTo>
                      <a:pt x="10825" y="1674"/>
                      <a:pt x="10934" y="1607"/>
                      <a:pt x="10954" y="1460"/>
                    </a:cubicBezTo>
                    <a:cubicBezTo>
                      <a:pt x="10984" y="1219"/>
                      <a:pt x="10999" y="994"/>
                      <a:pt x="10999" y="768"/>
                    </a:cubicBezTo>
                    <a:lnTo>
                      <a:pt x="10999" y="257"/>
                    </a:lnTo>
                    <a:cubicBezTo>
                      <a:pt x="10999" y="121"/>
                      <a:pt x="10894" y="1"/>
                      <a:pt x="10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48"/>
              <p:cNvSpPr/>
              <p:nvPr/>
            </p:nvSpPr>
            <p:spPr>
              <a:xfrm>
                <a:off x="3665725" y="2409900"/>
                <a:ext cx="15650" cy="45325"/>
              </a:xfrm>
              <a:custGeom>
                <a:avLst/>
                <a:gdLst/>
                <a:ahLst/>
                <a:cxnLst/>
                <a:rect l="l" t="t" r="r" b="b"/>
                <a:pathLst>
                  <a:path w="626" h="1813" extrusionOk="0">
                    <a:moveTo>
                      <a:pt x="268" y="0"/>
                    </a:moveTo>
                    <a:cubicBezTo>
                      <a:pt x="135" y="0"/>
                      <a:pt x="1" y="95"/>
                      <a:pt x="8" y="277"/>
                    </a:cubicBezTo>
                    <a:lnTo>
                      <a:pt x="114" y="1586"/>
                    </a:lnTo>
                    <a:cubicBezTo>
                      <a:pt x="114" y="1722"/>
                      <a:pt x="234" y="1812"/>
                      <a:pt x="355" y="1812"/>
                    </a:cubicBezTo>
                    <a:lnTo>
                      <a:pt x="385" y="1812"/>
                    </a:lnTo>
                    <a:cubicBezTo>
                      <a:pt x="520" y="1812"/>
                      <a:pt x="625" y="1692"/>
                      <a:pt x="610" y="1541"/>
                    </a:cubicBezTo>
                    <a:lnTo>
                      <a:pt x="520" y="232"/>
                    </a:lnTo>
                    <a:cubicBezTo>
                      <a:pt x="506" y="76"/>
                      <a:pt x="388"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48"/>
              <p:cNvSpPr/>
              <p:nvPr/>
            </p:nvSpPr>
            <p:spPr>
              <a:xfrm>
                <a:off x="3622450" y="2225825"/>
                <a:ext cx="64225" cy="25525"/>
              </a:xfrm>
              <a:custGeom>
                <a:avLst/>
                <a:gdLst/>
                <a:ahLst/>
                <a:cxnLst/>
                <a:rect l="l" t="t" r="r" b="b"/>
                <a:pathLst>
                  <a:path w="2569" h="1021" extrusionOk="0">
                    <a:moveTo>
                      <a:pt x="359" y="1"/>
                    </a:moveTo>
                    <a:cubicBezTo>
                      <a:pt x="178" y="1"/>
                      <a:pt x="1" y="217"/>
                      <a:pt x="160" y="418"/>
                    </a:cubicBezTo>
                    <a:cubicBezTo>
                      <a:pt x="407" y="783"/>
                      <a:pt x="825" y="1006"/>
                      <a:pt x="1274" y="1006"/>
                    </a:cubicBezTo>
                    <a:cubicBezTo>
                      <a:pt x="1289" y="1006"/>
                      <a:pt x="1304" y="1006"/>
                      <a:pt x="1318" y="1005"/>
                    </a:cubicBezTo>
                    <a:lnTo>
                      <a:pt x="1318" y="1020"/>
                    </a:lnTo>
                    <a:lnTo>
                      <a:pt x="1333" y="1020"/>
                    </a:lnTo>
                    <a:cubicBezTo>
                      <a:pt x="1785" y="1020"/>
                      <a:pt x="2206" y="794"/>
                      <a:pt x="2462" y="418"/>
                    </a:cubicBezTo>
                    <a:cubicBezTo>
                      <a:pt x="2568" y="226"/>
                      <a:pt x="2410" y="42"/>
                      <a:pt x="2240" y="42"/>
                    </a:cubicBezTo>
                    <a:cubicBezTo>
                      <a:pt x="2170" y="42"/>
                      <a:pt x="2097" y="73"/>
                      <a:pt x="2040" y="148"/>
                    </a:cubicBezTo>
                    <a:cubicBezTo>
                      <a:pt x="1882" y="363"/>
                      <a:pt x="1629" y="510"/>
                      <a:pt x="1358" y="510"/>
                    </a:cubicBezTo>
                    <a:cubicBezTo>
                      <a:pt x="1344" y="510"/>
                      <a:pt x="1331" y="509"/>
                      <a:pt x="1318" y="509"/>
                    </a:cubicBezTo>
                    <a:cubicBezTo>
                      <a:pt x="1305" y="509"/>
                      <a:pt x="1292" y="510"/>
                      <a:pt x="1279" y="510"/>
                    </a:cubicBezTo>
                    <a:cubicBezTo>
                      <a:pt x="1006" y="510"/>
                      <a:pt x="738" y="362"/>
                      <a:pt x="566" y="132"/>
                    </a:cubicBezTo>
                    <a:cubicBezTo>
                      <a:pt x="512" y="39"/>
                      <a:pt x="435" y="1"/>
                      <a:pt x="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48"/>
              <p:cNvSpPr/>
              <p:nvPr/>
            </p:nvSpPr>
            <p:spPr>
              <a:xfrm>
                <a:off x="3609125" y="2165750"/>
                <a:ext cx="12450" cy="25975"/>
              </a:xfrm>
              <a:custGeom>
                <a:avLst/>
                <a:gdLst/>
                <a:ahLst/>
                <a:cxnLst/>
                <a:rect l="l" t="t" r="r" b="b"/>
                <a:pathLst>
                  <a:path w="498" h="1039" extrusionOk="0">
                    <a:moveTo>
                      <a:pt x="249" y="0"/>
                    </a:moveTo>
                    <a:cubicBezTo>
                      <a:pt x="125" y="0"/>
                      <a:pt x="1" y="83"/>
                      <a:pt x="1" y="249"/>
                    </a:cubicBezTo>
                    <a:lnTo>
                      <a:pt x="1" y="790"/>
                    </a:lnTo>
                    <a:cubicBezTo>
                      <a:pt x="1" y="956"/>
                      <a:pt x="125" y="1038"/>
                      <a:pt x="249" y="1038"/>
                    </a:cubicBezTo>
                    <a:cubicBezTo>
                      <a:pt x="373" y="1038"/>
                      <a:pt x="497" y="956"/>
                      <a:pt x="497" y="790"/>
                    </a:cubicBezTo>
                    <a:lnTo>
                      <a:pt x="497" y="775"/>
                    </a:lnTo>
                    <a:lnTo>
                      <a:pt x="497" y="249"/>
                    </a:lnTo>
                    <a:cubicBezTo>
                      <a:pt x="497" y="83"/>
                      <a:pt x="373"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17" name="Google Shape;2317;p48"/>
            <p:cNvSpPr/>
            <p:nvPr/>
          </p:nvSpPr>
          <p:spPr>
            <a:xfrm>
              <a:off x="3688875" y="2165175"/>
              <a:ext cx="13175" cy="26350"/>
            </a:xfrm>
            <a:custGeom>
              <a:avLst/>
              <a:gdLst/>
              <a:ahLst/>
              <a:cxnLst/>
              <a:rect l="l" t="t" r="r" b="b"/>
              <a:pathLst>
                <a:path w="527" h="1054" extrusionOk="0">
                  <a:moveTo>
                    <a:pt x="264" y="1"/>
                  </a:moveTo>
                  <a:cubicBezTo>
                    <a:pt x="132" y="1"/>
                    <a:pt x="0" y="91"/>
                    <a:pt x="15" y="272"/>
                  </a:cubicBezTo>
                  <a:lnTo>
                    <a:pt x="15" y="813"/>
                  </a:lnTo>
                  <a:cubicBezTo>
                    <a:pt x="15" y="949"/>
                    <a:pt x="121" y="1054"/>
                    <a:pt x="271" y="1054"/>
                  </a:cubicBezTo>
                  <a:cubicBezTo>
                    <a:pt x="406" y="1054"/>
                    <a:pt x="512" y="949"/>
                    <a:pt x="512" y="798"/>
                  </a:cubicBezTo>
                  <a:lnTo>
                    <a:pt x="512" y="272"/>
                  </a:lnTo>
                  <a:cubicBezTo>
                    <a:pt x="527" y="91"/>
                    <a:pt x="39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318" name="Google Shape;2318;p48"/>
          <p:cNvPicPr preferRelativeResize="0"/>
          <p:nvPr/>
        </p:nvPicPr>
        <p:blipFill>
          <a:blip r:embed="rId2">
            <a:alphaModFix amt="82000"/>
          </a:blip>
          <a:stretch>
            <a:fillRect/>
          </a:stretch>
        </p:blipFill>
        <p:spPr>
          <a:xfrm flipH="1">
            <a:off x="3352545" y="2025449"/>
            <a:ext cx="2467483" cy="1145078"/>
          </a:xfrm>
          <a:prstGeom prst="rect">
            <a:avLst/>
          </a:prstGeom>
          <a:noFill/>
          <a:ln>
            <a:noFill/>
          </a:ln>
        </p:spPr>
      </p:pic>
      <p:pic>
        <p:nvPicPr>
          <p:cNvPr id="2319" name="Google Shape;2319;p48"/>
          <p:cNvPicPr preferRelativeResize="0"/>
          <p:nvPr/>
        </p:nvPicPr>
        <p:blipFill>
          <a:blip r:embed="rId3">
            <a:alphaModFix amt="62000"/>
          </a:blip>
          <a:stretch>
            <a:fillRect/>
          </a:stretch>
        </p:blipFill>
        <p:spPr>
          <a:xfrm flipH="1">
            <a:off x="5966042" y="2025449"/>
            <a:ext cx="2467483" cy="1145078"/>
          </a:xfrm>
          <a:prstGeom prst="rect">
            <a:avLst/>
          </a:prstGeom>
          <a:noFill/>
          <a:ln>
            <a:noFill/>
          </a:ln>
        </p:spPr>
      </p:pic>
      <p:sp>
        <p:nvSpPr>
          <p:cNvPr id="2320" name="Google Shape;2320;p48"/>
          <p:cNvSpPr txBox="1"/>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Masalah pribadi</a:t>
            </a:r>
            <a:endParaRPr lang="en-US" altLang="en-GB"/>
          </a:p>
        </p:txBody>
      </p:sp>
      <p:sp>
        <p:nvSpPr>
          <p:cNvPr id="2321" name="Google Shape;2321;p48"/>
          <p:cNvSpPr txBox="1"/>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kemampuan intelektual, kondisi fisik, kesehatan, kebiasaan</a:t>
            </a:r>
            <a:endParaRPr lang="en-US" altLang="en-GB"/>
          </a:p>
        </p:txBody>
      </p:sp>
      <p:sp>
        <p:nvSpPr>
          <p:cNvPr id="2322" name="Google Shape;2322;p48"/>
          <p:cNvSpPr txBox="1"/>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Penyesuaian Sosial</a:t>
            </a:r>
            <a:endParaRPr lang="en-US" altLang="en-GB"/>
          </a:p>
        </p:txBody>
      </p:sp>
      <p:sp>
        <p:nvSpPr>
          <p:cNvPr id="2323" name="Google Shape;2323;p48"/>
          <p:cNvSpPr txBox="1"/>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rendah diri, persaingan, perkelahian, ketergantungan pada teman</a:t>
            </a:r>
            <a:endParaRPr lang="en-US" altLang="en-GB"/>
          </a:p>
        </p:txBody>
      </p:sp>
      <p:sp>
        <p:nvSpPr>
          <p:cNvPr id="2324" name="Google Shape;2324;p48"/>
          <p:cNvSpPr txBox="1"/>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Akademik</a:t>
            </a:r>
            <a:endParaRPr lang="en-US" altLang="en-GB"/>
          </a:p>
        </p:txBody>
      </p:sp>
      <p:sp>
        <p:nvSpPr>
          <p:cNvPr id="2325" name="Google Shape;2325;p48"/>
          <p:cNvSpPr txBox="1"/>
          <p:nvPr>
            <p:ph type="subTitle" idx="6"/>
          </p:nvPr>
        </p:nvSpPr>
        <p:spPr>
          <a:xfrm>
            <a:off x="5867780" y="3429595"/>
            <a:ext cx="2286000" cy="8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ketidakmampuan dalam memahami tujuan pembelajaran (banyak penyebab)</a:t>
            </a:r>
            <a:endParaRPr lang="en-US" altLang="en-GB"/>
          </a:p>
        </p:txBody>
      </p:sp>
      <p:sp>
        <p:nvSpPr>
          <p:cNvPr id="2326" name="Google Shape;2326;p48"/>
          <p:cNvSpPr txBox="1"/>
          <p:nvPr>
            <p:ph type="title"/>
          </p:nvPr>
        </p:nvSpPr>
        <p:spPr>
          <a:xfrm>
            <a:off x="3450130" y="2355061"/>
            <a:ext cx="1861800" cy="5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02</a:t>
            </a:r>
            <a:endParaRPr lang="en-GB"/>
          </a:p>
        </p:txBody>
      </p:sp>
      <p:sp>
        <p:nvSpPr>
          <p:cNvPr id="2327" name="Google Shape;2327;p48"/>
          <p:cNvSpPr txBox="1"/>
          <p:nvPr>
            <p:ph type="title" idx="7"/>
          </p:nvPr>
        </p:nvSpPr>
        <p:spPr>
          <a:xfrm>
            <a:off x="6087501" y="2341726"/>
            <a:ext cx="1861800" cy="5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endParaRPr lang="en-GB"/>
          </a:p>
        </p:txBody>
      </p:sp>
      <p:sp>
        <p:nvSpPr>
          <p:cNvPr id="2328" name="Google Shape;2328;p48"/>
          <p:cNvSpPr txBox="1"/>
          <p:nvPr>
            <p:ph type="title" idx="8"/>
          </p:nvPr>
        </p:nvSpPr>
        <p:spPr>
          <a:xfrm>
            <a:off x="756125" y="2341726"/>
            <a:ext cx="1861800" cy="5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718" name="Shape 2718"/>
        <p:cNvGrpSpPr/>
        <p:nvPr/>
      </p:nvGrpSpPr>
      <p:grpSpPr>
        <a:xfrm>
          <a:off x="0" y="0"/>
          <a:ext cx="0" cy="0"/>
          <a:chOff x="0" y="0"/>
          <a:chExt cx="0" cy="0"/>
        </a:xfrm>
      </p:grpSpPr>
      <p:sp>
        <p:nvSpPr>
          <p:cNvPr id="2719" name="Google Shape;2719;p63"/>
          <p:cNvSpPr txBox="1"/>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E. Karakteristik Bimbingan di SD</a:t>
            </a:r>
            <a:endParaRPr lang="en-US" altLang="en-GB"/>
          </a:p>
        </p:txBody>
      </p:sp>
      <p:pic>
        <p:nvPicPr>
          <p:cNvPr id="2720" name="Google Shape;2720;p63"/>
          <p:cNvPicPr preferRelativeResize="0"/>
          <p:nvPr/>
        </p:nvPicPr>
        <p:blipFill>
          <a:blip r:embed="rId1">
            <a:alphaModFix amt="52000"/>
          </a:blip>
          <a:stretch>
            <a:fillRect/>
          </a:stretch>
        </p:blipFill>
        <p:spPr>
          <a:xfrm rot="-646972" flipH="1">
            <a:off x="3497431" y="1674035"/>
            <a:ext cx="2152190" cy="709853"/>
          </a:xfrm>
          <a:prstGeom prst="rect">
            <a:avLst/>
          </a:prstGeom>
          <a:noFill/>
          <a:ln>
            <a:noFill/>
          </a:ln>
        </p:spPr>
      </p:pic>
      <p:pic>
        <p:nvPicPr>
          <p:cNvPr id="2721" name="Google Shape;2721;p63"/>
          <p:cNvPicPr preferRelativeResize="0"/>
          <p:nvPr/>
        </p:nvPicPr>
        <p:blipFill>
          <a:blip r:embed="rId2">
            <a:alphaModFix amt="52000"/>
          </a:blip>
          <a:stretch>
            <a:fillRect/>
          </a:stretch>
        </p:blipFill>
        <p:spPr>
          <a:xfrm rot="-646972" flipH="1">
            <a:off x="822430" y="1674035"/>
            <a:ext cx="2152190" cy="709853"/>
          </a:xfrm>
          <a:prstGeom prst="rect">
            <a:avLst/>
          </a:prstGeom>
          <a:noFill/>
          <a:ln>
            <a:noFill/>
          </a:ln>
        </p:spPr>
      </p:pic>
      <p:pic>
        <p:nvPicPr>
          <p:cNvPr id="2722" name="Google Shape;2722;p63"/>
          <p:cNvPicPr preferRelativeResize="0"/>
          <p:nvPr/>
        </p:nvPicPr>
        <p:blipFill>
          <a:blip r:embed="rId3">
            <a:alphaModFix amt="52000"/>
          </a:blip>
          <a:stretch>
            <a:fillRect/>
          </a:stretch>
        </p:blipFill>
        <p:spPr>
          <a:xfrm rot="-646972" flipH="1">
            <a:off x="822430" y="3381762"/>
            <a:ext cx="2152190" cy="709853"/>
          </a:xfrm>
          <a:prstGeom prst="rect">
            <a:avLst/>
          </a:prstGeom>
          <a:noFill/>
          <a:ln>
            <a:noFill/>
          </a:ln>
        </p:spPr>
      </p:pic>
      <p:pic>
        <p:nvPicPr>
          <p:cNvPr id="2723" name="Google Shape;2723;p63"/>
          <p:cNvPicPr preferRelativeResize="0"/>
          <p:nvPr/>
        </p:nvPicPr>
        <p:blipFill>
          <a:blip r:embed="rId4">
            <a:alphaModFix amt="52000"/>
          </a:blip>
          <a:stretch>
            <a:fillRect/>
          </a:stretch>
        </p:blipFill>
        <p:spPr>
          <a:xfrm rot="-561394" flipH="1">
            <a:off x="3498975" y="3381416"/>
            <a:ext cx="2149103" cy="710545"/>
          </a:xfrm>
          <a:prstGeom prst="rect">
            <a:avLst/>
          </a:prstGeom>
          <a:noFill/>
          <a:ln>
            <a:noFill/>
          </a:ln>
        </p:spPr>
      </p:pic>
      <p:pic>
        <p:nvPicPr>
          <p:cNvPr id="2724" name="Google Shape;2724;p63"/>
          <p:cNvPicPr preferRelativeResize="0"/>
          <p:nvPr/>
        </p:nvPicPr>
        <p:blipFill>
          <a:blip r:embed="rId5">
            <a:alphaModFix amt="52000"/>
          </a:blip>
          <a:stretch>
            <a:fillRect/>
          </a:stretch>
        </p:blipFill>
        <p:spPr>
          <a:xfrm rot="-646972" flipH="1">
            <a:off x="6168388" y="1674035"/>
            <a:ext cx="2152190" cy="709853"/>
          </a:xfrm>
          <a:prstGeom prst="rect">
            <a:avLst/>
          </a:prstGeom>
          <a:noFill/>
          <a:ln>
            <a:noFill/>
          </a:ln>
        </p:spPr>
      </p:pic>
      <p:pic>
        <p:nvPicPr>
          <p:cNvPr id="2725" name="Google Shape;2725;p63"/>
          <p:cNvPicPr preferRelativeResize="0"/>
          <p:nvPr/>
        </p:nvPicPr>
        <p:blipFill>
          <a:blip r:embed="rId6">
            <a:alphaModFix amt="52000"/>
          </a:blip>
          <a:stretch>
            <a:fillRect/>
          </a:stretch>
        </p:blipFill>
        <p:spPr>
          <a:xfrm rot="-561394" flipH="1">
            <a:off x="6169931" y="3381416"/>
            <a:ext cx="2149103" cy="710545"/>
          </a:xfrm>
          <a:prstGeom prst="rect">
            <a:avLst/>
          </a:prstGeom>
          <a:noFill/>
          <a:ln>
            <a:noFill/>
          </a:ln>
          <a:effectLst>
            <a:reflection endPos="30000" dist="38100" dir="5400000" fadeDir="5400012" sy="-100000" algn="bl" rotWithShape="0"/>
          </a:effectLst>
        </p:spPr>
      </p:pic>
      <p:sp>
        <p:nvSpPr>
          <p:cNvPr id="2726" name="Google Shape;2726;p63"/>
          <p:cNvSpPr txBox="1"/>
          <p:nvPr>
            <p:ph type="title" idx="7"/>
          </p:nvPr>
        </p:nvSpPr>
        <p:spPr>
          <a:xfrm>
            <a:off x="730325" y="1813595"/>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1</a:t>
            </a:r>
            <a:endParaRPr lang="en-US" altLang="en-GB"/>
          </a:p>
        </p:txBody>
      </p:sp>
      <p:sp>
        <p:nvSpPr>
          <p:cNvPr id="2727" name="Google Shape;2727;p63"/>
          <p:cNvSpPr txBox="1"/>
          <p:nvPr>
            <p:ph type="title"/>
          </p:nvPr>
        </p:nvSpPr>
        <p:spPr>
          <a:xfrm>
            <a:off x="730325" y="3530302"/>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4</a:t>
            </a:r>
            <a:endParaRPr lang="en-US" altLang="en-GB"/>
          </a:p>
        </p:txBody>
      </p:sp>
      <p:sp>
        <p:nvSpPr>
          <p:cNvPr id="2728" name="Google Shape;2728;p63"/>
          <p:cNvSpPr txBox="1"/>
          <p:nvPr>
            <p:ph type="subTitle" idx="1"/>
          </p:nvPr>
        </p:nvSpPr>
        <p:spPr>
          <a:xfrm>
            <a:off x="730325" y="3915850"/>
            <a:ext cx="2336400" cy="7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Memahami kehidupan anak secara unik</a:t>
            </a:r>
            <a:endParaRPr lang="en-US" altLang="en-GB"/>
          </a:p>
        </p:txBody>
      </p:sp>
      <p:sp>
        <p:nvSpPr>
          <p:cNvPr id="2729" name="Google Shape;2729;p63"/>
          <p:cNvSpPr txBox="1"/>
          <p:nvPr>
            <p:ph type="title" idx="2"/>
          </p:nvPr>
        </p:nvSpPr>
        <p:spPr>
          <a:xfrm>
            <a:off x="3405326" y="3530302"/>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5</a:t>
            </a:r>
            <a:endParaRPr lang="en-US" altLang="en-GB"/>
          </a:p>
        </p:txBody>
      </p:sp>
      <p:sp>
        <p:nvSpPr>
          <p:cNvPr id="2730" name="Google Shape;2730;p63"/>
          <p:cNvSpPr txBox="1"/>
          <p:nvPr>
            <p:ph type="subTitle" idx="3"/>
          </p:nvPr>
        </p:nvSpPr>
        <p:spPr>
          <a:xfrm>
            <a:off x="3405505" y="4317365"/>
            <a:ext cx="2336165" cy="3657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Memahami kebutuhan dasar anak seperti penerimaan diri, memahami kelebihan &amp; kekurangannya </a:t>
            </a:r>
            <a:endParaRPr lang="en-US" altLang="en-GB"/>
          </a:p>
        </p:txBody>
      </p:sp>
      <p:sp>
        <p:nvSpPr>
          <p:cNvPr id="2731" name="Google Shape;2731;p63"/>
          <p:cNvSpPr txBox="1"/>
          <p:nvPr>
            <p:ph type="title" idx="4"/>
          </p:nvPr>
        </p:nvSpPr>
        <p:spPr>
          <a:xfrm>
            <a:off x="6076283" y="3530302"/>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6</a:t>
            </a:r>
            <a:endParaRPr lang="en-US" altLang="en-GB"/>
          </a:p>
        </p:txBody>
      </p:sp>
      <p:sp>
        <p:nvSpPr>
          <p:cNvPr id="2732" name="Google Shape;2732;p63"/>
          <p:cNvSpPr txBox="1"/>
          <p:nvPr>
            <p:ph type="subTitle" idx="5"/>
          </p:nvPr>
        </p:nvSpPr>
        <p:spPr>
          <a:xfrm>
            <a:off x="6076315" y="4317365"/>
            <a:ext cx="2336165" cy="3657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Meyakini bahwa usia SD merupakan tahapan yang sangat penting dalam tahapan perkembangan anak</a:t>
            </a:r>
            <a:endParaRPr lang="en-US" altLang="en-GB"/>
          </a:p>
        </p:txBody>
      </p:sp>
      <p:sp>
        <p:nvSpPr>
          <p:cNvPr id="2733" name="Google Shape;2733;p63"/>
          <p:cNvSpPr txBox="1"/>
          <p:nvPr>
            <p:ph type="subTitle" idx="8"/>
          </p:nvPr>
        </p:nvSpPr>
        <p:spPr>
          <a:xfrm>
            <a:off x="730325" y="2195913"/>
            <a:ext cx="2336400" cy="7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Menekankan peran guru dlm fungsi bimbingan</a:t>
            </a:r>
            <a:endParaRPr lang="en-US" altLang="en-GB"/>
          </a:p>
        </p:txBody>
      </p:sp>
      <p:sp>
        <p:nvSpPr>
          <p:cNvPr id="2734" name="Google Shape;2734;p63"/>
          <p:cNvSpPr txBox="1"/>
          <p:nvPr>
            <p:ph type="title" idx="9"/>
          </p:nvPr>
        </p:nvSpPr>
        <p:spPr>
          <a:xfrm>
            <a:off x="3405326" y="1813595"/>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2</a:t>
            </a:r>
            <a:endParaRPr lang="en-US" altLang="en-GB"/>
          </a:p>
        </p:txBody>
      </p:sp>
      <p:sp>
        <p:nvSpPr>
          <p:cNvPr id="2735" name="Google Shape;2735;p63"/>
          <p:cNvSpPr txBox="1"/>
          <p:nvPr>
            <p:ph type="subTitle" idx="13"/>
          </p:nvPr>
        </p:nvSpPr>
        <p:spPr>
          <a:xfrm>
            <a:off x="3405326" y="2195913"/>
            <a:ext cx="2336400" cy="7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000"/>
              <a:t>Fokus bimbingan pada pemahaman diri, pemecahan masalah,kemampuan  berelasi dengan orang lain </a:t>
            </a:r>
            <a:endParaRPr lang="en-US" altLang="en-GB" sz="1000"/>
          </a:p>
        </p:txBody>
      </p:sp>
      <p:sp>
        <p:nvSpPr>
          <p:cNvPr id="2736" name="Google Shape;2736;p63"/>
          <p:cNvSpPr txBox="1"/>
          <p:nvPr>
            <p:ph type="title" idx="14"/>
          </p:nvPr>
        </p:nvSpPr>
        <p:spPr>
          <a:xfrm>
            <a:off x="6076283" y="1813595"/>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3</a:t>
            </a:r>
            <a:endParaRPr lang="en-US" altLang="en-GB"/>
          </a:p>
        </p:txBody>
      </p:sp>
      <p:sp>
        <p:nvSpPr>
          <p:cNvPr id="2737" name="Google Shape;2737;p63"/>
          <p:cNvSpPr txBox="1"/>
          <p:nvPr>
            <p:ph type="subTitle" idx="15"/>
          </p:nvPr>
        </p:nvSpPr>
        <p:spPr>
          <a:xfrm>
            <a:off x="6076283" y="2195913"/>
            <a:ext cx="2336400" cy="7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Banyak melibatkan peran orang tua murid</a:t>
            </a:r>
            <a:endParaRPr lang="en-US" altLang="en-GB"/>
          </a:p>
        </p:txBody>
      </p:sp>
      <p:grpSp>
        <p:nvGrpSpPr>
          <p:cNvPr id="2738" name="Google Shape;2738;p63"/>
          <p:cNvGrpSpPr/>
          <p:nvPr/>
        </p:nvGrpSpPr>
        <p:grpSpPr>
          <a:xfrm>
            <a:off x="7029883" y="2987868"/>
            <a:ext cx="429200" cy="422050"/>
            <a:chOff x="3161825" y="2629438"/>
            <a:chExt cx="429200" cy="422050"/>
          </a:xfrm>
        </p:grpSpPr>
        <p:sp>
          <p:nvSpPr>
            <p:cNvPr id="2739" name="Google Shape;2739;p63"/>
            <p:cNvSpPr/>
            <p:nvPr/>
          </p:nvSpPr>
          <p:spPr>
            <a:xfrm>
              <a:off x="3161825" y="2629438"/>
              <a:ext cx="429200" cy="422050"/>
            </a:xfrm>
            <a:custGeom>
              <a:avLst/>
              <a:gdLst/>
              <a:ahLst/>
              <a:cxnLst/>
              <a:rect l="l" t="t" r="r" b="b"/>
              <a:pathLst>
                <a:path w="17168" h="16882" extrusionOk="0">
                  <a:moveTo>
                    <a:pt x="2980" y="4755"/>
                  </a:moveTo>
                  <a:lnTo>
                    <a:pt x="2980" y="8622"/>
                  </a:lnTo>
                  <a:lnTo>
                    <a:pt x="662" y="6590"/>
                  </a:lnTo>
                  <a:lnTo>
                    <a:pt x="2980" y="4755"/>
                  </a:lnTo>
                  <a:close/>
                  <a:moveTo>
                    <a:pt x="14219" y="4875"/>
                  </a:moveTo>
                  <a:lnTo>
                    <a:pt x="16521" y="6590"/>
                  </a:lnTo>
                  <a:lnTo>
                    <a:pt x="14219" y="8637"/>
                  </a:lnTo>
                  <a:lnTo>
                    <a:pt x="14219" y="4875"/>
                  </a:lnTo>
                  <a:close/>
                  <a:moveTo>
                    <a:pt x="16919" y="10728"/>
                  </a:moveTo>
                  <a:lnTo>
                    <a:pt x="16919" y="10728"/>
                  </a:lnTo>
                  <a:cubicBezTo>
                    <a:pt x="16917" y="10728"/>
                    <a:pt x="16914" y="10728"/>
                    <a:pt x="16912" y="10728"/>
                  </a:cubicBezTo>
                  <a:lnTo>
                    <a:pt x="16927" y="10728"/>
                  </a:lnTo>
                  <a:cubicBezTo>
                    <a:pt x="16924" y="10728"/>
                    <a:pt x="16922" y="10728"/>
                    <a:pt x="16919" y="10728"/>
                  </a:cubicBezTo>
                  <a:close/>
                  <a:moveTo>
                    <a:pt x="512" y="7132"/>
                  </a:moveTo>
                  <a:lnTo>
                    <a:pt x="3055" y="9359"/>
                  </a:lnTo>
                  <a:lnTo>
                    <a:pt x="5628" y="11616"/>
                  </a:lnTo>
                  <a:lnTo>
                    <a:pt x="4665" y="12443"/>
                  </a:lnTo>
                  <a:cubicBezTo>
                    <a:pt x="4455" y="12618"/>
                    <a:pt x="4624" y="12901"/>
                    <a:pt x="4823" y="12901"/>
                  </a:cubicBezTo>
                  <a:cubicBezTo>
                    <a:pt x="4881" y="12901"/>
                    <a:pt x="4941" y="12877"/>
                    <a:pt x="4996" y="12819"/>
                  </a:cubicBezTo>
                  <a:lnTo>
                    <a:pt x="6094" y="11857"/>
                  </a:lnTo>
                  <a:lnTo>
                    <a:pt x="11104" y="11857"/>
                  </a:lnTo>
                  <a:lnTo>
                    <a:pt x="16190" y="16325"/>
                  </a:lnTo>
                  <a:cubicBezTo>
                    <a:pt x="16099" y="16370"/>
                    <a:pt x="16009" y="16385"/>
                    <a:pt x="15919" y="16385"/>
                  </a:cubicBezTo>
                  <a:lnTo>
                    <a:pt x="1264" y="16385"/>
                  </a:lnTo>
                  <a:cubicBezTo>
                    <a:pt x="1174" y="16385"/>
                    <a:pt x="1084" y="16370"/>
                    <a:pt x="993" y="16325"/>
                  </a:cubicBezTo>
                  <a:lnTo>
                    <a:pt x="3897" y="13782"/>
                  </a:lnTo>
                  <a:cubicBezTo>
                    <a:pt x="4142" y="13619"/>
                    <a:pt x="3962" y="13320"/>
                    <a:pt x="3750" y="13320"/>
                  </a:cubicBezTo>
                  <a:cubicBezTo>
                    <a:pt x="3688" y="13320"/>
                    <a:pt x="3624" y="13345"/>
                    <a:pt x="3566" y="13406"/>
                  </a:cubicBezTo>
                  <a:lnTo>
                    <a:pt x="602" y="15994"/>
                  </a:lnTo>
                  <a:cubicBezTo>
                    <a:pt x="542" y="15889"/>
                    <a:pt x="512" y="15753"/>
                    <a:pt x="512" y="15633"/>
                  </a:cubicBezTo>
                  <a:lnTo>
                    <a:pt x="512" y="7132"/>
                  </a:lnTo>
                  <a:close/>
                  <a:moveTo>
                    <a:pt x="4123" y="0"/>
                  </a:moveTo>
                  <a:cubicBezTo>
                    <a:pt x="3491" y="0"/>
                    <a:pt x="2980" y="512"/>
                    <a:pt x="2980" y="1144"/>
                  </a:cubicBezTo>
                  <a:lnTo>
                    <a:pt x="2980" y="4123"/>
                  </a:lnTo>
                  <a:lnTo>
                    <a:pt x="106" y="6380"/>
                  </a:lnTo>
                  <a:cubicBezTo>
                    <a:pt x="46" y="6425"/>
                    <a:pt x="16" y="6500"/>
                    <a:pt x="16" y="6575"/>
                  </a:cubicBezTo>
                  <a:lnTo>
                    <a:pt x="16" y="15633"/>
                  </a:lnTo>
                  <a:cubicBezTo>
                    <a:pt x="0" y="16325"/>
                    <a:pt x="572" y="16882"/>
                    <a:pt x="1264" y="16882"/>
                  </a:cubicBezTo>
                  <a:lnTo>
                    <a:pt x="15904" y="16882"/>
                  </a:lnTo>
                  <a:cubicBezTo>
                    <a:pt x="16596" y="16882"/>
                    <a:pt x="17168" y="16325"/>
                    <a:pt x="17168" y="15633"/>
                  </a:cubicBezTo>
                  <a:lnTo>
                    <a:pt x="17168" y="11571"/>
                  </a:lnTo>
                  <a:cubicBezTo>
                    <a:pt x="17168" y="11405"/>
                    <a:pt x="17040" y="11322"/>
                    <a:pt x="16912" y="11322"/>
                  </a:cubicBezTo>
                  <a:cubicBezTo>
                    <a:pt x="16784" y="11322"/>
                    <a:pt x="16656" y="11405"/>
                    <a:pt x="16656" y="11571"/>
                  </a:cubicBezTo>
                  <a:lnTo>
                    <a:pt x="16656" y="15633"/>
                  </a:lnTo>
                  <a:cubicBezTo>
                    <a:pt x="16656" y="15753"/>
                    <a:pt x="16626" y="15889"/>
                    <a:pt x="16566" y="15994"/>
                  </a:cubicBezTo>
                  <a:lnTo>
                    <a:pt x="11586" y="11616"/>
                  </a:lnTo>
                  <a:lnTo>
                    <a:pt x="16671" y="7132"/>
                  </a:lnTo>
                  <a:lnTo>
                    <a:pt x="16671" y="10472"/>
                  </a:lnTo>
                  <a:cubicBezTo>
                    <a:pt x="16671" y="10620"/>
                    <a:pt x="16773" y="10725"/>
                    <a:pt x="16919" y="10728"/>
                  </a:cubicBezTo>
                  <a:lnTo>
                    <a:pt x="16919" y="10728"/>
                  </a:lnTo>
                  <a:cubicBezTo>
                    <a:pt x="17066" y="10725"/>
                    <a:pt x="17168" y="10620"/>
                    <a:pt x="17168" y="10472"/>
                  </a:cubicBezTo>
                  <a:lnTo>
                    <a:pt x="17168" y="6575"/>
                  </a:lnTo>
                  <a:cubicBezTo>
                    <a:pt x="17168" y="6500"/>
                    <a:pt x="17138" y="6425"/>
                    <a:pt x="17062" y="6380"/>
                  </a:cubicBezTo>
                  <a:lnTo>
                    <a:pt x="14219" y="4243"/>
                  </a:lnTo>
                  <a:lnTo>
                    <a:pt x="14219" y="1144"/>
                  </a:lnTo>
                  <a:cubicBezTo>
                    <a:pt x="14204" y="512"/>
                    <a:pt x="13692" y="0"/>
                    <a:pt x="13060" y="0"/>
                  </a:cubicBezTo>
                  <a:lnTo>
                    <a:pt x="8953" y="0"/>
                  </a:lnTo>
                  <a:cubicBezTo>
                    <a:pt x="8622" y="0"/>
                    <a:pt x="8622" y="512"/>
                    <a:pt x="8953" y="512"/>
                  </a:cubicBezTo>
                  <a:lnTo>
                    <a:pt x="13060" y="512"/>
                  </a:lnTo>
                  <a:cubicBezTo>
                    <a:pt x="13406" y="512"/>
                    <a:pt x="13707" y="798"/>
                    <a:pt x="13707" y="1144"/>
                  </a:cubicBezTo>
                  <a:lnTo>
                    <a:pt x="13707" y="9088"/>
                  </a:lnTo>
                  <a:lnTo>
                    <a:pt x="11104" y="11360"/>
                  </a:lnTo>
                  <a:lnTo>
                    <a:pt x="6109" y="11360"/>
                  </a:lnTo>
                  <a:lnTo>
                    <a:pt x="3476" y="9058"/>
                  </a:lnTo>
                  <a:lnTo>
                    <a:pt x="3476" y="1144"/>
                  </a:lnTo>
                  <a:cubicBezTo>
                    <a:pt x="3476" y="798"/>
                    <a:pt x="3762" y="512"/>
                    <a:pt x="4108" y="512"/>
                  </a:cubicBezTo>
                  <a:lnTo>
                    <a:pt x="7854" y="512"/>
                  </a:lnTo>
                  <a:cubicBezTo>
                    <a:pt x="8185" y="512"/>
                    <a:pt x="8185" y="0"/>
                    <a:pt x="7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0" name="Google Shape;2740;p63"/>
            <p:cNvSpPr/>
            <p:nvPr/>
          </p:nvSpPr>
          <p:spPr>
            <a:xfrm>
              <a:off x="3261875" y="2676088"/>
              <a:ext cx="180825" cy="187700"/>
            </a:xfrm>
            <a:custGeom>
              <a:avLst/>
              <a:gdLst/>
              <a:ahLst/>
              <a:cxnLst/>
              <a:rect l="l" t="t" r="r" b="b"/>
              <a:pathLst>
                <a:path w="7233" h="7508" extrusionOk="0">
                  <a:moveTo>
                    <a:pt x="3190" y="2302"/>
                  </a:moveTo>
                  <a:lnTo>
                    <a:pt x="3190" y="4318"/>
                  </a:lnTo>
                  <a:lnTo>
                    <a:pt x="1686" y="4318"/>
                  </a:lnTo>
                  <a:cubicBezTo>
                    <a:pt x="1129" y="4318"/>
                    <a:pt x="678" y="3867"/>
                    <a:pt x="678" y="3310"/>
                  </a:cubicBezTo>
                  <a:cubicBezTo>
                    <a:pt x="678" y="2753"/>
                    <a:pt x="1129" y="2302"/>
                    <a:pt x="1686" y="2302"/>
                  </a:cubicBezTo>
                  <a:close/>
                  <a:moveTo>
                    <a:pt x="5703" y="1204"/>
                  </a:moveTo>
                  <a:lnTo>
                    <a:pt x="5703" y="5432"/>
                  </a:lnTo>
                  <a:lnTo>
                    <a:pt x="3687" y="4424"/>
                  </a:lnTo>
                  <a:lnTo>
                    <a:pt x="3687" y="2197"/>
                  </a:lnTo>
                  <a:lnTo>
                    <a:pt x="5703" y="1204"/>
                  </a:lnTo>
                  <a:close/>
                  <a:moveTo>
                    <a:pt x="6455" y="542"/>
                  </a:moveTo>
                  <a:cubicBezTo>
                    <a:pt x="6606" y="542"/>
                    <a:pt x="6711" y="647"/>
                    <a:pt x="6711" y="782"/>
                  </a:cubicBezTo>
                  <a:lnTo>
                    <a:pt x="6711" y="5823"/>
                  </a:lnTo>
                  <a:cubicBezTo>
                    <a:pt x="6696" y="5981"/>
                    <a:pt x="6576" y="6060"/>
                    <a:pt x="6455" y="6060"/>
                  </a:cubicBezTo>
                  <a:cubicBezTo>
                    <a:pt x="6335" y="6060"/>
                    <a:pt x="6215" y="5981"/>
                    <a:pt x="6200" y="5823"/>
                  </a:cubicBezTo>
                  <a:lnTo>
                    <a:pt x="6200" y="782"/>
                  </a:lnTo>
                  <a:cubicBezTo>
                    <a:pt x="6215" y="647"/>
                    <a:pt x="6320" y="542"/>
                    <a:pt x="6455" y="542"/>
                  </a:cubicBezTo>
                  <a:close/>
                  <a:moveTo>
                    <a:pt x="2604" y="4815"/>
                  </a:moveTo>
                  <a:lnTo>
                    <a:pt x="2604" y="6650"/>
                  </a:lnTo>
                  <a:cubicBezTo>
                    <a:pt x="2589" y="6869"/>
                    <a:pt x="2419" y="6978"/>
                    <a:pt x="2250" y="6978"/>
                  </a:cubicBezTo>
                  <a:cubicBezTo>
                    <a:pt x="2081" y="6978"/>
                    <a:pt x="1911" y="6869"/>
                    <a:pt x="1896" y="6650"/>
                  </a:cubicBezTo>
                  <a:lnTo>
                    <a:pt x="1896" y="4815"/>
                  </a:lnTo>
                  <a:close/>
                  <a:moveTo>
                    <a:pt x="6457" y="1"/>
                  </a:moveTo>
                  <a:cubicBezTo>
                    <a:pt x="6129" y="1"/>
                    <a:pt x="5801" y="197"/>
                    <a:pt x="5718" y="617"/>
                  </a:cubicBezTo>
                  <a:lnTo>
                    <a:pt x="3371" y="1791"/>
                  </a:lnTo>
                  <a:lnTo>
                    <a:pt x="1671" y="1791"/>
                  </a:lnTo>
                  <a:cubicBezTo>
                    <a:pt x="1642" y="1789"/>
                    <a:pt x="1614" y="1788"/>
                    <a:pt x="1585" y="1788"/>
                  </a:cubicBezTo>
                  <a:cubicBezTo>
                    <a:pt x="810" y="1788"/>
                    <a:pt x="164" y="2376"/>
                    <a:pt x="91" y="3160"/>
                  </a:cubicBezTo>
                  <a:cubicBezTo>
                    <a:pt x="1" y="3957"/>
                    <a:pt x="587" y="4694"/>
                    <a:pt x="1385" y="4785"/>
                  </a:cubicBezTo>
                  <a:lnTo>
                    <a:pt x="1385" y="6650"/>
                  </a:lnTo>
                  <a:cubicBezTo>
                    <a:pt x="1385" y="7117"/>
                    <a:pt x="1776" y="7508"/>
                    <a:pt x="2242" y="7508"/>
                  </a:cubicBezTo>
                  <a:cubicBezTo>
                    <a:pt x="2724" y="7508"/>
                    <a:pt x="3100" y="7117"/>
                    <a:pt x="3100" y="6650"/>
                  </a:cubicBezTo>
                  <a:lnTo>
                    <a:pt x="3100" y="4815"/>
                  </a:lnTo>
                  <a:lnTo>
                    <a:pt x="3371" y="4815"/>
                  </a:lnTo>
                  <a:lnTo>
                    <a:pt x="5718" y="5988"/>
                  </a:lnTo>
                  <a:cubicBezTo>
                    <a:pt x="5801" y="6408"/>
                    <a:pt x="6129" y="6605"/>
                    <a:pt x="6457" y="6605"/>
                  </a:cubicBezTo>
                  <a:cubicBezTo>
                    <a:pt x="6845" y="6605"/>
                    <a:pt x="7232" y="6329"/>
                    <a:pt x="7208" y="5823"/>
                  </a:cubicBezTo>
                  <a:lnTo>
                    <a:pt x="7208" y="782"/>
                  </a:lnTo>
                  <a:cubicBezTo>
                    <a:pt x="7232" y="277"/>
                    <a:pt x="6845" y="1"/>
                    <a:pt x="6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1" name="Google Shape;2741;p63"/>
            <p:cNvSpPr/>
            <p:nvPr/>
          </p:nvSpPr>
          <p:spPr>
            <a:xfrm>
              <a:off x="3450325" y="2692913"/>
              <a:ext cx="37650" cy="36225"/>
            </a:xfrm>
            <a:custGeom>
              <a:avLst/>
              <a:gdLst/>
              <a:ahLst/>
              <a:cxnLst/>
              <a:rect l="l" t="t" r="r" b="b"/>
              <a:pathLst>
                <a:path w="1506" h="1449" extrusionOk="0">
                  <a:moveTo>
                    <a:pt x="1219" y="0"/>
                  </a:moveTo>
                  <a:cubicBezTo>
                    <a:pt x="1155" y="0"/>
                    <a:pt x="1091" y="27"/>
                    <a:pt x="1039" y="79"/>
                  </a:cubicBezTo>
                  <a:lnTo>
                    <a:pt x="106" y="1012"/>
                  </a:lnTo>
                  <a:cubicBezTo>
                    <a:pt x="1" y="1118"/>
                    <a:pt x="1" y="1268"/>
                    <a:pt x="106" y="1373"/>
                  </a:cubicBezTo>
                  <a:cubicBezTo>
                    <a:pt x="151" y="1418"/>
                    <a:pt x="211" y="1449"/>
                    <a:pt x="286" y="1449"/>
                  </a:cubicBezTo>
                  <a:cubicBezTo>
                    <a:pt x="347" y="1449"/>
                    <a:pt x="422" y="1418"/>
                    <a:pt x="467" y="1373"/>
                  </a:cubicBezTo>
                  <a:lnTo>
                    <a:pt x="1415" y="425"/>
                  </a:lnTo>
                  <a:cubicBezTo>
                    <a:pt x="1505" y="335"/>
                    <a:pt x="1505" y="170"/>
                    <a:pt x="1415" y="79"/>
                  </a:cubicBezTo>
                  <a:lnTo>
                    <a:pt x="1400" y="79"/>
                  </a:lnTo>
                  <a:cubicBezTo>
                    <a:pt x="1347" y="27"/>
                    <a:pt x="1283" y="0"/>
                    <a:pt x="1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2" name="Google Shape;2742;p63"/>
            <p:cNvSpPr/>
            <p:nvPr/>
          </p:nvSpPr>
          <p:spPr>
            <a:xfrm>
              <a:off x="3449150" y="2789288"/>
              <a:ext cx="40225" cy="35775"/>
            </a:xfrm>
            <a:custGeom>
              <a:avLst/>
              <a:gdLst/>
              <a:ahLst/>
              <a:cxnLst/>
              <a:rect l="l" t="t" r="r" b="b"/>
              <a:pathLst>
                <a:path w="1609" h="1431" extrusionOk="0">
                  <a:moveTo>
                    <a:pt x="352" y="0"/>
                  </a:moveTo>
                  <a:cubicBezTo>
                    <a:pt x="160" y="0"/>
                    <a:pt x="0" y="234"/>
                    <a:pt x="153" y="422"/>
                  </a:cubicBezTo>
                  <a:lnTo>
                    <a:pt x="1086" y="1355"/>
                  </a:lnTo>
                  <a:cubicBezTo>
                    <a:pt x="1131" y="1400"/>
                    <a:pt x="1206" y="1430"/>
                    <a:pt x="1266" y="1430"/>
                  </a:cubicBezTo>
                  <a:cubicBezTo>
                    <a:pt x="1272" y="1431"/>
                    <a:pt x="1278" y="1431"/>
                    <a:pt x="1283" y="1431"/>
                  </a:cubicBezTo>
                  <a:cubicBezTo>
                    <a:pt x="1498" y="1431"/>
                    <a:pt x="1609" y="1156"/>
                    <a:pt x="1462" y="1009"/>
                  </a:cubicBezTo>
                  <a:lnTo>
                    <a:pt x="514" y="61"/>
                  </a:lnTo>
                  <a:cubicBezTo>
                    <a:pt x="461" y="18"/>
                    <a:pt x="405"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3" name="Google Shape;2743;p63"/>
            <p:cNvSpPr/>
            <p:nvPr/>
          </p:nvSpPr>
          <p:spPr>
            <a:xfrm>
              <a:off x="3448825" y="2752438"/>
              <a:ext cx="40275" cy="12800"/>
            </a:xfrm>
            <a:custGeom>
              <a:avLst/>
              <a:gdLst/>
              <a:ahLst/>
              <a:cxnLst/>
              <a:rect l="l" t="t" r="r" b="b"/>
              <a:pathLst>
                <a:path w="1611" h="512" extrusionOk="0">
                  <a:moveTo>
                    <a:pt x="346" y="0"/>
                  </a:moveTo>
                  <a:cubicBezTo>
                    <a:pt x="0" y="0"/>
                    <a:pt x="0" y="512"/>
                    <a:pt x="346" y="512"/>
                  </a:cubicBezTo>
                  <a:lnTo>
                    <a:pt x="1279" y="512"/>
                  </a:lnTo>
                  <a:cubicBezTo>
                    <a:pt x="1610" y="512"/>
                    <a:pt x="1610" y="0"/>
                    <a:pt x="1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44" name="Google Shape;2744;p63"/>
          <p:cNvGrpSpPr/>
          <p:nvPr/>
        </p:nvGrpSpPr>
        <p:grpSpPr>
          <a:xfrm>
            <a:off x="4402176" y="2980708"/>
            <a:ext cx="342700" cy="428850"/>
            <a:chOff x="1546844" y="1576600"/>
            <a:chExt cx="342700" cy="428850"/>
          </a:xfrm>
        </p:grpSpPr>
        <p:sp>
          <p:nvSpPr>
            <p:cNvPr id="2745" name="Google Shape;2745;p63"/>
            <p:cNvSpPr/>
            <p:nvPr/>
          </p:nvSpPr>
          <p:spPr>
            <a:xfrm>
              <a:off x="1546844" y="1576600"/>
              <a:ext cx="342700" cy="428850"/>
            </a:xfrm>
            <a:custGeom>
              <a:avLst/>
              <a:gdLst/>
              <a:ahLst/>
              <a:cxnLst/>
              <a:rect l="l" t="t" r="r" b="b"/>
              <a:pathLst>
                <a:path w="13708" h="17154" extrusionOk="0">
                  <a:moveTo>
                    <a:pt x="1764" y="1"/>
                  </a:moveTo>
                  <a:cubicBezTo>
                    <a:pt x="799" y="1"/>
                    <a:pt x="16" y="792"/>
                    <a:pt x="16" y="1761"/>
                  </a:cubicBezTo>
                  <a:lnTo>
                    <a:pt x="16" y="8502"/>
                  </a:lnTo>
                  <a:cubicBezTo>
                    <a:pt x="1" y="8682"/>
                    <a:pt x="136" y="8772"/>
                    <a:pt x="272" y="8772"/>
                  </a:cubicBezTo>
                  <a:cubicBezTo>
                    <a:pt x="407" y="8772"/>
                    <a:pt x="543" y="8682"/>
                    <a:pt x="528" y="8502"/>
                  </a:cubicBezTo>
                  <a:lnTo>
                    <a:pt x="528" y="1761"/>
                  </a:lnTo>
                  <a:cubicBezTo>
                    <a:pt x="543" y="1084"/>
                    <a:pt x="1114" y="542"/>
                    <a:pt x="1791" y="542"/>
                  </a:cubicBezTo>
                  <a:cubicBezTo>
                    <a:pt x="2483" y="542"/>
                    <a:pt x="3040" y="1084"/>
                    <a:pt x="3070" y="1761"/>
                  </a:cubicBezTo>
                  <a:lnTo>
                    <a:pt x="3070" y="14144"/>
                  </a:lnTo>
                  <a:cubicBezTo>
                    <a:pt x="2722" y="13788"/>
                    <a:pt x="2260" y="13612"/>
                    <a:pt x="1799" y="13612"/>
                  </a:cubicBezTo>
                  <a:cubicBezTo>
                    <a:pt x="1343" y="13612"/>
                    <a:pt x="887" y="13785"/>
                    <a:pt x="543" y="14129"/>
                  </a:cubicBezTo>
                  <a:lnTo>
                    <a:pt x="528" y="14144"/>
                  </a:lnTo>
                  <a:lnTo>
                    <a:pt x="528" y="9600"/>
                  </a:lnTo>
                  <a:cubicBezTo>
                    <a:pt x="543" y="9419"/>
                    <a:pt x="407" y="9329"/>
                    <a:pt x="272" y="9329"/>
                  </a:cubicBezTo>
                  <a:cubicBezTo>
                    <a:pt x="136" y="9329"/>
                    <a:pt x="1" y="9419"/>
                    <a:pt x="16" y="9600"/>
                  </a:cubicBezTo>
                  <a:lnTo>
                    <a:pt x="16" y="15393"/>
                  </a:lnTo>
                  <a:cubicBezTo>
                    <a:pt x="16" y="16371"/>
                    <a:pt x="813" y="17153"/>
                    <a:pt x="1791" y="17153"/>
                  </a:cubicBezTo>
                  <a:lnTo>
                    <a:pt x="8336" y="17153"/>
                  </a:lnTo>
                  <a:cubicBezTo>
                    <a:pt x="8667" y="17153"/>
                    <a:pt x="8667" y="16657"/>
                    <a:pt x="8336" y="16657"/>
                  </a:cubicBezTo>
                  <a:lnTo>
                    <a:pt x="1791" y="16657"/>
                  </a:lnTo>
                  <a:cubicBezTo>
                    <a:pt x="663" y="16657"/>
                    <a:pt x="91" y="15287"/>
                    <a:pt x="904" y="14490"/>
                  </a:cubicBezTo>
                  <a:cubicBezTo>
                    <a:pt x="1129" y="14249"/>
                    <a:pt x="1460" y="14114"/>
                    <a:pt x="1791" y="14114"/>
                  </a:cubicBezTo>
                  <a:cubicBezTo>
                    <a:pt x="2499" y="14114"/>
                    <a:pt x="3070" y="14686"/>
                    <a:pt x="3070" y="15378"/>
                  </a:cubicBezTo>
                  <a:cubicBezTo>
                    <a:pt x="3070" y="15528"/>
                    <a:pt x="3176" y="15633"/>
                    <a:pt x="3311" y="15633"/>
                  </a:cubicBezTo>
                  <a:lnTo>
                    <a:pt x="10924" y="15633"/>
                  </a:lnTo>
                  <a:lnTo>
                    <a:pt x="10924" y="16657"/>
                  </a:lnTo>
                  <a:lnTo>
                    <a:pt x="9420" y="16657"/>
                  </a:lnTo>
                  <a:cubicBezTo>
                    <a:pt x="9089" y="16657"/>
                    <a:pt x="9089" y="17153"/>
                    <a:pt x="9420" y="17153"/>
                  </a:cubicBezTo>
                  <a:lnTo>
                    <a:pt x="11165" y="17153"/>
                  </a:lnTo>
                  <a:cubicBezTo>
                    <a:pt x="11300" y="17153"/>
                    <a:pt x="11421" y="17048"/>
                    <a:pt x="11421" y="16912"/>
                  </a:cubicBezTo>
                  <a:lnTo>
                    <a:pt x="11421" y="15633"/>
                  </a:lnTo>
                  <a:lnTo>
                    <a:pt x="13452" y="15633"/>
                  </a:lnTo>
                  <a:cubicBezTo>
                    <a:pt x="13587" y="15633"/>
                    <a:pt x="13708" y="15528"/>
                    <a:pt x="13708" y="15378"/>
                  </a:cubicBezTo>
                  <a:lnTo>
                    <a:pt x="13708" y="1761"/>
                  </a:lnTo>
                  <a:cubicBezTo>
                    <a:pt x="13708" y="1626"/>
                    <a:pt x="13587" y="1505"/>
                    <a:pt x="13452" y="1505"/>
                  </a:cubicBezTo>
                  <a:lnTo>
                    <a:pt x="10413" y="1505"/>
                  </a:lnTo>
                  <a:cubicBezTo>
                    <a:pt x="10097" y="1535"/>
                    <a:pt x="10097" y="1987"/>
                    <a:pt x="10413" y="2017"/>
                  </a:cubicBezTo>
                  <a:lnTo>
                    <a:pt x="13211" y="2017"/>
                  </a:lnTo>
                  <a:lnTo>
                    <a:pt x="13211" y="15137"/>
                  </a:lnTo>
                  <a:lnTo>
                    <a:pt x="3567" y="15137"/>
                  </a:lnTo>
                  <a:lnTo>
                    <a:pt x="3567" y="2017"/>
                  </a:lnTo>
                  <a:lnTo>
                    <a:pt x="9314" y="2017"/>
                  </a:lnTo>
                  <a:cubicBezTo>
                    <a:pt x="9324" y="2018"/>
                    <a:pt x="9333" y="2018"/>
                    <a:pt x="9341" y="2018"/>
                  </a:cubicBezTo>
                  <a:cubicBezTo>
                    <a:pt x="9666" y="2018"/>
                    <a:pt x="9666" y="1504"/>
                    <a:pt x="9341" y="1504"/>
                  </a:cubicBezTo>
                  <a:cubicBezTo>
                    <a:pt x="9333" y="1504"/>
                    <a:pt x="9324" y="1505"/>
                    <a:pt x="9314" y="1505"/>
                  </a:cubicBezTo>
                  <a:lnTo>
                    <a:pt x="3552" y="1505"/>
                  </a:lnTo>
                  <a:cubicBezTo>
                    <a:pt x="3416" y="633"/>
                    <a:pt x="2679" y="1"/>
                    <a:pt x="1791" y="1"/>
                  </a:cubicBezTo>
                  <a:cubicBezTo>
                    <a:pt x="1782" y="1"/>
                    <a:pt x="1773" y="1"/>
                    <a:pt x="1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6" name="Google Shape;2746;p63"/>
            <p:cNvSpPr/>
            <p:nvPr/>
          </p:nvSpPr>
          <p:spPr>
            <a:xfrm>
              <a:off x="1639006" y="1699600"/>
              <a:ext cx="158375" cy="164775"/>
            </a:xfrm>
            <a:custGeom>
              <a:avLst/>
              <a:gdLst/>
              <a:ahLst/>
              <a:cxnLst/>
              <a:rect l="l" t="t" r="r" b="b"/>
              <a:pathLst>
                <a:path w="6335" h="6591" extrusionOk="0">
                  <a:moveTo>
                    <a:pt x="2648" y="2047"/>
                  </a:moveTo>
                  <a:lnTo>
                    <a:pt x="2648" y="3732"/>
                  </a:lnTo>
                  <a:lnTo>
                    <a:pt x="1339" y="3732"/>
                  </a:lnTo>
                  <a:cubicBezTo>
                    <a:pt x="888" y="3732"/>
                    <a:pt x="512" y="3356"/>
                    <a:pt x="512" y="2890"/>
                  </a:cubicBezTo>
                  <a:lnTo>
                    <a:pt x="512" y="2875"/>
                  </a:lnTo>
                  <a:cubicBezTo>
                    <a:pt x="512" y="2423"/>
                    <a:pt x="888" y="2047"/>
                    <a:pt x="1339" y="2047"/>
                  </a:cubicBezTo>
                  <a:close/>
                  <a:moveTo>
                    <a:pt x="4845" y="1099"/>
                  </a:moveTo>
                  <a:lnTo>
                    <a:pt x="4845" y="4680"/>
                  </a:lnTo>
                  <a:lnTo>
                    <a:pt x="3145" y="3837"/>
                  </a:lnTo>
                  <a:lnTo>
                    <a:pt x="3145" y="1942"/>
                  </a:lnTo>
                  <a:lnTo>
                    <a:pt x="4845" y="1099"/>
                  </a:lnTo>
                  <a:close/>
                  <a:moveTo>
                    <a:pt x="5597" y="497"/>
                  </a:moveTo>
                  <a:cubicBezTo>
                    <a:pt x="5732" y="497"/>
                    <a:pt x="5838" y="618"/>
                    <a:pt x="5838" y="753"/>
                  </a:cubicBezTo>
                  <a:lnTo>
                    <a:pt x="5838" y="5026"/>
                  </a:lnTo>
                  <a:cubicBezTo>
                    <a:pt x="5838" y="5161"/>
                    <a:pt x="5732" y="5282"/>
                    <a:pt x="5597" y="5282"/>
                  </a:cubicBezTo>
                  <a:cubicBezTo>
                    <a:pt x="5447" y="5282"/>
                    <a:pt x="5341" y="5161"/>
                    <a:pt x="5341" y="5026"/>
                  </a:cubicBezTo>
                  <a:lnTo>
                    <a:pt x="5341" y="753"/>
                  </a:lnTo>
                  <a:cubicBezTo>
                    <a:pt x="5341" y="618"/>
                    <a:pt x="5447" y="497"/>
                    <a:pt x="5597" y="497"/>
                  </a:cubicBezTo>
                  <a:close/>
                  <a:moveTo>
                    <a:pt x="2137" y="4244"/>
                  </a:moveTo>
                  <a:lnTo>
                    <a:pt x="2137" y="5808"/>
                  </a:lnTo>
                  <a:cubicBezTo>
                    <a:pt x="2137" y="5959"/>
                    <a:pt x="2001" y="6079"/>
                    <a:pt x="1866" y="6079"/>
                  </a:cubicBezTo>
                  <a:cubicBezTo>
                    <a:pt x="1715" y="6079"/>
                    <a:pt x="1595" y="5959"/>
                    <a:pt x="1595" y="5808"/>
                  </a:cubicBezTo>
                  <a:lnTo>
                    <a:pt x="1595" y="4244"/>
                  </a:lnTo>
                  <a:close/>
                  <a:moveTo>
                    <a:pt x="5582" y="1"/>
                  </a:moveTo>
                  <a:cubicBezTo>
                    <a:pt x="5266" y="1"/>
                    <a:pt x="4980" y="211"/>
                    <a:pt x="4875" y="512"/>
                  </a:cubicBezTo>
                  <a:lnTo>
                    <a:pt x="2829" y="1535"/>
                  </a:lnTo>
                  <a:lnTo>
                    <a:pt x="1339" y="1535"/>
                  </a:lnTo>
                  <a:cubicBezTo>
                    <a:pt x="602" y="1535"/>
                    <a:pt x="0" y="2137"/>
                    <a:pt x="0" y="2875"/>
                  </a:cubicBezTo>
                  <a:lnTo>
                    <a:pt x="0" y="2905"/>
                  </a:lnTo>
                  <a:cubicBezTo>
                    <a:pt x="0" y="3537"/>
                    <a:pt x="451" y="4078"/>
                    <a:pt x="1068" y="4214"/>
                  </a:cubicBezTo>
                  <a:lnTo>
                    <a:pt x="1068" y="5808"/>
                  </a:lnTo>
                  <a:cubicBezTo>
                    <a:pt x="1068" y="6245"/>
                    <a:pt x="1414" y="6591"/>
                    <a:pt x="1851" y="6591"/>
                  </a:cubicBezTo>
                  <a:cubicBezTo>
                    <a:pt x="2272" y="6591"/>
                    <a:pt x="2618" y="6245"/>
                    <a:pt x="2618" y="5808"/>
                  </a:cubicBezTo>
                  <a:lnTo>
                    <a:pt x="2618" y="4244"/>
                  </a:lnTo>
                  <a:lnTo>
                    <a:pt x="2829" y="4244"/>
                  </a:lnTo>
                  <a:lnTo>
                    <a:pt x="4875" y="5267"/>
                  </a:lnTo>
                  <a:cubicBezTo>
                    <a:pt x="4980" y="5568"/>
                    <a:pt x="5266" y="5778"/>
                    <a:pt x="5582" y="5778"/>
                  </a:cubicBezTo>
                  <a:cubicBezTo>
                    <a:pt x="6003" y="5778"/>
                    <a:pt x="6334" y="5447"/>
                    <a:pt x="6334" y="5026"/>
                  </a:cubicBezTo>
                  <a:lnTo>
                    <a:pt x="6334" y="753"/>
                  </a:lnTo>
                  <a:cubicBezTo>
                    <a:pt x="6334" y="332"/>
                    <a:pt x="6003" y="1"/>
                    <a:pt x="5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47" name="Google Shape;2747;p63"/>
          <p:cNvGrpSpPr/>
          <p:nvPr/>
        </p:nvGrpSpPr>
        <p:grpSpPr>
          <a:xfrm>
            <a:off x="1717200" y="2984756"/>
            <a:ext cx="362650" cy="428275"/>
            <a:chOff x="5722300" y="3047425"/>
            <a:chExt cx="362650" cy="428275"/>
          </a:xfrm>
        </p:grpSpPr>
        <p:sp>
          <p:nvSpPr>
            <p:cNvPr id="2748" name="Google Shape;2748;p63"/>
            <p:cNvSpPr/>
            <p:nvPr/>
          </p:nvSpPr>
          <p:spPr>
            <a:xfrm>
              <a:off x="5722300" y="3228625"/>
              <a:ext cx="263325" cy="247075"/>
            </a:xfrm>
            <a:custGeom>
              <a:avLst/>
              <a:gdLst/>
              <a:ahLst/>
              <a:cxnLst/>
              <a:rect l="l" t="t" r="r" b="b"/>
              <a:pathLst>
                <a:path w="10533" h="9883" extrusionOk="0">
                  <a:moveTo>
                    <a:pt x="270" y="1"/>
                  </a:moveTo>
                  <a:cubicBezTo>
                    <a:pt x="136" y="1"/>
                    <a:pt x="1" y="95"/>
                    <a:pt x="16" y="283"/>
                  </a:cubicBezTo>
                  <a:lnTo>
                    <a:pt x="16" y="8618"/>
                  </a:lnTo>
                  <a:cubicBezTo>
                    <a:pt x="16" y="9311"/>
                    <a:pt x="588" y="9882"/>
                    <a:pt x="1280" y="9882"/>
                  </a:cubicBezTo>
                  <a:lnTo>
                    <a:pt x="10187" y="9882"/>
                  </a:lnTo>
                  <a:cubicBezTo>
                    <a:pt x="10533" y="9882"/>
                    <a:pt x="10533" y="9371"/>
                    <a:pt x="10187" y="9371"/>
                  </a:cubicBezTo>
                  <a:lnTo>
                    <a:pt x="1265" y="9371"/>
                  </a:lnTo>
                  <a:cubicBezTo>
                    <a:pt x="859" y="9371"/>
                    <a:pt x="512" y="9040"/>
                    <a:pt x="512" y="8618"/>
                  </a:cubicBezTo>
                  <a:lnTo>
                    <a:pt x="512" y="283"/>
                  </a:lnTo>
                  <a:cubicBezTo>
                    <a:pt x="535" y="95"/>
                    <a:pt x="403"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9" name="Google Shape;2749;p63"/>
            <p:cNvSpPr/>
            <p:nvPr/>
          </p:nvSpPr>
          <p:spPr>
            <a:xfrm>
              <a:off x="5722300" y="3047425"/>
              <a:ext cx="362650" cy="428275"/>
            </a:xfrm>
            <a:custGeom>
              <a:avLst/>
              <a:gdLst/>
              <a:ahLst/>
              <a:cxnLst/>
              <a:rect l="l" t="t" r="r" b="b"/>
              <a:pathLst>
                <a:path w="14506" h="17131" extrusionOk="0">
                  <a:moveTo>
                    <a:pt x="2641" y="463"/>
                  </a:moveTo>
                  <a:cubicBezTo>
                    <a:pt x="2848" y="463"/>
                    <a:pt x="3055" y="602"/>
                    <a:pt x="3055" y="881"/>
                  </a:cubicBezTo>
                  <a:lnTo>
                    <a:pt x="3055" y="1453"/>
                  </a:lnTo>
                  <a:lnTo>
                    <a:pt x="2228" y="1453"/>
                  </a:lnTo>
                  <a:lnTo>
                    <a:pt x="2228" y="881"/>
                  </a:lnTo>
                  <a:cubicBezTo>
                    <a:pt x="2228" y="602"/>
                    <a:pt x="2435" y="463"/>
                    <a:pt x="2641" y="463"/>
                  </a:cubicBezTo>
                  <a:close/>
                  <a:moveTo>
                    <a:pt x="11872" y="463"/>
                  </a:moveTo>
                  <a:cubicBezTo>
                    <a:pt x="12075" y="463"/>
                    <a:pt x="12278" y="602"/>
                    <a:pt x="12278" y="881"/>
                  </a:cubicBezTo>
                  <a:lnTo>
                    <a:pt x="12278" y="1453"/>
                  </a:lnTo>
                  <a:lnTo>
                    <a:pt x="11466" y="1453"/>
                  </a:lnTo>
                  <a:lnTo>
                    <a:pt x="11466" y="881"/>
                  </a:lnTo>
                  <a:cubicBezTo>
                    <a:pt x="11466" y="602"/>
                    <a:pt x="11669" y="463"/>
                    <a:pt x="11872" y="463"/>
                  </a:cubicBezTo>
                  <a:close/>
                  <a:moveTo>
                    <a:pt x="2641" y="1"/>
                  </a:moveTo>
                  <a:cubicBezTo>
                    <a:pt x="2198" y="1"/>
                    <a:pt x="1754" y="294"/>
                    <a:pt x="1731" y="881"/>
                  </a:cubicBezTo>
                  <a:lnTo>
                    <a:pt x="1731" y="1453"/>
                  </a:lnTo>
                  <a:lnTo>
                    <a:pt x="934" y="1453"/>
                  </a:lnTo>
                  <a:cubicBezTo>
                    <a:pt x="422" y="1453"/>
                    <a:pt x="16" y="1859"/>
                    <a:pt x="16" y="2370"/>
                  </a:cubicBezTo>
                  <a:lnTo>
                    <a:pt x="16" y="6433"/>
                  </a:lnTo>
                  <a:cubicBezTo>
                    <a:pt x="1" y="6613"/>
                    <a:pt x="133" y="6704"/>
                    <a:pt x="264" y="6704"/>
                  </a:cubicBezTo>
                  <a:cubicBezTo>
                    <a:pt x="396" y="6704"/>
                    <a:pt x="528" y="6613"/>
                    <a:pt x="512" y="6433"/>
                  </a:cubicBezTo>
                  <a:lnTo>
                    <a:pt x="512" y="5199"/>
                  </a:lnTo>
                  <a:lnTo>
                    <a:pt x="13994" y="5199"/>
                  </a:lnTo>
                  <a:lnTo>
                    <a:pt x="13994" y="15866"/>
                  </a:lnTo>
                  <a:cubicBezTo>
                    <a:pt x="13994" y="16288"/>
                    <a:pt x="13662" y="16619"/>
                    <a:pt x="13241" y="16619"/>
                  </a:cubicBezTo>
                  <a:lnTo>
                    <a:pt x="11285" y="16619"/>
                  </a:lnTo>
                  <a:cubicBezTo>
                    <a:pt x="10954" y="16619"/>
                    <a:pt x="10954" y="17130"/>
                    <a:pt x="11285" y="17130"/>
                  </a:cubicBezTo>
                  <a:lnTo>
                    <a:pt x="13241" y="17130"/>
                  </a:lnTo>
                  <a:cubicBezTo>
                    <a:pt x="13933" y="17130"/>
                    <a:pt x="14505" y="16559"/>
                    <a:pt x="14505" y="15866"/>
                  </a:cubicBezTo>
                  <a:lnTo>
                    <a:pt x="14505" y="2370"/>
                  </a:lnTo>
                  <a:cubicBezTo>
                    <a:pt x="14505" y="1859"/>
                    <a:pt x="14084" y="1453"/>
                    <a:pt x="13572" y="1453"/>
                  </a:cubicBezTo>
                  <a:lnTo>
                    <a:pt x="12790" y="1453"/>
                  </a:lnTo>
                  <a:lnTo>
                    <a:pt x="12790" y="881"/>
                  </a:lnTo>
                  <a:cubicBezTo>
                    <a:pt x="12760" y="294"/>
                    <a:pt x="12316" y="1"/>
                    <a:pt x="11872" y="1"/>
                  </a:cubicBezTo>
                  <a:cubicBezTo>
                    <a:pt x="11428" y="1"/>
                    <a:pt x="10984" y="294"/>
                    <a:pt x="10954" y="881"/>
                  </a:cubicBezTo>
                  <a:lnTo>
                    <a:pt x="10954" y="1453"/>
                  </a:lnTo>
                  <a:lnTo>
                    <a:pt x="8773" y="1453"/>
                  </a:lnTo>
                  <a:cubicBezTo>
                    <a:pt x="8763" y="1452"/>
                    <a:pt x="8753" y="1451"/>
                    <a:pt x="8744" y="1451"/>
                  </a:cubicBezTo>
                  <a:cubicBezTo>
                    <a:pt x="8406" y="1451"/>
                    <a:pt x="8406" y="1950"/>
                    <a:pt x="8744" y="1950"/>
                  </a:cubicBezTo>
                  <a:cubicBezTo>
                    <a:pt x="8753" y="1950"/>
                    <a:pt x="8763" y="1950"/>
                    <a:pt x="8773" y="1949"/>
                  </a:cubicBezTo>
                  <a:lnTo>
                    <a:pt x="12278" y="1949"/>
                  </a:lnTo>
                  <a:lnTo>
                    <a:pt x="12278" y="2084"/>
                  </a:lnTo>
                  <a:cubicBezTo>
                    <a:pt x="12278" y="2310"/>
                    <a:pt x="12098" y="2491"/>
                    <a:pt x="11872" y="2491"/>
                  </a:cubicBezTo>
                  <a:lnTo>
                    <a:pt x="11210" y="2491"/>
                  </a:lnTo>
                  <a:cubicBezTo>
                    <a:pt x="11201" y="2490"/>
                    <a:pt x="11192" y="2490"/>
                    <a:pt x="11183" y="2490"/>
                  </a:cubicBezTo>
                  <a:cubicBezTo>
                    <a:pt x="10858" y="2490"/>
                    <a:pt x="10858" y="3003"/>
                    <a:pt x="11183" y="3003"/>
                  </a:cubicBezTo>
                  <a:cubicBezTo>
                    <a:pt x="11192" y="3003"/>
                    <a:pt x="11201" y="3003"/>
                    <a:pt x="11210" y="3002"/>
                  </a:cubicBezTo>
                  <a:lnTo>
                    <a:pt x="11872" y="3002"/>
                  </a:lnTo>
                  <a:cubicBezTo>
                    <a:pt x="12369" y="3002"/>
                    <a:pt x="12790" y="2596"/>
                    <a:pt x="12790" y="2084"/>
                  </a:cubicBezTo>
                  <a:lnTo>
                    <a:pt x="12790" y="1949"/>
                  </a:lnTo>
                  <a:lnTo>
                    <a:pt x="13572" y="1949"/>
                  </a:lnTo>
                  <a:cubicBezTo>
                    <a:pt x="13813" y="1949"/>
                    <a:pt x="13994" y="2145"/>
                    <a:pt x="13994" y="2370"/>
                  </a:cubicBezTo>
                  <a:lnTo>
                    <a:pt x="13994" y="4687"/>
                  </a:lnTo>
                  <a:lnTo>
                    <a:pt x="512" y="4687"/>
                  </a:lnTo>
                  <a:lnTo>
                    <a:pt x="512" y="2370"/>
                  </a:lnTo>
                  <a:cubicBezTo>
                    <a:pt x="512" y="2145"/>
                    <a:pt x="708" y="1949"/>
                    <a:pt x="934" y="1949"/>
                  </a:cubicBezTo>
                  <a:lnTo>
                    <a:pt x="3055" y="1949"/>
                  </a:lnTo>
                  <a:lnTo>
                    <a:pt x="3055" y="2084"/>
                  </a:lnTo>
                  <a:cubicBezTo>
                    <a:pt x="3055" y="2310"/>
                    <a:pt x="2875" y="2491"/>
                    <a:pt x="2634" y="2491"/>
                  </a:cubicBezTo>
                  <a:lnTo>
                    <a:pt x="1987" y="2491"/>
                  </a:lnTo>
                  <a:cubicBezTo>
                    <a:pt x="1977" y="2490"/>
                    <a:pt x="1968" y="2490"/>
                    <a:pt x="1959" y="2490"/>
                  </a:cubicBezTo>
                  <a:cubicBezTo>
                    <a:pt x="1620" y="2490"/>
                    <a:pt x="1620" y="3003"/>
                    <a:pt x="1959" y="3003"/>
                  </a:cubicBezTo>
                  <a:cubicBezTo>
                    <a:pt x="1968" y="3003"/>
                    <a:pt x="1977" y="3003"/>
                    <a:pt x="1987" y="3002"/>
                  </a:cubicBezTo>
                  <a:lnTo>
                    <a:pt x="2634" y="3002"/>
                  </a:lnTo>
                  <a:cubicBezTo>
                    <a:pt x="3145" y="3002"/>
                    <a:pt x="3552" y="2596"/>
                    <a:pt x="3552" y="2084"/>
                  </a:cubicBezTo>
                  <a:lnTo>
                    <a:pt x="3552" y="1949"/>
                  </a:lnTo>
                  <a:lnTo>
                    <a:pt x="7674" y="1949"/>
                  </a:lnTo>
                  <a:cubicBezTo>
                    <a:pt x="7684" y="1950"/>
                    <a:pt x="7693" y="1950"/>
                    <a:pt x="7702" y="1950"/>
                  </a:cubicBezTo>
                  <a:cubicBezTo>
                    <a:pt x="8026" y="1950"/>
                    <a:pt x="8026" y="1451"/>
                    <a:pt x="7702" y="1451"/>
                  </a:cubicBezTo>
                  <a:cubicBezTo>
                    <a:pt x="7693" y="1451"/>
                    <a:pt x="7684" y="1452"/>
                    <a:pt x="7674" y="1453"/>
                  </a:cubicBezTo>
                  <a:lnTo>
                    <a:pt x="3552" y="1453"/>
                  </a:lnTo>
                  <a:lnTo>
                    <a:pt x="3552" y="881"/>
                  </a:lnTo>
                  <a:cubicBezTo>
                    <a:pt x="3529" y="294"/>
                    <a:pt x="3085" y="1"/>
                    <a:pt x="2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0" name="Google Shape;2750;p63"/>
            <p:cNvSpPr/>
            <p:nvPr/>
          </p:nvSpPr>
          <p:spPr>
            <a:xfrm>
              <a:off x="5879925" y="3198050"/>
              <a:ext cx="45900" cy="45950"/>
            </a:xfrm>
            <a:custGeom>
              <a:avLst/>
              <a:gdLst/>
              <a:ahLst/>
              <a:cxnLst/>
              <a:rect l="l" t="t" r="r" b="b"/>
              <a:pathLst>
                <a:path w="1836" h="1838" extrusionOk="0">
                  <a:moveTo>
                    <a:pt x="1339" y="498"/>
                  </a:moveTo>
                  <a:lnTo>
                    <a:pt x="1339" y="1341"/>
                  </a:lnTo>
                  <a:lnTo>
                    <a:pt x="497" y="1341"/>
                  </a:lnTo>
                  <a:lnTo>
                    <a:pt x="497" y="498"/>
                  </a:lnTo>
                  <a:close/>
                  <a:moveTo>
                    <a:pt x="218" y="0"/>
                  </a:moveTo>
                  <a:cubicBezTo>
                    <a:pt x="94" y="0"/>
                    <a:pt x="0" y="115"/>
                    <a:pt x="0" y="242"/>
                  </a:cubicBezTo>
                  <a:lnTo>
                    <a:pt x="0" y="1581"/>
                  </a:lnTo>
                  <a:cubicBezTo>
                    <a:pt x="0" y="1717"/>
                    <a:pt x="105" y="1837"/>
                    <a:pt x="241" y="1837"/>
                  </a:cubicBezTo>
                  <a:lnTo>
                    <a:pt x="1580" y="1837"/>
                  </a:lnTo>
                  <a:cubicBezTo>
                    <a:pt x="1730" y="1837"/>
                    <a:pt x="1836" y="1732"/>
                    <a:pt x="1836" y="1581"/>
                  </a:cubicBezTo>
                  <a:lnTo>
                    <a:pt x="1836" y="242"/>
                  </a:lnTo>
                  <a:cubicBezTo>
                    <a:pt x="1836" y="107"/>
                    <a:pt x="1730" y="1"/>
                    <a:pt x="1580" y="1"/>
                  </a:cubicBezTo>
                  <a:lnTo>
                    <a:pt x="241" y="1"/>
                  </a:lnTo>
                  <a:cubicBezTo>
                    <a:pt x="233" y="1"/>
                    <a:pt x="225"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1" name="Google Shape;2751;p63"/>
            <p:cNvSpPr/>
            <p:nvPr/>
          </p:nvSpPr>
          <p:spPr>
            <a:xfrm>
              <a:off x="5940850" y="3198075"/>
              <a:ext cx="46300" cy="45925"/>
            </a:xfrm>
            <a:custGeom>
              <a:avLst/>
              <a:gdLst/>
              <a:ahLst/>
              <a:cxnLst/>
              <a:rect l="l" t="t" r="r" b="b"/>
              <a:pathLst>
                <a:path w="1852" h="1837" extrusionOk="0">
                  <a:moveTo>
                    <a:pt x="1340" y="497"/>
                  </a:moveTo>
                  <a:lnTo>
                    <a:pt x="1340" y="1340"/>
                  </a:lnTo>
                  <a:lnTo>
                    <a:pt x="512" y="1340"/>
                  </a:lnTo>
                  <a:lnTo>
                    <a:pt x="512" y="497"/>
                  </a:lnTo>
                  <a:close/>
                  <a:moveTo>
                    <a:pt x="256" y="0"/>
                  </a:moveTo>
                  <a:cubicBezTo>
                    <a:pt x="121" y="0"/>
                    <a:pt x="1" y="106"/>
                    <a:pt x="1" y="241"/>
                  </a:cubicBezTo>
                  <a:lnTo>
                    <a:pt x="1" y="1580"/>
                  </a:lnTo>
                  <a:cubicBezTo>
                    <a:pt x="1" y="1731"/>
                    <a:pt x="121" y="1836"/>
                    <a:pt x="256" y="1836"/>
                  </a:cubicBezTo>
                  <a:lnTo>
                    <a:pt x="1595" y="1836"/>
                  </a:lnTo>
                  <a:cubicBezTo>
                    <a:pt x="1731" y="1836"/>
                    <a:pt x="1851" y="1731"/>
                    <a:pt x="1836" y="1580"/>
                  </a:cubicBezTo>
                  <a:lnTo>
                    <a:pt x="1836" y="241"/>
                  </a:lnTo>
                  <a:cubicBezTo>
                    <a:pt x="1851" y="106"/>
                    <a:pt x="173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2" name="Google Shape;2752;p63"/>
            <p:cNvSpPr/>
            <p:nvPr/>
          </p:nvSpPr>
          <p:spPr>
            <a:xfrm>
              <a:off x="6002150" y="3198075"/>
              <a:ext cx="45925" cy="45925"/>
            </a:xfrm>
            <a:custGeom>
              <a:avLst/>
              <a:gdLst/>
              <a:ahLst/>
              <a:cxnLst/>
              <a:rect l="l" t="t" r="r" b="b"/>
              <a:pathLst>
                <a:path w="1837" h="1837" extrusionOk="0">
                  <a:moveTo>
                    <a:pt x="1340" y="497"/>
                  </a:moveTo>
                  <a:lnTo>
                    <a:pt x="1340" y="1340"/>
                  </a:lnTo>
                  <a:lnTo>
                    <a:pt x="497" y="1340"/>
                  </a:lnTo>
                  <a:lnTo>
                    <a:pt x="497" y="497"/>
                  </a:lnTo>
                  <a:close/>
                  <a:moveTo>
                    <a:pt x="242" y="0"/>
                  </a:moveTo>
                  <a:cubicBezTo>
                    <a:pt x="106" y="0"/>
                    <a:pt x="1" y="106"/>
                    <a:pt x="1" y="241"/>
                  </a:cubicBezTo>
                  <a:lnTo>
                    <a:pt x="1" y="1580"/>
                  </a:lnTo>
                  <a:cubicBezTo>
                    <a:pt x="1" y="1731"/>
                    <a:pt x="106" y="1836"/>
                    <a:pt x="242" y="1836"/>
                  </a:cubicBezTo>
                  <a:lnTo>
                    <a:pt x="1581" y="1836"/>
                  </a:lnTo>
                  <a:cubicBezTo>
                    <a:pt x="1731" y="1836"/>
                    <a:pt x="1837" y="1731"/>
                    <a:pt x="1837" y="1580"/>
                  </a:cubicBezTo>
                  <a:lnTo>
                    <a:pt x="1837" y="241"/>
                  </a:lnTo>
                  <a:cubicBezTo>
                    <a:pt x="1837" y="106"/>
                    <a:pt x="1731" y="0"/>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3" name="Google Shape;2753;p63"/>
            <p:cNvSpPr/>
            <p:nvPr/>
          </p:nvSpPr>
          <p:spPr>
            <a:xfrm>
              <a:off x="5757675" y="3258625"/>
              <a:ext cx="45900" cy="45925"/>
            </a:xfrm>
            <a:custGeom>
              <a:avLst/>
              <a:gdLst/>
              <a:ahLst/>
              <a:cxnLst/>
              <a:rect l="l" t="t" r="r" b="b"/>
              <a:pathLst>
                <a:path w="1836" h="1837" extrusionOk="0">
                  <a:moveTo>
                    <a:pt x="1339" y="497"/>
                  </a:moveTo>
                  <a:lnTo>
                    <a:pt x="1339" y="1340"/>
                  </a:lnTo>
                  <a:lnTo>
                    <a:pt x="497" y="1340"/>
                  </a:lnTo>
                  <a:lnTo>
                    <a:pt x="497" y="497"/>
                  </a:lnTo>
                  <a:close/>
                  <a:moveTo>
                    <a:pt x="256" y="1"/>
                  </a:moveTo>
                  <a:cubicBezTo>
                    <a:pt x="106" y="1"/>
                    <a:pt x="0" y="106"/>
                    <a:pt x="0" y="242"/>
                  </a:cubicBezTo>
                  <a:lnTo>
                    <a:pt x="0" y="1596"/>
                  </a:lnTo>
                  <a:cubicBezTo>
                    <a:pt x="0" y="1731"/>
                    <a:pt x="106" y="1836"/>
                    <a:pt x="256" y="1836"/>
                  </a:cubicBezTo>
                  <a:lnTo>
                    <a:pt x="1595" y="1836"/>
                  </a:lnTo>
                  <a:cubicBezTo>
                    <a:pt x="1730" y="1836"/>
                    <a:pt x="1836" y="1731"/>
                    <a:pt x="1836" y="1596"/>
                  </a:cubicBezTo>
                  <a:lnTo>
                    <a:pt x="1836" y="242"/>
                  </a:lnTo>
                  <a:cubicBezTo>
                    <a:pt x="1836" y="106"/>
                    <a:pt x="1730"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4" name="Google Shape;2754;p63"/>
            <p:cNvSpPr/>
            <p:nvPr/>
          </p:nvSpPr>
          <p:spPr>
            <a:xfrm>
              <a:off x="5818600" y="3258625"/>
              <a:ext cx="46300" cy="45925"/>
            </a:xfrm>
            <a:custGeom>
              <a:avLst/>
              <a:gdLst/>
              <a:ahLst/>
              <a:cxnLst/>
              <a:rect l="l" t="t" r="r" b="b"/>
              <a:pathLst>
                <a:path w="1852" h="1837" extrusionOk="0">
                  <a:moveTo>
                    <a:pt x="1340" y="497"/>
                  </a:moveTo>
                  <a:lnTo>
                    <a:pt x="1340" y="1340"/>
                  </a:lnTo>
                  <a:lnTo>
                    <a:pt x="497" y="1340"/>
                  </a:lnTo>
                  <a:lnTo>
                    <a:pt x="512" y="497"/>
                  </a:lnTo>
                  <a:close/>
                  <a:moveTo>
                    <a:pt x="256" y="1"/>
                  </a:moveTo>
                  <a:cubicBezTo>
                    <a:pt x="121" y="1"/>
                    <a:pt x="1" y="106"/>
                    <a:pt x="1" y="242"/>
                  </a:cubicBezTo>
                  <a:lnTo>
                    <a:pt x="1" y="1596"/>
                  </a:lnTo>
                  <a:cubicBezTo>
                    <a:pt x="1" y="1731"/>
                    <a:pt x="121" y="1836"/>
                    <a:pt x="256" y="1836"/>
                  </a:cubicBezTo>
                  <a:lnTo>
                    <a:pt x="1595" y="1836"/>
                  </a:lnTo>
                  <a:cubicBezTo>
                    <a:pt x="1731" y="1836"/>
                    <a:pt x="1851" y="1731"/>
                    <a:pt x="1851" y="1596"/>
                  </a:cubicBezTo>
                  <a:lnTo>
                    <a:pt x="1851" y="242"/>
                  </a:lnTo>
                  <a:cubicBezTo>
                    <a:pt x="1851" y="106"/>
                    <a:pt x="1731"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5" name="Google Shape;2755;p63"/>
            <p:cNvSpPr/>
            <p:nvPr/>
          </p:nvSpPr>
          <p:spPr>
            <a:xfrm>
              <a:off x="5879925" y="3258625"/>
              <a:ext cx="45900" cy="45925"/>
            </a:xfrm>
            <a:custGeom>
              <a:avLst/>
              <a:gdLst/>
              <a:ahLst/>
              <a:cxnLst/>
              <a:rect l="l" t="t" r="r" b="b"/>
              <a:pathLst>
                <a:path w="1836" h="1837" extrusionOk="0">
                  <a:moveTo>
                    <a:pt x="1339" y="497"/>
                  </a:moveTo>
                  <a:lnTo>
                    <a:pt x="1339" y="1340"/>
                  </a:lnTo>
                  <a:lnTo>
                    <a:pt x="497" y="1340"/>
                  </a:lnTo>
                  <a:lnTo>
                    <a:pt x="497" y="497"/>
                  </a:lnTo>
                  <a:close/>
                  <a:moveTo>
                    <a:pt x="241" y="1"/>
                  </a:moveTo>
                  <a:cubicBezTo>
                    <a:pt x="105" y="1"/>
                    <a:pt x="0" y="106"/>
                    <a:pt x="0" y="242"/>
                  </a:cubicBezTo>
                  <a:lnTo>
                    <a:pt x="0" y="1596"/>
                  </a:lnTo>
                  <a:cubicBezTo>
                    <a:pt x="0" y="1731"/>
                    <a:pt x="105" y="1836"/>
                    <a:pt x="241" y="1836"/>
                  </a:cubicBezTo>
                  <a:lnTo>
                    <a:pt x="1580" y="1836"/>
                  </a:lnTo>
                  <a:cubicBezTo>
                    <a:pt x="1730" y="1836"/>
                    <a:pt x="1836" y="1731"/>
                    <a:pt x="1836" y="1596"/>
                  </a:cubicBezTo>
                  <a:lnTo>
                    <a:pt x="1836" y="242"/>
                  </a:lnTo>
                  <a:cubicBezTo>
                    <a:pt x="1836" y="106"/>
                    <a:pt x="1730"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6" name="Google Shape;2756;p63"/>
            <p:cNvSpPr/>
            <p:nvPr/>
          </p:nvSpPr>
          <p:spPr>
            <a:xfrm>
              <a:off x="5940850" y="3258625"/>
              <a:ext cx="45925" cy="45925"/>
            </a:xfrm>
            <a:custGeom>
              <a:avLst/>
              <a:gdLst/>
              <a:ahLst/>
              <a:cxnLst/>
              <a:rect l="l" t="t" r="r" b="b"/>
              <a:pathLst>
                <a:path w="1837" h="1837" extrusionOk="0">
                  <a:moveTo>
                    <a:pt x="1340" y="497"/>
                  </a:moveTo>
                  <a:lnTo>
                    <a:pt x="1340" y="1340"/>
                  </a:lnTo>
                  <a:lnTo>
                    <a:pt x="512" y="1340"/>
                  </a:lnTo>
                  <a:lnTo>
                    <a:pt x="512" y="497"/>
                  </a:lnTo>
                  <a:close/>
                  <a:moveTo>
                    <a:pt x="256" y="1"/>
                  </a:moveTo>
                  <a:cubicBezTo>
                    <a:pt x="121" y="1"/>
                    <a:pt x="1" y="106"/>
                    <a:pt x="1" y="242"/>
                  </a:cubicBezTo>
                  <a:lnTo>
                    <a:pt x="1" y="1596"/>
                  </a:lnTo>
                  <a:cubicBezTo>
                    <a:pt x="1" y="1731"/>
                    <a:pt x="121" y="1836"/>
                    <a:pt x="256" y="1836"/>
                  </a:cubicBezTo>
                  <a:lnTo>
                    <a:pt x="1595" y="1836"/>
                  </a:lnTo>
                  <a:cubicBezTo>
                    <a:pt x="1731" y="1836"/>
                    <a:pt x="1836" y="1731"/>
                    <a:pt x="1836" y="1596"/>
                  </a:cubicBezTo>
                  <a:lnTo>
                    <a:pt x="1836" y="242"/>
                  </a:lnTo>
                  <a:cubicBezTo>
                    <a:pt x="1836" y="106"/>
                    <a:pt x="1731"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7" name="Google Shape;2757;p63"/>
            <p:cNvSpPr/>
            <p:nvPr/>
          </p:nvSpPr>
          <p:spPr>
            <a:xfrm>
              <a:off x="6002150" y="3258625"/>
              <a:ext cx="45925" cy="45925"/>
            </a:xfrm>
            <a:custGeom>
              <a:avLst/>
              <a:gdLst/>
              <a:ahLst/>
              <a:cxnLst/>
              <a:rect l="l" t="t" r="r" b="b"/>
              <a:pathLst>
                <a:path w="1837" h="1837" extrusionOk="0">
                  <a:moveTo>
                    <a:pt x="1340" y="497"/>
                  </a:moveTo>
                  <a:lnTo>
                    <a:pt x="1340" y="1340"/>
                  </a:lnTo>
                  <a:lnTo>
                    <a:pt x="497" y="1340"/>
                  </a:lnTo>
                  <a:lnTo>
                    <a:pt x="497" y="497"/>
                  </a:lnTo>
                  <a:close/>
                  <a:moveTo>
                    <a:pt x="242" y="1"/>
                  </a:moveTo>
                  <a:cubicBezTo>
                    <a:pt x="106" y="1"/>
                    <a:pt x="1" y="106"/>
                    <a:pt x="1" y="242"/>
                  </a:cubicBezTo>
                  <a:lnTo>
                    <a:pt x="1" y="1596"/>
                  </a:lnTo>
                  <a:cubicBezTo>
                    <a:pt x="1" y="1731"/>
                    <a:pt x="106" y="1836"/>
                    <a:pt x="242" y="1836"/>
                  </a:cubicBezTo>
                  <a:lnTo>
                    <a:pt x="1581" y="1836"/>
                  </a:lnTo>
                  <a:cubicBezTo>
                    <a:pt x="1716" y="1836"/>
                    <a:pt x="1837" y="1731"/>
                    <a:pt x="1837" y="1596"/>
                  </a:cubicBezTo>
                  <a:lnTo>
                    <a:pt x="1837" y="242"/>
                  </a:lnTo>
                  <a:cubicBezTo>
                    <a:pt x="1837" y="106"/>
                    <a:pt x="1716"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8" name="Google Shape;2758;p63"/>
            <p:cNvSpPr/>
            <p:nvPr/>
          </p:nvSpPr>
          <p:spPr>
            <a:xfrm>
              <a:off x="5757675" y="3319200"/>
              <a:ext cx="45900" cy="45900"/>
            </a:xfrm>
            <a:custGeom>
              <a:avLst/>
              <a:gdLst/>
              <a:ahLst/>
              <a:cxnLst/>
              <a:rect l="l" t="t" r="r" b="b"/>
              <a:pathLst>
                <a:path w="1836" h="1836" extrusionOk="0">
                  <a:moveTo>
                    <a:pt x="1339" y="497"/>
                  </a:moveTo>
                  <a:lnTo>
                    <a:pt x="1339" y="1339"/>
                  </a:lnTo>
                  <a:lnTo>
                    <a:pt x="497" y="1339"/>
                  </a:lnTo>
                  <a:lnTo>
                    <a:pt x="497" y="497"/>
                  </a:lnTo>
                  <a:close/>
                  <a:moveTo>
                    <a:pt x="256" y="0"/>
                  </a:moveTo>
                  <a:cubicBezTo>
                    <a:pt x="106" y="0"/>
                    <a:pt x="0" y="106"/>
                    <a:pt x="0" y="256"/>
                  </a:cubicBezTo>
                  <a:lnTo>
                    <a:pt x="0" y="1595"/>
                  </a:lnTo>
                  <a:cubicBezTo>
                    <a:pt x="0" y="1731"/>
                    <a:pt x="106" y="1836"/>
                    <a:pt x="256" y="1836"/>
                  </a:cubicBezTo>
                  <a:lnTo>
                    <a:pt x="1595" y="1836"/>
                  </a:lnTo>
                  <a:cubicBezTo>
                    <a:pt x="1730" y="1836"/>
                    <a:pt x="1836" y="1731"/>
                    <a:pt x="1836" y="1595"/>
                  </a:cubicBezTo>
                  <a:lnTo>
                    <a:pt x="1836" y="256"/>
                  </a:lnTo>
                  <a:cubicBezTo>
                    <a:pt x="1836" y="106"/>
                    <a:pt x="1730"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9" name="Google Shape;2759;p63"/>
            <p:cNvSpPr/>
            <p:nvPr/>
          </p:nvSpPr>
          <p:spPr>
            <a:xfrm>
              <a:off x="5818600" y="3319200"/>
              <a:ext cx="46300" cy="45900"/>
            </a:xfrm>
            <a:custGeom>
              <a:avLst/>
              <a:gdLst/>
              <a:ahLst/>
              <a:cxnLst/>
              <a:rect l="l" t="t" r="r" b="b"/>
              <a:pathLst>
                <a:path w="1852" h="1836" extrusionOk="0">
                  <a:moveTo>
                    <a:pt x="1340" y="497"/>
                  </a:moveTo>
                  <a:lnTo>
                    <a:pt x="1340" y="1339"/>
                  </a:lnTo>
                  <a:lnTo>
                    <a:pt x="497" y="1339"/>
                  </a:lnTo>
                  <a:lnTo>
                    <a:pt x="512" y="497"/>
                  </a:lnTo>
                  <a:close/>
                  <a:moveTo>
                    <a:pt x="256" y="0"/>
                  </a:moveTo>
                  <a:cubicBezTo>
                    <a:pt x="121" y="0"/>
                    <a:pt x="1" y="106"/>
                    <a:pt x="1" y="256"/>
                  </a:cubicBezTo>
                  <a:lnTo>
                    <a:pt x="1" y="1595"/>
                  </a:lnTo>
                  <a:cubicBezTo>
                    <a:pt x="1" y="1731"/>
                    <a:pt x="121" y="1836"/>
                    <a:pt x="256" y="1836"/>
                  </a:cubicBezTo>
                  <a:lnTo>
                    <a:pt x="1595" y="1836"/>
                  </a:lnTo>
                  <a:cubicBezTo>
                    <a:pt x="1731" y="1836"/>
                    <a:pt x="1851" y="1731"/>
                    <a:pt x="1851" y="1595"/>
                  </a:cubicBezTo>
                  <a:lnTo>
                    <a:pt x="1851" y="256"/>
                  </a:lnTo>
                  <a:cubicBezTo>
                    <a:pt x="1851" y="106"/>
                    <a:pt x="173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0" name="Google Shape;2760;p63"/>
            <p:cNvSpPr/>
            <p:nvPr/>
          </p:nvSpPr>
          <p:spPr>
            <a:xfrm>
              <a:off x="5879925" y="3319200"/>
              <a:ext cx="45900" cy="45900"/>
            </a:xfrm>
            <a:custGeom>
              <a:avLst/>
              <a:gdLst/>
              <a:ahLst/>
              <a:cxnLst/>
              <a:rect l="l" t="t" r="r" b="b"/>
              <a:pathLst>
                <a:path w="1836" h="1836" extrusionOk="0">
                  <a:moveTo>
                    <a:pt x="1339" y="497"/>
                  </a:moveTo>
                  <a:lnTo>
                    <a:pt x="1339" y="1339"/>
                  </a:lnTo>
                  <a:lnTo>
                    <a:pt x="497" y="1339"/>
                  </a:lnTo>
                  <a:lnTo>
                    <a:pt x="497" y="497"/>
                  </a:lnTo>
                  <a:close/>
                  <a:moveTo>
                    <a:pt x="241" y="0"/>
                  </a:moveTo>
                  <a:cubicBezTo>
                    <a:pt x="105" y="0"/>
                    <a:pt x="0" y="106"/>
                    <a:pt x="0" y="256"/>
                  </a:cubicBezTo>
                  <a:lnTo>
                    <a:pt x="0" y="1595"/>
                  </a:lnTo>
                  <a:cubicBezTo>
                    <a:pt x="0" y="1731"/>
                    <a:pt x="105" y="1836"/>
                    <a:pt x="241" y="1836"/>
                  </a:cubicBezTo>
                  <a:lnTo>
                    <a:pt x="1580" y="1836"/>
                  </a:lnTo>
                  <a:cubicBezTo>
                    <a:pt x="1730" y="1836"/>
                    <a:pt x="1836" y="1731"/>
                    <a:pt x="1836" y="1595"/>
                  </a:cubicBezTo>
                  <a:lnTo>
                    <a:pt x="1836" y="256"/>
                  </a:lnTo>
                  <a:cubicBezTo>
                    <a:pt x="1836" y="106"/>
                    <a:pt x="1730"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1" name="Google Shape;2761;p63"/>
            <p:cNvSpPr/>
            <p:nvPr/>
          </p:nvSpPr>
          <p:spPr>
            <a:xfrm>
              <a:off x="5940850" y="3319200"/>
              <a:ext cx="46300" cy="45950"/>
            </a:xfrm>
            <a:custGeom>
              <a:avLst/>
              <a:gdLst/>
              <a:ahLst/>
              <a:cxnLst/>
              <a:rect l="l" t="t" r="r" b="b"/>
              <a:pathLst>
                <a:path w="1852" h="1838" extrusionOk="0">
                  <a:moveTo>
                    <a:pt x="1340" y="497"/>
                  </a:moveTo>
                  <a:lnTo>
                    <a:pt x="1340" y="1339"/>
                  </a:lnTo>
                  <a:lnTo>
                    <a:pt x="497" y="1339"/>
                  </a:lnTo>
                  <a:lnTo>
                    <a:pt x="497" y="497"/>
                  </a:lnTo>
                  <a:close/>
                  <a:moveTo>
                    <a:pt x="256" y="0"/>
                  </a:moveTo>
                  <a:cubicBezTo>
                    <a:pt x="121" y="0"/>
                    <a:pt x="1" y="106"/>
                    <a:pt x="1" y="256"/>
                  </a:cubicBezTo>
                  <a:lnTo>
                    <a:pt x="1" y="1595"/>
                  </a:lnTo>
                  <a:cubicBezTo>
                    <a:pt x="1" y="1723"/>
                    <a:pt x="108" y="1837"/>
                    <a:pt x="233" y="1837"/>
                  </a:cubicBezTo>
                  <a:cubicBezTo>
                    <a:pt x="241" y="1837"/>
                    <a:pt x="249" y="1837"/>
                    <a:pt x="256" y="1836"/>
                  </a:cubicBezTo>
                  <a:lnTo>
                    <a:pt x="1595" y="1836"/>
                  </a:lnTo>
                  <a:cubicBezTo>
                    <a:pt x="1603" y="1837"/>
                    <a:pt x="1611" y="1837"/>
                    <a:pt x="1618" y="1837"/>
                  </a:cubicBezTo>
                  <a:cubicBezTo>
                    <a:pt x="1744" y="1837"/>
                    <a:pt x="1850" y="1723"/>
                    <a:pt x="1836" y="1595"/>
                  </a:cubicBezTo>
                  <a:lnTo>
                    <a:pt x="1836" y="256"/>
                  </a:lnTo>
                  <a:cubicBezTo>
                    <a:pt x="1851" y="121"/>
                    <a:pt x="173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2" name="Google Shape;2762;p63"/>
            <p:cNvSpPr/>
            <p:nvPr/>
          </p:nvSpPr>
          <p:spPr>
            <a:xfrm>
              <a:off x="6002150" y="3319200"/>
              <a:ext cx="45925" cy="45900"/>
            </a:xfrm>
            <a:custGeom>
              <a:avLst/>
              <a:gdLst/>
              <a:ahLst/>
              <a:cxnLst/>
              <a:rect l="l" t="t" r="r" b="b"/>
              <a:pathLst>
                <a:path w="1837" h="1836" extrusionOk="0">
                  <a:moveTo>
                    <a:pt x="1340" y="497"/>
                  </a:moveTo>
                  <a:lnTo>
                    <a:pt x="1340" y="1339"/>
                  </a:lnTo>
                  <a:lnTo>
                    <a:pt x="497" y="1339"/>
                  </a:lnTo>
                  <a:lnTo>
                    <a:pt x="497" y="497"/>
                  </a:lnTo>
                  <a:close/>
                  <a:moveTo>
                    <a:pt x="242" y="0"/>
                  </a:moveTo>
                  <a:cubicBezTo>
                    <a:pt x="106" y="0"/>
                    <a:pt x="1" y="106"/>
                    <a:pt x="1" y="256"/>
                  </a:cubicBezTo>
                  <a:lnTo>
                    <a:pt x="1" y="1595"/>
                  </a:lnTo>
                  <a:cubicBezTo>
                    <a:pt x="1" y="1731"/>
                    <a:pt x="106" y="1836"/>
                    <a:pt x="242" y="1836"/>
                  </a:cubicBezTo>
                  <a:lnTo>
                    <a:pt x="1581" y="1836"/>
                  </a:lnTo>
                  <a:cubicBezTo>
                    <a:pt x="1731" y="1836"/>
                    <a:pt x="1837" y="1731"/>
                    <a:pt x="1837" y="1595"/>
                  </a:cubicBezTo>
                  <a:lnTo>
                    <a:pt x="1837" y="256"/>
                  </a:lnTo>
                  <a:cubicBezTo>
                    <a:pt x="1837" y="106"/>
                    <a:pt x="1731" y="0"/>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3" name="Google Shape;2763;p63"/>
            <p:cNvSpPr/>
            <p:nvPr/>
          </p:nvSpPr>
          <p:spPr>
            <a:xfrm>
              <a:off x="5757675" y="3379750"/>
              <a:ext cx="45900" cy="45925"/>
            </a:xfrm>
            <a:custGeom>
              <a:avLst/>
              <a:gdLst/>
              <a:ahLst/>
              <a:cxnLst/>
              <a:rect l="l" t="t" r="r" b="b"/>
              <a:pathLst>
                <a:path w="1836" h="1837" extrusionOk="0">
                  <a:moveTo>
                    <a:pt x="1339" y="497"/>
                  </a:moveTo>
                  <a:lnTo>
                    <a:pt x="1339" y="1340"/>
                  </a:lnTo>
                  <a:lnTo>
                    <a:pt x="497" y="1340"/>
                  </a:lnTo>
                  <a:lnTo>
                    <a:pt x="497" y="497"/>
                  </a:lnTo>
                  <a:close/>
                  <a:moveTo>
                    <a:pt x="256" y="1"/>
                  </a:moveTo>
                  <a:cubicBezTo>
                    <a:pt x="106" y="1"/>
                    <a:pt x="0" y="106"/>
                    <a:pt x="0" y="256"/>
                  </a:cubicBezTo>
                  <a:lnTo>
                    <a:pt x="0" y="1595"/>
                  </a:lnTo>
                  <a:cubicBezTo>
                    <a:pt x="0" y="1731"/>
                    <a:pt x="106" y="1836"/>
                    <a:pt x="256" y="1836"/>
                  </a:cubicBezTo>
                  <a:lnTo>
                    <a:pt x="1595" y="1836"/>
                  </a:lnTo>
                  <a:cubicBezTo>
                    <a:pt x="1730" y="1836"/>
                    <a:pt x="1836" y="1731"/>
                    <a:pt x="1836" y="1595"/>
                  </a:cubicBezTo>
                  <a:lnTo>
                    <a:pt x="1836" y="256"/>
                  </a:lnTo>
                  <a:cubicBezTo>
                    <a:pt x="1836" y="106"/>
                    <a:pt x="1730"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4" name="Google Shape;2764;p63"/>
            <p:cNvSpPr/>
            <p:nvPr/>
          </p:nvSpPr>
          <p:spPr>
            <a:xfrm>
              <a:off x="5818600" y="3379750"/>
              <a:ext cx="46300" cy="45925"/>
            </a:xfrm>
            <a:custGeom>
              <a:avLst/>
              <a:gdLst/>
              <a:ahLst/>
              <a:cxnLst/>
              <a:rect l="l" t="t" r="r" b="b"/>
              <a:pathLst>
                <a:path w="1852" h="1837" extrusionOk="0">
                  <a:moveTo>
                    <a:pt x="1340" y="497"/>
                  </a:moveTo>
                  <a:lnTo>
                    <a:pt x="1340" y="1340"/>
                  </a:lnTo>
                  <a:lnTo>
                    <a:pt x="497" y="1340"/>
                  </a:lnTo>
                  <a:lnTo>
                    <a:pt x="512" y="497"/>
                  </a:lnTo>
                  <a:close/>
                  <a:moveTo>
                    <a:pt x="256" y="1"/>
                  </a:moveTo>
                  <a:cubicBezTo>
                    <a:pt x="121" y="1"/>
                    <a:pt x="1" y="106"/>
                    <a:pt x="1" y="256"/>
                  </a:cubicBezTo>
                  <a:lnTo>
                    <a:pt x="1" y="1595"/>
                  </a:lnTo>
                  <a:cubicBezTo>
                    <a:pt x="1" y="1731"/>
                    <a:pt x="121" y="1836"/>
                    <a:pt x="256" y="1836"/>
                  </a:cubicBezTo>
                  <a:lnTo>
                    <a:pt x="1595" y="1836"/>
                  </a:lnTo>
                  <a:cubicBezTo>
                    <a:pt x="1731" y="1836"/>
                    <a:pt x="1851" y="1731"/>
                    <a:pt x="1851" y="1595"/>
                  </a:cubicBezTo>
                  <a:lnTo>
                    <a:pt x="1851" y="256"/>
                  </a:lnTo>
                  <a:cubicBezTo>
                    <a:pt x="1851" y="106"/>
                    <a:pt x="1731"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5" name="Google Shape;2765;p63"/>
            <p:cNvSpPr/>
            <p:nvPr/>
          </p:nvSpPr>
          <p:spPr>
            <a:xfrm>
              <a:off x="5879925" y="3379750"/>
              <a:ext cx="45900" cy="45925"/>
            </a:xfrm>
            <a:custGeom>
              <a:avLst/>
              <a:gdLst/>
              <a:ahLst/>
              <a:cxnLst/>
              <a:rect l="l" t="t" r="r" b="b"/>
              <a:pathLst>
                <a:path w="1836" h="1837" extrusionOk="0">
                  <a:moveTo>
                    <a:pt x="1339" y="497"/>
                  </a:moveTo>
                  <a:lnTo>
                    <a:pt x="1339" y="1340"/>
                  </a:lnTo>
                  <a:lnTo>
                    <a:pt x="497" y="1340"/>
                  </a:lnTo>
                  <a:lnTo>
                    <a:pt x="497" y="497"/>
                  </a:lnTo>
                  <a:close/>
                  <a:moveTo>
                    <a:pt x="241" y="1"/>
                  </a:moveTo>
                  <a:cubicBezTo>
                    <a:pt x="105" y="1"/>
                    <a:pt x="0" y="106"/>
                    <a:pt x="0" y="256"/>
                  </a:cubicBezTo>
                  <a:lnTo>
                    <a:pt x="0" y="1595"/>
                  </a:lnTo>
                  <a:cubicBezTo>
                    <a:pt x="0" y="1731"/>
                    <a:pt x="105" y="1836"/>
                    <a:pt x="241" y="1836"/>
                  </a:cubicBezTo>
                  <a:lnTo>
                    <a:pt x="1580" y="1836"/>
                  </a:lnTo>
                  <a:cubicBezTo>
                    <a:pt x="1730" y="1836"/>
                    <a:pt x="1836" y="1731"/>
                    <a:pt x="1836" y="1595"/>
                  </a:cubicBezTo>
                  <a:lnTo>
                    <a:pt x="1836" y="256"/>
                  </a:lnTo>
                  <a:cubicBezTo>
                    <a:pt x="1836" y="106"/>
                    <a:pt x="1730"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66" name="Google Shape;2766;p63"/>
          <p:cNvGrpSpPr/>
          <p:nvPr/>
        </p:nvGrpSpPr>
        <p:grpSpPr>
          <a:xfrm>
            <a:off x="1692563" y="1265652"/>
            <a:ext cx="411925" cy="429200"/>
            <a:chOff x="5623975" y="2591838"/>
            <a:chExt cx="411925" cy="429200"/>
          </a:xfrm>
        </p:grpSpPr>
        <p:sp>
          <p:nvSpPr>
            <p:cNvPr id="2767" name="Google Shape;2767;p63"/>
            <p:cNvSpPr/>
            <p:nvPr/>
          </p:nvSpPr>
          <p:spPr>
            <a:xfrm>
              <a:off x="5964400" y="2684913"/>
              <a:ext cx="71500" cy="314125"/>
            </a:xfrm>
            <a:custGeom>
              <a:avLst/>
              <a:gdLst/>
              <a:ahLst/>
              <a:cxnLst/>
              <a:rect l="l" t="t" r="r" b="b"/>
              <a:pathLst>
                <a:path w="2860" h="12565" extrusionOk="0">
                  <a:moveTo>
                    <a:pt x="941" y="497"/>
                  </a:moveTo>
                  <a:cubicBezTo>
                    <a:pt x="1148" y="497"/>
                    <a:pt x="1355" y="640"/>
                    <a:pt x="1355" y="926"/>
                  </a:cubicBezTo>
                  <a:lnTo>
                    <a:pt x="1355" y="1618"/>
                  </a:lnTo>
                  <a:lnTo>
                    <a:pt x="527" y="1618"/>
                  </a:lnTo>
                  <a:lnTo>
                    <a:pt x="527" y="926"/>
                  </a:lnTo>
                  <a:cubicBezTo>
                    <a:pt x="527" y="640"/>
                    <a:pt x="734" y="497"/>
                    <a:pt x="941" y="497"/>
                  </a:cubicBezTo>
                  <a:close/>
                  <a:moveTo>
                    <a:pt x="1294" y="10285"/>
                  </a:moveTo>
                  <a:lnTo>
                    <a:pt x="993" y="11564"/>
                  </a:lnTo>
                  <a:lnTo>
                    <a:pt x="888" y="11564"/>
                  </a:lnTo>
                  <a:lnTo>
                    <a:pt x="587" y="10285"/>
                  </a:lnTo>
                  <a:close/>
                  <a:moveTo>
                    <a:pt x="941" y="1"/>
                  </a:moveTo>
                  <a:cubicBezTo>
                    <a:pt x="478" y="1"/>
                    <a:pt x="15" y="309"/>
                    <a:pt x="15" y="926"/>
                  </a:cubicBezTo>
                  <a:lnTo>
                    <a:pt x="15" y="1859"/>
                  </a:lnTo>
                  <a:lnTo>
                    <a:pt x="15" y="5320"/>
                  </a:lnTo>
                  <a:cubicBezTo>
                    <a:pt x="30" y="5478"/>
                    <a:pt x="151" y="5557"/>
                    <a:pt x="271" y="5557"/>
                  </a:cubicBezTo>
                  <a:cubicBezTo>
                    <a:pt x="392" y="5557"/>
                    <a:pt x="512" y="5478"/>
                    <a:pt x="527" y="5320"/>
                  </a:cubicBezTo>
                  <a:lnTo>
                    <a:pt x="527" y="2115"/>
                  </a:lnTo>
                  <a:lnTo>
                    <a:pt x="1355" y="2115"/>
                  </a:lnTo>
                  <a:lnTo>
                    <a:pt x="1355" y="9788"/>
                  </a:lnTo>
                  <a:lnTo>
                    <a:pt x="527" y="9788"/>
                  </a:lnTo>
                  <a:lnTo>
                    <a:pt x="527" y="6418"/>
                  </a:lnTo>
                  <a:cubicBezTo>
                    <a:pt x="542" y="6237"/>
                    <a:pt x="407" y="6147"/>
                    <a:pt x="271" y="6147"/>
                  </a:cubicBezTo>
                  <a:cubicBezTo>
                    <a:pt x="136" y="6147"/>
                    <a:pt x="0" y="6237"/>
                    <a:pt x="15" y="6418"/>
                  </a:cubicBezTo>
                  <a:lnTo>
                    <a:pt x="15" y="10029"/>
                  </a:lnTo>
                  <a:cubicBezTo>
                    <a:pt x="15" y="10044"/>
                    <a:pt x="15" y="10044"/>
                    <a:pt x="15" y="10059"/>
                  </a:cubicBezTo>
                  <a:cubicBezTo>
                    <a:pt x="15" y="10059"/>
                    <a:pt x="15" y="10059"/>
                    <a:pt x="15" y="10074"/>
                  </a:cubicBezTo>
                  <a:lnTo>
                    <a:pt x="437" y="11864"/>
                  </a:lnTo>
                  <a:cubicBezTo>
                    <a:pt x="467" y="11970"/>
                    <a:pt x="572" y="12045"/>
                    <a:pt x="677" y="12045"/>
                  </a:cubicBezTo>
                  <a:lnTo>
                    <a:pt x="677" y="12316"/>
                  </a:lnTo>
                  <a:cubicBezTo>
                    <a:pt x="677" y="12481"/>
                    <a:pt x="805" y="12564"/>
                    <a:pt x="933" y="12564"/>
                  </a:cubicBezTo>
                  <a:cubicBezTo>
                    <a:pt x="1061" y="12564"/>
                    <a:pt x="1189" y="12481"/>
                    <a:pt x="1189" y="12316"/>
                  </a:cubicBezTo>
                  <a:lnTo>
                    <a:pt x="1189" y="12075"/>
                  </a:lnTo>
                  <a:cubicBezTo>
                    <a:pt x="1309" y="12075"/>
                    <a:pt x="1400" y="12000"/>
                    <a:pt x="1430" y="11895"/>
                  </a:cubicBezTo>
                  <a:lnTo>
                    <a:pt x="1851" y="10104"/>
                  </a:lnTo>
                  <a:cubicBezTo>
                    <a:pt x="1851" y="10089"/>
                    <a:pt x="1851" y="10059"/>
                    <a:pt x="1851" y="10044"/>
                  </a:cubicBezTo>
                  <a:lnTo>
                    <a:pt x="1851" y="2145"/>
                  </a:lnTo>
                  <a:cubicBezTo>
                    <a:pt x="2137" y="2190"/>
                    <a:pt x="2348" y="2356"/>
                    <a:pt x="2348" y="2551"/>
                  </a:cubicBezTo>
                  <a:lnTo>
                    <a:pt x="2348" y="5861"/>
                  </a:lnTo>
                  <a:cubicBezTo>
                    <a:pt x="2348" y="6027"/>
                    <a:pt x="2475" y="6109"/>
                    <a:pt x="2603" y="6109"/>
                  </a:cubicBezTo>
                  <a:cubicBezTo>
                    <a:pt x="2731" y="6109"/>
                    <a:pt x="2859" y="6027"/>
                    <a:pt x="2859" y="5861"/>
                  </a:cubicBezTo>
                  <a:lnTo>
                    <a:pt x="2859" y="2536"/>
                  </a:lnTo>
                  <a:cubicBezTo>
                    <a:pt x="2859" y="2055"/>
                    <a:pt x="2423" y="1678"/>
                    <a:pt x="1851" y="1633"/>
                  </a:cubicBezTo>
                  <a:lnTo>
                    <a:pt x="1866" y="1633"/>
                  </a:lnTo>
                  <a:lnTo>
                    <a:pt x="1866" y="926"/>
                  </a:lnTo>
                  <a:cubicBezTo>
                    <a:pt x="1866" y="309"/>
                    <a:pt x="1403" y="1"/>
                    <a:pt x="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8" name="Google Shape;2768;p63"/>
            <p:cNvSpPr/>
            <p:nvPr/>
          </p:nvSpPr>
          <p:spPr>
            <a:xfrm>
              <a:off x="5623975" y="2591838"/>
              <a:ext cx="320500" cy="429200"/>
            </a:xfrm>
            <a:custGeom>
              <a:avLst/>
              <a:gdLst/>
              <a:ahLst/>
              <a:cxnLst/>
              <a:rect l="l" t="t" r="r" b="b"/>
              <a:pathLst>
                <a:path w="12820" h="17168" extrusionOk="0">
                  <a:moveTo>
                    <a:pt x="6365" y="497"/>
                  </a:moveTo>
                  <a:cubicBezTo>
                    <a:pt x="6967" y="497"/>
                    <a:pt x="7509" y="933"/>
                    <a:pt x="7629" y="1535"/>
                  </a:cubicBezTo>
                  <a:lnTo>
                    <a:pt x="5086" y="1535"/>
                  </a:lnTo>
                  <a:cubicBezTo>
                    <a:pt x="5222" y="933"/>
                    <a:pt x="5748" y="497"/>
                    <a:pt x="6365" y="497"/>
                  </a:cubicBezTo>
                  <a:close/>
                  <a:moveTo>
                    <a:pt x="9600" y="2046"/>
                  </a:moveTo>
                  <a:lnTo>
                    <a:pt x="9600" y="3054"/>
                  </a:lnTo>
                  <a:lnTo>
                    <a:pt x="3221" y="3054"/>
                  </a:lnTo>
                  <a:lnTo>
                    <a:pt x="3221" y="2046"/>
                  </a:lnTo>
                  <a:close/>
                  <a:moveTo>
                    <a:pt x="6365" y="0"/>
                  </a:moveTo>
                  <a:cubicBezTo>
                    <a:pt x="5463" y="0"/>
                    <a:pt x="4710" y="662"/>
                    <a:pt x="4590" y="1535"/>
                  </a:cubicBezTo>
                  <a:lnTo>
                    <a:pt x="2965" y="1535"/>
                  </a:lnTo>
                  <a:cubicBezTo>
                    <a:pt x="2830" y="1535"/>
                    <a:pt x="2709" y="1655"/>
                    <a:pt x="2709" y="1790"/>
                  </a:cubicBezTo>
                  <a:lnTo>
                    <a:pt x="2709" y="2031"/>
                  </a:lnTo>
                  <a:lnTo>
                    <a:pt x="242" y="2031"/>
                  </a:lnTo>
                  <a:cubicBezTo>
                    <a:pt x="106" y="2031"/>
                    <a:pt x="1" y="2137"/>
                    <a:pt x="1" y="2272"/>
                  </a:cubicBezTo>
                  <a:lnTo>
                    <a:pt x="1" y="16912"/>
                  </a:lnTo>
                  <a:cubicBezTo>
                    <a:pt x="1" y="17047"/>
                    <a:pt x="106" y="17167"/>
                    <a:pt x="242" y="17167"/>
                  </a:cubicBezTo>
                  <a:lnTo>
                    <a:pt x="12579" y="17167"/>
                  </a:lnTo>
                  <a:cubicBezTo>
                    <a:pt x="12715" y="17167"/>
                    <a:pt x="12820" y="17047"/>
                    <a:pt x="12820" y="16912"/>
                  </a:cubicBezTo>
                  <a:lnTo>
                    <a:pt x="12820" y="2272"/>
                  </a:lnTo>
                  <a:cubicBezTo>
                    <a:pt x="12820" y="2137"/>
                    <a:pt x="12715" y="2031"/>
                    <a:pt x="12579" y="2031"/>
                  </a:cubicBezTo>
                  <a:lnTo>
                    <a:pt x="11646" y="2031"/>
                  </a:lnTo>
                  <a:cubicBezTo>
                    <a:pt x="11345" y="2046"/>
                    <a:pt x="11345" y="2498"/>
                    <a:pt x="11646" y="2528"/>
                  </a:cubicBezTo>
                  <a:lnTo>
                    <a:pt x="12308" y="2528"/>
                  </a:lnTo>
                  <a:lnTo>
                    <a:pt x="12308" y="16656"/>
                  </a:lnTo>
                  <a:lnTo>
                    <a:pt x="482" y="16656"/>
                  </a:lnTo>
                  <a:lnTo>
                    <a:pt x="482" y="2528"/>
                  </a:lnTo>
                  <a:lnTo>
                    <a:pt x="2724" y="2528"/>
                  </a:lnTo>
                  <a:lnTo>
                    <a:pt x="2724" y="3054"/>
                  </a:lnTo>
                  <a:lnTo>
                    <a:pt x="1280" y="3054"/>
                  </a:lnTo>
                  <a:cubicBezTo>
                    <a:pt x="1129" y="3054"/>
                    <a:pt x="1024" y="3160"/>
                    <a:pt x="1024" y="3310"/>
                  </a:cubicBezTo>
                  <a:lnTo>
                    <a:pt x="1024" y="12789"/>
                  </a:lnTo>
                  <a:cubicBezTo>
                    <a:pt x="1039" y="12939"/>
                    <a:pt x="1156" y="13015"/>
                    <a:pt x="1272" y="13015"/>
                  </a:cubicBezTo>
                  <a:cubicBezTo>
                    <a:pt x="1389" y="13015"/>
                    <a:pt x="1506" y="12939"/>
                    <a:pt x="1521" y="12789"/>
                  </a:cubicBezTo>
                  <a:lnTo>
                    <a:pt x="1521" y="3551"/>
                  </a:lnTo>
                  <a:lnTo>
                    <a:pt x="11300" y="3551"/>
                  </a:lnTo>
                  <a:lnTo>
                    <a:pt x="11300" y="15633"/>
                  </a:lnTo>
                  <a:lnTo>
                    <a:pt x="1521" y="15633"/>
                  </a:lnTo>
                  <a:lnTo>
                    <a:pt x="1521" y="13887"/>
                  </a:lnTo>
                  <a:cubicBezTo>
                    <a:pt x="1506" y="13729"/>
                    <a:pt x="1389" y="13650"/>
                    <a:pt x="1272" y="13650"/>
                  </a:cubicBezTo>
                  <a:cubicBezTo>
                    <a:pt x="1156" y="13650"/>
                    <a:pt x="1039" y="13729"/>
                    <a:pt x="1024" y="13887"/>
                  </a:cubicBezTo>
                  <a:lnTo>
                    <a:pt x="1024" y="15888"/>
                  </a:lnTo>
                  <a:cubicBezTo>
                    <a:pt x="1024" y="16024"/>
                    <a:pt x="1129" y="16129"/>
                    <a:pt x="1280" y="16129"/>
                  </a:cubicBezTo>
                  <a:lnTo>
                    <a:pt x="11541" y="16129"/>
                  </a:lnTo>
                  <a:cubicBezTo>
                    <a:pt x="11692" y="16129"/>
                    <a:pt x="11797" y="16024"/>
                    <a:pt x="11797" y="15888"/>
                  </a:cubicBezTo>
                  <a:lnTo>
                    <a:pt x="11797" y="3310"/>
                  </a:lnTo>
                  <a:cubicBezTo>
                    <a:pt x="11797" y="3160"/>
                    <a:pt x="11692" y="3054"/>
                    <a:pt x="11541" y="3054"/>
                  </a:cubicBezTo>
                  <a:lnTo>
                    <a:pt x="10097" y="3054"/>
                  </a:lnTo>
                  <a:lnTo>
                    <a:pt x="10097" y="2528"/>
                  </a:lnTo>
                  <a:lnTo>
                    <a:pt x="10563" y="2528"/>
                  </a:lnTo>
                  <a:cubicBezTo>
                    <a:pt x="10573" y="2529"/>
                    <a:pt x="10582" y="2529"/>
                    <a:pt x="10591" y="2529"/>
                  </a:cubicBezTo>
                  <a:cubicBezTo>
                    <a:pt x="10915" y="2529"/>
                    <a:pt x="10915" y="2030"/>
                    <a:pt x="10591" y="2030"/>
                  </a:cubicBezTo>
                  <a:cubicBezTo>
                    <a:pt x="10582" y="2030"/>
                    <a:pt x="10573" y="2030"/>
                    <a:pt x="10563" y="2031"/>
                  </a:cubicBezTo>
                  <a:lnTo>
                    <a:pt x="10097" y="2031"/>
                  </a:lnTo>
                  <a:lnTo>
                    <a:pt x="10097" y="1790"/>
                  </a:lnTo>
                  <a:cubicBezTo>
                    <a:pt x="10097" y="1655"/>
                    <a:pt x="9991" y="1535"/>
                    <a:pt x="9856" y="1535"/>
                  </a:cubicBezTo>
                  <a:lnTo>
                    <a:pt x="8141" y="1535"/>
                  </a:lnTo>
                  <a:cubicBezTo>
                    <a:pt x="8005" y="662"/>
                    <a:pt x="7253"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9" name="Google Shape;2769;p63"/>
            <p:cNvSpPr/>
            <p:nvPr/>
          </p:nvSpPr>
          <p:spPr>
            <a:xfrm>
              <a:off x="5680775" y="2729488"/>
              <a:ext cx="59100" cy="63975"/>
            </a:xfrm>
            <a:custGeom>
              <a:avLst/>
              <a:gdLst/>
              <a:ahLst/>
              <a:cxnLst/>
              <a:rect l="l" t="t" r="r" b="b"/>
              <a:pathLst>
                <a:path w="2364" h="2559" extrusionOk="0">
                  <a:moveTo>
                    <a:pt x="1851" y="512"/>
                  </a:moveTo>
                  <a:lnTo>
                    <a:pt x="1851" y="2062"/>
                  </a:lnTo>
                  <a:lnTo>
                    <a:pt x="512" y="2062"/>
                  </a:lnTo>
                  <a:lnTo>
                    <a:pt x="512" y="512"/>
                  </a:lnTo>
                  <a:close/>
                  <a:moveTo>
                    <a:pt x="257" y="1"/>
                  </a:moveTo>
                  <a:cubicBezTo>
                    <a:pt x="121" y="1"/>
                    <a:pt x="1" y="121"/>
                    <a:pt x="1" y="257"/>
                  </a:cubicBezTo>
                  <a:lnTo>
                    <a:pt x="1" y="2318"/>
                  </a:lnTo>
                  <a:cubicBezTo>
                    <a:pt x="1" y="2453"/>
                    <a:pt x="121" y="2559"/>
                    <a:pt x="257" y="2559"/>
                  </a:cubicBezTo>
                  <a:lnTo>
                    <a:pt x="2107" y="2559"/>
                  </a:lnTo>
                  <a:cubicBezTo>
                    <a:pt x="2243" y="2559"/>
                    <a:pt x="2363" y="2453"/>
                    <a:pt x="2363" y="2318"/>
                  </a:cubicBezTo>
                  <a:lnTo>
                    <a:pt x="2363" y="257"/>
                  </a:lnTo>
                  <a:cubicBezTo>
                    <a:pt x="2363" y="121"/>
                    <a:pt x="2243" y="1"/>
                    <a:pt x="2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0" name="Google Shape;2770;p63"/>
            <p:cNvSpPr/>
            <p:nvPr/>
          </p:nvSpPr>
          <p:spPr>
            <a:xfrm>
              <a:off x="5751500" y="2755063"/>
              <a:ext cx="132050" cy="12825"/>
            </a:xfrm>
            <a:custGeom>
              <a:avLst/>
              <a:gdLst/>
              <a:ahLst/>
              <a:cxnLst/>
              <a:rect l="l" t="t" r="r" b="b"/>
              <a:pathLst>
                <a:path w="5282" h="513" extrusionOk="0">
                  <a:moveTo>
                    <a:pt x="347" y="1"/>
                  </a:moveTo>
                  <a:cubicBezTo>
                    <a:pt x="0" y="1"/>
                    <a:pt x="0" y="512"/>
                    <a:pt x="347" y="512"/>
                  </a:cubicBezTo>
                  <a:lnTo>
                    <a:pt x="4951" y="512"/>
                  </a:lnTo>
                  <a:cubicBezTo>
                    <a:pt x="5282" y="512"/>
                    <a:pt x="5282" y="1"/>
                    <a:pt x="4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1" name="Google Shape;2771;p63"/>
            <p:cNvSpPr/>
            <p:nvPr/>
          </p:nvSpPr>
          <p:spPr>
            <a:xfrm>
              <a:off x="5680775" y="2808113"/>
              <a:ext cx="58700" cy="63975"/>
            </a:xfrm>
            <a:custGeom>
              <a:avLst/>
              <a:gdLst/>
              <a:ahLst/>
              <a:cxnLst/>
              <a:rect l="l" t="t" r="r" b="b"/>
              <a:pathLst>
                <a:path w="2348" h="2559" extrusionOk="0">
                  <a:moveTo>
                    <a:pt x="1851" y="512"/>
                  </a:moveTo>
                  <a:lnTo>
                    <a:pt x="1851" y="2077"/>
                  </a:lnTo>
                  <a:lnTo>
                    <a:pt x="512" y="2077"/>
                  </a:lnTo>
                  <a:lnTo>
                    <a:pt x="512" y="512"/>
                  </a:lnTo>
                  <a:close/>
                  <a:moveTo>
                    <a:pt x="257" y="0"/>
                  </a:moveTo>
                  <a:cubicBezTo>
                    <a:pt x="121" y="0"/>
                    <a:pt x="1" y="121"/>
                    <a:pt x="1" y="256"/>
                  </a:cubicBezTo>
                  <a:lnTo>
                    <a:pt x="1" y="2317"/>
                  </a:lnTo>
                  <a:cubicBezTo>
                    <a:pt x="1" y="2453"/>
                    <a:pt x="106" y="2558"/>
                    <a:pt x="257" y="2558"/>
                  </a:cubicBezTo>
                  <a:lnTo>
                    <a:pt x="2107" y="2558"/>
                  </a:lnTo>
                  <a:cubicBezTo>
                    <a:pt x="2243" y="2558"/>
                    <a:pt x="2348" y="2453"/>
                    <a:pt x="2348" y="2317"/>
                  </a:cubicBezTo>
                  <a:lnTo>
                    <a:pt x="2348" y="256"/>
                  </a:lnTo>
                  <a:cubicBezTo>
                    <a:pt x="2348" y="121"/>
                    <a:pt x="2243"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2" name="Google Shape;2772;p63"/>
            <p:cNvSpPr/>
            <p:nvPr/>
          </p:nvSpPr>
          <p:spPr>
            <a:xfrm>
              <a:off x="5751000" y="2834038"/>
              <a:ext cx="133075" cy="12500"/>
            </a:xfrm>
            <a:custGeom>
              <a:avLst/>
              <a:gdLst/>
              <a:ahLst/>
              <a:cxnLst/>
              <a:rect l="l" t="t" r="r" b="b"/>
              <a:pathLst>
                <a:path w="5323" h="500" extrusionOk="0">
                  <a:moveTo>
                    <a:pt x="338" y="0"/>
                  </a:moveTo>
                  <a:cubicBezTo>
                    <a:pt x="0" y="0"/>
                    <a:pt x="0" y="499"/>
                    <a:pt x="338" y="499"/>
                  </a:cubicBezTo>
                  <a:cubicBezTo>
                    <a:pt x="347" y="499"/>
                    <a:pt x="357" y="499"/>
                    <a:pt x="367" y="498"/>
                  </a:cubicBezTo>
                  <a:lnTo>
                    <a:pt x="4971" y="498"/>
                  </a:lnTo>
                  <a:cubicBezTo>
                    <a:pt x="4980" y="499"/>
                    <a:pt x="4989" y="499"/>
                    <a:pt x="4998" y="499"/>
                  </a:cubicBezTo>
                  <a:cubicBezTo>
                    <a:pt x="5322" y="499"/>
                    <a:pt x="5322" y="0"/>
                    <a:pt x="4998" y="0"/>
                  </a:cubicBezTo>
                  <a:cubicBezTo>
                    <a:pt x="4989" y="0"/>
                    <a:pt x="4980" y="1"/>
                    <a:pt x="4971" y="2"/>
                  </a:cubicBezTo>
                  <a:lnTo>
                    <a:pt x="367" y="2"/>
                  </a:lnTo>
                  <a:cubicBezTo>
                    <a:pt x="357" y="1"/>
                    <a:pt x="347"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3" name="Google Shape;2773;p63"/>
            <p:cNvSpPr/>
            <p:nvPr/>
          </p:nvSpPr>
          <p:spPr>
            <a:xfrm>
              <a:off x="5680775" y="2887063"/>
              <a:ext cx="58700" cy="63625"/>
            </a:xfrm>
            <a:custGeom>
              <a:avLst/>
              <a:gdLst/>
              <a:ahLst/>
              <a:cxnLst/>
              <a:rect l="l" t="t" r="r" b="b"/>
              <a:pathLst>
                <a:path w="2348" h="2545" extrusionOk="0">
                  <a:moveTo>
                    <a:pt x="1851" y="498"/>
                  </a:moveTo>
                  <a:lnTo>
                    <a:pt x="1851" y="2048"/>
                  </a:lnTo>
                  <a:lnTo>
                    <a:pt x="512" y="2048"/>
                  </a:lnTo>
                  <a:lnTo>
                    <a:pt x="512" y="498"/>
                  </a:lnTo>
                  <a:close/>
                  <a:moveTo>
                    <a:pt x="234" y="1"/>
                  </a:moveTo>
                  <a:cubicBezTo>
                    <a:pt x="108" y="1"/>
                    <a:pt x="1" y="115"/>
                    <a:pt x="1" y="243"/>
                  </a:cubicBezTo>
                  <a:lnTo>
                    <a:pt x="1" y="2304"/>
                  </a:lnTo>
                  <a:cubicBezTo>
                    <a:pt x="1" y="2439"/>
                    <a:pt x="121" y="2545"/>
                    <a:pt x="257" y="2545"/>
                  </a:cubicBezTo>
                  <a:lnTo>
                    <a:pt x="2107" y="2545"/>
                  </a:lnTo>
                  <a:cubicBezTo>
                    <a:pt x="2243" y="2545"/>
                    <a:pt x="2348" y="2439"/>
                    <a:pt x="2348" y="2304"/>
                  </a:cubicBezTo>
                  <a:lnTo>
                    <a:pt x="2348" y="243"/>
                  </a:lnTo>
                  <a:cubicBezTo>
                    <a:pt x="2348" y="115"/>
                    <a:pt x="2254" y="1"/>
                    <a:pt x="2130" y="1"/>
                  </a:cubicBezTo>
                  <a:cubicBezTo>
                    <a:pt x="2123" y="1"/>
                    <a:pt x="2115" y="1"/>
                    <a:pt x="2107" y="2"/>
                  </a:cubicBezTo>
                  <a:lnTo>
                    <a:pt x="257" y="2"/>
                  </a:lnTo>
                  <a:cubicBezTo>
                    <a:pt x="249" y="1"/>
                    <a:pt x="241"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4" name="Google Shape;2774;p63"/>
            <p:cNvSpPr/>
            <p:nvPr/>
          </p:nvSpPr>
          <p:spPr>
            <a:xfrm>
              <a:off x="5751500" y="2912688"/>
              <a:ext cx="132050" cy="12425"/>
            </a:xfrm>
            <a:custGeom>
              <a:avLst/>
              <a:gdLst/>
              <a:ahLst/>
              <a:cxnLst/>
              <a:rect l="l" t="t" r="r" b="b"/>
              <a:pathLst>
                <a:path w="5282" h="497" extrusionOk="0">
                  <a:moveTo>
                    <a:pt x="347" y="0"/>
                  </a:moveTo>
                  <a:cubicBezTo>
                    <a:pt x="0" y="0"/>
                    <a:pt x="0" y="497"/>
                    <a:pt x="347" y="497"/>
                  </a:cubicBezTo>
                  <a:lnTo>
                    <a:pt x="4951" y="497"/>
                  </a:lnTo>
                  <a:cubicBezTo>
                    <a:pt x="5282" y="497"/>
                    <a:pt x="5282" y="0"/>
                    <a:pt x="4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5" name="Google Shape;2775;p63"/>
            <p:cNvSpPr/>
            <p:nvPr/>
          </p:nvSpPr>
          <p:spPr>
            <a:xfrm>
              <a:off x="5751000" y="2780988"/>
              <a:ext cx="133075" cy="12500"/>
            </a:xfrm>
            <a:custGeom>
              <a:avLst/>
              <a:gdLst/>
              <a:ahLst/>
              <a:cxnLst/>
              <a:rect l="l" t="t" r="r" b="b"/>
              <a:pathLst>
                <a:path w="5323" h="500" extrusionOk="0">
                  <a:moveTo>
                    <a:pt x="338" y="1"/>
                  </a:moveTo>
                  <a:cubicBezTo>
                    <a:pt x="0" y="1"/>
                    <a:pt x="0" y="500"/>
                    <a:pt x="338" y="500"/>
                  </a:cubicBezTo>
                  <a:cubicBezTo>
                    <a:pt x="347" y="500"/>
                    <a:pt x="357" y="499"/>
                    <a:pt x="367" y="499"/>
                  </a:cubicBezTo>
                  <a:lnTo>
                    <a:pt x="4971" y="499"/>
                  </a:lnTo>
                  <a:cubicBezTo>
                    <a:pt x="4980" y="499"/>
                    <a:pt x="4989" y="500"/>
                    <a:pt x="4998" y="500"/>
                  </a:cubicBezTo>
                  <a:cubicBezTo>
                    <a:pt x="5322" y="500"/>
                    <a:pt x="5322" y="1"/>
                    <a:pt x="4998" y="1"/>
                  </a:cubicBezTo>
                  <a:cubicBezTo>
                    <a:pt x="4989" y="1"/>
                    <a:pt x="4980" y="1"/>
                    <a:pt x="4971" y="2"/>
                  </a:cubicBezTo>
                  <a:lnTo>
                    <a:pt x="367" y="2"/>
                  </a:lnTo>
                  <a:cubicBezTo>
                    <a:pt x="357" y="1"/>
                    <a:pt x="347"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6" name="Google Shape;2776;p63"/>
            <p:cNvSpPr/>
            <p:nvPr/>
          </p:nvSpPr>
          <p:spPr>
            <a:xfrm>
              <a:off x="5751000" y="2859613"/>
              <a:ext cx="133075" cy="12500"/>
            </a:xfrm>
            <a:custGeom>
              <a:avLst/>
              <a:gdLst/>
              <a:ahLst/>
              <a:cxnLst/>
              <a:rect l="l" t="t" r="r" b="b"/>
              <a:pathLst>
                <a:path w="5323" h="500" extrusionOk="0">
                  <a:moveTo>
                    <a:pt x="338" y="0"/>
                  </a:moveTo>
                  <a:cubicBezTo>
                    <a:pt x="0" y="0"/>
                    <a:pt x="0" y="499"/>
                    <a:pt x="338" y="499"/>
                  </a:cubicBezTo>
                  <a:cubicBezTo>
                    <a:pt x="347" y="499"/>
                    <a:pt x="357" y="499"/>
                    <a:pt x="367" y="498"/>
                  </a:cubicBezTo>
                  <a:lnTo>
                    <a:pt x="4971" y="498"/>
                  </a:lnTo>
                  <a:cubicBezTo>
                    <a:pt x="4980" y="499"/>
                    <a:pt x="4989" y="499"/>
                    <a:pt x="4998" y="499"/>
                  </a:cubicBezTo>
                  <a:cubicBezTo>
                    <a:pt x="5322" y="499"/>
                    <a:pt x="5322" y="0"/>
                    <a:pt x="4998" y="0"/>
                  </a:cubicBezTo>
                  <a:cubicBezTo>
                    <a:pt x="4989" y="0"/>
                    <a:pt x="4980" y="1"/>
                    <a:pt x="4971" y="2"/>
                  </a:cubicBezTo>
                  <a:lnTo>
                    <a:pt x="367" y="2"/>
                  </a:lnTo>
                  <a:cubicBezTo>
                    <a:pt x="357" y="1"/>
                    <a:pt x="347"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7" name="Google Shape;2777;p63"/>
            <p:cNvSpPr/>
            <p:nvPr/>
          </p:nvSpPr>
          <p:spPr>
            <a:xfrm>
              <a:off x="5750975" y="2938238"/>
              <a:ext cx="133100" cy="12850"/>
            </a:xfrm>
            <a:custGeom>
              <a:avLst/>
              <a:gdLst/>
              <a:ahLst/>
              <a:cxnLst/>
              <a:rect l="l" t="t" r="r" b="b"/>
              <a:pathLst>
                <a:path w="5324" h="514" extrusionOk="0">
                  <a:moveTo>
                    <a:pt x="339" y="0"/>
                  </a:moveTo>
                  <a:cubicBezTo>
                    <a:pt x="1" y="0"/>
                    <a:pt x="1" y="514"/>
                    <a:pt x="339" y="514"/>
                  </a:cubicBezTo>
                  <a:cubicBezTo>
                    <a:pt x="348" y="514"/>
                    <a:pt x="358" y="514"/>
                    <a:pt x="368" y="513"/>
                  </a:cubicBezTo>
                  <a:lnTo>
                    <a:pt x="4972" y="513"/>
                  </a:lnTo>
                  <a:cubicBezTo>
                    <a:pt x="4981" y="514"/>
                    <a:pt x="4990" y="514"/>
                    <a:pt x="4999" y="514"/>
                  </a:cubicBezTo>
                  <a:cubicBezTo>
                    <a:pt x="5324" y="514"/>
                    <a:pt x="5324" y="0"/>
                    <a:pt x="4999" y="0"/>
                  </a:cubicBezTo>
                  <a:cubicBezTo>
                    <a:pt x="4990" y="0"/>
                    <a:pt x="4981" y="0"/>
                    <a:pt x="4972" y="1"/>
                  </a:cubicBezTo>
                  <a:lnTo>
                    <a:pt x="368" y="1"/>
                  </a:lnTo>
                  <a:cubicBezTo>
                    <a:pt x="358" y="0"/>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78" name="Google Shape;2778;p63"/>
          <p:cNvGrpSpPr/>
          <p:nvPr/>
        </p:nvGrpSpPr>
        <p:grpSpPr>
          <a:xfrm>
            <a:off x="7030070" y="1265314"/>
            <a:ext cx="428825" cy="429875"/>
            <a:chOff x="4788138" y="704538"/>
            <a:chExt cx="428825" cy="429875"/>
          </a:xfrm>
        </p:grpSpPr>
        <p:sp>
          <p:nvSpPr>
            <p:cNvPr id="2779" name="Google Shape;2779;p63"/>
            <p:cNvSpPr/>
            <p:nvPr/>
          </p:nvSpPr>
          <p:spPr>
            <a:xfrm>
              <a:off x="4788138" y="704538"/>
              <a:ext cx="428825" cy="429875"/>
            </a:xfrm>
            <a:custGeom>
              <a:avLst/>
              <a:gdLst/>
              <a:ahLst/>
              <a:cxnLst/>
              <a:rect l="l" t="t" r="r" b="b"/>
              <a:pathLst>
                <a:path w="17153" h="17195" extrusionOk="0">
                  <a:moveTo>
                    <a:pt x="5056" y="1291"/>
                  </a:moveTo>
                  <a:lnTo>
                    <a:pt x="5056" y="2194"/>
                  </a:lnTo>
                  <a:lnTo>
                    <a:pt x="2543" y="2194"/>
                  </a:lnTo>
                  <a:lnTo>
                    <a:pt x="2543" y="1291"/>
                  </a:lnTo>
                  <a:close/>
                  <a:moveTo>
                    <a:pt x="6816" y="1682"/>
                  </a:moveTo>
                  <a:lnTo>
                    <a:pt x="6816" y="2194"/>
                  </a:lnTo>
                  <a:lnTo>
                    <a:pt x="5552" y="2194"/>
                  </a:lnTo>
                  <a:lnTo>
                    <a:pt x="5552" y="1682"/>
                  </a:lnTo>
                  <a:close/>
                  <a:moveTo>
                    <a:pt x="9840" y="1291"/>
                  </a:moveTo>
                  <a:lnTo>
                    <a:pt x="9840" y="2194"/>
                  </a:lnTo>
                  <a:lnTo>
                    <a:pt x="7328" y="2194"/>
                  </a:lnTo>
                  <a:lnTo>
                    <a:pt x="7328" y="1291"/>
                  </a:lnTo>
                  <a:close/>
                  <a:moveTo>
                    <a:pt x="11601" y="1682"/>
                  </a:moveTo>
                  <a:lnTo>
                    <a:pt x="11601" y="2194"/>
                  </a:lnTo>
                  <a:lnTo>
                    <a:pt x="10337" y="2194"/>
                  </a:lnTo>
                  <a:lnTo>
                    <a:pt x="10337" y="1682"/>
                  </a:lnTo>
                  <a:close/>
                  <a:moveTo>
                    <a:pt x="14625" y="1291"/>
                  </a:moveTo>
                  <a:lnTo>
                    <a:pt x="14625" y="2194"/>
                  </a:lnTo>
                  <a:lnTo>
                    <a:pt x="12112" y="2194"/>
                  </a:lnTo>
                  <a:lnTo>
                    <a:pt x="12112" y="1291"/>
                  </a:lnTo>
                  <a:close/>
                  <a:moveTo>
                    <a:pt x="6816" y="11808"/>
                  </a:moveTo>
                  <a:lnTo>
                    <a:pt x="6816" y="12304"/>
                  </a:lnTo>
                  <a:lnTo>
                    <a:pt x="4304" y="12304"/>
                  </a:lnTo>
                  <a:lnTo>
                    <a:pt x="4304" y="11808"/>
                  </a:lnTo>
                  <a:close/>
                  <a:moveTo>
                    <a:pt x="12850" y="11808"/>
                  </a:moveTo>
                  <a:lnTo>
                    <a:pt x="12850" y="12304"/>
                  </a:lnTo>
                  <a:lnTo>
                    <a:pt x="10337" y="12304"/>
                  </a:lnTo>
                  <a:lnTo>
                    <a:pt x="10337" y="11808"/>
                  </a:lnTo>
                  <a:close/>
                  <a:moveTo>
                    <a:pt x="3794" y="1"/>
                  </a:moveTo>
                  <a:cubicBezTo>
                    <a:pt x="3660" y="1"/>
                    <a:pt x="3529" y="95"/>
                    <a:pt x="3551" y="283"/>
                  </a:cubicBezTo>
                  <a:lnTo>
                    <a:pt x="3551" y="779"/>
                  </a:lnTo>
                  <a:lnTo>
                    <a:pt x="2303" y="779"/>
                  </a:lnTo>
                  <a:cubicBezTo>
                    <a:pt x="2152" y="779"/>
                    <a:pt x="2047" y="885"/>
                    <a:pt x="2047" y="1035"/>
                  </a:cubicBezTo>
                  <a:lnTo>
                    <a:pt x="2047" y="1186"/>
                  </a:lnTo>
                  <a:lnTo>
                    <a:pt x="1264" y="1186"/>
                  </a:lnTo>
                  <a:cubicBezTo>
                    <a:pt x="572" y="1186"/>
                    <a:pt x="1" y="1742"/>
                    <a:pt x="1" y="2434"/>
                  </a:cubicBezTo>
                  <a:lnTo>
                    <a:pt x="1" y="10559"/>
                  </a:lnTo>
                  <a:cubicBezTo>
                    <a:pt x="1" y="11251"/>
                    <a:pt x="572" y="11823"/>
                    <a:pt x="1264" y="11823"/>
                  </a:cubicBezTo>
                  <a:lnTo>
                    <a:pt x="3807" y="11823"/>
                  </a:lnTo>
                  <a:lnTo>
                    <a:pt x="3807" y="12575"/>
                  </a:lnTo>
                  <a:cubicBezTo>
                    <a:pt x="3807" y="12711"/>
                    <a:pt x="3912" y="12816"/>
                    <a:pt x="4063" y="12816"/>
                  </a:cubicBezTo>
                  <a:lnTo>
                    <a:pt x="6816" y="12816"/>
                  </a:lnTo>
                  <a:lnTo>
                    <a:pt x="6816" y="13854"/>
                  </a:lnTo>
                  <a:cubicBezTo>
                    <a:pt x="6801" y="14035"/>
                    <a:pt x="6937" y="14125"/>
                    <a:pt x="7072" y="14125"/>
                  </a:cubicBezTo>
                  <a:cubicBezTo>
                    <a:pt x="7207" y="14125"/>
                    <a:pt x="7343" y="14035"/>
                    <a:pt x="7328" y="13854"/>
                  </a:cubicBezTo>
                  <a:lnTo>
                    <a:pt x="7328" y="11808"/>
                  </a:lnTo>
                  <a:lnTo>
                    <a:pt x="9840" y="11808"/>
                  </a:lnTo>
                  <a:lnTo>
                    <a:pt x="9840" y="16683"/>
                  </a:lnTo>
                  <a:lnTo>
                    <a:pt x="7328" y="16683"/>
                  </a:lnTo>
                  <a:lnTo>
                    <a:pt x="7328" y="14952"/>
                  </a:lnTo>
                  <a:cubicBezTo>
                    <a:pt x="7343" y="14764"/>
                    <a:pt x="7207" y="14670"/>
                    <a:pt x="7072" y="14670"/>
                  </a:cubicBezTo>
                  <a:cubicBezTo>
                    <a:pt x="6937" y="14670"/>
                    <a:pt x="6801" y="14764"/>
                    <a:pt x="6816" y="14952"/>
                  </a:cubicBezTo>
                  <a:lnTo>
                    <a:pt x="6816" y="16683"/>
                  </a:lnTo>
                  <a:lnTo>
                    <a:pt x="5567" y="16683"/>
                  </a:lnTo>
                  <a:cubicBezTo>
                    <a:pt x="5221" y="16683"/>
                    <a:pt x="5221" y="17194"/>
                    <a:pt x="5567" y="17194"/>
                  </a:cubicBezTo>
                  <a:lnTo>
                    <a:pt x="11601" y="17194"/>
                  </a:lnTo>
                  <a:cubicBezTo>
                    <a:pt x="11932" y="17194"/>
                    <a:pt x="11932" y="16683"/>
                    <a:pt x="11601" y="16683"/>
                  </a:cubicBezTo>
                  <a:lnTo>
                    <a:pt x="10337" y="16683"/>
                  </a:lnTo>
                  <a:lnTo>
                    <a:pt x="10337" y="12816"/>
                  </a:lnTo>
                  <a:lnTo>
                    <a:pt x="13105" y="12816"/>
                  </a:lnTo>
                  <a:cubicBezTo>
                    <a:pt x="13241" y="12816"/>
                    <a:pt x="13361" y="12711"/>
                    <a:pt x="13361" y="12560"/>
                  </a:cubicBezTo>
                  <a:lnTo>
                    <a:pt x="13361" y="11808"/>
                  </a:lnTo>
                  <a:lnTo>
                    <a:pt x="14189" y="11808"/>
                  </a:lnTo>
                  <a:cubicBezTo>
                    <a:pt x="14198" y="11809"/>
                    <a:pt x="14208" y="11809"/>
                    <a:pt x="14217" y="11809"/>
                  </a:cubicBezTo>
                  <a:cubicBezTo>
                    <a:pt x="14541" y="11809"/>
                    <a:pt x="14541" y="11310"/>
                    <a:pt x="14217" y="11310"/>
                  </a:cubicBezTo>
                  <a:cubicBezTo>
                    <a:pt x="14208" y="11310"/>
                    <a:pt x="14198" y="11311"/>
                    <a:pt x="14189" y="11311"/>
                  </a:cubicBezTo>
                  <a:lnTo>
                    <a:pt x="1264" y="11311"/>
                  </a:lnTo>
                  <a:cubicBezTo>
                    <a:pt x="843" y="11311"/>
                    <a:pt x="512" y="10980"/>
                    <a:pt x="512" y="10559"/>
                  </a:cubicBezTo>
                  <a:lnTo>
                    <a:pt x="512" y="2434"/>
                  </a:lnTo>
                  <a:cubicBezTo>
                    <a:pt x="512" y="2028"/>
                    <a:pt x="843" y="1682"/>
                    <a:pt x="1264" y="1682"/>
                  </a:cubicBezTo>
                  <a:lnTo>
                    <a:pt x="2032" y="1682"/>
                  </a:lnTo>
                  <a:lnTo>
                    <a:pt x="2032" y="2194"/>
                  </a:lnTo>
                  <a:lnTo>
                    <a:pt x="1264" y="2194"/>
                  </a:lnTo>
                  <a:cubicBezTo>
                    <a:pt x="1114" y="2194"/>
                    <a:pt x="1009" y="2299"/>
                    <a:pt x="1009" y="2449"/>
                  </a:cubicBezTo>
                  <a:lnTo>
                    <a:pt x="1009" y="4074"/>
                  </a:lnTo>
                  <a:cubicBezTo>
                    <a:pt x="1024" y="4225"/>
                    <a:pt x="1140" y="4300"/>
                    <a:pt x="1257" y="4300"/>
                  </a:cubicBezTo>
                  <a:cubicBezTo>
                    <a:pt x="1373" y="4300"/>
                    <a:pt x="1490" y="4225"/>
                    <a:pt x="1505" y="4074"/>
                  </a:cubicBezTo>
                  <a:lnTo>
                    <a:pt x="1505" y="2690"/>
                  </a:lnTo>
                  <a:lnTo>
                    <a:pt x="15648" y="2690"/>
                  </a:lnTo>
                  <a:lnTo>
                    <a:pt x="15648" y="10303"/>
                  </a:lnTo>
                  <a:lnTo>
                    <a:pt x="1505" y="10303"/>
                  </a:lnTo>
                  <a:lnTo>
                    <a:pt x="1505" y="5173"/>
                  </a:lnTo>
                  <a:cubicBezTo>
                    <a:pt x="1490" y="5015"/>
                    <a:pt x="1373" y="4936"/>
                    <a:pt x="1257" y="4936"/>
                  </a:cubicBezTo>
                  <a:cubicBezTo>
                    <a:pt x="1140" y="4936"/>
                    <a:pt x="1024" y="5015"/>
                    <a:pt x="1009" y="5173"/>
                  </a:cubicBezTo>
                  <a:lnTo>
                    <a:pt x="1009" y="10559"/>
                  </a:lnTo>
                  <a:cubicBezTo>
                    <a:pt x="1009" y="10694"/>
                    <a:pt x="1114" y="10815"/>
                    <a:pt x="1264" y="10815"/>
                  </a:cubicBezTo>
                  <a:lnTo>
                    <a:pt x="15904" y="10815"/>
                  </a:lnTo>
                  <a:cubicBezTo>
                    <a:pt x="16039" y="10815"/>
                    <a:pt x="16160" y="10694"/>
                    <a:pt x="16160" y="10559"/>
                  </a:cubicBezTo>
                  <a:lnTo>
                    <a:pt x="16160" y="2434"/>
                  </a:lnTo>
                  <a:cubicBezTo>
                    <a:pt x="16160" y="2299"/>
                    <a:pt x="16039" y="2194"/>
                    <a:pt x="15904" y="2194"/>
                  </a:cubicBezTo>
                  <a:lnTo>
                    <a:pt x="15122" y="2194"/>
                  </a:lnTo>
                  <a:lnTo>
                    <a:pt x="15122" y="1682"/>
                  </a:lnTo>
                  <a:lnTo>
                    <a:pt x="15904" y="1682"/>
                  </a:lnTo>
                  <a:cubicBezTo>
                    <a:pt x="16325" y="1682"/>
                    <a:pt x="16656" y="2028"/>
                    <a:pt x="16656" y="2434"/>
                  </a:cubicBezTo>
                  <a:lnTo>
                    <a:pt x="16656" y="10559"/>
                  </a:lnTo>
                  <a:cubicBezTo>
                    <a:pt x="16656" y="10980"/>
                    <a:pt x="16325" y="11311"/>
                    <a:pt x="15904" y="11311"/>
                  </a:cubicBezTo>
                  <a:lnTo>
                    <a:pt x="15272" y="11311"/>
                  </a:lnTo>
                  <a:cubicBezTo>
                    <a:pt x="15263" y="11311"/>
                    <a:pt x="15253" y="11310"/>
                    <a:pt x="15244" y="11310"/>
                  </a:cubicBezTo>
                  <a:cubicBezTo>
                    <a:pt x="14920" y="11310"/>
                    <a:pt x="14920" y="11809"/>
                    <a:pt x="15244" y="11809"/>
                  </a:cubicBezTo>
                  <a:cubicBezTo>
                    <a:pt x="15253" y="11809"/>
                    <a:pt x="15263" y="11809"/>
                    <a:pt x="15272" y="11808"/>
                  </a:cubicBezTo>
                  <a:lnTo>
                    <a:pt x="15904" y="11808"/>
                  </a:lnTo>
                  <a:cubicBezTo>
                    <a:pt x="16596" y="11808"/>
                    <a:pt x="17153" y="11251"/>
                    <a:pt x="17153" y="10559"/>
                  </a:cubicBezTo>
                  <a:lnTo>
                    <a:pt x="17153" y="2434"/>
                  </a:lnTo>
                  <a:cubicBezTo>
                    <a:pt x="17153" y="1742"/>
                    <a:pt x="16596" y="1186"/>
                    <a:pt x="15904" y="1186"/>
                  </a:cubicBezTo>
                  <a:lnTo>
                    <a:pt x="15122" y="1186"/>
                  </a:lnTo>
                  <a:lnTo>
                    <a:pt x="15122" y="1035"/>
                  </a:lnTo>
                  <a:cubicBezTo>
                    <a:pt x="15122" y="900"/>
                    <a:pt x="15016" y="779"/>
                    <a:pt x="14881" y="779"/>
                  </a:cubicBezTo>
                  <a:lnTo>
                    <a:pt x="13617" y="779"/>
                  </a:lnTo>
                  <a:lnTo>
                    <a:pt x="13617" y="283"/>
                  </a:lnTo>
                  <a:cubicBezTo>
                    <a:pt x="13632" y="95"/>
                    <a:pt x="13497" y="1"/>
                    <a:pt x="13363" y="1"/>
                  </a:cubicBezTo>
                  <a:cubicBezTo>
                    <a:pt x="13230" y="1"/>
                    <a:pt x="13098" y="95"/>
                    <a:pt x="13120" y="283"/>
                  </a:cubicBezTo>
                  <a:lnTo>
                    <a:pt x="13120" y="779"/>
                  </a:lnTo>
                  <a:lnTo>
                    <a:pt x="11857" y="779"/>
                  </a:lnTo>
                  <a:cubicBezTo>
                    <a:pt x="11721" y="779"/>
                    <a:pt x="11601" y="885"/>
                    <a:pt x="11601" y="1035"/>
                  </a:cubicBezTo>
                  <a:lnTo>
                    <a:pt x="11601" y="1186"/>
                  </a:lnTo>
                  <a:lnTo>
                    <a:pt x="10337" y="1186"/>
                  </a:lnTo>
                  <a:lnTo>
                    <a:pt x="10337" y="1035"/>
                  </a:lnTo>
                  <a:cubicBezTo>
                    <a:pt x="10337" y="900"/>
                    <a:pt x="10232" y="779"/>
                    <a:pt x="10096" y="779"/>
                  </a:cubicBezTo>
                  <a:lnTo>
                    <a:pt x="8832" y="779"/>
                  </a:lnTo>
                  <a:lnTo>
                    <a:pt x="8832" y="283"/>
                  </a:lnTo>
                  <a:cubicBezTo>
                    <a:pt x="8847" y="95"/>
                    <a:pt x="8712" y="1"/>
                    <a:pt x="8579" y="1"/>
                  </a:cubicBezTo>
                  <a:cubicBezTo>
                    <a:pt x="8445" y="1"/>
                    <a:pt x="8313" y="95"/>
                    <a:pt x="8336" y="283"/>
                  </a:cubicBezTo>
                  <a:lnTo>
                    <a:pt x="8336" y="779"/>
                  </a:lnTo>
                  <a:lnTo>
                    <a:pt x="7072" y="779"/>
                  </a:lnTo>
                  <a:cubicBezTo>
                    <a:pt x="6937" y="779"/>
                    <a:pt x="6816" y="885"/>
                    <a:pt x="6816" y="1035"/>
                  </a:cubicBezTo>
                  <a:lnTo>
                    <a:pt x="6816" y="1186"/>
                  </a:lnTo>
                  <a:lnTo>
                    <a:pt x="5552" y="1186"/>
                  </a:lnTo>
                  <a:lnTo>
                    <a:pt x="5552" y="1035"/>
                  </a:lnTo>
                  <a:cubicBezTo>
                    <a:pt x="5552" y="900"/>
                    <a:pt x="5447" y="779"/>
                    <a:pt x="5312" y="779"/>
                  </a:cubicBezTo>
                  <a:lnTo>
                    <a:pt x="4048" y="779"/>
                  </a:lnTo>
                  <a:lnTo>
                    <a:pt x="4048" y="283"/>
                  </a:lnTo>
                  <a:cubicBezTo>
                    <a:pt x="4063" y="95"/>
                    <a:pt x="3927" y="1"/>
                    <a:pt x="3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0" name="Google Shape;2780;p63"/>
            <p:cNvSpPr/>
            <p:nvPr/>
          </p:nvSpPr>
          <p:spPr>
            <a:xfrm>
              <a:off x="4888688" y="787113"/>
              <a:ext cx="170675" cy="163725"/>
            </a:xfrm>
            <a:custGeom>
              <a:avLst/>
              <a:gdLst/>
              <a:ahLst/>
              <a:cxnLst/>
              <a:rect l="l" t="t" r="r" b="b"/>
              <a:pathLst>
                <a:path w="6827" h="6549" extrusionOk="0">
                  <a:moveTo>
                    <a:pt x="3140" y="2035"/>
                  </a:moveTo>
                  <a:lnTo>
                    <a:pt x="3140" y="3705"/>
                  </a:lnTo>
                  <a:lnTo>
                    <a:pt x="1876" y="3705"/>
                  </a:lnTo>
                  <a:cubicBezTo>
                    <a:pt x="1410" y="3705"/>
                    <a:pt x="1034" y="3329"/>
                    <a:pt x="1034" y="2863"/>
                  </a:cubicBezTo>
                  <a:cubicBezTo>
                    <a:pt x="1034" y="2411"/>
                    <a:pt x="1410" y="2035"/>
                    <a:pt x="1876" y="2035"/>
                  </a:cubicBezTo>
                  <a:close/>
                  <a:moveTo>
                    <a:pt x="5322" y="1102"/>
                  </a:moveTo>
                  <a:lnTo>
                    <a:pt x="5322" y="4638"/>
                  </a:lnTo>
                  <a:lnTo>
                    <a:pt x="3652" y="3811"/>
                  </a:lnTo>
                  <a:lnTo>
                    <a:pt x="3652" y="1945"/>
                  </a:lnTo>
                  <a:lnTo>
                    <a:pt x="5322" y="1102"/>
                  </a:lnTo>
                  <a:close/>
                  <a:moveTo>
                    <a:pt x="6074" y="500"/>
                  </a:moveTo>
                  <a:cubicBezTo>
                    <a:pt x="6225" y="500"/>
                    <a:pt x="6330" y="621"/>
                    <a:pt x="6330" y="756"/>
                  </a:cubicBezTo>
                  <a:lnTo>
                    <a:pt x="6330" y="4999"/>
                  </a:lnTo>
                  <a:cubicBezTo>
                    <a:pt x="6315" y="5150"/>
                    <a:pt x="6195" y="5225"/>
                    <a:pt x="6076" y="5225"/>
                  </a:cubicBezTo>
                  <a:cubicBezTo>
                    <a:pt x="5958" y="5225"/>
                    <a:pt x="5841" y="5150"/>
                    <a:pt x="5834" y="4999"/>
                  </a:cubicBezTo>
                  <a:lnTo>
                    <a:pt x="5834" y="771"/>
                  </a:lnTo>
                  <a:cubicBezTo>
                    <a:pt x="5834" y="621"/>
                    <a:pt x="5939" y="516"/>
                    <a:pt x="6074" y="516"/>
                  </a:cubicBezTo>
                  <a:lnTo>
                    <a:pt x="6074" y="500"/>
                  </a:lnTo>
                  <a:close/>
                  <a:moveTo>
                    <a:pt x="2629" y="4217"/>
                  </a:moveTo>
                  <a:lnTo>
                    <a:pt x="2629" y="5767"/>
                  </a:lnTo>
                  <a:cubicBezTo>
                    <a:pt x="2621" y="5932"/>
                    <a:pt x="2493" y="6015"/>
                    <a:pt x="2364" y="6015"/>
                  </a:cubicBezTo>
                  <a:cubicBezTo>
                    <a:pt x="2234" y="6015"/>
                    <a:pt x="2102" y="5932"/>
                    <a:pt x="2087" y="5767"/>
                  </a:cubicBezTo>
                  <a:lnTo>
                    <a:pt x="2087" y="4217"/>
                  </a:lnTo>
                  <a:close/>
                  <a:moveTo>
                    <a:pt x="6057" y="0"/>
                  </a:moveTo>
                  <a:cubicBezTo>
                    <a:pt x="5763" y="0"/>
                    <a:pt x="5470" y="163"/>
                    <a:pt x="5352" y="516"/>
                  </a:cubicBezTo>
                  <a:lnTo>
                    <a:pt x="3321" y="1539"/>
                  </a:lnTo>
                  <a:lnTo>
                    <a:pt x="1861" y="1539"/>
                  </a:lnTo>
                  <a:cubicBezTo>
                    <a:pt x="1856" y="1539"/>
                    <a:pt x="1851" y="1539"/>
                    <a:pt x="1846" y="1539"/>
                  </a:cubicBezTo>
                  <a:cubicBezTo>
                    <a:pt x="235" y="1539"/>
                    <a:pt x="1" y="3857"/>
                    <a:pt x="1576" y="4187"/>
                  </a:cubicBezTo>
                  <a:lnTo>
                    <a:pt x="1576" y="5767"/>
                  </a:lnTo>
                  <a:cubicBezTo>
                    <a:pt x="1576" y="6203"/>
                    <a:pt x="1922" y="6549"/>
                    <a:pt x="2358" y="6549"/>
                  </a:cubicBezTo>
                  <a:cubicBezTo>
                    <a:pt x="2794" y="6549"/>
                    <a:pt x="3140" y="6203"/>
                    <a:pt x="3140" y="5767"/>
                  </a:cubicBezTo>
                  <a:lnTo>
                    <a:pt x="3140" y="4217"/>
                  </a:lnTo>
                  <a:lnTo>
                    <a:pt x="3321" y="4217"/>
                  </a:lnTo>
                  <a:lnTo>
                    <a:pt x="5352" y="5240"/>
                  </a:lnTo>
                  <a:cubicBezTo>
                    <a:pt x="5470" y="5594"/>
                    <a:pt x="5765" y="5756"/>
                    <a:pt x="6060" y="5756"/>
                  </a:cubicBezTo>
                  <a:cubicBezTo>
                    <a:pt x="6443" y="5756"/>
                    <a:pt x="6827" y="5483"/>
                    <a:pt x="6827" y="4999"/>
                  </a:cubicBezTo>
                  <a:lnTo>
                    <a:pt x="6827" y="771"/>
                  </a:lnTo>
                  <a:cubicBezTo>
                    <a:pt x="6827" y="277"/>
                    <a:pt x="6441" y="0"/>
                    <a:pt x="6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1" name="Google Shape;2781;p63"/>
            <p:cNvSpPr/>
            <p:nvPr/>
          </p:nvSpPr>
          <p:spPr>
            <a:xfrm>
              <a:off x="5068363" y="801313"/>
              <a:ext cx="35775" cy="32925"/>
            </a:xfrm>
            <a:custGeom>
              <a:avLst/>
              <a:gdLst/>
              <a:ahLst/>
              <a:cxnLst/>
              <a:rect l="l" t="t" r="r" b="b"/>
              <a:pathLst>
                <a:path w="1431" h="1317" extrusionOk="0">
                  <a:moveTo>
                    <a:pt x="1152" y="0"/>
                  </a:moveTo>
                  <a:cubicBezTo>
                    <a:pt x="1088" y="0"/>
                    <a:pt x="1024" y="23"/>
                    <a:pt x="979" y="68"/>
                  </a:cubicBezTo>
                  <a:lnTo>
                    <a:pt x="166" y="880"/>
                  </a:lnTo>
                  <a:cubicBezTo>
                    <a:pt x="1" y="1046"/>
                    <a:pt x="106" y="1317"/>
                    <a:pt x="332" y="1317"/>
                  </a:cubicBezTo>
                  <a:cubicBezTo>
                    <a:pt x="407" y="1317"/>
                    <a:pt x="467" y="1287"/>
                    <a:pt x="527" y="1241"/>
                  </a:cubicBezTo>
                  <a:lnTo>
                    <a:pt x="1340" y="429"/>
                  </a:lnTo>
                  <a:cubicBezTo>
                    <a:pt x="1430" y="324"/>
                    <a:pt x="1430" y="173"/>
                    <a:pt x="1340" y="68"/>
                  </a:cubicBezTo>
                  <a:lnTo>
                    <a:pt x="1325" y="68"/>
                  </a:lnTo>
                  <a:cubicBezTo>
                    <a:pt x="1280" y="23"/>
                    <a:pt x="1216"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2" name="Google Shape;2782;p63"/>
            <p:cNvSpPr/>
            <p:nvPr/>
          </p:nvSpPr>
          <p:spPr>
            <a:xfrm>
              <a:off x="5067888" y="884138"/>
              <a:ext cx="36250" cy="33225"/>
            </a:xfrm>
            <a:custGeom>
              <a:avLst/>
              <a:gdLst/>
              <a:ahLst/>
              <a:cxnLst/>
              <a:rect l="l" t="t" r="r" b="b"/>
              <a:pathLst>
                <a:path w="1450" h="1329" extrusionOk="0">
                  <a:moveTo>
                    <a:pt x="368" y="1"/>
                  </a:moveTo>
                  <a:cubicBezTo>
                    <a:pt x="170" y="1"/>
                    <a:pt x="0" y="256"/>
                    <a:pt x="185" y="441"/>
                  </a:cubicBezTo>
                  <a:lnTo>
                    <a:pt x="998" y="1254"/>
                  </a:lnTo>
                  <a:cubicBezTo>
                    <a:pt x="1043" y="1299"/>
                    <a:pt x="1103" y="1329"/>
                    <a:pt x="1178" y="1329"/>
                  </a:cubicBezTo>
                  <a:cubicBezTo>
                    <a:pt x="1238" y="1329"/>
                    <a:pt x="1314" y="1299"/>
                    <a:pt x="1359" y="1254"/>
                  </a:cubicBezTo>
                  <a:cubicBezTo>
                    <a:pt x="1449" y="1163"/>
                    <a:pt x="1449" y="998"/>
                    <a:pt x="1359" y="893"/>
                  </a:cubicBezTo>
                  <a:lnTo>
                    <a:pt x="546" y="80"/>
                  </a:lnTo>
                  <a:cubicBezTo>
                    <a:pt x="490" y="24"/>
                    <a:pt x="428"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3" name="Google Shape;2783;p63"/>
            <p:cNvSpPr/>
            <p:nvPr/>
          </p:nvSpPr>
          <p:spPr>
            <a:xfrm>
              <a:off x="5067838" y="852613"/>
              <a:ext cx="38300" cy="12875"/>
            </a:xfrm>
            <a:custGeom>
              <a:avLst/>
              <a:gdLst/>
              <a:ahLst/>
              <a:cxnLst/>
              <a:rect l="l" t="t" r="r" b="b"/>
              <a:pathLst>
                <a:path w="1532" h="515" extrusionOk="0">
                  <a:moveTo>
                    <a:pt x="326" y="1"/>
                  </a:moveTo>
                  <a:cubicBezTo>
                    <a:pt x="1" y="1"/>
                    <a:pt x="1" y="515"/>
                    <a:pt x="326" y="515"/>
                  </a:cubicBezTo>
                  <a:cubicBezTo>
                    <a:pt x="334" y="515"/>
                    <a:pt x="343" y="514"/>
                    <a:pt x="353" y="514"/>
                  </a:cubicBezTo>
                  <a:lnTo>
                    <a:pt x="1165" y="514"/>
                  </a:lnTo>
                  <a:cubicBezTo>
                    <a:pt x="1175" y="514"/>
                    <a:pt x="1184" y="515"/>
                    <a:pt x="1193" y="515"/>
                  </a:cubicBezTo>
                  <a:cubicBezTo>
                    <a:pt x="1532" y="515"/>
                    <a:pt x="1532" y="1"/>
                    <a:pt x="1193" y="1"/>
                  </a:cubicBezTo>
                  <a:cubicBezTo>
                    <a:pt x="1184" y="1"/>
                    <a:pt x="1175" y="1"/>
                    <a:pt x="1165" y="2"/>
                  </a:cubicBezTo>
                  <a:lnTo>
                    <a:pt x="353" y="2"/>
                  </a:lnTo>
                  <a:cubicBezTo>
                    <a:pt x="343" y="1"/>
                    <a:pt x="334"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4" name="Google Shape;2784;p63"/>
          <p:cNvGrpSpPr/>
          <p:nvPr/>
        </p:nvGrpSpPr>
        <p:grpSpPr>
          <a:xfrm>
            <a:off x="4358739" y="1266202"/>
            <a:ext cx="429575" cy="428100"/>
            <a:chOff x="2689619" y="705575"/>
            <a:chExt cx="429575" cy="428100"/>
          </a:xfrm>
        </p:grpSpPr>
        <p:sp>
          <p:nvSpPr>
            <p:cNvPr id="2785" name="Google Shape;2785;p63"/>
            <p:cNvSpPr/>
            <p:nvPr/>
          </p:nvSpPr>
          <p:spPr>
            <a:xfrm>
              <a:off x="2689619" y="705575"/>
              <a:ext cx="429575" cy="428100"/>
            </a:xfrm>
            <a:custGeom>
              <a:avLst/>
              <a:gdLst/>
              <a:ahLst/>
              <a:cxnLst/>
              <a:rect l="l" t="t" r="r" b="b"/>
              <a:pathLst>
                <a:path w="17183" h="17124" extrusionOk="0">
                  <a:moveTo>
                    <a:pt x="12142" y="858"/>
                  </a:moveTo>
                  <a:lnTo>
                    <a:pt x="13180" y="1911"/>
                  </a:lnTo>
                  <a:lnTo>
                    <a:pt x="12142" y="1911"/>
                  </a:lnTo>
                  <a:lnTo>
                    <a:pt x="12142" y="858"/>
                  </a:lnTo>
                  <a:close/>
                  <a:moveTo>
                    <a:pt x="3145" y="3927"/>
                  </a:moveTo>
                  <a:lnTo>
                    <a:pt x="3145" y="6124"/>
                  </a:lnTo>
                  <a:lnTo>
                    <a:pt x="1565" y="6124"/>
                  </a:lnTo>
                  <a:lnTo>
                    <a:pt x="1565" y="3927"/>
                  </a:lnTo>
                  <a:close/>
                  <a:moveTo>
                    <a:pt x="15633" y="3927"/>
                  </a:moveTo>
                  <a:lnTo>
                    <a:pt x="15633" y="6124"/>
                  </a:lnTo>
                  <a:lnTo>
                    <a:pt x="14038" y="6124"/>
                  </a:lnTo>
                  <a:lnTo>
                    <a:pt x="14038" y="3927"/>
                  </a:lnTo>
                  <a:close/>
                  <a:moveTo>
                    <a:pt x="11631" y="512"/>
                  </a:moveTo>
                  <a:lnTo>
                    <a:pt x="11631" y="2167"/>
                  </a:lnTo>
                  <a:cubicBezTo>
                    <a:pt x="11631" y="2302"/>
                    <a:pt x="11751" y="2407"/>
                    <a:pt x="11886" y="2407"/>
                  </a:cubicBezTo>
                  <a:lnTo>
                    <a:pt x="13541" y="2407"/>
                  </a:lnTo>
                  <a:lnTo>
                    <a:pt x="13541" y="6124"/>
                  </a:lnTo>
                  <a:lnTo>
                    <a:pt x="9148" y="6124"/>
                  </a:lnTo>
                  <a:cubicBezTo>
                    <a:pt x="8847" y="6139"/>
                    <a:pt x="8847" y="6590"/>
                    <a:pt x="9148" y="6620"/>
                  </a:cubicBezTo>
                  <a:lnTo>
                    <a:pt x="9344" y="6620"/>
                  </a:lnTo>
                  <a:lnTo>
                    <a:pt x="10562" y="8561"/>
                  </a:lnTo>
                  <a:cubicBezTo>
                    <a:pt x="10457" y="8832"/>
                    <a:pt x="9690" y="9103"/>
                    <a:pt x="8591" y="9103"/>
                  </a:cubicBezTo>
                  <a:cubicBezTo>
                    <a:pt x="7478" y="9103"/>
                    <a:pt x="6711" y="8832"/>
                    <a:pt x="6620" y="8561"/>
                  </a:cubicBezTo>
                  <a:lnTo>
                    <a:pt x="7839" y="6620"/>
                  </a:lnTo>
                  <a:lnTo>
                    <a:pt x="8050" y="6620"/>
                  </a:lnTo>
                  <a:cubicBezTo>
                    <a:pt x="8059" y="6621"/>
                    <a:pt x="8069" y="6621"/>
                    <a:pt x="8078" y="6621"/>
                  </a:cubicBezTo>
                  <a:cubicBezTo>
                    <a:pt x="8402" y="6621"/>
                    <a:pt x="8402" y="6123"/>
                    <a:pt x="8078" y="6123"/>
                  </a:cubicBezTo>
                  <a:cubicBezTo>
                    <a:pt x="8069" y="6123"/>
                    <a:pt x="8059" y="6123"/>
                    <a:pt x="8050" y="6124"/>
                  </a:cubicBezTo>
                  <a:lnTo>
                    <a:pt x="3641" y="6124"/>
                  </a:lnTo>
                  <a:lnTo>
                    <a:pt x="3656" y="512"/>
                  </a:lnTo>
                  <a:close/>
                  <a:moveTo>
                    <a:pt x="1053" y="6620"/>
                  </a:moveTo>
                  <a:lnTo>
                    <a:pt x="1053" y="10141"/>
                  </a:lnTo>
                  <a:lnTo>
                    <a:pt x="512" y="10141"/>
                  </a:lnTo>
                  <a:lnTo>
                    <a:pt x="512" y="6620"/>
                  </a:lnTo>
                  <a:close/>
                  <a:moveTo>
                    <a:pt x="15633" y="6620"/>
                  </a:moveTo>
                  <a:lnTo>
                    <a:pt x="15633" y="10141"/>
                  </a:lnTo>
                  <a:lnTo>
                    <a:pt x="1565" y="10141"/>
                  </a:lnTo>
                  <a:lnTo>
                    <a:pt x="1565" y="6620"/>
                  </a:lnTo>
                  <a:lnTo>
                    <a:pt x="7252" y="6620"/>
                  </a:lnTo>
                  <a:lnTo>
                    <a:pt x="6154" y="8366"/>
                  </a:lnTo>
                  <a:cubicBezTo>
                    <a:pt x="6124" y="8396"/>
                    <a:pt x="6109" y="8441"/>
                    <a:pt x="6109" y="8501"/>
                  </a:cubicBezTo>
                  <a:cubicBezTo>
                    <a:pt x="6109" y="8757"/>
                    <a:pt x="6259" y="9133"/>
                    <a:pt x="6981" y="9374"/>
                  </a:cubicBezTo>
                  <a:cubicBezTo>
                    <a:pt x="7450" y="9525"/>
                    <a:pt x="7945" y="9601"/>
                    <a:pt x="8453" y="9601"/>
                  </a:cubicBezTo>
                  <a:cubicBezTo>
                    <a:pt x="8499" y="9601"/>
                    <a:pt x="8545" y="9601"/>
                    <a:pt x="8591" y="9599"/>
                  </a:cubicBezTo>
                  <a:cubicBezTo>
                    <a:pt x="9735" y="9599"/>
                    <a:pt x="11074" y="9313"/>
                    <a:pt x="11074" y="8501"/>
                  </a:cubicBezTo>
                  <a:cubicBezTo>
                    <a:pt x="11074" y="8441"/>
                    <a:pt x="11059" y="8396"/>
                    <a:pt x="11029" y="8366"/>
                  </a:cubicBezTo>
                  <a:lnTo>
                    <a:pt x="9930" y="6620"/>
                  </a:lnTo>
                  <a:close/>
                  <a:moveTo>
                    <a:pt x="16671" y="6620"/>
                  </a:moveTo>
                  <a:lnTo>
                    <a:pt x="16671" y="10141"/>
                  </a:lnTo>
                  <a:lnTo>
                    <a:pt x="16144" y="10141"/>
                  </a:lnTo>
                  <a:lnTo>
                    <a:pt x="16144" y="6620"/>
                  </a:lnTo>
                  <a:close/>
                  <a:moveTo>
                    <a:pt x="3401" y="0"/>
                  </a:moveTo>
                  <a:cubicBezTo>
                    <a:pt x="3265" y="0"/>
                    <a:pt x="3145" y="120"/>
                    <a:pt x="3145" y="256"/>
                  </a:cubicBezTo>
                  <a:lnTo>
                    <a:pt x="3145" y="3415"/>
                  </a:lnTo>
                  <a:lnTo>
                    <a:pt x="1309" y="3415"/>
                  </a:lnTo>
                  <a:cubicBezTo>
                    <a:pt x="1159" y="3415"/>
                    <a:pt x="1053" y="3536"/>
                    <a:pt x="1053" y="3671"/>
                  </a:cubicBezTo>
                  <a:lnTo>
                    <a:pt x="1053" y="6109"/>
                  </a:lnTo>
                  <a:lnTo>
                    <a:pt x="271" y="6109"/>
                  </a:lnTo>
                  <a:cubicBezTo>
                    <a:pt x="121" y="6109"/>
                    <a:pt x="0" y="6229"/>
                    <a:pt x="15" y="6379"/>
                  </a:cubicBezTo>
                  <a:lnTo>
                    <a:pt x="15" y="12774"/>
                  </a:lnTo>
                  <a:cubicBezTo>
                    <a:pt x="0" y="12954"/>
                    <a:pt x="132" y="13045"/>
                    <a:pt x="264" y="13045"/>
                  </a:cubicBezTo>
                  <a:cubicBezTo>
                    <a:pt x="395" y="13045"/>
                    <a:pt x="527" y="12954"/>
                    <a:pt x="512" y="12774"/>
                  </a:cubicBezTo>
                  <a:lnTo>
                    <a:pt x="512" y="10668"/>
                  </a:lnTo>
                  <a:lnTo>
                    <a:pt x="16671" y="10668"/>
                  </a:lnTo>
                  <a:lnTo>
                    <a:pt x="16671" y="15873"/>
                  </a:lnTo>
                  <a:cubicBezTo>
                    <a:pt x="16671" y="16280"/>
                    <a:pt x="16340" y="16626"/>
                    <a:pt x="15919" y="16626"/>
                  </a:cubicBezTo>
                  <a:lnTo>
                    <a:pt x="14625" y="16626"/>
                  </a:lnTo>
                  <a:cubicBezTo>
                    <a:pt x="14615" y="16625"/>
                    <a:pt x="14605" y="16624"/>
                    <a:pt x="14596" y="16624"/>
                  </a:cubicBezTo>
                  <a:cubicBezTo>
                    <a:pt x="14258" y="16624"/>
                    <a:pt x="14258" y="17123"/>
                    <a:pt x="14596" y="17123"/>
                  </a:cubicBezTo>
                  <a:cubicBezTo>
                    <a:pt x="14605" y="17123"/>
                    <a:pt x="14615" y="17123"/>
                    <a:pt x="14625" y="17122"/>
                  </a:cubicBezTo>
                  <a:lnTo>
                    <a:pt x="15919" y="17122"/>
                  </a:lnTo>
                  <a:cubicBezTo>
                    <a:pt x="16611" y="17122"/>
                    <a:pt x="17183" y="16565"/>
                    <a:pt x="17183" y="15873"/>
                  </a:cubicBezTo>
                  <a:lnTo>
                    <a:pt x="17183" y="6379"/>
                  </a:lnTo>
                  <a:cubicBezTo>
                    <a:pt x="17183" y="6244"/>
                    <a:pt x="17062" y="6124"/>
                    <a:pt x="16927" y="6124"/>
                  </a:cubicBezTo>
                  <a:lnTo>
                    <a:pt x="16144" y="6124"/>
                  </a:lnTo>
                  <a:lnTo>
                    <a:pt x="16144" y="3671"/>
                  </a:lnTo>
                  <a:cubicBezTo>
                    <a:pt x="16144" y="3536"/>
                    <a:pt x="16024" y="3415"/>
                    <a:pt x="15889" y="3415"/>
                  </a:cubicBezTo>
                  <a:lnTo>
                    <a:pt x="14038" y="3415"/>
                  </a:lnTo>
                  <a:lnTo>
                    <a:pt x="14038" y="2167"/>
                  </a:lnTo>
                  <a:cubicBezTo>
                    <a:pt x="14038" y="2091"/>
                    <a:pt x="14008" y="2031"/>
                    <a:pt x="13963" y="1986"/>
                  </a:cubicBezTo>
                  <a:lnTo>
                    <a:pt x="12232" y="256"/>
                  </a:lnTo>
                  <a:lnTo>
                    <a:pt x="12067" y="75"/>
                  </a:lnTo>
                  <a:cubicBezTo>
                    <a:pt x="12007" y="30"/>
                    <a:pt x="11947" y="0"/>
                    <a:pt x="11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6" name="Google Shape;2786;p63"/>
            <p:cNvSpPr/>
            <p:nvPr/>
          </p:nvSpPr>
          <p:spPr>
            <a:xfrm>
              <a:off x="2730919" y="1045325"/>
              <a:ext cx="346975" cy="88350"/>
            </a:xfrm>
            <a:custGeom>
              <a:avLst/>
              <a:gdLst/>
              <a:ahLst/>
              <a:cxnLst/>
              <a:rect l="l" t="t" r="r" b="b"/>
              <a:pathLst>
                <a:path w="13879" h="3534" extrusionOk="0">
                  <a:moveTo>
                    <a:pt x="271" y="0"/>
                  </a:moveTo>
                  <a:cubicBezTo>
                    <a:pt x="136" y="0"/>
                    <a:pt x="0" y="94"/>
                    <a:pt x="15" y="282"/>
                  </a:cubicBezTo>
                  <a:lnTo>
                    <a:pt x="15" y="2283"/>
                  </a:lnTo>
                  <a:cubicBezTo>
                    <a:pt x="15" y="2975"/>
                    <a:pt x="587" y="3532"/>
                    <a:pt x="1279" y="3532"/>
                  </a:cubicBezTo>
                  <a:lnTo>
                    <a:pt x="13526" y="3532"/>
                  </a:lnTo>
                  <a:cubicBezTo>
                    <a:pt x="13536" y="3533"/>
                    <a:pt x="13545" y="3533"/>
                    <a:pt x="13554" y="3533"/>
                  </a:cubicBezTo>
                  <a:cubicBezTo>
                    <a:pt x="13878" y="3533"/>
                    <a:pt x="13878" y="3034"/>
                    <a:pt x="13554" y="3034"/>
                  </a:cubicBezTo>
                  <a:cubicBezTo>
                    <a:pt x="13545" y="3034"/>
                    <a:pt x="13536" y="3035"/>
                    <a:pt x="13526" y="3036"/>
                  </a:cubicBezTo>
                  <a:lnTo>
                    <a:pt x="1279" y="3036"/>
                  </a:lnTo>
                  <a:cubicBezTo>
                    <a:pt x="858" y="3036"/>
                    <a:pt x="527" y="2690"/>
                    <a:pt x="527" y="2283"/>
                  </a:cubicBezTo>
                  <a:lnTo>
                    <a:pt x="527" y="282"/>
                  </a:lnTo>
                  <a:cubicBezTo>
                    <a:pt x="542" y="94"/>
                    <a:pt x="406" y="0"/>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7" name="Google Shape;2787;p63"/>
            <p:cNvSpPr/>
            <p:nvPr/>
          </p:nvSpPr>
          <p:spPr>
            <a:xfrm>
              <a:off x="2802081" y="1049725"/>
              <a:ext cx="204650" cy="40650"/>
            </a:xfrm>
            <a:custGeom>
              <a:avLst/>
              <a:gdLst/>
              <a:ahLst/>
              <a:cxnLst/>
              <a:rect l="l" t="t" r="r" b="b"/>
              <a:pathLst>
                <a:path w="8186" h="1626" extrusionOk="0">
                  <a:moveTo>
                    <a:pt x="7674" y="513"/>
                  </a:moveTo>
                  <a:lnTo>
                    <a:pt x="7674" y="1129"/>
                  </a:lnTo>
                  <a:lnTo>
                    <a:pt x="497" y="1129"/>
                  </a:lnTo>
                  <a:lnTo>
                    <a:pt x="497" y="513"/>
                  </a:lnTo>
                  <a:close/>
                  <a:moveTo>
                    <a:pt x="257" y="1"/>
                  </a:moveTo>
                  <a:cubicBezTo>
                    <a:pt x="106" y="1"/>
                    <a:pt x="1" y="106"/>
                    <a:pt x="1" y="257"/>
                  </a:cubicBezTo>
                  <a:lnTo>
                    <a:pt x="1" y="1385"/>
                  </a:lnTo>
                  <a:cubicBezTo>
                    <a:pt x="1" y="1521"/>
                    <a:pt x="106" y="1626"/>
                    <a:pt x="257" y="1626"/>
                  </a:cubicBezTo>
                  <a:lnTo>
                    <a:pt x="7930" y="1626"/>
                  </a:lnTo>
                  <a:cubicBezTo>
                    <a:pt x="8066" y="1626"/>
                    <a:pt x="8186" y="1521"/>
                    <a:pt x="8186" y="1385"/>
                  </a:cubicBezTo>
                  <a:lnTo>
                    <a:pt x="8186" y="257"/>
                  </a:lnTo>
                  <a:cubicBezTo>
                    <a:pt x="8186" y="106"/>
                    <a:pt x="8081" y="1"/>
                    <a:pt x="7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8" name="Google Shape;2788;p63"/>
            <p:cNvSpPr/>
            <p:nvPr/>
          </p:nvSpPr>
          <p:spPr>
            <a:xfrm>
              <a:off x="2884081" y="998200"/>
              <a:ext cx="40650" cy="41025"/>
            </a:xfrm>
            <a:custGeom>
              <a:avLst/>
              <a:gdLst/>
              <a:ahLst/>
              <a:cxnLst/>
              <a:rect l="l" t="t" r="r" b="b"/>
              <a:pathLst>
                <a:path w="1626" h="1641" extrusionOk="0">
                  <a:moveTo>
                    <a:pt x="1114" y="512"/>
                  </a:moveTo>
                  <a:lnTo>
                    <a:pt x="1114" y="1129"/>
                  </a:lnTo>
                  <a:lnTo>
                    <a:pt x="497" y="1129"/>
                  </a:lnTo>
                  <a:lnTo>
                    <a:pt x="497" y="512"/>
                  </a:lnTo>
                  <a:close/>
                  <a:moveTo>
                    <a:pt x="257" y="1"/>
                  </a:moveTo>
                  <a:cubicBezTo>
                    <a:pt x="106" y="1"/>
                    <a:pt x="1" y="121"/>
                    <a:pt x="1" y="256"/>
                  </a:cubicBezTo>
                  <a:lnTo>
                    <a:pt x="1" y="1385"/>
                  </a:lnTo>
                  <a:cubicBezTo>
                    <a:pt x="1" y="1520"/>
                    <a:pt x="106" y="1641"/>
                    <a:pt x="257" y="1641"/>
                  </a:cubicBezTo>
                  <a:lnTo>
                    <a:pt x="1370" y="1641"/>
                  </a:lnTo>
                  <a:cubicBezTo>
                    <a:pt x="1506" y="1641"/>
                    <a:pt x="1626" y="1520"/>
                    <a:pt x="1626" y="1385"/>
                  </a:cubicBezTo>
                  <a:lnTo>
                    <a:pt x="1626" y="256"/>
                  </a:lnTo>
                  <a:cubicBezTo>
                    <a:pt x="1626" y="121"/>
                    <a:pt x="1506"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9" name="Google Shape;2789;p63"/>
            <p:cNvSpPr/>
            <p:nvPr/>
          </p:nvSpPr>
          <p:spPr>
            <a:xfrm>
              <a:off x="2884081" y="998200"/>
              <a:ext cx="40650" cy="41025"/>
            </a:xfrm>
            <a:custGeom>
              <a:avLst/>
              <a:gdLst/>
              <a:ahLst/>
              <a:cxnLst/>
              <a:rect l="l" t="t" r="r" b="b"/>
              <a:pathLst>
                <a:path w="1626" h="1641" extrusionOk="0">
                  <a:moveTo>
                    <a:pt x="1129" y="512"/>
                  </a:moveTo>
                  <a:lnTo>
                    <a:pt x="1129" y="1129"/>
                  </a:lnTo>
                  <a:lnTo>
                    <a:pt x="512" y="1129"/>
                  </a:lnTo>
                  <a:lnTo>
                    <a:pt x="512" y="512"/>
                  </a:lnTo>
                  <a:close/>
                  <a:moveTo>
                    <a:pt x="241" y="1"/>
                  </a:moveTo>
                  <a:cubicBezTo>
                    <a:pt x="106" y="1"/>
                    <a:pt x="1" y="121"/>
                    <a:pt x="1" y="256"/>
                  </a:cubicBezTo>
                  <a:lnTo>
                    <a:pt x="1" y="1385"/>
                  </a:lnTo>
                  <a:cubicBezTo>
                    <a:pt x="1" y="1520"/>
                    <a:pt x="106" y="1641"/>
                    <a:pt x="256" y="1641"/>
                  </a:cubicBezTo>
                  <a:lnTo>
                    <a:pt x="1370" y="1641"/>
                  </a:lnTo>
                  <a:cubicBezTo>
                    <a:pt x="1520" y="1626"/>
                    <a:pt x="1626" y="1520"/>
                    <a:pt x="1626" y="1385"/>
                  </a:cubicBezTo>
                  <a:lnTo>
                    <a:pt x="1626" y="256"/>
                  </a:lnTo>
                  <a:cubicBezTo>
                    <a:pt x="1626" y="121"/>
                    <a:pt x="1520"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0" name="Google Shape;2790;p63"/>
            <p:cNvSpPr/>
            <p:nvPr/>
          </p:nvSpPr>
          <p:spPr>
            <a:xfrm>
              <a:off x="2884081" y="998200"/>
              <a:ext cx="40650" cy="41025"/>
            </a:xfrm>
            <a:custGeom>
              <a:avLst/>
              <a:gdLst/>
              <a:ahLst/>
              <a:cxnLst/>
              <a:rect l="l" t="t" r="r" b="b"/>
              <a:pathLst>
                <a:path w="1626" h="1641" extrusionOk="0">
                  <a:moveTo>
                    <a:pt x="1129" y="512"/>
                  </a:moveTo>
                  <a:lnTo>
                    <a:pt x="1129" y="1129"/>
                  </a:lnTo>
                  <a:lnTo>
                    <a:pt x="512" y="1129"/>
                  </a:lnTo>
                  <a:lnTo>
                    <a:pt x="512" y="512"/>
                  </a:lnTo>
                  <a:close/>
                  <a:moveTo>
                    <a:pt x="256" y="1"/>
                  </a:moveTo>
                  <a:cubicBezTo>
                    <a:pt x="121" y="1"/>
                    <a:pt x="0" y="121"/>
                    <a:pt x="0" y="256"/>
                  </a:cubicBezTo>
                  <a:lnTo>
                    <a:pt x="0" y="1385"/>
                  </a:lnTo>
                  <a:cubicBezTo>
                    <a:pt x="15" y="1520"/>
                    <a:pt x="121" y="1641"/>
                    <a:pt x="256" y="1641"/>
                  </a:cubicBezTo>
                  <a:lnTo>
                    <a:pt x="1384" y="1641"/>
                  </a:lnTo>
                  <a:cubicBezTo>
                    <a:pt x="1520" y="1641"/>
                    <a:pt x="1625" y="1520"/>
                    <a:pt x="1625" y="1385"/>
                  </a:cubicBezTo>
                  <a:lnTo>
                    <a:pt x="1625" y="256"/>
                  </a:lnTo>
                  <a:cubicBezTo>
                    <a:pt x="1625" y="121"/>
                    <a:pt x="1520"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1" name="Google Shape;2791;p63"/>
            <p:cNvSpPr/>
            <p:nvPr/>
          </p:nvSpPr>
          <p:spPr>
            <a:xfrm>
              <a:off x="2884081" y="998200"/>
              <a:ext cx="40650" cy="41025"/>
            </a:xfrm>
            <a:custGeom>
              <a:avLst/>
              <a:gdLst/>
              <a:ahLst/>
              <a:cxnLst/>
              <a:rect l="l" t="t" r="r" b="b"/>
              <a:pathLst>
                <a:path w="1626" h="1641" extrusionOk="0">
                  <a:moveTo>
                    <a:pt x="1114" y="512"/>
                  </a:moveTo>
                  <a:lnTo>
                    <a:pt x="1114" y="1129"/>
                  </a:lnTo>
                  <a:lnTo>
                    <a:pt x="497" y="1129"/>
                  </a:lnTo>
                  <a:lnTo>
                    <a:pt x="497" y="512"/>
                  </a:lnTo>
                  <a:close/>
                  <a:moveTo>
                    <a:pt x="242" y="1"/>
                  </a:moveTo>
                  <a:cubicBezTo>
                    <a:pt x="106" y="1"/>
                    <a:pt x="1" y="106"/>
                    <a:pt x="1" y="256"/>
                  </a:cubicBezTo>
                  <a:lnTo>
                    <a:pt x="1" y="1385"/>
                  </a:lnTo>
                  <a:cubicBezTo>
                    <a:pt x="1" y="1520"/>
                    <a:pt x="106" y="1641"/>
                    <a:pt x="257" y="1641"/>
                  </a:cubicBezTo>
                  <a:lnTo>
                    <a:pt x="1370" y="1641"/>
                  </a:lnTo>
                  <a:cubicBezTo>
                    <a:pt x="1506" y="1641"/>
                    <a:pt x="1626" y="1520"/>
                    <a:pt x="1626" y="1385"/>
                  </a:cubicBezTo>
                  <a:lnTo>
                    <a:pt x="1626" y="256"/>
                  </a:lnTo>
                  <a:cubicBezTo>
                    <a:pt x="1626" y="106"/>
                    <a:pt x="1521"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2" name="Google Shape;2792;p63"/>
            <p:cNvSpPr/>
            <p:nvPr/>
          </p:nvSpPr>
          <p:spPr>
            <a:xfrm>
              <a:off x="2884081" y="998200"/>
              <a:ext cx="40650" cy="41025"/>
            </a:xfrm>
            <a:custGeom>
              <a:avLst/>
              <a:gdLst/>
              <a:ahLst/>
              <a:cxnLst/>
              <a:rect l="l" t="t" r="r" b="b"/>
              <a:pathLst>
                <a:path w="1626" h="1641" extrusionOk="0">
                  <a:moveTo>
                    <a:pt x="1114" y="512"/>
                  </a:moveTo>
                  <a:lnTo>
                    <a:pt x="1114" y="1129"/>
                  </a:lnTo>
                  <a:lnTo>
                    <a:pt x="512" y="1129"/>
                  </a:lnTo>
                  <a:lnTo>
                    <a:pt x="512" y="512"/>
                  </a:lnTo>
                  <a:close/>
                  <a:moveTo>
                    <a:pt x="256" y="1"/>
                  </a:moveTo>
                  <a:cubicBezTo>
                    <a:pt x="121" y="1"/>
                    <a:pt x="1" y="121"/>
                    <a:pt x="16" y="256"/>
                  </a:cubicBezTo>
                  <a:lnTo>
                    <a:pt x="16" y="1385"/>
                  </a:lnTo>
                  <a:cubicBezTo>
                    <a:pt x="16" y="1520"/>
                    <a:pt x="121" y="1626"/>
                    <a:pt x="256" y="1641"/>
                  </a:cubicBezTo>
                  <a:lnTo>
                    <a:pt x="1370" y="1641"/>
                  </a:lnTo>
                  <a:cubicBezTo>
                    <a:pt x="1505" y="1641"/>
                    <a:pt x="1626" y="1520"/>
                    <a:pt x="1626" y="1385"/>
                  </a:cubicBezTo>
                  <a:lnTo>
                    <a:pt x="1626" y="256"/>
                  </a:lnTo>
                  <a:cubicBezTo>
                    <a:pt x="1626" y="121"/>
                    <a:pt x="1505"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3" name="Google Shape;2793;p63"/>
            <p:cNvSpPr/>
            <p:nvPr/>
          </p:nvSpPr>
          <p:spPr>
            <a:xfrm>
              <a:off x="2884081" y="1049725"/>
              <a:ext cx="40650" cy="40650"/>
            </a:xfrm>
            <a:custGeom>
              <a:avLst/>
              <a:gdLst/>
              <a:ahLst/>
              <a:cxnLst/>
              <a:rect l="l" t="t" r="r" b="b"/>
              <a:pathLst>
                <a:path w="1626" h="1626" extrusionOk="0">
                  <a:moveTo>
                    <a:pt x="1114" y="513"/>
                  </a:moveTo>
                  <a:lnTo>
                    <a:pt x="1114" y="1129"/>
                  </a:lnTo>
                  <a:lnTo>
                    <a:pt x="512" y="1129"/>
                  </a:lnTo>
                  <a:lnTo>
                    <a:pt x="512" y="513"/>
                  </a:lnTo>
                  <a:close/>
                  <a:moveTo>
                    <a:pt x="256" y="1"/>
                  </a:moveTo>
                  <a:cubicBezTo>
                    <a:pt x="121" y="1"/>
                    <a:pt x="1" y="121"/>
                    <a:pt x="16" y="257"/>
                  </a:cubicBezTo>
                  <a:lnTo>
                    <a:pt x="16" y="1385"/>
                  </a:lnTo>
                  <a:cubicBezTo>
                    <a:pt x="1" y="1521"/>
                    <a:pt x="121" y="1626"/>
                    <a:pt x="256" y="1626"/>
                  </a:cubicBezTo>
                  <a:lnTo>
                    <a:pt x="1385" y="1626"/>
                  </a:lnTo>
                  <a:cubicBezTo>
                    <a:pt x="1520" y="1626"/>
                    <a:pt x="1626" y="1521"/>
                    <a:pt x="1626" y="1385"/>
                  </a:cubicBezTo>
                  <a:lnTo>
                    <a:pt x="1626" y="257"/>
                  </a:lnTo>
                  <a:cubicBezTo>
                    <a:pt x="1626" y="106"/>
                    <a:pt x="1520" y="1"/>
                    <a:pt x="1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4" name="Google Shape;2794;p63"/>
            <p:cNvSpPr/>
            <p:nvPr/>
          </p:nvSpPr>
          <p:spPr>
            <a:xfrm>
              <a:off x="2884081" y="998200"/>
              <a:ext cx="40650" cy="41025"/>
            </a:xfrm>
            <a:custGeom>
              <a:avLst/>
              <a:gdLst/>
              <a:ahLst/>
              <a:cxnLst/>
              <a:rect l="l" t="t" r="r" b="b"/>
              <a:pathLst>
                <a:path w="1626" h="1641" extrusionOk="0">
                  <a:moveTo>
                    <a:pt x="1114" y="512"/>
                  </a:moveTo>
                  <a:lnTo>
                    <a:pt x="1114" y="1129"/>
                  </a:lnTo>
                  <a:lnTo>
                    <a:pt x="497" y="1129"/>
                  </a:lnTo>
                  <a:lnTo>
                    <a:pt x="497" y="512"/>
                  </a:lnTo>
                  <a:close/>
                  <a:moveTo>
                    <a:pt x="241" y="1"/>
                  </a:moveTo>
                  <a:cubicBezTo>
                    <a:pt x="106" y="1"/>
                    <a:pt x="0" y="121"/>
                    <a:pt x="0" y="256"/>
                  </a:cubicBezTo>
                  <a:lnTo>
                    <a:pt x="0" y="1385"/>
                  </a:lnTo>
                  <a:cubicBezTo>
                    <a:pt x="0" y="1520"/>
                    <a:pt x="106" y="1626"/>
                    <a:pt x="241" y="1641"/>
                  </a:cubicBezTo>
                  <a:lnTo>
                    <a:pt x="1369" y="1641"/>
                  </a:lnTo>
                  <a:cubicBezTo>
                    <a:pt x="1505" y="1626"/>
                    <a:pt x="1625" y="1520"/>
                    <a:pt x="1625" y="1385"/>
                  </a:cubicBezTo>
                  <a:lnTo>
                    <a:pt x="1625" y="256"/>
                  </a:lnTo>
                  <a:cubicBezTo>
                    <a:pt x="1625" y="121"/>
                    <a:pt x="1505" y="1"/>
                    <a:pt x="1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5" name="Google Shape;2795;p63"/>
            <p:cNvSpPr/>
            <p:nvPr/>
          </p:nvSpPr>
          <p:spPr>
            <a:xfrm>
              <a:off x="2884081" y="1049725"/>
              <a:ext cx="40650" cy="40650"/>
            </a:xfrm>
            <a:custGeom>
              <a:avLst/>
              <a:gdLst/>
              <a:ahLst/>
              <a:cxnLst/>
              <a:rect l="l" t="t" r="r" b="b"/>
              <a:pathLst>
                <a:path w="1626" h="1626" extrusionOk="0">
                  <a:moveTo>
                    <a:pt x="1114" y="513"/>
                  </a:moveTo>
                  <a:lnTo>
                    <a:pt x="1114" y="1129"/>
                  </a:lnTo>
                  <a:lnTo>
                    <a:pt x="497" y="1129"/>
                  </a:lnTo>
                  <a:lnTo>
                    <a:pt x="497" y="513"/>
                  </a:lnTo>
                  <a:close/>
                  <a:moveTo>
                    <a:pt x="241" y="1"/>
                  </a:moveTo>
                  <a:cubicBezTo>
                    <a:pt x="106" y="1"/>
                    <a:pt x="0" y="106"/>
                    <a:pt x="0" y="257"/>
                  </a:cubicBezTo>
                  <a:lnTo>
                    <a:pt x="0" y="1385"/>
                  </a:lnTo>
                  <a:cubicBezTo>
                    <a:pt x="0" y="1521"/>
                    <a:pt x="106" y="1626"/>
                    <a:pt x="241" y="1626"/>
                  </a:cubicBezTo>
                  <a:lnTo>
                    <a:pt x="1369" y="1626"/>
                  </a:lnTo>
                  <a:cubicBezTo>
                    <a:pt x="1505" y="1626"/>
                    <a:pt x="1625" y="1521"/>
                    <a:pt x="1625" y="1385"/>
                  </a:cubicBezTo>
                  <a:lnTo>
                    <a:pt x="1625" y="257"/>
                  </a:lnTo>
                  <a:cubicBezTo>
                    <a:pt x="1625" y="106"/>
                    <a:pt x="1505" y="1"/>
                    <a:pt x="1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6" name="Google Shape;2796;p63"/>
            <p:cNvSpPr/>
            <p:nvPr/>
          </p:nvSpPr>
          <p:spPr>
            <a:xfrm>
              <a:off x="2861331" y="770250"/>
              <a:ext cx="86150" cy="12450"/>
            </a:xfrm>
            <a:custGeom>
              <a:avLst/>
              <a:gdLst/>
              <a:ahLst/>
              <a:cxnLst/>
              <a:rect l="l" t="t" r="r" b="b"/>
              <a:pathLst>
                <a:path w="3446" h="498" extrusionOk="0">
                  <a:moveTo>
                    <a:pt x="331" y="1"/>
                  </a:moveTo>
                  <a:cubicBezTo>
                    <a:pt x="0" y="1"/>
                    <a:pt x="5" y="497"/>
                    <a:pt x="346" y="497"/>
                  </a:cubicBezTo>
                  <a:lnTo>
                    <a:pt x="3099" y="497"/>
                  </a:lnTo>
                  <a:cubicBezTo>
                    <a:pt x="3440" y="497"/>
                    <a:pt x="3445" y="1"/>
                    <a:pt x="3114" y="1"/>
                  </a:cubicBezTo>
                  <a:cubicBezTo>
                    <a:pt x="3109" y="1"/>
                    <a:pt x="3104" y="1"/>
                    <a:pt x="3099" y="1"/>
                  </a:cubicBezTo>
                  <a:lnTo>
                    <a:pt x="346" y="1"/>
                  </a:lnTo>
                  <a:cubicBezTo>
                    <a:pt x="341" y="1"/>
                    <a:pt x="336"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7" name="Google Shape;2797;p63"/>
            <p:cNvSpPr/>
            <p:nvPr/>
          </p:nvSpPr>
          <p:spPr>
            <a:xfrm>
              <a:off x="2847344" y="814625"/>
              <a:ext cx="114125" cy="12500"/>
            </a:xfrm>
            <a:custGeom>
              <a:avLst/>
              <a:gdLst/>
              <a:ahLst/>
              <a:cxnLst/>
              <a:rect l="l" t="t" r="r" b="b"/>
              <a:pathLst>
                <a:path w="4565" h="500" extrusionOk="0">
                  <a:moveTo>
                    <a:pt x="338" y="0"/>
                  </a:moveTo>
                  <a:cubicBezTo>
                    <a:pt x="1" y="0"/>
                    <a:pt x="1" y="499"/>
                    <a:pt x="338" y="499"/>
                  </a:cubicBezTo>
                  <a:cubicBezTo>
                    <a:pt x="348" y="499"/>
                    <a:pt x="357" y="499"/>
                    <a:pt x="367" y="498"/>
                  </a:cubicBezTo>
                  <a:lnTo>
                    <a:pt x="4249" y="498"/>
                  </a:lnTo>
                  <a:cubicBezTo>
                    <a:pt x="4565" y="468"/>
                    <a:pt x="4565" y="31"/>
                    <a:pt x="4249" y="1"/>
                  </a:cubicBezTo>
                  <a:lnTo>
                    <a:pt x="367" y="1"/>
                  </a:lnTo>
                  <a:cubicBezTo>
                    <a:pt x="357" y="1"/>
                    <a:pt x="348"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8" name="Google Shape;2798;p63"/>
            <p:cNvSpPr/>
            <p:nvPr/>
          </p:nvSpPr>
          <p:spPr>
            <a:xfrm>
              <a:off x="2884269" y="751550"/>
              <a:ext cx="40275" cy="88225"/>
            </a:xfrm>
            <a:custGeom>
              <a:avLst/>
              <a:gdLst/>
              <a:ahLst/>
              <a:cxnLst/>
              <a:rect l="l" t="t" r="r" b="b"/>
              <a:pathLst>
                <a:path w="1611" h="3529" extrusionOk="0">
                  <a:moveTo>
                    <a:pt x="813" y="0"/>
                  </a:moveTo>
                  <a:cubicBezTo>
                    <a:pt x="692" y="0"/>
                    <a:pt x="572" y="79"/>
                    <a:pt x="557" y="237"/>
                  </a:cubicBezTo>
                  <a:lnTo>
                    <a:pt x="557" y="463"/>
                  </a:lnTo>
                  <a:cubicBezTo>
                    <a:pt x="256" y="508"/>
                    <a:pt x="15" y="764"/>
                    <a:pt x="15" y="1080"/>
                  </a:cubicBezTo>
                  <a:lnTo>
                    <a:pt x="15" y="1381"/>
                  </a:lnTo>
                  <a:cubicBezTo>
                    <a:pt x="15" y="1607"/>
                    <a:pt x="166" y="1817"/>
                    <a:pt x="391" y="1892"/>
                  </a:cubicBezTo>
                  <a:lnTo>
                    <a:pt x="1068" y="2118"/>
                  </a:lnTo>
                  <a:cubicBezTo>
                    <a:pt x="1083" y="2118"/>
                    <a:pt x="1098" y="2133"/>
                    <a:pt x="1098" y="2148"/>
                  </a:cubicBezTo>
                  <a:lnTo>
                    <a:pt x="1098" y="2359"/>
                  </a:lnTo>
                  <a:cubicBezTo>
                    <a:pt x="1098" y="2449"/>
                    <a:pt x="1023" y="2524"/>
                    <a:pt x="948" y="2524"/>
                  </a:cubicBezTo>
                  <a:lnTo>
                    <a:pt x="677" y="2524"/>
                  </a:lnTo>
                  <a:cubicBezTo>
                    <a:pt x="587" y="2524"/>
                    <a:pt x="512" y="2449"/>
                    <a:pt x="512" y="2359"/>
                  </a:cubicBezTo>
                  <a:cubicBezTo>
                    <a:pt x="527" y="2178"/>
                    <a:pt x="395" y="2088"/>
                    <a:pt x="263" y="2088"/>
                  </a:cubicBezTo>
                  <a:cubicBezTo>
                    <a:pt x="132" y="2088"/>
                    <a:pt x="0" y="2178"/>
                    <a:pt x="15" y="2359"/>
                  </a:cubicBezTo>
                  <a:cubicBezTo>
                    <a:pt x="15" y="2675"/>
                    <a:pt x="241" y="2946"/>
                    <a:pt x="557" y="3006"/>
                  </a:cubicBezTo>
                  <a:lnTo>
                    <a:pt x="557" y="3247"/>
                  </a:lnTo>
                  <a:cubicBezTo>
                    <a:pt x="542" y="3435"/>
                    <a:pt x="673" y="3529"/>
                    <a:pt x="805" y="3529"/>
                  </a:cubicBezTo>
                  <a:cubicBezTo>
                    <a:pt x="937" y="3529"/>
                    <a:pt x="1068" y="3435"/>
                    <a:pt x="1053" y="3247"/>
                  </a:cubicBezTo>
                  <a:lnTo>
                    <a:pt x="1053" y="3006"/>
                  </a:lnTo>
                  <a:cubicBezTo>
                    <a:pt x="1369" y="2961"/>
                    <a:pt x="1595" y="2675"/>
                    <a:pt x="1610" y="2359"/>
                  </a:cubicBezTo>
                  <a:lnTo>
                    <a:pt x="1610" y="2148"/>
                  </a:lnTo>
                  <a:cubicBezTo>
                    <a:pt x="1610" y="1922"/>
                    <a:pt x="1445" y="1712"/>
                    <a:pt x="1234" y="1637"/>
                  </a:cubicBezTo>
                  <a:lnTo>
                    <a:pt x="542" y="1411"/>
                  </a:lnTo>
                  <a:cubicBezTo>
                    <a:pt x="527" y="1411"/>
                    <a:pt x="512" y="1396"/>
                    <a:pt x="527" y="1381"/>
                  </a:cubicBezTo>
                  <a:lnTo>
                    <a:pt x="527" y="1080"/>
                  </a:lnTo>
                  <a:cubicBezTo>
                    <a:pt x="512" y="1020"/>
                    <a:pt x="572" y="975"/>
                    <a:pt x="632" y="975"/>
                  </a:cubicBezTo>
                  <a:lnTo>
                    <a:pt x="993" y="975"/>
                  </a:lnTo>
                  <a:cubicBezTo>
                    <a:pt x="1000" y="973"/>
                    <a:pt x="1006" y="972"/>
                    <a:pt x="1012" y="972"/>
                  </a:cubicBezTo>
                  <a:cubicBezTo>
                    <a:pt x="1062" y="972"/>
                    <a:pt x="1098" y="1026"/>
                    <a:pt x="1098" y="1080"/>
                  </a:cubicBezTo>
                  <a:cubicBezTo>
                    <a:pt x="1098" y="1245"/>
                    <a:pt x="1226" y="1328"/>
                    <a:pt x="1354" y="1328"/>
                  </a:cubicBezTo>
                  <a:cubicBezTo>
                    <a:pt x="1482" y="1328"/>
                    <a:pt x="1610" y="1245"/>
                    <a:pt x="1610" y="1080"/>
                  </a:cubicBezTo>
                  <a:cubicBezTo>
                    <a:pt x="1610" y="764"/>
                    <a:pt x="1369" y="508"/>
                    <a:pt x="1068" y="463"/>
                  </a:cubicBezTo>
                  <a:lnTo>
                    <a:pt x="1068" y="237"/>
                  </a:lnTo>
                  <a:cubicBezTo>
                    <a:pt x="1053" y="79"/>
                    <a:pt x="933" y="0"/>
                    <a:pt x="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713" name="Shape 2713"/>
        <p:cNvGrpSpPr/>
        <p:nvPr/>
      </p:nvGrpSpPr>
      <p:grpSpPr>
        <a:xfrm>
          <a:off x="0" y="0"/>
          <a:ext cx="0" cy="0"/>
          <a:chOff x="0" y="0"/>
          <a:chExt cx="0" cy="0"/>
        </a:xfrm>
      </p:grpSpPr>
      <p:sp>
        <p:nvSpPr>
          <p:cNvPr id="2714" name="Google Shape;2714;p62"/>
          <p:cNvSpPr txBox="1"/>
          <p:nvPr>
            <p:ph type="title"/>
          </p:nvPr>
        </p:nvSpPr>
        <p:spPr>
          <a:xfrm>
            <a:off x="1388110" y="1036955"/>
            <a:ext cx="6367780" cy="27990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latin typeface="STSong" panose="02010600040101010101" charset="-122"/>
                <a:ea typeface="STSong" panose="02010600040101010101" charset="-122"/>
                <a:cs typeface="Candara" panose="020E0502030303020204" charset="0"/>
              </a:rPr>
              <a:t>Tujuan Layanan Bimbingan di SD (Depdikbud 1994) adalah membantu siswa untuk dapat memenuhi tugas-tugas perkembangannya yang  meliputi aspek pribadi sosial, belajar dan karir sesuai dengan tuntutan lingkungan </a:t>
            </a:r>
            <a:br>
              <a:rPr lang="en-US" altLang="en-GB" sz="2000">
                <a:latin typeface="STSong" panose="02010600040101010101" charset="-122"/>
                <a:ea typeface="STSong" panose="02010600040101010101" charset="-122"/>
                <a:cs typeface="Candara" panose="020E0502030303020204" charset="0"/>
              </a:rPr>
            </a:br>
            <a:br>
              <a:rPr lang="en-US" altLang="en-GB" sz="2000">
                <a:latin typeface="STSong" panose="02010600040101010101" charset="-122"/>
                <a:ea typeface="STSong" panose="02010600040101010101" charset="-122"/>
                <a:cs typeface="Candara" panose="020E0502030303020204" charset="0"/>
              </a:rPr>
            </a:br>
            <a:r>
              <a:rPr lang="en-US" altLang="en-GB" sz="2000">
                <a:latin typeface="STSong" panose="02010600040101010101" charset="-122"/>
                <a:ea typeface="STSong" panose="02010600040101010101" charset="-122"/>
                <a:cs typeface="Candara" panose="020E0502030303020204" charset="0"/>
              </a:rPr>
              <a:t>Bidang layanan bimbingan yang dilaksanakan sudah seharusnya meliputi  aspek-aspek tersebut di atas.</a:t>
            </a:r>
            <a:endParaRPr lang="en-US" altLang="en-GB" sz="2000">
              <a:latin typeface="STSong" panose="02010600040101010101" charset="-122"/>
              <a:ea typeface="STSong" panose="02010600040101010101" charset="-122"/>
              <a:cs typeface="Candara" panose="020E0502030303020204" charset="0"/>
            </a:endParaRPr>
          </a:p>
        </p:txBody>
      </p:sp>
      <p:sp>
        <p:nvSpPr>
          <p:cNvPr id="2" name="Text Box 1"/>
          <p:cNvSpPr txBox="1"/>
          <p:nvPr/>
        </p:nvSpPr>
        <p:spPr>
          <a:xfrm>
            <a:off x="7574915" y="4784090"/>
            <a:ext cx="3048000" cy="306705"/>
          </a:xfrm>
          <a:prstGeom prst="rect">
            <a:avLst/>
          </a:prstGeom>
          <a:noFill/>
        </p:spPr>
        <p:txBody>
          <a:bodyPr wrap="square" rtlCol="0">
            <a:spAutoFit/>
          </a:bodyPr>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691" name="Shape 2691"/>
        <p:cNvGrpSpPr/>
        <p:nvPr/>
      </p:nvGrpSpPr>
      <p:grpSpPr>
        <a:xfrm>
          <a:off x="0" y="0"/>
          <a:ext cx="0" cy="0"/>
          <a:chOff x="0" y="0"/>
          <a:chExt cx="0" cy="0"/>
        </a:xfrm>
      </p:grpSpPr>
      <p:sp>
        <p:nvSpPr>
          <p:cNvPr id="2692" name="Google Shape;2692;p61"/>
          <p:cNvSpPr/>
          <p:nvPr/>
        </p:nvSpPr>
        <p:spPr>
          <a:xfrm>
            <a:off x="3464300" y="1464575"/>
            <a:ext cx="2215500" cy="22155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61"/>
          <p:cNvSpPr txBox="1"/>
          <p:nvPr>
            <p:ph type="title"/>
          </p:nvPr>
        </p:nvSpPr>
        <p:spPr>
          <a:xfrm>
            <a:off x="3790315" y="1798320"/>
            <a:ext cx="1591945" cy="13525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400"/>
              <a:t>Bidang Layanan BK di SD</a:t>
            </a:r>
            <a:endParaRPr lang="en-US" altLang="en-GB" sz="1400"/>
          </a:p>
        </p:txBody>
      </p:sp>
      <p:pic>
        <p:nvPicPr>
          <p:cNvPr id="2694" name="Google Shape;2694;p61"/>
          <p:cNvPicPr preferRelativeResize="0"/>
          <p:nvPr/>
        </p:nvPicPr>
        <p:blipFill>
          <a:blip r:embed="rId1">
            <a:alphaModFix amt="52000"/>
          </a:blip>
          <a:stretch>
            <a:fillRect/>
          </a:stretch>
        </p:blipFill>
        <p:spPr>
          <a:xfrm rot="-531199" flipH="1">
            <a:off x="621266" y="460731"/>
            <a:ext cx="2169373" cy="590936"/>
          </a:xfrm>
          <a:prstGeom prst="rect">
            <a:avLst/>
          </a:prstGeom>
          <a:noFill/>
          <a:ln>
            <a:noFill/>
          </a:ln>
        </p:spPr>
      </p:pic>
      <p:pic>
        <p:nvPicPr>
          <p:cNvPr id="2695" name="Google Shape;2695;p61"/>
          <p:cNvPicPr preferRelativeResize="0"/>
          <p:nvPr/>
        </p:nvPicPr>
        <p:blipFill>
          <a:blip r:embed="rId2">
            <a:alphaModFix amt="52000"/>
          </a:blip>
          <a:stretch>
            <a:fillRect/>
          </a:stretch>
        </p:blipFill>
        <p:spPr>
          <a:xfrm rot="-317847" flipH="1">
            <a:off x="548459" y="3114738"/>
            <a:ext cx="2314987" cy="630599"/>
          </a:xfrm>
          <a:prstGeom prst="rect">
            <a:avLst/>
          </a:prstGeom>
          <a:noFill/>
          <a:ln>
            <a:noFill/>
          </a:ln>
        </p:spPr>
      </p:pic>
      <p:pic>
        <p:nvPicPr>
          <p:cNvPr id="2696" name="Google Shape;2696;p61"/>
          <p:cNvPicPr preferRelativeResize="0"/>
          <p:nvPr/>
        </p:nvPicPr>
        <p:blipFill>
          <a:blip r:embed="rId3">
            <a:alphaModFix amt="52000"/>
          </a:blip>
          <a:stretch>
            <a:fillRect/>
          </a:stretch>
        </p:blipFill>
        <p:spPr>
          <a:xfrm rot="-567114" flipH="1">
            <a:off x="6250946" y="3137988"/>
            <a:ext cx="2404594" cy="655018"/>
          </a:xfrm>
          <a:prstGeom prst="rect">
            <a:avLst/>
          </a:prstGeom>
          <a:noFill/>
          <a:ln>
            <a:noFill/>
          </a:ln>
        </p:spPr>
      </p:pic>
      <p:pic>
        <p:nvPicPr>
          <p:cNvPr id="2697" name="Google Shape;2697;p61"/>
          <p:cNvPicPr preferRelativeResize="0"/>
          <p:nvPr/>
        </p:nvPicPr>
        <p:blipFill>
          <a:blip r:embed="rId2">
            <a:alphaModFix amt="52000"/>
          </a:blip>
          <a:stretch>
            <a:fillRect/>
          </a:stretch>
        </p:blipFill>
        <p:spPr>
          <a:xfrm rot="-317847" flipH="1">
            <a:off x="6295750" y="445224"/>
            <a:ext cx="2314987" cy="630599"/>
          </a:xfrm>
          <a:prstGeom prst="rect">
            <a:avLst/>
          </a:prstGeom>
          <a:noFill/>
          <a:ln>
            <a:noFill/>
          </a:ln>
        </p:spPr>
      </p:pic>
      <p:sp>
        <p:nvSpPr>
          <p:cNvPr id="2698" name="Google Shape;2698;p61"/>
          <p:cNvSpPr txBox="1"/>
          <p:nvPr>
            <p:ph type="title" idx="4294967295"/>
          </p:nvPr>
        </p:nvSpPr>
        <p:spPr>
          <a:xfrm>
            <a:off x="722679" y="447327"/>
            <a:ext cx="2642100" cy="62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600"/>
              <a:t>Bimbingan Pribadi Sosial</a:t>
            </a:r>
            <a:endParaRPr lang="en-US" altLang="en-GB" sz="1600"/>
          </a:p>
        </p:txBody>
      </p:sp>
      <p:sp>
        <p:nvSpPr>
          <p:cNvPr id="2699" name="Google Shape;2699;p61"/>
          <p:cNvSpPr txBox="1"/>
          <p:nvPr>
            <p:ph type="subTitle" idx="4294967295"/>
          </p:nvPr>
        </p:nvSpPr>
        <p:spPr>
          <a:xfrm>
            <a:off x="722630" y="1385570"/>
            <a:ext cx="2336165" cy="7537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200">
                <a:latin typeface="Calisto MT" panose="02040603050505030304" charset="0"/>
                <a:cs typeface="Calisto MT" panose="02040603050505030304" charset="0"/>
              </a:rPr>
              <a:t>Terkait pemahaman diri, mengembangkan sikap positif, mengembangkan rasa tanggung jawab, menghargai orang lain, keterampilan hubungan interpersonal, keterampilan menyelesaikan masalah, membuat keputusan secara baik</a:t>
            </a:r>
            <a:endParaRPr lang="en-US" altLang="en-GB" sz="1200">
              <a:latin typeface="Calisto MT" panose="02040603050505030304" charset="0"/>
              <a:cs typeface="Calisto MT" panose="02040603050505030304" charset="0"/>
            </a:endParaRPr>
          </a:p>
        </p:txBody>
      </p:sp>
      <p:sp>
        <p:nvSpPr>
          <p:cNvPr id="2700" name="Google Shape;2700;p61"/>
          <p:cNvSpPr txBox="1"/>
          <p:nvPr>
            <p:ph type="title" idx="4294967295"/>
          </p:nvPr>
        </p:nvSpPr>
        <p:spPr>
          <a:xfrm>
            <a:off x="5783762" y="443004"/>
            <a:ext cx="2642100" cy="62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en-GB" sz="1600"/>
              <a:t>Bimbingan Akademik/Belajar</a:t>
            </a:r>
            <a:endParaRPr lang="en-US" altLang="en-GB" sz="1600"/>
          </a:p>
        </p:txBody>
      </p:sp>
      <p:sp>
        <p:nvSpPr>
          <p:cNvPr id="2701" name="Google Shape;2701;p61"/>
          <p:cNvSpPr txBox="1"/>
          <p:nvPr>
            <p:ph type="subTitle" idx="4294967295"/>
          </p:nvPr>
        </p:nvSpPr>
        <p:spPr>
          <a:xfrm>
            <a:off x="6089650" y="1069340"/>
            <a:ext cx="2721610" cy="85344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en-GB" sz="1200"/>
              <a:t>Bimbingan cara belajar yg benar, menetapkan tujuan &amp; rencana pembelajaran, mencapai prestasi belajar optimal sesuai bakat dan minat </a:t>
            </a:r>
            <a:endParaRPr lang="en-US" altLang="en-GB" sz="1200"/>
          </a:p>
        </p:txBody>
      </p:sp>
      <p:sp>
        <p:nvSpPr>
          <p:cNvPr id="2702" name="Google Shape;2702;p61"/>
          <p:cNvSpPr txBox="1"/>
          <p:nvPr>
            <p:ph type="title" idx="4294967295"/>
          </p:nvPr>
        </p:nvSpPr>
        <p:spPr>
          <a:xfrm>
            <a:off x="5783762" y="3150211"/>
            <a:ext cx="2642100" cy="630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en-GB" sz="1600"/>
              <a:t>Bimbingan Perkembangan Komprehensif</a:t>
            </a:r>
            <a:endParaRPr lang="en-US" altLang="en-GB" sz="1600"/>
          </a:p>
        </p:txBody>
      </p:sp>
      <p:sp>
        <p:nvSpPr>
          <p:cNvPr id="2703" name="Google Shape;2703;p61"/>
          <p:cNvSpPr txBox="1"/>
          <p:nvPr>
            <p:ph type="subTitle" idx="4294967295"/>
          </p:nvPr>
        </p:nvSpPr>
        <p:spPr>
          <a:xfrm>
            <a:off x="6089463" y="3592414"/>
            <a:ext cx="2336400" cy="1045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en-GB" sz="1000"/>
              <a:t>1. Layanan Dasar</a:t>
            </a:r>
            <a:endParaRPr lang="en-US" altLang="en-GB" sz="1000"/>
          </a:p>
          <a:p>
            <a:pPr marL="0" lvl="0" indent="0" algn="r" rtl="0">
              <a:spcBef>
                <a:spcPts val="0"/>
              </a:spcBef>
              <a:spcAft>
                <a:spcPts val="0"/>
              </a:spcAft>
              <a:buNone/>
            </a:pPr>
            <a:r>
              <a:rPr lang="en-US" altLang="en-GB" sz="1000"/>
              <a:t>2. Layanan Responsif</a:t>
            </a:r>
            <a:endParaRPr lang="en-US" altLang="en-GB" sz="1000"/>
          </a:p>
          <a:p>
            <a:pPr marL="0" lvl="0" indent="0" algn="r" rtl="0">
              <a:spcBef>
                <a:spcPts val="0"/>
              </a:spcBef>
              <a:spcAft>
                <a:spcPts val="0"/>
              </a:spcAft>
              <a:buNone/>
            </a:pPr>
            <a:r>
              <a:rPr lang="en-US" altLang="en-GB" sz="1000"/>
              <a:t>3. Sintem perencanaan Individual</a:t>
            </a:r>
            <a:endParaRPr lang="en-US" altLang="en-GB" sz="1000"/>
          </a:p>
          <a:p>
            <a:pPr marL="0" lvl="0" indent="0" algn="r" rtl="0">
              <a:spcBef>
                <a:spcPts val="0"/>
              </a:spcBef>
              <a:spcAft>
                <a:spcPts val="0"/>
              </a:spcAft>
              <a:buNone/>
            </a:pPr>
            <a:r>
              <a:rPr lang="en-US" altLang="en-GB" sz="1000"/>
              <a:t>4. Sistem pendukung</a:t>
            </a:r>
            <a:endParaRPr lang="en-US" altLang="en-GB" sz="1000"/>
          </a:p>
        </p:txBody>
      </p:sp>
      <p:sp>
        <p:nvSpPr>
          <p:cNvPr id="2704" name="Google Shape;2704;p61"/>
          <p:cNvSpPr txBox="1"/>
          <p:nvPr>
            <p:ph type="title" idx="4294967295"/>
          </p:nvPr>
        </p:nvSpPr>
        <p:spPr>
          <a:xfrm>
            <a:off x="722679" y="3150202"/>
            <a:ext cx="2642100" cy="63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600"/>
              <a:t>Bimbingan Karir</a:t>
            </a:r>
            <a:endParaRPr lang="en-US" altLang="en-GB" sz="1600"/>
          </a:p>
        </p:txBody>
      </p:sp>
      <p:sp>
        <p:nvSpPr>
          <p:cNvPr id="2705" name="Google Shape;2705;p61"/>
          <p:cNvSpPr txBox="1"/>
          <p:nvPr>
            <p:ph type="subTitle" idx="4294967295"/>
          </p:nvPr>
        </p:nvSpPr>
        <p:spPr>
          <a:xfrm>
            <a:off x="722630" y="3592195"/>
            <a:ext cx="2336165" cy="12236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200"/>
              <a:t>Mengenali jenis-jenis pekerjaan, menemukan cita-cita &amp; merencanakan masa depan, menyesuaikan keterampilan, kemampuan &amp; minat dg jenis pekerjaan</a:t>
            </a:r>
            <a:endParaRPr lang="en-US" altLang="en-GB" sz="1200"/>
          </a:p>
        </p:txBody>
      </p:sp>
      <p:sp>
        <p:nvSpPr>
          <p:cNvPr id="2706" name="Google Shape;2706;p61"/>
          <p:cNvSpPr/>
          <p:nvPr/>
        </p:nvSpPr>
        <p:spPr>
          <a:xfrm>
            <a:off x="3070119" y="1347925"/>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07" name="Google Shape;2707;p61"/>
          <p:cNvSpPr/>
          <p:nvPr/>
        </p:nvSpPr>
        <p:spPr>
          <a:xfrm flipH="1">
            <a:off x="5382844" y="1347913"/>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08" name="Google Shape;2708;p61"/>
          <p:cNvSpPr/>
          <p:nvPr/>
        </p:nvSpPr>
        <p:spPr>
          <a:xfrm rot="10800000">
            <a:off x="5382844" y="3338638"/>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09" name="Google Shape;2709;p61"/>
          <p:cNvSpPr/>
          <p:nvPr/>
        </p:nvSpPr>
        <p:spPr>
          <a:xfrm rot="10800000" flipH="1">
            <a:off x="3070119" y="3338650"/>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1365250" y="1667510"/>
            <a:ext cx="6678295" cy="2308860"/>
          </a:xfrm>
        </p:spPr>
        <p:txBody>
          <a:bodyPr/>
          <a:p>
            <a:pPr algn="l"/>
            <a:r>
              <a:rPr lang="en-US"/>
              <a:t>1. Mahasiswa memahami karakteristik siswa di SD</a:t>
            </a:r>
            <a:endParaRPr lang="en-US"/>
          </a:p>
          <a:p>
            <a:pPr algn="l"/>
            <a:r>
              <a:rPr lang="en-US"/>
              <a:t>2. Mahasiswa memahami bimbingan di SD</a:t>
            </a:r>
            <a:endParaRPr lang="en-US"/>
          </a:p>
          <a:p>
            <a:pPr algn="l"/>
            <a:endParaRPr lang="en-US"/>
          </a:p>
        </p:txBody>
      </p:sp>
      <p:sp>
        <p:nvSpPr>
          <p:cNvPr id="3" name="Title 2"/>
          <p:cNvSpPr/>
          <p:nvPr>
            <p:ph type="ctrTitle"/>
          </p:nvPr>
        </p:nvSpPr>
        <p:spPr>
          <a:xfrm>
            <a:off x="896620" y="191770"/>
            <a:ext cx="7245985" cy="4207510"/>
          </a:xfrm>
        </p:spPr>
        <p:txBody>
          <a:bodyPr/>
          <a:p>
            <a:r>
              <a:rPr lang="en-US">
                <a:latin typeface="STSong" panose="02010600040101010101" charset="-122"/>
                <a:ea typeface="STSong" panose="02010600040101010101" charset="-122"/>
              </a:rPr>
              <a:t>Tujuan bab ini adalah :</a:t>
            </a:r>
            <a:br>
              <a:rPr lang="en-US">
                <a:latin typeface="STSong" panose="02010600040101010101" charset="-122"/>
                <a:ea typeface="STSong" panose="02010600040101010101" charset="-122"/>
              </a:rPr>
            </a:br>
            <a:endParaRPr lang="en-US">
              <a:latin typeface="STSong" panose="02010600040101010101" charset="-122"/>
              <a:ea typeface="STSong" panose="0201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p:nvPr>
            <p:ph type="ctrTitle"/>
          </p:nvPr>
        </p:nvSpPr>
        <p:spPr>
          <a:xfrm>
            <a:off x="736600" y="372745"/>
            <a:ext cx="7672705" cy="3343910"/>
          </a:xfrm>
        </p:spPr>
        <p:txBody>
          <a:bodyPr/>
          <a:p>
            <a:r>
              <a:rPr lang="en-US" b="1">
                <a:latin typeface="Ink Free" panose="03080402000500000000" charset="0"/>
                <a:cs typeface="Ink Free" panose="03080402000500000000" charset="0"/>
              </a:rPr>
              <a:t>BIMBINGAN PERKEMBANGAN KOMPREHENSIF</a:t>
            </a:r>
            <a:endParaRPr lang="en-US" b="1">
              <a:latin typeface="Ink Free" panose="03080402000500000000" charset="0"/>
              <a:cs typeface="Ink Free" panose="03080402000500000000"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713" name="Shape 2713"/>
        <p:cNvGrpSpPr/>
        <p:nvPr/>
      </p:nvGrpSpPr>
      <p:grpSpPr>
        <a:xfrm>
          <a:off x="0" y="0"/>
          <a:ext cx="0" cy="0"/>
          <a:chOff x="0" y="0"/>
          <a:chExt cx="0" cy="0"/>
        </a:xfrm>
      </p:grpSpPr>
      <p:sp>
        <p:nvSpPr>
          <p:cNvPr id="2714" name="Google Shape;2714;p62"/>
          <p:cNvSpPr txBox="1"/>
          <p:nvPr>
            <p:ph type="title"/>
          </p:nvPr>
        </p:nvSpPr>
        <p:spPr>
          <a:xfrm>
            <a:off x="1388100" y="1307100"/>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800" b="1">
                <a:solidFill>
                  <a:schemeClr val="tx1"/>
                </a:solidFill>
                <a:effectLst>
                  <a:outerShdw blurRad="38100" dist="19050" dir="2700000" algn="tl" rotWithShape="0">
                    <a:schemeClr val="dk1">
                      <a:alpha val="40000"/>
                    </a:schemeClr>
                  </a:outerShdw>
                </a:effectLst>
                <a:latin typeface="Ink Free" panose="03080402000500000000" charset="0"/>
                <a:ea typeface="STSong" panose="02010600040101010101" charset="-122"/>
                <a:cs typeface="Ink Free" panose="03080402000500000000" charset="0"/>
              </a:rPr>
              <a:t>Layanan Dasar </a:t>
            </a:r>
            <a:br>
              <a:rPr lang="en-US" altLang="en-GB" sz="2000">
                <a:solidFill>
                  <a:schemeClr val="tx1"/>
                </a:solidFill>
                <a:effectLst>
                  <a:outerShdw blurRad="38100" dist="19050" dir="2700000" algn="tl" rotWithShape="0">
                    <a:schemeClr val="dk1">
                      <a:alpha val="40000"/>
                    </a:schemeClr>
                  </a:outerShdw>
                </a:effectLst>
                <a:latin typeface="STSong" panose="02010600040101010101" charset="-122"/>
                <a:ea typeface="STSong" panose="02010600040101010101" charset="-122"/>
              </a:rPr>
            </a:br>
            <a:r>
              <a:rPr lang="en-US" altLang="en-GB" sz="2000">
                <a:solidFill>
                  <a:schemeClr val="tx1"/>
                </a:solidFill>
                <a:effectLst>
                  <a:outerShdw blurRad="38100" dist="19050" dir="2700000" algn="tl" rotWithShape="0">
                    <a:schemeClr val="dk1">
                      <a:alpha val="40000"/>
                    </a:schemeClr>
                  </a:outerShdw>
                </a:effectLst>
                <a:latin typeface="Ink Free" panose="03080402000500000000" charset="0"/>
                <a:ea typeface="STSong" panose="02010600040101010101" charset="-122"/>
                <a:cs typeface="Ink Free" panose="03080402000500000000" charset="0"/>
              </a:rPr>
              <a:t>Membantu mengembangkan keterampilan dasar untuk kehidupan dg muatan materi; </a:t>
            </a:r>
            <a:r>
              <a:rPr lang="en-US" altLang="en-GB" sz="2000" i="1">
                <a:solidFill>
                  <a:schemeClr val="tx1"/>
                </a:solidFill>
                <a:effectLst>
                  <a:outerShdw blurRad="38100" dist="19050" dir="2700000" algn="tl" rotWithShape="0">
                    <a:schemeClr val="dk1">
                      <a:alpha val="40000"/>
                    </a:schemeClr>
                  </a:outerShdw>
                </a:effectLst>
                <a:latin typeface="Ink Free" panose="03080402000500000000" charset="0"/>
                <a:ea typeface="STSong" panose="02010600040101010101" charset="-122"/>
                <a:cs typeface="Ink Free" panose="03080402000500000000" charset="0"/>
              </a:rPr>
              <a:t>self-esteem</a:t>
            </a:r>
            <a:r>
              <a:rPr lang="en-US" altLang="en-GB" sz="2000">
                <a:solidFill>
                  <a:schemeClr val="tx1"/>
                </a:solidFill>
                <a:effectLst>
                  <a:outerShdw blurRad="38100" dist="19050" dir="2700000" algn="tl" rotWithShape="0">
                    <a:schemeClr val="dk1">
                      <a:alpha val="40000"/>
                    </a:schemeClr>
                  </a:outerShdw>
                </a:effectLst>
                <a:latin typeface="Ink Free" panose="03080402000500000000" charset="0"/>
                <a:ea typeface="STSong" panose="02010600040101010101" charset="-122"/>
                <a:cs typeface="Ink Free" panose="03080402000500000000" charset="0"/>
              </a:rPr>
              <a:t>, motivasi berprestasi, keterampilan pengambilan keputusan, merumuskan tujuan dan membuat perencanaan keterampilan pemecahan masalah, hubungan interpersonal, keterampilan berkomunikasi, peka terhadap lintas budaya, perilaku bertanggung jawab</a:t>
            </a:r>
            <a:endParaRPr lang="en-US" altLang="en-GB" sz="2000">
              <a:solidFill>
                <a:schemeClr val="tx1"/>
              </a:solidFill>
              <a:effectLst>
                <a:outerShdw blurRad="38100" dist="19050" dir="2700000" algn="tl" rotWithShape="0">
                  <a:schemeClr val="dk1">
                    <a:alpha val="40000"/>
                  </a:schemeClr>
                </a:outerShdw>
              </a:effectLst>
              <a:latin typeface="Ink Free" panose="03080402000500000000" charset="0"/>
              <a:ea typeface="STSong" panose="02010600040101010101" charset="-122"/>
              <a:cs typeface="Ink Free" panose="03080402000500000000"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184" name="Shape 2184"/>
        <p:cNvGrpSpPr/>
        <p:nvPr/>
      </p:nvGrpSpPr>
      <p:grpSpPr>
        <a:xfrm>
          <a:off x="0" y="0"/>
          <a:ext cx="0" cy="0"/>
          <a:chOff x="0" y="0"/>
          <a:chExt cx="0" cy="0"/>
        </a:xfrm>
      </p:grpSpPr>
      <p:sp>
        <p:nvSpPr>
          <p:cNvPr id="2185" name="Google Shape;2185;p43"/>
          <p:cNvSpPr txBox="1"/>
          <p:nvPr>
            <p:ph type="subTitle" idx="1"/>
          </p:nvPr>
        </p:nvSpPr>
        <p:spPr>
          <a:xfrm>
            <a:off x="1064260" y="1139190"/>
            <a:ext cx="6999605" cy="28371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latin typeface="Ink Free" panose="03080402000500000000" charset="0"/>
                <a:ea typeface="STSong" panose="02010600040101010101" charset="-122"/>
                <a:cs typeface="Ink Free" panose="03080402000500000000" charset="0"/>
              </a:rPr>
              <a:t>Mengintervensi masalah atau kepedulian siswa yang muncul segera dan dirasakan saat itu terkait masalah pribadi sosial, karir atau masalah belajar. Muatan materi mencakup : kesuksesan akademik, kenakalan anak, putus sekolah, kehadiran, hubungan dg teman sebaya, penyesuaian diri di sekolah</a:t>
            </a:r>
            <a:endParaRPr lang="en-US" altLang="en-GB" sz="2000" b="1">
              <a:latin typeface="Ink Free" panose="03080402000500000000" charset="0"/>
              <a:ea typeface="STSong" panose="02010600040101010101" charset="-122"/>
              <a:cs typeface="Ink Free" panose="03080402000500000000" charset="0"/>
            </a:endParaRPr>
          </a:p>
        </p:txBody>
      </p:sp>
      <p:sp>
        <p:nvSpPr>
          <p:cNvPr id="2187" name="Google Shape;2187;p43"/>
          <p:cNvSpPr txBox="1"/>
          <p:nvPr>
            <p:ph type="ctrTitle"/>
          </p:nvPr>
        </p:nvSpPr>
        <p:spPr>
          <a:xfrm>
            <a:off x="1719580" y="879475"/>
            <a:ext cx="5377180" cy="708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b="1">
                <a:latin typeface="Ink Free" panose="03080402000500000000" charset="0"/>
                <a:cs typeface="Ink Free" panose="03080402000500000000" charset="0"/>
              </a:rPr>
              <a:t>Layanan Responsif</a:t>
            </a:r>
            <a:r>
              <a:rPr lang="en-US" altLang="en-GB" b="1"/>
              <a:t> </a:t>
            </a:r>
            <a:endParaRPr lang="en-US" altLang="en-GB"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808" name="Shape 2808"/>
        <p:cNvGrpSpPr/>
        <p:nvPr/>
      </p:nvGrpSpPr>
      <p:grpSpPr>
        <a:xfrm>
          <a:off x="0" y="0"/>
          <a:ext cx="0" cy="0"/>
          <a:chOff x="0" y="0"/>
          <a:chExt cx="0" cy="0"/>
        </a:xfrm>
      </p:grpSpPr>
      <p:sp>
        <p:nvSpPr>
          <p:cNvPr id="2809" name="Google Shape;2809;p65"/>
          <p:cNvSpPr txBox="1"/>
          <p:nvPr>
            <p:ph type="subTitle" idx="1"/>
          </p:nvPr>
        </p:nvSpPr>
        <p:spPr>
          <a:xfrm>
            <a:off x="720090" y="1475740"/>
            <a:ext cx="7941945" cy="3026410"/>
          </a:xfrm>
          <a:prstGeom prst="rect">
            <a:avLst/>
          </a:prstGeom>
        </p:spPr>
        <p:txBody>
          <a:bodyPr spcFirstLastPara="1" wrap="square" lIns="91425" tIns="91425" rIns="91425" bIns="91425" anchor="ctr" anchorCtr="0">
            <a:noAutofit/>
          </a:bodyPr>
          <a:lstStyle/>
          <a:p>
            <a:pPr marL="457200" lvl="0" indent="-317500" algn="l" rtl="0">
              <a:spcBef>
                <a:spcPts val="1000"/>
              </a:spcBef>
              <a:spcAft>
                <a:spcPts val="0"/>
              </a:spcAft>
              <a:buSzPts val="1400"/>
              <a:buChar char="●"/>
            </a:pPr>
            <a:r>
              <a:rPr lang="en-US" sz="1800">
                <a:latin typeface="STSong" panose="02010600040101010101" charset="-122"/>
                <a:ea typeface="STSong" panose="02010600040101010101" charset="-122"/>
              </a:rPr>
              <a:t>Membantu siswa untuk merencanakan , memonitor dan mengelola rencana pendidikan, karir, dan pengembangan pribadi sosial oleh dirinya sendiri.</a:t>
            </a:r>
            <a:endParaRPr lang="en-US" sz="1800">
              <a:latin typeface="STSong" panose="02010600040101010101" charset="-122"/>
              <a:ea typeface="STSong" panose="02010600040101010101" charset="-122"/>
            </a:endParaRPr>
          </a:p>
          <a:p>
            <a:pPr marL="457200" lvl="0" indent="-317500" algn="l" rtl="0">
              <a:spcBef>
                <a:spcPts val="1000"/>
              </a:spcBef>
              <a:spcAft>
                <a:spcPts val="0"/>
              </a:spcAft>
              <a:buSzPts val="1400"/>
              <a:buChar char="●"/>
            </a:pPr>
            <a:r>
              <a:rPr lang="en-US" altLang="en-GB" sz="1800">
                <a:latin typeface="STSong" panose="02010600040101010101" charset="-122"/>
                <a:ea typeface="STSong" panose="02010600040101010101" charset="-122"/>
              </a:rPr>
              <a:t>Dengan demikian siswa diharapkan dapat ; </a:t>
            </a:r>
            <a:endParaRPr lang="en-US" altLang="en-GB" sz="1800">
              <a:latin typeface="STSong" panose="02010600040101010101" charset="-122"/>
              <a:ea typeface="STSong" panose="02010600040101010101" charset="-122"/>
            </a:endParaRPr>
          </a:p>
          <a:p>
            <a:pPr marL="139700" lvl="0" indent="0" algn="l" rtl="0">
              <a:spcBef>
                <a:spcPts val="1000"/>
              </a:spcBef>
              <a:spcAft>
                <a:spcPts val="0"/>
              </a:spcAft>
              <a:buSzPts val="1400"/>
              <a:buNone/>
            </a:pPr>
            <a:r>
              <a:rPr lang="en-US" altLang="en-GB" sz="1800">
                <a:latin typeface="STSong" panose="02010600040101010101" charset="-122"/>
                <a:ea typeface="STSong" panose="02010600040101010101" charset="-122"/>
              </a:rPr>
              <a:t>(a) mempersiapkan pendidikan, karir, tujuan pribadi sosial, yang didasarkan akan pengetahuan tentang dirinya, informasi tentang sekolah, dunia kerja dan masyarakat. (b) merumuskan rencana untuk mencapai tujuan jk pendek, menengah dan panjang.                 (c) menganalisis kekuatan &amp; kelemahan dirinya untuk mencapai tujuan.</a:t>
            </a:r>
            <a:endParaRPr lang="en-US" altLang="en-GB" sz="1800">
              <a:latin typeface="STSong" panose="02010600040101010101" charset="-122"/>
              <a:ea typeface="STSong" panose="02010600040101010101" charset="-122"/>
            </a:endParaRPr>
          </a:p>
          <a:p>
            <a:pPr marL="139700" lvl="0" indent="0" algn="l" rtl="0">
              <a:spcBef>
                <a:spcPts val="1000"/>
              </a:spcBef>
              <a:spcAft>
                <a:spcPts val="0"/>
              </a:spcAft>
              <a:buSzPts val="1400"/>
              <a:buNone/>
            </a:pPr>
            <a:r>
              <a:rPr lang="en-US" altLang="en-GB" sz="1800">
                <a:latin typeface="STSong" panose="02010600040101010101" charset="-122"/>
                <a:ea typeface="STSong" panose="02010600040101010101" charset="-122"/>
              </a:rPr>
              <a:t>(d) mengambil keputusan yang merefleksikan perencanaan dirinya</a:t>
            </a:r>
            <a:endParaRPr lang="en-US" altLang="en-GB" sz="1800">
              <a:latin typeface="STSong" panose="02010600040101010101" charset="-122"/>
              <a:ea typeface="STSong" panose="02010600040101010101" charset="-122"/>
            </a:endParaRPr>
          </a:p>
        </p:txBody>
      </p:sp>
      <p:sp>
        <p:nvSpPr>
          <p:cNvPr id="2810" name="Google Shape;2810;p65"/>
          <p:cNvSpPr txBox="1"/>
          <p:nvPr>
            <p:ph type="ctrTitle"/>
          </p:nvPr>
        </p:nvSpPr>
        <p:spPr>
          <a:xfrm>
            <a:off x="736600" y="4445"/>
            <a:ext cx="7672705" cy="13423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800" b="1">
                <a:latin typeface="Ink Free" panose="03080402000500000000" charset="0"/>
                <a:cs typeface="Ink Free" panose="03080402000500000000" charset="0"/>
              </a:rPr>
              <a:t>Layanan Sistem Perencanaan Individual</a:t>
            </a:r>
            <a:endParaRPr lang="en-US" altLang="en-GB" sz="2800" b="1">
              <a:latin typeface="Ink Free" panose="03080402000500000000" charset="0"/>
              <a:cs typeface="Ink Free" panose="03080402000500000000"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184" name="Shape 2184"/>
        <p:cNvGrpSpPr/>
        <p:nvPr/>
      </p:nvGrpSpPr>
      <p:grpSpPr>
        <a:xfrm>
          <a:off x="0" y="0"/>
          <a:ext cx="0" cy="0"/>
          <a:chOff x="0" y="0"/>
          <a:chExt cx="0" cy="0"/>
        </a:xfrm>
      </p:grpSpPr>
      <p:sp>
        <p:nvSpPr>
          <p:cNvPr id="2185" name="Google Shape;2185;p43"/>
          <p:cNvSpPr txBox="1"/>
          <p:nvPr>
            <p:ph type="subTitle" idx="1"/>
          </p:nvPr>
        </p:nvSpPr>
        <p:spPr>
          <a:xfrm>
            <a:off x="916305" y="1139190"/>
            <a:ext cx="7058660" cy="28371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latin typeface="STSong" panose="02010600040101010101" charset="-122"/>
                <a:ea typeface="STSong" panose="02010600040101010101" charset="-122"/>
              </a:rPr>
              <a:t>Lebih kepada dukungan layanan manajemen antara lain, konsultasi dengan guru, dukungan bagi program pendidikan orang tua dan upaya2 masyarakat, partisipasi dalam kegiatan sekolah bagi peningkatan perencanaan &amp; tujuan, implementasi dan program standarisasi instrumen tes, memberikan masukan pada pembuatan keputusan dalam kurikulum pengajaran, berdasarkan perspektif siswa.</a:t>
            </a:r>
            <a:endParaRPr lang="en-US" altLang="en-GB" sz="2000" b="1">
              <a:latin typeface="STSong" panose="02010600040101010101" charset="-122"/>
              <a:ea typeface="STSong" panose="02010600040101010101" charset="-122"/>
            </a:endParaRPr>
          </a:p>
        </p:txBody>
      </p:sp>
      <p:sp>
        <p:nvSpPr>
          <p:cNvPr id="2187" name="Google Shape;2187;p43"/>
          <p:cNvSpPr txBox="1"/>
          <p:nvPr>
            <p:ph type="ctrTitle"/>
          </p:nvPr>
        </p:nvSpPr>
        <p:spPr>
          <a:xfrm>
            <a:off x="1719580" y="328930"/>
            <a:ext cx="5377180" cy="810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b="1">
                <a:latin typeface="Ink Free" panose="03080402000500000000" charset="0"/>
                <a:cs typeface="Ink Free" panose="03080402000500000000" charset="0"/>
              </a:rPr>
              <a:t>Layanan Sistem Pendukung</a:t>
            </a:r>
            <a:endParaRPr lang="en-US" altLang="en-GB" b="1">
              <a:latin typeface="Ink Free" panose="03080402000500000000" charset="0"/>
              <a:cs typeface="Ink Free" panose="03080402000500000000"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137" name="Shape 3137"/>
        <p:cNvGrpSpPr/>
        <p:nvPr/>
      </p:nvGrpSpPr>
      <p:grpSpPr>
        <a:xfrm>
          <a:off x="0" y="0"/>
          <a:ext cx="0" cy="0"/>
          <a:chOff x="0" y="0"/>
          <a:chExt cx="0" cy="0"/>
        </a:xfrm>
      </p:grpSpPr>
      <p:sp>
        <p:nvSpPr>
          <p:cNvPr id="3138" name="Google Shape;3138;p69"/>
          <p:cNvSpPr txBox="1"/>
          <p:nvPr>
            <p:ph type="ctrTitle"/>
          </p:nvPr>
        </p:nvSpPr>
        <p:spPr>
          <a:xfrm>
            <a:off x="720000" y="540000"/>
            <a:ext cx="7704000" cy="13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THANKS</a:t>
            </a:r>
            <a:endParaRPr lang="en-GB"/>
          </a:p>
        </p:txBody>
      </p:sp>
      <p:sp>
        <p:nvSpPr>
          <p:cNvPr id="3149" name="Google Shape;3149;p69"/>
          <p:cNvSpPr txBox="1"/>
          <p:nvPr/>
        </p:nvSpPr>
        <p:spPr>
          <a:xfrm>
            <a:off x="2646000" y="4360909"/>
            <a:ext cx="3852000" cy="27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panose="020B0604020202020204"/>
              <a:buNone/>
            </a:pPr>
            <a:r>
              <a:rPr lang="en-GB" sz="1200">
                <a:solidFill>
                  <a:schemeClr val="dk2"/>
                </a:solidFill>
                <a:latin typeface="Open Sans"/>
                <a:ea typeface="Open Sans"/>
                <a:cs typeface="Open Sans"/>
                <a:sym typeface="Open Sans"/>
              </a:rPr>
              <a:t>Please keep this slide for attribution</a:t>
            </a:r>
            <a:endParaRPr sz="1200">
              <a:solidFill>
                <a:schemeClr val="dk2"/>
              </a:solidFill>
              <a:latin typeface="Open Sans"/>
              <a:ea typeface="Open Sans"/>
              <a:cs typeface="Open Sans"/>
              <a:sym typeface="Open Sans"/>
            </a:endParaRPr>
          </a:p>
        </p:txBody>
      </p:sp>
      <p:sp>
        <p:nvSpPr>
          <p:cNvPr id="6" name="Text Box 5"/>
          <p:cNvSpPr txBox="1"/>
          <p:nvPr/>
        </p:nvSpPr>
        <p:spPr>
          <a:xfrm>
            <a:off x="4006215" y="4060190"/>
            <a:ext cx="3048000" cy="306705"/>
          </a:xfrm>
          <a:prstGeom prst="rect">
            <a:avLst/>
          </a:prstGeom>
          <a:noFill/>
        </p:spPr>
        <p:txBody>
          <a:bodyPr wrap="square" rtlCol="0">
            <a:spAutoFit/>
          </a:bodyPr>
          <a:p>
            <a:endParaRPr lang="en-US"/>
          </a:p>
        </p:txBody>
      </p:sp>
      <p:pic>
        <p:nvPicPr>
          <p:cNvPr id="3477" name="Google Shape;3477;p71"/>
          <p:cNvPicPr preferRelativeResize="0"/>
          <p:nvPr/>
        </p:nvPicPr>
        <p:blipFill>
          <a:blip r:embed="rId1"/>
          <a:stretch>
            <a:fillRect/>
          </a:stretch>
        </p:blipFill>
        <p:spPr>
          <a:xfrm rot="1156742">
            <a:off x="121285" y="33655"/>
            <a:ext cx="6504305" cy="55505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215" name="Shape 2215"/>
        <p:cNvGrpSpPr/>
        <p:nvPr/>
      </p:nvGrpSpPr>
      <p:grpSpPr>
        <a:xfrm>
          <a:off x="0" y="0"/>
          <a:ext cx="0" cy="0"/>
          <a:chOff x="0" y="0"/>
          <a:chExt cx="0" cy="0"/>
        </a:xfrm>
      </p:grpSpPr>
      <p:pic>
        <p:nvPicPr>
          <p:cNvPr id="2224" name="Google Shape;2224;p45"/>
          <p:cNvPicPr preferRelativeResize="0"/>
          <p:nvPr/>
        </p:nvPicPr>
        <p:blipFill>
          <a:blip r:embed="rId1">
            <a:alphaModFix amt="47000"/>
          </a:blip>
          <a:stretch>
            <a:fillRect/>
          </a:stretch>
        </p:blipFill>
        <p:spPr>
          <a:xfrm>
            <a:off x="3886900" y="1396572"/>
            <a:ext cx="1370198" cy="1131135"/>
          </a:xfrm>
          <a:prstGeom prst="rect">
            <a:avLst/>
          </a:prstGeom>
          <a:noFill/>
          <a:ln>
            <a:noFill/>
          </a:ln>
        </p:spPr>
      </p:pic>
      <p:pic>
        <p:nvPicPr>
          <p:cNvPr id="2225" name="Google Shape;2225;p45"/>
          <p:cNvPicPr preferRelativeResize="0"/>
          <p:nvPr/>
        </p:nvPicPr>
        <p:blipFill>
          <a:blip r:embed="rId1">
            <a:alphaModFix amt="47000"/>
          </a:blip>
          <a:stretch>
            <a:fillRect/>
          </a:stretch>
        </p:blipFill>
        <p:spPr>
          <a:xfrm>
            <a:off x="6732267" y="1396572"/>
            <a:ext cx="1370198" cy="1131135"/>
          </a:xfrm>
          <a:prstGeom prst="rect">
            <a:avLst/>
          </a:prstGeom>
          <a:noFill/>
          <a:ln>
            <a:noFill/>
          </a:ln>
        </p:spPr>
      </p:pic>
      <p:sp>
        <p:nvSpPr>
          <p:cNvPr id="4" name="Title 3"/>
          <p:cNvSpPr/>
          <p:nvPr>
            <p:ph type="title" idx="2"/>
          </p:nvPr>
        </p:nvSpPr>
        <p:spPr>
          <a:xfrm>
            <a:off x="720090" y="1230630"/>
            <a:ext cx="6908800" cy="2248535"/>
          </a:xfrm>
        </p:spPr>
        <p:txBody>
          <a:bodyPr/>
          <a:p>
            <a:r>
              <a:rPr lang="en-US" sz="3200"/>
              <a:t>A. Karakteristik Siswa SD</a:t>
            </a:r>
            <a:endParaRPr lang="en-US"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215" name="Shape 2215"/>
        <p:cNvGrpSpPr/>
        <p:nvPr/>
      </p:nvGrpSpPr>
      <p:grpSpPr>
        <a:xfrm>
          <a:off x="0" y="0"/>
          <a:ext cx="0" cy="0"/>
          <a:chOff x="0" y="0"/>
          <a:chExt cx="0" cy="0"/>
        </a:xfrm>
      </p:grpSpPr>
      <p:sp>
        <p:nvSpPr>
          <p:cNvPr id="2216" name="Google Shape;2216;p45"/>
          <p:cNvSpPr txBox="1"/>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t>Siswa pada usia SD (6-13 th) memiliki ciri utama yaitu, (Hurlock,1980):</a:t>
            </a:r>
            <a:endParaRPr lang="en-US" altLang="en-GB" sz="2000"/>
          </a:p>
        </p:txBody>
      </p:sp>
      <p:sp>
        <p:nvSpPr>
          <p:cNvPr id="2217" name="Google Shape;2217;p45"/>
          <p:cNvSpPr txBox="1"/>
          <p:nvPr>
            <p:ph type="title"/>
          </p:nvPr>
        </p:nvSpPr>
        <p:spPr>
          <a:xfrm>
            <a:off x="720000" y="2586216"/>
            <a:ext cx="2336400" cy="8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700"/>
              <a:t>1</a:t>
            </a:r>
            <a:endParaRPr lang="en-US" sz="1700"/>
          </a:p>
        </p:txBody>
      </p:sp>
      <p:sp>
        <p:nvSpPr>
          <p:cNvPr id="2218" name="Google Shape;2218;p45"/>
          <p:cNvSpPr txBox="1"/>
          <p:nvPr>
            <p:ph type="subTitle" idx="1"/>
          </p:nvPr>
        </p:nvSpPr>
        <p:spPr>
          <a:xfrm>
            <a:off x="720090" y="3545840"/>
            <a:ext cx="2336165" cy="6680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Dorongan anak untuk masuk ke dunia permainan yg membutuhkan keterampilan otot</a:t>
            </a:r>
            <a:endParaRPr lang="en-US" altLang="en-GB"/>
          </a:p>
        </p:txBody>
      </p:sp>
      <p:sp>
        <p:nvSpPr>
          <p:cNvPr id="2219" name="Google Shape;2219;p45"/>
          <p:cNvSpPr txBox="1"/>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2</a:t>
            </a:r>
            <a:endParaRPr lang="en-US" altLang="en-GB"/>
          </a:p>
        </p:txBody>
      </p:sp>
      <p:sp>
        <p:nvSpPr>
          <p:cNvPr id="2220" name="Google Shape;2220;p45"/>
          <p:cNvSpPr txBox="1"/>
          <p:nvPr>
            <p:ph type="subTitle" idx="3"/>
          </p:nvPr>
        </p:nvSpPr>
        <p:spPr>
          <a:xfrm>
            <a:off x="3403600" y="3442970"/>
            <a:ext cx="2336165" cy="7708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Dorongan anak untuk keluar dari lingkungan rumah dan masuk dalam kelompok sebaya</a:t>
            </a:r>
            <a:endParaRPr lang="en-US" altLang="en-GB"/>
          </a:p>
        </p:txBody>
      </p:sp>
      <p:sp>
        <p:nvSpPr>
          <p:cNvPr id="2221" name="Google Shape;2221;p45"/>
          <p:cNvSpPr txBox="1"/>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3</a:t>
            </a:r>
            <a:endParaRPr lang="en-US" altLang="en-GB"/>
          </a:p>
        </p:txBody>
      </p:sp>
      <p:sp>
        <p:nvSpPr>
          <p:cNvPr id="2222" name="Google Shape;2222;p45"/>
          <p:cNvSpPr txBox="1"/>
          <p:nvPr>
            <p:ph type="subTitle" idx="5"/>
          </p:nvPr>
        </p:nvSpPr>
        <p:spPr>
          <a:xfrm>
            <a:off x="6100445" y="3442970"/>
            <a:ext cx="2336165" cy="7708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Dorongan mental untuk mematuhi konsep-konsep logika, simbol dan komunikasi secara dewasa</a:t>
            </a:r>
            <a:endParaRPr lang="en-US" altLang="en-GB"/>
          </a:p>
        </p:txBody>
      </p:sp>
      <p:pic>
        <p:nvPicPr>
          <p:cNvPr id="2223" name="Google Shape;2223;p45"/>
          <p:cNvPicPr preferRelativeResize="0"/>
          <p:nvPr/>
        </p:nvPicPr>
        <p:blipFill>
          <a:blip r:embed="rId1">
            <a:alphaModFix amt="47000"/>
          </a:blip>
          <a:stretch>
            <a:fillRect/>
          </a:stretch>
        </p:blipFill>
        <p:spPr>
          <a:xfrm>
            <a:off x="1203100" y="1396572"/>
            <a:ext cx="1370198" cy="1131135"/>
          </a:xfrm>
          <a:prstGeom prst="rect">
            <a:avLst/>
          </a:prstGeom>
          <a:noFill/>
          <a:ln>
            <a:noFill/>
          </a:ln>
        </p:spPr>
      </p:pic>
      <p:pic>
        <p:nvPicPr>
          <p:cNvPr id="2224" name="Google Shape;2224;p45"/>
          <p:cNvPicPr preferRelativeResize="0"/>
          <p:nvPr/>
        </p:nvPicPr>
        <p:blipFill>
          <a:blip r:embed="rId1">
            <a:alphaModFix amt="47000"/>
          </a:blip>
          <a:stretch>
            <a:fillRect/>
          </a:stretch>
        </p:blipFill>
        <p:spPr>
          <a:xfrm>
            <a:off x="3886900" y="1396572"/>
            <a:ext cx="1370198" cy="1131135"/>
          </a:xfrm>
          <a:prstGeom prst="rect">
            <a:avLst/>
          </a:prstGeom>
          <a:noFill/>
          <a:ln>
            <a:noFill/>
          </a:ln>
        </p:spPr>
      </p:pic>
      <p:pic>
        <p:nvPicPr>
          <p:cNvPr id="2225" name="Google Shape;2225;p45"/>
          <p:cNvPicPr preferRelativeResize="0"/>
          <p:nvPr/>
        </p:nvPicPr>
        <p:blipFill>
          <a:blip r:embed="rId1">
            <a:alphaModFix amt="47000"/>
          </a:blip>
          <a:stretch>
            <a:fillRect/>
          </a:stretch>
        </p:blipFill>
        <p:spPr>
          <a:xfrm>
            <a:off x="6583677" y="1396572"/>
            <a:ext cx="1370198" cy="1131135"/>
          </a:xfrm>
          <a:prstGeom prst="rect">
            <a:avLst/>
          </a:prstGeom>
          <a:noFill/>
          <a:ln>
            <a:noFill/>
          </a:ln>
        </p:spPr>
      </p:pic>
      <p:grpSp>
        <p:nvGrpSpPr>
          <p:cNvPr id="2226" name="Google Shape;2226;p45"/>
          <p:cNvGrpSpPr/>
          <p:nvPr/>
        </p:nvGrpSpPr>
        <p:grpSpPr>
          <a:xfrm>
            <a:off x="1574049" y="1593922"/>
            <a:ext cx="481342" cy="656568"/>
            <a:chOff x="2573298" y="1369091"/>
            <a:chExt cx="578745" cy="789429"/>
          </a:xfrm>
        </p:grpSpPr>
        <p:sp>
          <p:nvSpPr>
            <p:cNvPr id="2227" name="Google Shape;2227;p45"/>
            <p:cNvSpPr/>
            <p:nvPr/>
          </p:nvSpPr>
          <p:spPr>
            <a:xfrm>
              <a:off x="2573298" y="1369091"/>
              <a:ext cx="563837" cy="179725"/>
            </a:xfrm>
            <a:custGeom>
              <a:avLst/>
              <a:gdLst/>
              <a:ahLst/>
              <a:cxnLst/>
              <a:rect l="l" t="t" r="r" b="b"/>
              <a:pathLst>
                <a:path w="12254" h="3906" extrusionOk="0">
                  <a:moveTo>
                    <a:pt x="5952" y="0"/>
                  </a:moveTo>
                  <a:cubicBezTo>
                    <a:pt x="3916" y="0"/>
                    <a:pt x="1890" y="725"/>
                    <a:pt x="277" y="2145"/>
                  </a:cubicBezTo>
                  <a:cubicBezTo>
                    <a:pt x="127" y="2281"/>
                    <a:pt x="37" y="2476"/>
                    <a:pt x="22" y="2687"/>
                  </a:cubicBezTo>
                  <a:cubicBezTo>
                    <a:pt x="1" y="3149"/>
                    <a:pt x="382" y="3471"/>
                    <a:pt x="783" y="3471"/>
                  </a:cubicBezTo>
                  <a:cubicBezTo>
                    <a:pt x="957" y="3471"/>
                    <a:pt x="1135" y="3410"/>
                    <a:pt x="1285" y="3274"/>
                  </a:cubicBezTo>
                  <a:lnTo>
                    <a:pt x="1270" y="3274"/>
                  </a:lnTo>
                  <a:cubicBezTo>
                    <a:pt x="2098" y="2536"/>
                    <a:pt x="3091" y="2010"/>
                    <a:pt x="4159" y="1739"/>
                  </a:cubicBezTo>
                  <a:cubicBezTo>
                    <a:pt x="4437" y="1642"/>
                    <a:pt x="4368" y="1249"/>
                    <a:pt x="4107" y="1249"/>
                  </a:cubicBezTo>
                  <a:cubicBezTo>
                    <a:pt x="4086" y="1249"/>
                    <a:pt x="4063" y="1252"/>
                    <a:pt x="4039" y="1258"/>
                  </a:cubicBezTo>
                  <a:cubicBezTo>
                    <a:pt x="2895" y="1543"/>
                    <a:pt x="1827" y="2100"/>
                    <a:pt x="939" y="2898"/>
                  </a:cubicBezTo>
                  <a:cubicBezTo>
                    <a:pt x="889" y="2944"/>
                    <a:pt x="829" y="2964"/>
                    <a:pt x="772" y="2964"/>
                  </a:cubicBezTo>
                  <a:cubicBezTo>
                    <a:pt x="641" y="2964"/>
                    <a:pt x="518" y="2859"/>
                    <a:pt x="518" y="2702"/>
                  </a:cubicBezTo>
                  <a:cubicBezTo>
                    <a:pt x="518" y="2642"/>
                    <a:pt x="548" y="2567"/>
                    <a:pt x="608" y="2536"/>
                  </a:cubicBezTo>
                  <a:cubicBezTo>
                    <a:pt x="2129" y="1191"/>
                    <a:pt x="4038" y="511"/>
                    <a:pt x="5954" y="511"/>
                  </a:cubicBezTo>
                  <a:cubicBezTo>
                    <a:pt x="7638" y="511"/>
                    <a:pt x="9328" y="1037"/>
                    <a:pt x="10764" y="2100"/>
                  </a:cubicBezTo>
                  <a:cubicBezTo>
                    <a:pt x="10806" y="2135"/>
                    <a:pt x="10860" y="2153"/>
                    <a:pt x="10915" y="2153"/>
                  </a:cubicBezTo>
                  <a:cubicBezTo>
                    <a:pt x="10980" y="2153"/>
                    <a:pt x="11046" y="2127"/>
                    <a:pt x="11095" y="2070"/>
                  </a:cubicBezTo>
                  <a:cubicBezTo>
                    <a:pt x="11140" y="2025"/>
                    <a:pt x="11155" y="1950"/>
                    <a:pt x="11155" y="1890"/>
                  </a:cubicBezTo>
                  <a:lnTo>
                    <a:pt x="11140" y="1378"/>
                  </a:lnTo>
                  <a:cubicBezTo>
                    <a:pt x="11140" y="1303"/>
                    <a:pt x="11155" y="1243"/>
                    <a:pt x="11216" y="1197"/>
                  </a:cubicBezTo>
                  <a:cubicBezTo>
                    <a:pt x="11246" y="1137"/>
                    <a:pt x="11321" y="1107"/>
                    <a:pt x="11381" y="1107"/>
                  </a:cubicBezTo>
                  <a:cubicBezTo>
                    <a:pt x="11517" y="1107"/>
                    <a:pt x="11637" y="1212"/>
                    <a:pt x="11652" y="1348"/>
                  </a:cubicBezTo>
                  <a:lnTo>
                    <a:pt x="11712" y="3078"/>
                  </a:lnTo>
                  <a:cubicBezTo>
                    <a:pt x="11712" y="3138"/>
                    <a:pt x="11682" y="3214"/>
                    <a:pt x="11637" y="3259"/>
                  </a:cubicBezTo>
                  <a:cubicBezTo>
                    <a:pt x="11592" y="3319"/>
                    <a:pt x="11532" y="3349"/>
                    <a:pt x="11471" y="3349"/>
                  </a:cubicBezTo>
                  <a:lnTo>
                    <a:pt x="9741" y="3409"/>
                  </a:lnTo>
                  <a:cubicBezTo>
                    <a:pt x="9621" y="3409"/>
                    <a:pt x="9515" y="3319"/>
                    <a:pt x="9485" y="3214"/>
                  </a:cubicBezTo>
                  <a:cubicBezTo>
                    <a:pt x="9485" y="3199"/>
                    <a:pt x="9485" y="3183"/>
                    <a:pt x="9485" y="3168"/>
                  </a:cubicBezTo>
                  <a:cubicBezTo>
                    <a:pt x="9485" y="3018"/>
                    <a:pt x="9591" y="2913"/>
                    <a:pt x="9726" y="2898"/>
                  </a:cubicBezTo>
                  <a:lnTo>
                    <a:pt x="10223" y="2883"/>
                  </a:lnTo>
                  <a:cubicBezTo>
                    <a:pt x="10448" y="2867"/>
                    <a:pt x="10539" y="2567"/>
                    <a:pt x="10358" y="2431"/>
                  </a:cubicBezTo>
                  <a:cubicBezTo>
                    <a:pt x="9079" y="1513"/>
                    <a:pt x="7529" y="1002"/>
                    <a:pt x="5965" y="1002"/>
                  </a:cubicBezTo>
                  <a:cubicBezTo>
                    <a:pt x="5694" y="1002"/>
                    <a:pt x="5438" y="1017"/>
                    <a:pt x="5182" y="1047"/>
                  </a:cubicBezTo>
                  <a:cubicBezTo>
                    <a:pt x="4865" y="1076"/>
                    <a:pt x="4893" y="1546"/>
                    <a:pt x="5187" y="1546"/>
                  </a:cubicBezTo>
                  <a:cubicBezTo>
                    <a:pt x="5200" y="1546"/>
                    <a:pt x="5213" y="1545"/>
                    <a:pt x="5227" y="1543"/>
                  </a:cubicBezTo>
                  <a:cubicBezTo>
                    <a:pt x="5468" y="1528"/>
                    <a:pt x="5709" y="1513"/>
                    <a:pt x="5965" y="1513"/>
                  </a:cubicBezTo>
                  <a:cubicBezTo>
                    <a:pt x="5992" y="1513"/>
                    <a:pt x="6018" y="1513"/>
                    <a:pt x="6045" y="1513"/>
                  </a:cubicBezTo>
                  <a:cubicBezTo>
                    <a:pt x="7251" y="1513"/>
                    <a:pt x="8426" y="1843"/>
                    <a:pt x="9485" y="2446"/>
                  </a:cubicBezTo>
                  <a:cubicBezTo>
                    <a:pt x="9184" y="2567"/>
                    <a:pt x="8989" y="2852"/>
                    <a:pt x="9004" y="3183"/>
                  </a:cubicBezTo>
                  <a:cubicBezTo>
                    <a:pt x="9004" y="3214"/>
                    <a:pt x="9004" y="3259"/>
                    <a:pt x="9019" y="3304"/>
                  </a:cubicBezTo>
                  <a:cubicBezTo>
                    <a:pt x="9094" y="3650"/>
                    <a:pt x="9395" y="3906"/>
                    <a:pt x="9756" y="3906"/>
                  </a:cubicBezTo>
                  <a:lnTo>
                    <a:pt x="9786" y="3906"/>
                  </a:lnTo>
                  <a:lnTo>
                    <a:pt x="11502" y="3845"/>
                  </a:lnTo>
                  <a:cubicBezTo>
                    <a:pt x="11923" y="3830"/>
                    <a:pt x="12254" y="3469"/>
                    <a:pt x="12239" y="3063"/>
                  </a:cubicBezTo>
                  <a:lnTo>
                    <a:pt x="12164" y="1333"/>
                  </a:lnTo>
                  <a:cubicBezTo>
                    <a:pt x="12149" y="849"/>
                    <a:pt x="11785" y="612"/>
                    <a:pt x="11418" y="612"/>
                  </a:cubicBezTo>
                  <a:cubicBezTo>
                    <a:pt x="11032" y="612"/>
                    <a:pt x="10643" y="876"/>
                    <a:pt x="10659" y="1393"/>
                  </a:cubicBezTo>
                  <a:lnTo>
                    <a:pt x="10659" y="1408"/>
                  </a:lnTo>
                  <a:cubicBezTo>
                    <a:pt x="9221" y="465"/>
                    <a:pt x="7583" y="0"/>
                    <a:pt x="5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8" name="Google Shape;2228;p45"/>
            <p:cNvSpPr/>
            <p:nvPr/>
          </p:nvSpPr>
          <p:spPr>
            <a:xfrm>
              <a:off x="2573574" y="1979348"/>
              <a:ext cx="578469" cy="179173"/>
            </a:xfrm>
            <a:custGeom>
              <a:avLst/>
              <a:gdLst/>
              <a:ahLst/>
              <a:cxnLst/>
              <a:rect l="l" t="t" r="r" b="b"/>
              <a:pathLst>
                <a:path w="12572" h="3894" extrusionOk="0">
                  <a:moveTo>
                    <a:pt x="2498" y="1"/>
                  </a:moveTo>
                  <a:cubicBezTo>
                    <a:pt x="2488" y="1"/>
                    <a:pt x="2478" y="1"/>
                    <a:pt x="2468" y="1"/>
                  </a:cubicBezTo>
                  <a:lnTo>
                    <a:pt x="738" y="61"/>
                  </a:lnTo>
                  <a:cubicBezTo>
                    <a:pt x="316" y="76"/>
                    <a:pt x="1" y="422"/>
                    <a:pt x="16" y="844"/>
                  </a:cubicBezTo>
                  <a:lnTo>
                    <a:pt x="76" y="2559"/>
                  </a:lnTo>
                  <a:cubicBezTo>
                    <a:pt x="90" y="3050"/>
                    <a:pt x="455" y="3287"/>
                    <a:pt x="821" y="3287"/>
                  </a:cubicBezTo>
                  <a:cubicBezTo>
                    <a:pt x="1207" y="3287"/>
                    <a:pt x="1596" y="3023"/>
                    <a:pt x="1580" y="2514"/>
                  </a:cubicBezTo>
                  <a:lnTo>
                    <a:pt x="1580" y="2499"/>
                  </a:lnTo>
                  <a:cubicBezTo>
                    <a:pt x="2993" y="3415"/>
                    <a:pt x="4625" y="3894"/>
                    <a:pt x="6285" y="3894"/>
                  </a:cubicBezTo>
                  <a:cubicBezTo>
                    <a:pt x="6888" y="3894"/>
                    <a:pt x="7494" y="3831"/>
                    <a:pt x="8095" y="3702"/>
                  </a:cubicBezTo>
                  <a:cubicBezTo>
                    <a:pt x="8231" y="3687"/>
                    <a:pt x="8366" y="3642"/>
                    <a:pt x="8516" y="3612"/>
                  </a:cubicBezTo>
                  <a:cubicBezTo>
                    <a:pt x="8923" y="3492"/>
                    <a:pt x="9329" y="3356"/>
                    <a:pt x="9720" y="3191"/>
                  </a:cubicBezTo>
                  <a:cubicBezTo>
                    <a:pt x="9954" y="3053"/>
                    <a:pt x="9836" y="2715"/>
                    <a:pt x="9596" y="2715"/>
                  </a:cubicBezTo>
                  <a:cubicBezTo>
                    <a:pt x="9573" y="2715"/>
                    <a:pt x="9549" y="2718"/>
                    <a:pt x="9525" y="2724"/>
                  </a:cubicBezTo>
                  <a:cubicBezTo>
                    <a:pt x="9163" y="2890"/>
                    <a:pt x="8787" y="3010"/>
                    <a:pt x="8396" y="3116"/>
                  </a:cubicBezTo>
                  <a:cubicBezTo>
                    <a:pt x="8261" y="3161"/>
                    <a:pt x="8125" y="3191"/>
                    <a:pt x="8005" y="3221"/>
                  </a:cubicBezTo>
                  <a:cubicBezTo>
                    <a:pt x="7448" y="3341"/>
                    <a:pt x="6876" y="3402"/>
                    <a:pt x="6305" y="3402"/>
                  </a:cubicBezTo>
                  <a:cubicBezTo>
                    <a:pt x="4574" y="3402"/>
                    <a:pt x="2874" y="2845"/>
                    <a:pt x="1490" y="1807"/>
                  </a:cubicBezTo>
                  <a:cubicBezTo>
                    <a:pt x="1445" y="1774"/>
                    <a:pt x="1391" y="1758"/>
                    <a:pt x="1338" y="1758"/>
                  </a:cubicBezTo>
                  <a:cubicBezTo>
                    <a:pt x="1269" y="1758"/>
                    <a:pt x="1202" y="1785"/>
                    <a:pt x="1159" y="1837"/>
                  </a:cubicBezTo>
                  <a:cubicBezTo>
                    <a:pt x="1114" y="1882"/>
                    <a:pt x="1084" y="1957"/>
                    <a:pt x="1084" y="2017"/>
                  </a:cubicBezTo>
                  <a:lnTo>
                    <a:pt x="1099" y="2529"/>
                  </a:lnTo>
                  <a:cubicBezTo>
                    <a:pt x="1114" y="2589"/>
                    <a:pt x="1084" y="2664"/>
                    <a:pt x="1039" y="2709"/>
                  </a:cubicBezTo>
                  <a:cubicBezTo>
                    <a:pt x="994" y="2770"/>
                    <a:pt x="933" y="2800"/>
                    <a:pt x="858" y="2800"/>
                  </a:cubicBezTo>
                  <a:cubicBezTo>
                    <a:pt x="723" y="2800"/>
                    <a:pt x="602" y="2694"/>
                    <a:pt x="602" y="2559"/>
                  </a:cubicBezTo>
                  <a:lnTo>
                    <a:pt x="542" y="829"/>
                  </a:lnTo>
                  <a:cubicBezTo>
                    <a:pt x="542" y="768"/>
                    <a:pt x="557" y="693"/>
                    <a:pt x="602" y="648"/>
                  </a:cubicBezTo>
                  <a:cubicBezTo>
                    <a:pt x="647" y="588"/>
                    <a:pt x="708" y="558"/>
                    <a:pt x="783" y="558"/>
                  </a:cubicBezTo>
                  <a:lnTo>
                    <a:pt x="2498" y="498"/>
                  </a:lnTo>
                  <a:cubicBezTo>
                    <a:pt x="2618" y="498"/>
                    <a:pt x="2739" y="573"/>
                    <a:pt x="2754" y="693"/>
                  </a:cubicBezTo>
                  <a:cubicBezTo>
                    <a:pt x="2754" y="708"/>
                    <a:pt x="2754" y="723"/>
                    <a:pt x="2754" y="738"/>
                  </a:cubicBezTo>
                  <a:cubicBezTo>
                    <a:pt x="2769" y="874"/>
                    <a:pt x="2664" y="994"/>
                    <a:pt x="2513" y="1009"/>
                  </a:cubicBezTo>
                  <a:lnTo>
                    <a:pt x="2032" y="1024"/>
                  </a:lnTo>
                  <a:cubicBezTo>
                    <a:pt x="1791" y="1024"/>
                    <a:pt x="1701" y="1340"/>
                    <a:pt x="1896" y="1476"/>
                  </a:cubicBezTo>
                  <a:cubicBezTo>
                    <a:pt x="3212" y="2418"/>
                    <a:pt x="4761" y="2895"/>
                    <a:pt x="6319" y="2895"/>
                  </a:cubicBezTo>
                  <a:cubicBezTo>
                    <a:pt x="7523" y="2895"/>
                    <a:pt x="8732" y="2610"/>
                    <a:pt x="9840" y="2032"/>
                  </a:cubicBezTo>
                  <a:lnTo>
                    <a:pt x="9961" y="1957"/>
                  </a:lnTo>
                  <a:cubicBezTo>
                    <a:pt x="10442" y="1686"/>
                    <a:pt x="10894" y="1370"/>
                    <a:pt x="11315" y="1009"/>
                  </a:cubicBezTo>
                  <a:cubicBezTo>
                    <a:pt x="11360" y="964"/>
                    <a:pt x="11420" y="942"/>
                    <a:pt x="11482" y="942"/>
                  </a:cubicBezTo>
                  <a:cubicBezTo>
                    <a:pt x="11544" y="942"/>
                    <a:pt x="11608" y="964"/>
                    <a:pt x="11661" y="1009"/>
                  </a:cubicBezTo>
                  <a:cubicBezTo>
                    <a:pt x="11706" y="1054"/>
                    <a:pt x="11736" y="1130"/>
                    <a:pt x="11736" y="1190"/>
                  </a:cubicBezTo>
                  <a:cubicBezTo>
                    <a:pt x="11736" y="1265"/>
                    <a:pt x="11706" y="1325"/>
                    <a:pt x="11646" y="1370"/>
                  </a:cubicBezTo>
                  <a:cubicBezTo>
                    <a:pt x="11330" y="1656"/>
                    <a:pt x="10969" y="1912"/>
                    <a:pt x="10608" y="2153"/>
                  </a:cubicBezTo>
                  <a:cubicBezTo>
                    <a:pt x="10359" y="2290"/>
                    <a:pt x="10501" y="2622"/>
                    <a:pt x="10728" y="2622"/>
                  </a:cubicBezTo>
                  <a:cubicBezTo>
                    <a:pt x="10776" y="2622"/>
                    <a:pt x="10827" y="2608"/>
                    <a:pt x="10879" y="2574"/>
                  </a:cubicBezTo>
                  <a:cubicBezTo>
                    <a:pt x="11270" y="2333"/>
                    <a:pt x="11631" y="2047"/>
                    <a:pt x="11992" y="1746"/>
                  </a:cubicBezTo>
                  <a:cubicBezTo>
                    <a:pt x="12572" y="1226"/>
                    <a:pt x="12082" y="417"/>
                    <a:pt x="11480" y="417"/>
                  </a:cubicBezTo>
                  <a:cubicBezTo>
                    <a:pt x="11316" y="417"/>
                    <a:pt x="11145" y="477"/>
                    <a:pt x="10984" y="618"/>
                  </a:cubicBezTo>
                  <a:lnTo>
                    <a:pt x="10954" y="633"/>
                  </a:lnTo>
                  <a:cubicBezTo>
                    <a:pt x="10578" y="964"/>
                    <a:pt x="10156" y="1265"/>
                    <a:pt x="9690" y="1521"/>
                  </a:cubicBezTo>
                  <a:lnTo>
                    <a:pt x="9585" y="1581"/>
                  </a:lnTo>
                  <a:cubicBezTo>
                    <a:pt x="8548" y="2118"/>
                    <a:pt x="7413" y="2385"/>
                    <a:pt x="6281" y="2385"/>
                  </a:cubicBezTo>
                  <a:cubicBezTo>
                    <a:pt x="5065" y="2385"/>
                    <a:pt x="3852" y="2076"/>
                    <a:pt x="2769" y="1461"/>
                  </a:cubicBezTo>
                  <a:cubicBezTo>
                    <a:pt x="3070" y="1340"/>
                    <a:pt x="3250" y="1039"/>
                    <a:pt x="3250" y="723"/>
                  </a:cubicBezTo>
                  <a:cubicBezTo>
                    <a:pt x="3235" y="678"/>
                    <a:pt x="3235" y="633"/>
                    <a:pt x="3235" y="603"/>
                  </a:cubicBezTo>
                  <a:cubicBezTo>
                    <a:pt x="3162" y="252"/>
                    <a:pt x="2847" y="1"/>
                    <a:pt x="2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9" name="Google Shape;2229;p45"/>
            <p:cNvSpPr/>
            <p:nvPr/>
          </p:nvSpPr>
          <p:spPr>
            <a:xfrm>
              <a:off x="2640718" y="1548826"/>
              <a:ext cx="457150" cy="429958"/>
            </a:xfrm>
            <a:custGeom>
              <a:avLst/>
              <a:gdLst/>
              <a:ahLst/>
              <a:cxnLst/>
              <a:rect l="l" t="t" r="r" b="b"/>
              <a:pathLst>
                <a:path w="11180" h="10515" extrusionOk="0">
                  <a:moveTo>
                    <a:pt x="5793" y="1731"/>
                  </a:moveTo>
                  <a:cubicBezTo>
                    <a:pt x="5883" y="1731"/>
                    <a:pt x="5959" y="1791"/>
                    <a:pt x="5989" y="1866"/>
                  </a:cubicBezTo>
                  <a:cubicBezTo>
                    <a:pt x="6230" y="2694"/>
                    <a:pt x="6230" y="3386"/>
                    <a:pt x="5974" y="4048"/>
                  </a:cubicBezTo>
                  <a:cubicBezTo>
                    <a:pt x="5944" y="4123"/>
                    <a:pt x="5959" y="4213"/>
                    <a:pt x="6004" y="4274"/>
                  </a:cubicBezTo>
                  <a:cubicBezTo>
                    <a:pt x="6049" y="4349"/>
                    <a:pt x="6124" y="4394"/>
                    <a:pt x="6215" y="4394"/>
                  </a:cubicBezTo>
                  <a:lnTo>
                    <a:pt x="8095" y="4394"/>
                  </a:lnTo>
                  <a:cubicBezTo>
                    <a:pt x="8100" y="4394"/>
                    <a:pt x="8105" y="4394"/>
                    <a:pt x="8110" y="4394"/>
                  </a:cubicBezTo>
                  <a:cubicBezTo>
                    <a:pt x="8441" y="4394"/>
                    <a:pt x="8436" y="4906"/>
                    <a:pt x="8095" y="4921"/>
                  </a:cubicBezTo>
                  <a:lnTo>
                    <a:pt x="7448" y="4921"/>
                  </a:lnTo>
                  <a:cubicBezTo>
                    <a:pt x="7435" y="4919"/>
                    <a:pt x="7421" y="4918"/>
                    <a:pt x="7409" y="4918"/>
                  </a:cubicBezTo>
                  <a:cubicBezTo>
                    <a:pt x="7096" y="4918"/>
                    <a:pt x="7100" y="5418"/>
                    <a:pt x="7421" y="5418"/>
                  </a:cubicBezTo>
                  <a:cubicBezTo>
                    <a:pt x="7430" y="5418"/>
                    <a:pt x="7439" y="5418"/>
                    <a:pt x="7448" y="5417"/>
                  </a:cubicBezTo>
                  <a:lnTo>
                    <a:pt x="7915" y="5417"/>
                  </a:lnTo>
                  <a:cubicBezTo>
                    <a:pt x="8261" y="5417"/>
                    <a:pt x="8261" y="5944"/>
                    <a:pt x="7915" y="5944"/>
                  </a:cubicBezTo>
                  <a:lnTo>
                    <a:pt x="7448" y="5944"/>
                  </a:lnTo>
                  <a:cubicBezTo>
                    <a:pt x="7439" y="5943"/>
                    <a:pt x="7429" y="5943"/>
                    <a:pt x="7420" y="5943"/>
                  </a:cubicBezTo>
                  <a:cubicBezTo>
                    <a:pt x="7096" y="5943"/>
                    <a:pt x="7096" y="6441"/>
                    <a:pt x="7420" y="6441"/>
                  </a:cubicBezTo>
                  <a:cubicBezTo>
                    <a:pt x="7429" y="6441"/>
                    <a:pt x="7439" y="6441"/>
                    <a:pt x="7448" y="6440"/>
                  </a:cubicBezTo>
                  <a:lnTo>
                    <a:pt x="7749" y="6440"/>
                  </a:lnTo>
                  <a:cubicBezTo>
                    <a:pt x="8095" y="6440"/>
                    <a:pt x="8095" y="6967"/>
                    <a:pt x="7749" y="6967"/>
                  </a:cubicBezTo>
                  <a:lnTo>
                    <a:pt x="7283" y="6967"/>
                  </a:lnTo>
                  <a:cubicBezTo>
                    <a:pt x="7273" y="6966"/>
                    <a:pt x="7264" y="6966"/>
                    <a:pt x="7256" y="6966"/>
                  </a:cubicBezTo>
                  <a:cubicBezTo>
                    <a:pt x="6931" y="6966"/>
                    <a:pt x="6931" y="7480"/>
                    <a:pt x="7256" y="7480"/>
                  </a:cubicBezTo>
                  <a:cubicBezTo>
                    <a:pt x="7264" y="7480"/>
                    <a:pt x="7273" y="7479"/>
                    <a:pt x="7283" y="7478"/>
                  </a:cubicBezTo>
                  <a:lnTo>
                    <a:pt x="7539" y="7478"/>
                  </a:lnTo>
                  <a:cubicBezTo>
                    <a:pt x="7885" y="7478"/>
                    <a:pt x="7885" y="8005"/>
                    <a:pt x="7539" y="8005"/>
                  </a:cubicBezTo>
                  <a:lnTo>
                    <a:pt x="4785" y="8005"/>
                  </a:lnTo>
                  <a:cubicBezTo>
                    <a:pt x="4695" y="8005"/>
                    <a:pt x="4620" y="7975"/>
                    <a:pt x="4544" y="7915"/>
                  </a:cubicBezTo>
                  <a:cubicBezTo>
                    <a:pt x="4289" y="7734"/>
                    <a:pt x="3988" y="7614"/>
                    <a:pt x="3672" y="7599"/>
                  </a:cubicBezTo>
                  <a:lnTo>
                    <a:pt x="3672" y="4650"/>
                  </a:lnTo>
                  <a:cubicBezTo>
                    <a:pt x="3912" y="4409"/>
                    <a:pt x="4168" y="4183"/>
                    <a:pt x="4454" y="3988"/>
                  </a:cubicBezTo>
                  <a:cubicBezTo>
                    <a:pt x="5071" y="3536"/>
                    <a:pt x="5658" y="3100"/>
                    <a:pt x="5598" y="1942"/>
                  </a:cubicBezTo>
                  <a:cubicBezTo>
                    <a:pt x="5583" y="1881"/>
                    <a:pt x="5613" y="1836"/>
                    <a:pt x="5643" y="1791"/>
                  </a:cubicBezTo>
                  <a:cubicBezTo>
                    <a:pt x="5688" y="1746"/>
                    <a:pt x="5733" y="1731"/>
                    <a:pt x="5793" y="1731"/>
                  </a:cubicBezTo>
                  <a:close/>
                  <a:moveTo>
                    <a:pt x="3175" y="4213"/>
                  </a:moveTo>
                  <a:lnTo>
                    <a:pt x="3175" y="4620"/>
                  </a:lnTo>
                  <a:lnTo>
                    <a:pt x="3175" y="7885"/>
                  </a:lnTo>
                  <a:lnTo>
                    <a:pt x="3175" y="8140"/>
                  </a:lnTo>
                  <a:lnTo>
                    <a:pt x="1460" y="8140"/>
                  </a:lnTo>
                  <a:cubicBezTo>
                    <a:pt x="828" y="7313"/>
                    <a:pt x="497" y="6305"/>
                    <a:pt x="497" y="5267"/>
                  </a:cubicBezTo>
                  <a:cubicBezTo>
                    <a:pt x="497" y="4906"/>
                    <a:pt x="542" y="4559"/>
                    <a:pt x="617" y="4213"/>
                  </a:cubicBezTo>
                  <a:close/>
                  <a:moveTo>
                    <a:pt x="5267" y="1"/>
                  </a:moveTo>
                  <a:cubicBezTo>
                    <a:pt x="2889" y="1"/>
                    <a:pt x="813" y="1595"/>
                    <a:pt x="181" y="3897"/>
                  </a:cubicBezTo>
                  <a:cubicBezTo>
                    <a:pt x="76" y="4334"/>
                    <a:pt x="16" y="4800"/>
                    <a:pt x="16" y="5252"/>
                  </a:cubicBezTo>
                  <a:cubicBezTo>
                    <a:pt x="1" y="6455"/>
                    <a:pt x="407" y="7599"/>
                    <a:pt x="1159" y="8532"/>
                  </a:cubicBezTo>
                  <a:cubicBezTo>
                    <a:pt x="2204" y="9843"/>
                    <a:pt x="3736" y="10515"/>
                    <a:pt x="5277" y="10515"/>
                  </a:cubicBezTo>
                  <a:cubicBezTo>
                    <a:pt x="6598" y="10515"/>
                    <a:pt x="7925" y="10020"/>
                    <a:pt x="8953" y="9013"/>
                  </a:cubicBezTo>
                  <a:cubicBezTo>
                    <a:pt x="11180" y="6831"/>
                    <a:pt x="11029" y="3190"/>
                    <a:pt x="8637" y="1204"/>
                  </a:cubicBezTo>
                  <a:cubicBezTo>
                    <a:pt x="8585" y="1165"/>
                    <a:pt x="8532" y="1148"/>
                    <a:pt x="8482" y="1148"/>
                  </a:cubicBezTo>
                  <a:cubicBezTo>
                    <a:pt x="8282" y="1148"/>
                    <a:pt x="8129" y="1412"/>
                    <a:pt x="8321" y="1580"/>
                  </a:cubicBezTo>
                  <a:cubicBezTo>
                    <a:pt x="10397" y="3326"/>
                    <a:pt x="10623" y="6455"/>
                    <a:pt x="8787" y="8456"/>
                  </a:cubicBezTo>
                  <a:cubicBezTo>
                    <a:pt x="7849" y="9495"/>
                    <a:pt x="6564" y="10019"/>
                    <a:pt x="5274" y="10019"/>
                  </a:cubicBezTo>
                  <a:cubicBezTo>
                    <a:pt x="4061" y="10019"/>
                    <a:pt x="2845" y="9555"/>
                    <a:pt x="1911" y="8622"/>
                  </a:cubicBezTo>
                  <a:lnTo>
                    <a:pt x="3431" y="8622"/>
                  </a:lnTo>
                  <a:cubicBezTo>
                    <a:pt x="3566" y="8622"/>
                    <a:pt x="3687" y="8517"/>
                    <a:pt x="3687" y="8381"/>
                  </a:cubicBezTo>
                  <a:lnTo>
                    <a:pt x="3687" y="8095"/>
                  </a:lnTo>
                  <a:cubicBezTo>
                    <a:pt x="3882" y="8110"/>
                    <a:pt x="4078" y="8186"/>
                    <a:pt x="4244" y="8306"/>
                  </a:cubicBezTo>
                  <a:cubicBezTo>
                    <a:pt x="4394" y="8426"/>
                    <a:pt x="4590" y="8486"/>
                    <a:pt x="4785" y="8501"/>
                  </a:cubicBezTo>
                  <a:lnTo>
                    <a:pt x="7539" y="8501"/>
                  </a:lnTo>
                  <a:cubicBezTo>
                    <a:pt x="8140" y="8486"/>
                    <a:pt x="8501" y="7839"/>
                    <a:pt x="8201" y="7328"/>
                  </a:cubicBezTo>
                  <a:cubicBezTo>
                    <a:pt x="8532" y="7087"/>
                    <a:pt x="8607" y="6621"/>
                    <a:pt x="8381" y="6275"/>
                  </a:cubicBezTo>
                  <a:cubicBezTo>
                    <a:pt x="8577" y="6139"/>
                    <a:pt x="8682" y="5914"/>
                    <a:pt x="8682" y="5673"/>
                  </a:cubicBezTo>
                  <a:cubicBezTo>
                    <a:pt x="8682" y="5522"/>
                    <a:pt x="8637" y="5372"/>
                    <a:pt x="8562" y="5252"/>
                  </a:cubicBezTo>
                  <a:cubicBezTo>
                    <a:pt x="9133" y="4800"/>
                    <a:pt x="8817" y="3882"/>
                    <a:pt x="8095" y="3882"/>
                  </a:cubicBezTo>
                  <a:lnTo>
                    <a:pt x="6561" y="3882"/>
                  </a:lnTo>
                  <a:cubicBezTo>
                    <a:pt x="6741" y="3160"/>
                    <a:pt x="6711" y="2408"/>
                    <a:pt x="6470" y="1716"/>
                  </a:cubicBezTo>
                  <a:cubicBezTo>
                    <a:pt x="6380" y="1415"/>
                    <a:pt x="6094" y="1219"/>
                    <a:pt x="5793" y="1219"/>
                  </a:cubicBezTo>
                  <a:cubicBezTo>
                    <a:pt x="5387" y="1219"/>
                    <a:pt x="5056" y="1565"/>
                    <a:pt x="5086" y="1972"/>
                  </a:cubicBezTo>
                  <a:cubicBezTo>
                    <a:pt x="5131" y="2859"/>
                    <a:pt x="4740" y="3145"/>
                    <a:pt x="4138" y="3597"/>
                  </a:cubicBezTo>
                  <a:cubicBezTo>
                    <a:pt x="3988" y="3702"/>
                    <a:pt x="3837" y="3822"/>
                    <a:pt x="3672" y="3973"/>
                  </a:cubicBezTo>
                  <a:cubicBezTo>
                    <a:pt x="3672" y="3837"/>
                    <a:pt x="3551" y="3732"/>
                    <a:pt x="3416" y="3732"/>
                  </a:cubicBezTo>
                  <a:lnTo>
                    <a:pt x="753" y="3732"/>
                  </a:lnTo>
                  <a:cubicBezTo>
                    <a:pt x="1415" y="1806"/>
                    <a:pt x="3235" y="512"/>
                    <a:pt x="5267" y="512"/>
                  </a:cubicBezTo>
                  <a:lnTo>
                    <a:pt x="5267" y="497"/>
                  </a:lnTo>
                  <a:cubicBezTo>
                    <a:pt x="5959" y="497"/>
                    <a:pt x="6636" y="648"/>
                    <a:pt x="7268" y="948"/>
                  </a:cubicBezTo>
                  <a:cubicBezTo>
                    <a:pt x="7306" y="966"/>
                    <a:pt x="7343" y="974"/>
                    <a:pt x="7378" y="974"/>
                  </a:cubicBezTo>
                  <a:cubicBezTo>
                    <a:pt x="7614" y="974"/>
                    <a:pt x="7741" y="613"/>
                    <a:pt x="7478" y="482"/>
                  </a:cubicBezTo>
                  <a:cubicBezTo>
                    <a:pt x="6786" y="166"/>
                    <a:pt x="6034" y="1"/>
                    <a:pt x="5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30" name="Google Shape;2230;p45"/>
          <p:cNvGrpSpPr/>
          <p:nvPr/>
        </p:nvGrpSpPr>
        <p:grpSpPr>
          <a:xfrm>
            <a:off x="4279113" y="1635922"/>
            <a:ext cx="458485" cy="572571"/>
            <a:chOff x="1197275" y="2026750"/>
            <a:chExt cx="343075" cy="428475"/>
          </a:xfrm>
        </p:grpSpPr>
        <p:sp>
          <p:nvSpPr>
            <p:cNvPr id="2231" name="Google Shape;2231;p45"/>
            <p:cNvSpPr/>
            <p:nvPr/>
          </p:nvSpPr>
          <p:spPr>
            <a:xfrm>
              <a:off x="1197275" y="2026750"/>
              <a:ext cx="343075" cy="428475"/>
            </a:xfrm>
            <a:custGeom>
              <a:avLst/>
              <a:gdLst/>
              <a:ahLst/>
              <a:cxnLst/>
              <a:rect l="l" t="t" r="r" b="b"/>
              <a:pathLst>
                <a:path w="13723" h="17139" extrusionOk="0">
                  <a:moveTo>
                    <a:pt x="6862" y="479"/>
                  </a:moveTo>
                  <a:cubicBezTo>
                    <a:pt x="7351" y="479"/>
                    <a:pt x="7840" y="731"/>
                    <a:pt x="8095" y="1235"/>
                  </a:cubicBezTo>
                  <a:lnTo>
                    <a:pt x="8457" y="1927"/>
                  </a:lnTo>
                  <a:lnTo>
                    <a:pt x="5267" y="1927"/>
                  </a:lnTo>
                  <a:lnTo>
                    <a:pt x="5628" y="1235"/>
                  </a:lnTo>
                  <a:cubicBezTo>
                    <a:pt x="5884" y="731"/>
                    <a:pt x="6373" y="479"/>
                    <a:pt x="6862" y="479"/>
                  </a:cubicBezTo>
                  <a:close/>
                  <a:moveTo>
                    <a:pt x="3612" y="6847"/>
                  </a:moveTo>
                  <a:lnTo>
                    <a:pt x="3612" y="10021"/>
                  </a:lnTo>
                  <a:lnTo>
                    <a:pt x="1776" y="10804"/>
                  </a:lnTo>
                  <a:lnTo>
                    <a:pt x="1776" y="8953"/>
                  </a:lnTo>
                  <a:lnTo>
                    <a:pt x="3612" y="6847"/>
                  </a:lnTo>
                  <a:close/>
                  <a:moveTo>
                    <a:pt x="10112" y="6862"/>
                  </a:moveTo>
                  <a:lnTo>
                    <a:pt x="11947" y="8953"/>
                  </a:lnTo>
                  <a:lnTo>
                    <a:pt x="11947" y="10804"/>
                  </a:lnTo>
                  <a:lnTo>
                    <a:pt x="10112" y="10021"/>
                  </a:lnTo>
                  <a:lnTo>
                    <a:pt x="10112" y="6862"/>
                  </a:lnTo>
                  <a:close/>
                  <a:moveTo>
                    <a:pt x="9450" y="10428"/>
                  </a:moveTo>
                  <a:lnTo>
                    <a:pt x="8697" y="11932"/>
                  </a:lnTo>
                  <a:lnTo>
                    <a:pt x="7433" y="11932"/>
                  </a:lnTo>
                  <a:cubicBezTo>
                    <a:pt x="7424" y="11931"/>
                    <a:pt x="7415" y="11931"/>
                    <a:pt x="7406" y="11931"/>
                  </a:cubicBezTo>
                  <a:cubicBezTo>
                    <a:pt x="7081" y="11931"/>
                    <a:pt x="7081" y="12445"/>
                    <a:pt x="7406" y="12445"/>
                  </a:cubicBezTo>
                  <a:cubicBezTo>
                    <a:pt x="7415" y="12445"/>
                    <a:pt x="7424" y="12444"/>
                    <a:pt x="7433" y="12444"/>
                  </a:cubicBezTo>
                  <a:lnTo>
                    <a:pt x="7900" y="12444"/>
                  </a:lnTo>
                  <a:lnTo>
                    <a:pt x="7900" y="12880"/>
                  </a:lnTo>
                  <a:cubicBezTo>
                    <a:pt x="7885" y="13241"/>
                    <a:pt x="7945" y="13602"/>
                    <a:pt x="8095" y="13933"/>
                  </a:cubicBezTo>
                  <a:cubicBezTo>
                    <a:pt x="8201" y="14219"/>
                    <a:pt x="8442" y="14430"/>
                    <a:pt x="8742" y="14505"/>
                  </a:cubicBezTo>
                  <a:cubicBezTo>
                    <a:pt x="8801" y="14517"/>
                    <a:pt x="8861" y="14523"/>
                    <a:pt x="8923" y="14523"/>
                  </a:cubicBezTo>
                  <a:cubicBezTo>
                    <a:pt x="9255" y="14523"/>
                    <a:pt x="9625" y="14351"/>
                    <a:pt x="10006" y="14008"/>
                  </a:cubicBezTo>
                  <a:cubicBezTo>
                    <a:pt x="10153" y="13852"/>
                    <a:pt x="10344" y="13772"/>
                    <a:pt x="10542" y="13772"/>
                  </a:cubicBezTo>
                  <a:cubicBezTo>
                    <a:pt x="10649" y="13772"/>
                    <a:pt x="10758" y="13795"/>
                    <a:pt x="10864" y="13843"/>
                  </a:cubicBezTo>
                  <a:cubicBezTo>
                    <a:pt x="11300" y="14039"/>
                    <a:pt x="11616" y="14640"/>
                    <a:pt x="11601" y="15257"/>
                  </a:cubicBezTo>
                  <a:cubicBezTo>
                    <a:pt x="11601" y="15333"/>
                    <a:pt x="11616" y="15393"/>
                    <a:pt x="11676" y="15453"/>
                  </a:cubicBezTo>
                  <a:cubicBezTo>
                    <a:pt x="11721" y="15498"/>
                    <a:pt x="11782" y="15528"/>
                    <a:pt x="11857" y="15528"/>
                  </a:cubicBezTo>
                  <a:cubicBezTo>
                    <a:pt x="12519" y="15528"/>
                    <a:pt x="13076" y="15995"/>
                    <a:pt x="13196" y="16642"/>
                  </a:cubicBezTo>
                  <a:lnTo>
                    <a:pt x="527" y="16626"/>
                  </a:lnTo>
                  <a:cubicBezTo>
                    <a:pt x="648" y="15979"/>
                    <a:pt x="1220" y="15513"/>
                    <a:pt x="1866" y="15513"/>
                  </a:cubicBezTo>
                  <a:cubicBezTo>
                    <a:pt x="2017" y="15513"/>
                    <a:pt x="2122" y="15393"/>
                    <a:pt x="2122" y="15257"/>
                  </a:cubicBezTo>
                  <a:cubicBezTo>
                    <a:pt x="2107" y="14640"/>
                    <a:pt x="2423" y="14039"/>
                    <a:pt x="2860" y="13843"/>
                  </a:cubicBezTo>
                  <a:cubicBezTo>
                    <a:pt x="2965" y="13795"/>
                    <a:pt x="3074" y="13772"/>
                    <a:pt x="3182" y="13772"/>
                  </a:cubicBezTo>
                  <a:cubicBezTo>
                    <a:pt x="3380" y="13772"/>
                    <a:pt x="3571" y="13852"/>
                    <a:pt x="3717" y="14008"/>
                  </a:cubicBezTo>
                  <a:cubicBezTo>
                    <a:pt x="4098" y="14351"/>
                    <a:pt x="4468" y="14523"/>
                    <a:pt x="4800" y="14523"/>
                  </a:cubicBezTo>
                  <a:cubicBezTo>
                    <a:pt x="4862" y="14523"/>
                    <a:pt x="4922" y="14517"/>
                    <a:pt x="4981" y="14505"/>
                  </a:cubicBezTo>
                  <a:cubicBezTo>
                    <a:pt x="5282" y="14430"/>
                    <a:pt x="5523" y="14219"/>
                    <a:pt x="5628" y="13933"/>
                  </a:cubicBezTo>
                  <a:cubicBezTo>
                    <a:pt x="5778" y="13602"/>
                    <a:pt x="5839" y="13241"/>
                    <a:pt x="5824" y="12880"/>
                  </a:cubicBezTo>
                  <a:lnTo>
                    <a:pt x="5824" y="12444"/>
                  </a:lnTo>
                  <a:lnTo>
                    <a:pt x="6335" y="12444"/>
                  </a:lnTo>
                  <a:cubicBezTo>
                    <a:pt x="6345" y="12444"/>
                    <a:pt x="6354" y="12445"/>
                    <a:pt x="6363" y="12445"/>
                  </a:cubicBezTo>
                  <a:cubicBezTo>
                    <a:pt x="6702" y="12445"/>
                    <a:pt x="6702" y="11931"/>
                    <a:pt x="6363" y="11931"/>
                  </a:cubicBezTo>
                  <a:cubicBezTo>
                    <a:pt x="6354" y="11931"/>
                    <a:pt x="6345" y="11931"/>
                    <a:pt x="6335" y="11932"/>
                  </a:cubicBezTo>
                  <a:lnTo>
                    <a:pt x="5011" y="11932"/>
                  </a:lnTo>
                  <a:lnTo>
                    <a:pt x="4259" y="10428"/>
                  </a:lnTo>
                  <a:close/>
                  <a:moveTo>
                    <a:pt x="6869" y="1"/>
                  </a:moveTo>
                  <a:cubicBezTo>
                    <a:pt x="6203" y="1"/>
                    <a:pt x="5538" y="347"/>
                    <a:pt x="5192" y="1039"/>
                  </a:cubicBezTo>
                  <a:lnTo>
                    <a:pt x="4650" y="2107"/>
                  </a:lnTo>
                  <a:cubicBezTo>
                    <a:pt x="4650" y="2107"/>
                    <a:pt x="3988" y="3657"/>
                    <a:pt x="3973" y="3702"/>
                  </a:cubicBezTo>
                  <a:cubicBezTo>
                    <a:pt x="3747" y="4304"/>
                    <a:pt x="3627" y="4936"/>
                    <a:pt x="3627" y="5583"/>
                  </a:cubicBezTo>
                  <a:lnTo>
                    <a:pt x="3627" y="6109"/>
                  </a:lnTo>
                  <a:lnTo>
                    <a:pt x="1355" y="8712"/>
                  </a:lnTo>
                  <a:cubicBezTo>
                    <a:pt x="1310" y="8757"/>
                    <a:pt x="1295" y="8818"/>
                    <a:pt x="1280" y="8878"/>
                  </a:cubicBezTo>
                  <a:lnTo>
                    <a:pt x="1280" y="11210"/>
                  </a:lnTo>
                  <a:cubicBezTo>
                    <a:pt x="1295" y="11285"/>
                    <a:pt x="1325" y="11375"/>
                    <a:pt x="1400" y="11421"/>
                  </a:cubicBezTo>
                  <a:cubicBezTo>
                    <a:pt x="1445" y="11451"/>
                    <a:pt x="1490" y="11466"/>
                    <a:pt x="1535" y="11466"/>
                  </a:cubicBezTo>
                  <a:cubicBezTo>
                    <a:pt x="1581" y="11466"/>
                    <a:pt x="1611" y="11451"/>
                    <a:pt x="1641" y="11436"/>
                  </a:cubicBezTo>
                  <a:lnTo>
                    <a:pt x="3747" y="10518"/>
                  </a:lnTo>
                  <a:lnTo>
                    <a:pt x="4635" y="12308"/>
                  </a:lnTo>
                  <a:cubicBezTo>
                    <a:pt x="4680" y="12384"/>
                    <a:pt x="4770" y="12444"/>
                    <a:pt x="4861" y="12444"/>
                  </a:cubicBezTo>
                  <a:lnTo>
                    <a:pt x="5312" y="12444"/>
                  </a:lnTo>
                  <a:lnTo>
                    <a:pt x="5312" y="12880"/>
                  </a:lnTo>
                  <a:cubicBezTo>
                    <a:pt x="5327" y="13166"/>
                    <a:pt x="5282" y="13452"/>
                    <a:pt x="5177" y="13738"/>
                  </a:cubicBezTo>
                  <a:cubicBezTo>
                    <a:pt x="5131" y="13873"/>
                    <a:pt x="5026" y="13978"/>
                    <a:pt x="4876" y="14008"/>
                  </a:cubicBezTo>
                  <a:cubicBezTo>
                    <a:pt x="4849" y="14014"/>
                    <a:pt x="4821" y="14017"/>
                    <a:pt x="4792" y="14017"/>
                  </a:cubicBezTo>
                  <a:cubicBezTo>
                    <a:pt x="4589" y="14017"/>
                    <a:pt x="4324" y="13882"/>
                    <a:pt x="4048" y="13632"/>
                  </a:cubicBezTo>
                  <a:cubicBezTo>
                    <a:pt x="3815" y="13400"/>
                    <a:pt x="3501" y="13273"/>
                    <a:pt x="3178" y="13273"/>
                  </a:cubicBezTo>
                  <a:cubicBezTo>
                    <a:pt x="3000" y="13273"/>
                    <a:pt x="2820" y="13311"/>
                    <a:pt x="2649" y="13392"/>
                  </a:cubicBezTo>
                  <a:cubicBezTo>
                    <a:pt x="2092" y="13647"/>
                    <a:pt x="1686" y="14309"/>
                    <a:pt x="1626" y="15032"/>
                  </a:cubicBezTo>
                  <a:cubicBezTo>
                    <a:pt x="693" y="15167"/>
                    <a:pt x="1" y="15949"/>
                    <a:pt x="1" y="16882"/>
                  </a:cubicBezTo>
                  <a:cubicBezTo>
                    <a:pt x="1" y="17033"/>
                    <a:pt x="106" y="17138"/>
                    <a:pt x="257" y="17138"/>
                  </a:cubicBezTo>
                  <a:lnTo>
                    <a:pt x="13467" y="17138"/>
                  </a:lnTo>
                  <a:cubicBezTo>
                    <a:pt x="13617" y="17138"/>
                    <a:pt x="13723" y="17033"/>
                    <a:pt x="13723" y="16882"/>
                  </a:cubicBezTo>
                  <a:cubicBezTo>
                    <a:pt x="13723" y="15949"/>
                    <a:pt x="13030" y="15167"/>
                    <a:pt x="12098" y="15032"/>
                  </a:cubicBezTo>
                  <a:cubicBezTo>
                    <a:pt x="12037" y="14309"/>
                    <a:pt x="11646" y="13647"/>
                    <a:pt x="11075" y="13392"/>
                  </a:cubicBezTo>
                  <a:cubicBezTo>
                    <a:pt x="10903" y="13311"/>
                    <a:pt x="10723" y="13273"/>
                    <a:pt x="10545" y="13273"/>
                  </a:cubicBezTo>
                  <a:cubicBezTo>
                    <a:pt x="10222" y="13273"/>
                    <a:pt x="9908" y="13400"/>
                    <a:pt x="9675" y="13632"/>
                  </a:cubicBezTo>
                  <a:cubicBezTo>
                    <a:pt x="9406" y="13876"/>
                    <a:pt x="9147" y="14022"/>
                    <a:pt x="8946" y="14022"/>
                  </a:cubicBezTo>
                  <a:cubicBezTo>
                    <a:pt x="8911" y="14022"/>
                    <a:pt x="8879" y="14017"/>
                    <a:pt x="8848" y="14008"/>
                  </a:cubicBezTo>
                  <a:cubicBezTo>
                    <a:pt x="8712" y="13978"/>
                    <a:pt x="8592" y="13873"/>
                    <a:pt x="8547" y="13738"/>
                  </a:cubicBezTo>
                  <a:cubicBezTo>
                    <a:pt x="8442" y="13452"/>
                    <a:pt x="8396" y="13166"/>
                    <a:pt x="8411" y="12880"/>
                  </a:cubicBezTo>
                  <a:lnTo>
                    <a:pt x="8411" y="12444"/>
                  </a:lnTo>
                  <a:lnTo>
                    <a:pt x="8863" y="12444"/>
                  </a:lnTo>
                  <a:cubicBezTo>
                    <a:pt x="8953" y="12444"/>
                    <a:pt x="9043" y="12384"/>
                    <a:pt x="9088" y="12308"/>
                  </a:cubicBezTo>
                  <a:lnTo>
                    <a:pt x="9991" y="10518"/>
                  </a:lnTo>
                  <a:lnTo>
                    <a:pt x="12098" y="11421"/>
                  </a:lnTo>
                  <a:cubicBezTo>
                    <a:pt x="12128" y="11436"/>
                    <a:pt x="12173" y="11436"/>
                    <a:pt x="12203" y="11436"/>
                  </a:cubicBezTo>
                  <a:cubicBezTo>
                    <a:pt x="12248" y="11436"/>
                    <a:pt x="12293" y="11421"/>
                    <a:pt x="12338" y="11406"/>
                  </a:cubicBezTo>
                  <a:cubicBezTo>
                    <a:pt x="12414" y="11345"/>
                    <a:pt x="12459" y="11270"/>
                    <a:pt x="12459" y="11195"/>
                  </a:cubicBezTo>
                  <a:lnTo>
                    <a:pt x="12459" y="8863"/>
                  </a:lnTo>
                  <a:cubicBezTo>
                    <a:pt x="12459" y="8803"/>
                    <a:pt x="12429" y="8742"/>
                    <a:pt x="12399" y="8697"/>
                  </a:cubicBezTo>
                  <a:lnTo>
                    <a:pt x="10112" y="6094"/>
                  </a:lnTo>
                  <a:lnTo>
                    <a:pt x="10112" y="5568"/>
                  </a:lnTo>
                  <a:cubicBezTo>
                    <a:pt x="10112" y="5131"/>
                    <a:pt x="10066" y="4695"/>
                    <a:pt x="9946" y="4259"/>
                  </a:cubicBezTo>
                  <a:cubicBezTo>
                    <a:pt x="9922" y="4118"/>
                    <a:pt x="9818" y="4057"/>
                    <a:pt x="9711" y="4057"/>
                  </a:cubicBezTo>
                  <a:cubicBezTo>
                    <a:pt x="9555" y="4057"/>
                    <a:pt x="9393" y="4189"/>
                    <a:pt x="9465" y="4394"/>
                  </a:cubicBezTo>
                  <a:cubicBezTo>
                    <a:pt x="9570" y="4770"/>
                    <a:pt x="9615" y="5177"/>
                    <a:pt x="9615" y="5568"/>
                  </a:cubicBezTo>
                  <a:lnTo>
                    <a:pt x="9615" y="9946"/>
                  </a:lnTo>
                  <a:lnTo>
                    <a:pt x="4108" y="9946"/>
                  </a:lnTo>
                  <a:lnTo>
                    <a:pt x="4108" y="5568"/>
                  </a:lnTo>
                  <a:cubicBezTo>
                    <a:pt x="4108" y="4996"/>
                    <a:pt x="4214" y="4409"/>
                    <a:pt x="4424" y="3883"/>
                  </a:cubicBezTo>
                  <a:cubicBezTo>
                    <a:pt x="4439" y="3822"/>
                    <a:pt x="5026" y="2438"/>
                    <a:pt x="5026" y="2438"/>
                  </a:cubicBezTo>
                  <a:lnTo>
                    <a:pt x="8697" y="2438"/>
                  </a:lnTo>
                  <a:lnTo>
                    <a:pt x="9073" y="3341"/>
                  </a:lnTo>
                  <a:cubicBezTo>
                    <a:pt x="9112" y="3466"/>
                    <a:pt x="9207" y="3519"/>
                    <a:pt x="9305" y="3519"/>
                  </a:cubicBezTo>
                  <a:cubicBezTo>
                    <a:pt x="9476" y="3519"/>
                    <a:pt x="9655" y="3357"/>
                    <a:pt x="9540" y="3145"/>
                  </a:cubicBezTo>
                  <a:lnTo>
                    <a:pt x="9104" y="2107"/>
                  </a:lnTo>
                  <a:lnTo>
                    <a:pt x="8547" y="1039"/>
                  </a:lnTo>
                  <a:cubicBezTo>
                    <a:pt x="8201" y="347"/>
                    <a:pt x="7535" y="1"/>
                    <a:pt x="6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2" name="Google Shape;2232;p45"/>
            <p:cNvSpPr/>
            <p:nvPr/>
          </p:nvSpPr>
          <p:spPr>
            <a:xfrm>
              <a:off x="1319550" y="2128625"/>
              <a:ext cx="100050" cy="99250"/>
            </a:xfrm>
            <a:custGeom>
              <a:avLst/>
              <a:gdLst/>
              <a:ahLst/>
              <a:cxnLst/>
              <a:rect l="l" t="t" r="r" b="b"/>
              <a:pathLst>
                <a:path w="4002" h="3970" extrusionOk="0">
                  <a:moveTo>
                    <a:pt x="1970" y="0"/>
                  </a:moveTo>
                  <a:cubicBezTo>
                    <a:pt x="1177" y="0"/>
                    <a:pt x="441" y="473"/>
                    <a:pt x="135" y="1237"/>
                  </a:cubicBezTo>
                  <a:cubicBezTo>
                    <a:pt x="67" y="1432"/>
                    <a:pt x="225" y="1570"/>
                    <a:pt x="382" y="1570"/>
                  </a:cubicBezTo>
                  <a:cubicBezTo>
                    <a:pt x="468" y="1570"/>
                    <a:pt x="554" y="1528"/>
                    <a:pt x="602" y="1433"/>
                  </a:cubicBezTo>
                  <a:cubicBezTo>
                    <a:pt x="841" y="820"/>
                    <a:pt x="1404" y="499"/>
                    <a:pt x="1972" y="499"/>
                  </a:cubicBezTo>
                  <a:cubicBezTo>
                    <a:pt x="2438" y="499"/>
                    <a:pt x="2906" y="715"/>
                    <a:pt x="3204" y="1162"/>
                  </a:cubicBezTo>
                  <a:cubicBezTo>
                    <a:pt x="3866" y="2140"/>
                    <a:pt x="3159" y="3464"/>
                    <a:pt x="1971" y="3464"/>
                  </a:cubicBezTo>
                  <a:cubicBezTo>
                    <a:pt x="1294" y="3464"/>
                    <a:pt x="707" y="3012"/>
                    <a:pt x="541" y="2365"/>
                  </a:cubicBezTo>
                  <a:cubicBezTo>
                    <a:pt x="505" y="2231"/>
                    <a:pt x="404" y="2174"/>
                    <a:pt x="302" y="2174"/>
                  </a:cubicBezTo>
                  <a:cubicBezTo>
                    <a:pt x="152" y="2174"/>
                    <a:pt x="0" y="2298"/>
                    <a:pt x="45" y="2486"/>
                  </a:cubicBezTo>
                  <a:cubicBezTo>
                    <a:pt x="284" y="3372"/>
                    <a:pt x="1076" y="3969"/>
                    <a:pt x="1977" y="3969"/>
                  </a:cubicBezTo>
                  <a:cubicBezTo>
                    <a:pt x="2040" y="3969"/>
                    <a:pt x="2103" y="3966"/>
                    <a:pt x="2166" y="3960"/>
                  </a:cubicBezTo>
                  <a:cubicBezTo>
                    <a:pt x="3129" y="3855"/>
                    <a:pt x="3882" y="3073"/>
                    <a:pt x="3942" y="2110"/>
                  </a:cubicBezTo>
                  <a:cubicBezTo>
                    <a:pt x="4002" y="1132"/>
                    <a:pt x="3355" y="259"/>
                    <a:pt x="2407" y="48"/>
                  </a:cubicBezTo>
                  <a:cubicBezTo>
                    <a:pt x="2261" y="16"/>
                    <a:pt x="2115" y="0"/>
                    <a:pt x="1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33" name="Google Shape;2233;p45"/>
          <p:cNvGrpSpPr/>
          <p:nvPr/>
        </p:nvGrpSpPr>
        <p:grpSpPr>
          <a:xfrm>
            <a:off x="7086092" y="1652825"/>
            <a:ext cx="365368" cy="538762"/>
            <a:chOff x="3510200" y="2026000"/>
            <a:chExt cx="291525" cy="429875"/>
          </a:xfrm>
        </p:grpSpPr>
        <p:sp>
          <p:nvSpPr>
            <p:cNvPr id="2234" name="Google Shape;2234;p45"/>
            <p:cNvSpPr/>
            <p:nvPr/>
          </p:nvSpPr>
          <p:spPr>
            <a:xfrm>
              <a:off x="3560700" y="2380250"/>
              <a:ext cx="24000" cy="75625"/>
            </a:xfrm>
            <a:custGeom>
              <a:avLst/>
              <a:gdLst/>
              <a:ahLst/>
              <a:cxnLst/>
              <a:rect l="l" t="t" r="r" b="b"/>
              <a:pathLst>
                <a:path w="960" h="3025" extrusionOk="0">
                  <a:moveTo>
                    <a:pt x="331" y="1"/>
                  </a:moveTo>
                  <a:cubicBezTo>
                    <a:pt x="159" y="1"/>
                    <a:pt x="1" y="179"/>
                    <a:pt x="117" y="380"/>
                  </a:cubicBezTo>
                  <a:lnTo>
                    <a:pt x="283" y="651"/>
                  </a:lnTo>
                  <a:cubicBezTo>
                    <a:pt x="388" y="801"/>
                    <a:pt x="433" y="997"/>
                    <a:pt x="433" y="1193"/>
                  </a:cubicBezTo>
                  <a:lnTo>
                    <a:pt x="433" y="2742"/>
                  </a:lnTo>
                  <a:cubicBezTo>
                    <a:pt x="418" y="2930"/>
                    <a:pt x="553" y="3024"/>
                    <a:pt x="689" y="3024"/>
                  </a:cubicBezTo>
                  <a:cubicBezTo>
                    <a:pt x="824" y="3024"/>
                    <a:pt x="960" y="2930"/>
                    <a:pt x="945" y="2742"/>
                  </a:cubicBezTo>
                  <a:lnTo>
                    <a:pt x="945" y="1193"/>
                  </a:lnTo>
                  <a:cubicBezTo>
                    <a:pt x="945" y="907"/>
                    <a:pt x="854" y="621"/>
                    <a:pt x="704" y="380"/>
                  </a:cubicBezTo>
                  <a:lnTo>
                    <a:pt x="538" y="109"/>
                  </a:lnTo>
                  <a:cubicBezTo>
                    <a:pt x="480" y="33"/>
                    <a:pt x="404"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5" name="Google Shape;2235;p45"/>
            <p:cNvSpPr/>
            <p:nvPr/>
          </p:nvSpPr>
          <p:spPr>
            <a:xfrm>
              <a:off x="3727600" y="2380050"/>
              <a:ext cx="22600" cy="75250"/>
            </a:xfrm>
            <a:custGeom>
              <a:avLst/>
              <a:gdLst/>
              <a:ahLst/>
              <a:cxnLst/>
              <a:rect l="l" t="t" r="r" b="b"/>
              <a:pathLst>
                <a:path w="904" h="3010" extrusionOk="0">
                  <a:moveTo>
                    <a:pt x="614" y="1"/>
                  </a:moveTo>
                  <a:cubicBezTo>
                    <a:pt x="533" y="1"/>
                    <a:pt x="455" y="41"/>
                    <a:pt x="407" y="117"/>
                  </a:cubicBezTo>
                  <a:lnTo>
                    <a:pt x="227" y="388"/>
                  </a:lnTo>
                  <a:cubicBezTo>
                    <a:pt x="76" y="629"/>
                    <a:pt x="1" y="915"/>
                    <a:pt x="1" y="1201"/>
                  </a:cubicBezTo>
                  <a:lnTo>
                    <a:pt x="1" y="2750"/>
                  </a:lnTo>
                  <a:cubicBezTo>
                    <a:pt x="1" y="2923"/>
                    <a:pt x="125" y="3010"/>
                    <a:pt x="249" y="3010"/>
                  </a:cubicBezTo>
                  <a:cubicBezTo>
                    <a:pt x="373" y="3010"/>
                    <a:pt x="497" y="2923"/>
                    <a:pt x="497" y="2750"/>
                  </a:cubicBezTo>
                  <a:lnTo>
                    <a:pt x="497" y="1201"/>
                  </a:lnTo>
                  <a:cubicBezTo>
                    <a:pt x="497" y="1005"/>
                    <a:pt x="558" y="809"/>
                    <a:pt x="648" y="659"/>
                  </a:cubicBezTo>
                  <a:lnTo>
                    <a:pt x="828" y="388"/>
                  </a:lnTo>
                  <a:cubicBezTo>
                    <a:pt x="904" y="268"/>
                    <a:pt x="859" y="117"/>
                    <a:pt x="753" y="42"/>
                  </a:cubicBezTo>
                  <a:cubicBezTo>
                    <a:pt x="709" y="14"/>
                    <a:pt x="66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36" name="Google Shape;2236;p45"/>
            <p:cNvGrpSpPr/>
            <p:nvPr/>
          </p:nvGrpSpPr>
          <p:grpSpPr>
            <a:xfrm>
              <a:off x="3510200" y="2026000"/>
              <a:ext cx="291525" cy="429875"/>
              <a:chOff x="3510200" y="2026000"/>
              <a:chExt cx="291525" cy="429875"/>
            </a:xfrm>
          </p:grpSpPr>
          <p:sp>
            <p:nvSpPr>
              <p:cNvPr id="2237" name="Google Shape;2237;p45"/>
              <p:cNvSpPr/>
              <p:nvPr/>
            </p:nvSpPr>
            <p:spPr>
              <a:xfrm>
                <a:off x="3510200" y="2026000"/>
                <a:ext cx="291525" cy="429875"/>
              </a:xfrm>
              <a:custGeom>
                <a:avLst/>
                <a:gdLst/>
                <a:ahLst/>
                <a:cxnLst/>
                <a:rect l="l" t="t" r="r" b="b"/>
                <a:pathLst>
                  <a:path w="11661" h="17195" extrusionOk="0">
                    <a:moveTo>
                      <a:pt x="9840" y="4289"/>
                    </a:moveTo>
                    <a:cubicBezTo>
                      <a:pt x="10502" y="4289"/>
                      <a:pt x="11044" y="4830"/>
                      <a:pt x="11044" y="5492"/>
                    </a:cubicBezTo>
                    <a:lnTo>
                      <a:pt x="11044" y="5688"/>
                    </a:lnTo>
                    <a:cubicBezTo>
                      <a:pt x="11044" y="6350"/>
                      <a:pt x="10502" y="6892"/>
                      <a:pt x="9840" y="6892"/>
                    </a:cubicBezTo>
                    <a:lnTo>
                      <a:pt x="9825" y="6892"/>
                    </a:lnTo>
                    <a:lnTo>
                      <a:pt x="9825" y="4289"/>
                    </a:lnTo>
                    <a:close/>
                    <a:moveTo>
                      <a:pt x="11044" y="6892"/>
                    </a:moveTo>
                    <a:lnTo>
                      <a:pt x="11044" y="7810"/>
                    </a:lnTo>
                    <a:cubicBezTo>
                      <a:pt x="11044" y="8381"/>
                      <a:pt x="10578" y="8848"/>
                      <a:pt x="10006" y="8848"/>
                    </a:cubicBezTo>
                    <a:lnTo>
                      <a:pt x="9615" y="8848"/>
                    </a:lnTo>
                    <a:cubicBezTo>
                      <a:pt x="9600" y="8818"/>
                      <a:pt x="9585" y="8787"/>
                      <a:pt x="9570" y="8772"/>
                    </a:cubicBezTo>
                    <a:cubicBezTo>
                      <a:pt x="9735" y="8336"/>
                      <a:pt x="9825" y="7885"/>
                      <a:pt x="9825" y="7418"/>
                    </a:cubicBezTo>
                    <a:lnTo>
                      <a:pt x="9825" y="7388"/>
                    </a:lnTo>
                    <a:lnTo>
                      <a:pt x="9840" y="7388"/>
                    </a:lnTo>
                    <a:cubicBezTo>
                      <a:pt x="10292" y="7388"/>
                      <a:pt x="10728" y="7208"/>
                      <a:pt x="11044" y="6892"/>
                    </a:cubicBezTo>
                    <a:close/>
                    <a:moveTo>
                      <a:pt x="8893" y="8833"/>
                    </a:moveTo>
                    <a:cubicBezTo>
                      <a:pt x="9028" y="8833"/>
                      <a:pt x="9133" y="8953"/>
                      <a:pt x="9133" y="9088"/>
                    </a:cubicBezTo>
                    <a:lnTo>
                      <a:pt x="9133" y="9164"/>
                    </a:lnTo>
                    <a:cubicBezTo>
                      <a:pt x="9133" y="9299"/>
                      <a:pt x="9028" y="9404"/>
                      <a:pt x="8893" y="9404"/>
                    </a:cubicBezTo>
                    <a:lnTo>
                      <a:pt x="7749" y="9404"/>
                    </a:lnTo>
                    <a:cubicBezTo>
                      <a:pt x="7599" y="9404"/>
                      <a:pt x="7493" y="9299"/>
                      <a:pt x="7493" y="9164"/>
                    </a:cubicBezTo>
                    <a:lnTo>
                      <a:pt x="7493" y="9088"/>
                    </a:lnTo>
                    <a:cubicBezTo>
                      <a:pt x="7493" y="8953"/>
                      <a:pt x="7599" y="8833"/>
                      <a:pt x="7749" y="8833"/>
                    </a:cubicBezTo>
                    <a:close/>
                    <a:moveTo>
                      <a:pt x="7147" y="11029"/>
                    </a:moveTo>
                    <a:lnTo>
                      <a:pt x="5823" y="12007"/>
                    </a:lnTo>
                    <a:lnTo>
                      <a:pt x="4499" y="11044"/>
                    </a:lnTo>
                    <a:lnTo>
                      <a:pt x="4529" y="11044"/>
                    </a:lnTo>
                    <a:cubicBezTo>
                      <a:pt x="4620" y="11074"/>
                      <a:pt x="4695" y="11090"/>
                      <a:pt x="4785" y="11105"/>
                    </a:cubicBezTo>
                    <a:lnTo>
                      <a:pt x="4800" y="11120"/>
                    </a:lnTo>
                    <a:cubicBezTo>
                      <a:pt x="5041" y="11165"/>
                      <a:pt x="5312" y="11195"/>
                      <a:pt x="5567" y="11195"/>
                    </a:cubicBezTo>
                    <a:lnTo>
                      <a:pt x="6049" y="11195"/>
                    </a:lnTo>
                    <a:cubicBezTo>
                      <a:pt x="6410" y="11195"/>
                      <a:pt x="6771" y="11150"/>
                      <a:pt x="7117" y="11044"/>
                    </a:cubicBezTo>
                    <a:lnTo>
                      <a:pt x="7147" y="11029"/>
                    </a:lnTo>
                    <a:close/>
                    <a:moveTo>
                      <a:pt x="3882" y="11195"/>
                    </a:moveTo>
                    <a:lnTo>
                      <a:pt x="5402" y="12323"/>
                    </a:lnTo>
                    <a:lnTo>
                      <a:pt x="5146" y="12519"/>
                    </a:lnTo>
                    <a:lnTo>
                      <a:pt x="4409" y="13091"/>
                    </a:lnTo>
                    <a:lnTo>
                      <a:pt x="3446" y="11631"/>
                    </a:lnTo>
                    <a:lnTo>
                      <a:pt x="3882" y="11195"/>
                    </a:lnTo>
                    <a:close/>
                    <a:moveTo>
                      <a:pt x="7779" y="11210"/>
                    </a:moveTo>
                    <a:lnTo>
                      <a:pt x="8200" y="11631"/>
                    </a:lnTo>
                    <a:lnTo>
                      <a:pt x="7253" y="13091"/>
                    </a:lnTo>
                    <a:lnTo>
                      <a:pt x="6500" y="12519"/>
                    </a:lnTo>
                    <a:lnTo>
                      <a:pt x="6245" y="12338"/>
                    </a:lnTo>
                    <a:lnTo>
                      <a:pt x="7779" y="11210"/>
                    </a:lnTo>
                    <a:close/>
                    <a:moveTo>
                      <a:pt x="5823" y="12639"/>
                    </a:moveTo>
                    <a:lnTo>
                      <a:pt x="6094" y="12850"/>
                    </a:lnTo>
                    <a:lnTo>
                      <a:pt x="6094" y="13512"/>
                    </a:lnTo>
                    <a:lnTo>
                      <a:pt x="5552" y="13512"/>
                    </a:lnTo>
                    <a:lnTo>
                      <a:pt x="5552" y="12850"/>
                    </a:lnTo>
                    <a:lnTo>
                      <a:pt x="5823" y="12639"/>
                    </a:lnTo>
                    <a:close/>
                    <a:moveTo>
                      <a:pt x="4033" y="1"/>
                    </a:moveTo>
                    <a:cubicBezTo>
                      <a:pt x="2904" y="1"/>
                      <a:pt x="1941" y="843"/>
                      <a:pt x="1806" y="1972"/>
                    </a:cubicBezTo>
                    <a:cubicBezTo>
                      <a:pt x="1144" y="2092"/>
                      <a:pt x="647" y="2679"/>
                      <a:pt x="647" y="3356"/>
                    </a:cubicBezTo>
                    <a:lnTo>
                      <a:pt x="647" y="6681"/>
                    </a:lnTo>
                    <a:cubicBezTo>
                      <a:pt x="647" y="6832"/>
                      <a:pt x="753" y="6937"/>
                      <a:pt x="903" y="6937"/>
                    </a:cubicBezTo>
                    <a:cubicBezTo>
                      <a:pt x="1024" y="6937"/>
                      <a:pt x="1144" y="6937"/>
                      <a:pt x="1249" y="6922"/>
                    </a:cubicBezTo>
                    <a:cubicBezTo>
                      <a:pt x="1445" y="6892"/>
                      <a:pt x="1625" y="6847"/>
                      <a:pt x="1791" y="6786"/>
                    </a:cubicBezTo>
                    <a:lnTo>
                      <a:pt x="1791" y="7418"/>
                    </a:lnTo>
                    <a:cubicBezTo>
                      <a:pt x="1791" y="7734"/>
                      <a:pt x="1836" y="8050"/>
                      <a:pt x="1911" y="8366"/>
                    </a:cubicBezTo>
                    <a:cubicBezTo>
                      <a:pt x="1941" y="8472"/>
                      <a:pt x="2047" y="8547"/>
                      <a:pt x="2152" y="8547"/>
                    </a:cubicBezTo>
                    <a:lnTo>
                      <a:pt x="2212" y="8547"/>
                    </a:lnTo>
                    <a:cubicBezTo>
                      <a:pt x="2363" y="8517"/>
                      <a:pt x="2438" y="8381"/>
                      <a:pt x="2408" y="8246"/>
                    </a:cubicBezTo>
                    <a:cubicBezTo>
                      <a:pt x="2333" y="7975"/>
                      <a:pt x="2303" y="7704"/>
                      <a:pt x="2303" y="7433"/>
                    </a:cubicBezTo>
                    <a:lnTo>
                      <a:pt x="2303" y="6561"/>
                    </a:lnTo>
                    <a:cubicBezTo>
                      <a:pt x="2483" y="6440"/>
                      <a:pt x="2649" y="6320"/>
                      <a:pt x="2799" y="6170"/>
                    </a:cubicBezTo>
                    <a:cubicBezTo>
                      <a:pt x="3296" y="5673"/>
                      <a:pt x="3581" y="4996"/>
                      <a:pt x="3581" y="4289"/>
                    </a:cubicBezTo>
                    <a:lnTo>
                      <a:pt x="3581" y="3943"/>
                    </a:lnTo>
                    <a:cubicBezTo>
                      <a:pt x="4334" y="4409"/>
                      <a:pt x="5221" y="4665"/>
                      <a:pt x="6109" y="4665"/>
                    </a:cubicBezTo>
                    <a:lnTo>
                      <a:pt x="6831" y="4665"/>
                    </a:lnTo>
                    <a:cubicBezTo>
                      <a:pt x="7719" y="4665"/>
                      <a:pt x="8577" y="4424"/>
                      <a:pt x="9329" y="3958"/>
                    </a:cubicBezTo>
                    <a:lnTo>
                      <a:pt x="9329" y="4048"/>
                    </a:lnTo>
                    <a:lnTo>
                      <a:pt x="9329" y="7163"/>
                    </a:lnTo>
                    <a:lnTo>
                      <a:pt x="9329" y="7433"/>
                    </a:lnTo>
                    <a:cubicBezTo>
                      <a:pt x="9329" y="7764"/>
                      <a:pt x="9284" y="8095"/>
                      <a:pt x="9178" y="8411"/>
                    </a:cubicBezTo>
                    <a:cubicBezTo>
                      <a:pt x="9088" y="8366"/>
                      <a:pt x="8998" y="8351"/>
                      <a:pt x="8893" y="8351"/>
                    </a:cubicBezTo>
                    <a:lnTo>
                      <a:pt x="7749" y="8351"/>
                    </a:lnTo>
                    <a:cubicBezTo>
                      <a:pt x="7343" y="8351"/>
                      <a:pt x="6997" y="8682"/>
                      <a:pt x="6997" y="9103"/>
                    </a:cubicBezTo>
                    <a:lnTo>
                      <a:pt x="6997" y="9164"/>
                    </a:lnTo>
                    <a:cubicBezTo>
                      <a:pt x="6997" y="9585"/>
                      <a:pt x="7343" y="9916"/>
                      <a:pt x="7749" y="9916"/>
                    </a:cubicBezTo>
                    <a:lnTo>
                      <a:pt x="8170" y="9916"/>
                    </a:lnTo>
                    <a:cubicBezTo>
                      <a:pt x="7900" y="10157"/>
                      <a:pt x="7584" y="10337"/>
                      <a:pt x="7253" y="10473"/>
                    </a:cubicBezTo>
                    <a:cubicBezTo>
                      <a:pt x="6876" y="10608"/>
                      <a:pt x="6470" y="10698"/>
                      <a:pt x="6064" y="10698"/>
                    </a:cubicBezTo>
                    <a:lnTo>
                      <a:pt x="5567" y="10698"/>
                    </a:lnTo>
                    <a:cubicBezTo>
                      <a:pt x="5161" y="10698"/>
                      <a:pt x="4770" y="10623"/>
                      <a:pt x="4409" y="10488"/>
                    </a:cubicBezTo>
                    <a:cubicBezTo>
                      <a:pt x="3777" y="10247"/>
                      <a:pt x="3235" y="9826"/>
                      <a:pt x="2859" y="9254"/>
                    </a:cubicBezTo>
                    <a:cubicBezTo>
                      <a:pt x="2803" y="9177"/>
                      <a:pt x="2731" y="9145"/>
                      <a:pt x="2659" y="9145"/>
                    </a:cubicBezTo>
                    <a:cubicBezTo>
                      <a:pt x="2480" y="9145"/>
                      <a:pt x="2309" y="9346"/>
                      <a:pt x="2438" y="9540"/>
                    </a:cubicBezTo>
                    <a:cubicBezTo>
                      <a:pt x="2754" y="10006"/>
                      <a:pt x="3175" y="10412"/>
                      <a:pt x="3672" y="10698"/>
                    </a:cubicBezTo>
                    <a:lnTo>
                      <a:pt x="2980" y="11390"/>
                    </a:lnTo>
                    <a:lnTo>
                      <a:pt x="1385" y="12338"/>
                    </a:lnTo>
                    <a:cubicBezTo>
                      <a:pt x="542" y="12835"/>
                      <a:pt x="16" y="13753"/>
                      <a:pt x="16" y="14731"/>
                    </a:cubicBezTo>
                    <a:lnTo>
                      <a:pt x="16" y="16912"/>
                    </a:lnTo>
                    <a:cubicBezTo>
                      <a:pt x="0" y="17100"/>
                      <a:pt x="132" y="17194"/>
                      <a:pt x="264" y="17194"/>
                    </a:cubicBezTo>
                    <a:cubicBezTo>
                      <a:pt x="395" y="17194"/>
                      <a:pt x="527" y="17100"/>
                      <a:pt x="512" y="16912"/>
                    </a:cubicBezTo>
                    <a:lnTo>
                      <a:pt x="512" y="14731"/>
                    </a:lnTo>
                    <a:cubicBezTo>
                      <a:pt x="527" y="13918"/>
                      <a:pt x="948" y="13181"/>
                      <a:pt x="1640" y="12775"/>
                    </a:cubicBezTo>
                    <a:lnTo>
                      <a:pt x="3055" y="11932"/>
                    </a:lnTo>
                    <a:lnTo>
                      <a:pt x="4138" y="13587"/>
                    </a:lnTo>
                    <a:cubicBezTo>
                      <a:pt x="4184" y="13660"/>
                      <a:pt x="4262" y="13700"/>
                      <a:pt x="4344" y="13700"/>
                    </a:cubicBezTo>
                    <a:cubicBezTo>
                      <a:pt x="4397" y="13700"/>
                      <a:pt x="4452" y="13683"/>
                      <a:pt x="4499" y="13647"/>
                    </a:cubicBezTo>
                    <a:lnTo>
                      <a:pt x="5071" y="13226"/>
                    </a:lnTo>
                    <a:lnTo>
                      <a:pt x="5071" y="13753"/>
                    </a:lnTo>
                    <a:lnTo>
                      <a:pt x="4830" y="16897"/>
                    </a:lnTo>
                    <a:cubicBezTo>
                      <a:pt x="4830" y="17033"/>
                      <a:pt x="4936" y="17153"/>
                      <a:pt x="5071" y="17168"/>
                    </a:cubicBezTo>
                    <a:lnTo>
                      <a:pt x="5086" y="17168"/>
                    </a:lnTo>
                    <a:cubicBezTo>
                      <a:pt x="5221" y="17168"/>
                      <a:pt x="5327" y="17063"/>
                      <a:pt x="5342" y="16942"/>
                    </a:cubicBezTo>
                    <a:lnTo>
                      <a:pt x="5552" y="14008"/>
                    </a:lnTo>
                    <a:lnTo>
                      <a:pt x="6124" y="14008"/>
                    </a:lnTo>
                    <a:lnTo>
                      <a:pt x="6169" y="14535"/>
                    </a:lnTo>
                    <a:cubicBezTo>
                      <a:pt x="6183" y="14684"/>
                      <a:pt x="6298" y="14756"/>
                      <a:pt x="6413" y="14756"/>
                    </a:cubicBezTo>
                    <a:cubicBezTo>
                      <a:pt x="6543" y="14756"/>
                      <a:pt x="6674" y="14665"/>
                      <a:pt x="6666" y="14490"/>
                    </a:cubicBezTo>
                    <a:lnTo>
                      <a:pt x="6606" y="13753"/>
                    </a:lnTo>
                    <a:lnTo>
                      <a:pt x="6606" y="13226"/>
                    </a:lnTo>
                    <a:lnTo>
                      <a:pt x="7162" y="13647"/>
                    </a:lnTo>
                    <a:cubicBezTo>
                      <a:pt x="7207" y="13677"/>
                      <a:pt x="7253" y="13692"/>
                      <a:pt x="7313" y="13692"/>
                    </a:cubicBezTo>
                    <a:cubicBezTo>
                      <a:pt x="7403" y="13692"/>
                      <a:pt x="7478" y="13662"/>
                      <a:pt x="7523" y="13587"/>
                    </a:cubicBezTo>
                    <a:lnTo>
                      <a:pt x="8607" y="11932"/>
                    </a:lnTo>
                    <a:lnTo>
                      <a:pt x="10021" y="12760"/>
                    </a:lnTo>
                    <a:cubicBezTo>
                      <a:pt x="10713" y="13181"/>
                      <a:pt x="11149" y="13918"/>
                      <a:pt x="11149" y="14731"/>
                    </a:cubicBezTo>
                    <a:lnTo>
                      <a:pt x="11149" y="16912"/>
                    </a:lnTo>
                    <a:cubicBezTo>
                      <a:pt x="11134" y="17100"/>
                      <a:pt x="11266" y="17194"/>
                      <a:pt x="11398" y="17194"/>
                    </a:cubicBezTo>
                    <a:cubicBezTo>
                      <a:pt x="11529" y="17194"/>
                      <a:pt x="11661" y="17100"/>
                      <a:pt x="11646" y="16912"/>
                    </a:cubicBezTo>
                    <a:lnTo>
                      <a:pt x="11646" y="14731"/>
                    </a:lnTo>
                    <a:cubicBezTo>
                      <a:pt x="11646" y="13753"/>
                      <a:pt x="11119" y="12835"/>
                      <a:pt x="10277" y="12338"/>
                    </a:cubicBezTo>
                    <a:lnTo>
                      <a:pt x="8682" y="11390"/>
                    </a:lnTo>
                    <a:lnTo>
                      <a:pt x="7975" y="10683"/>
                    </a:lnTo>
                    <a:cubicBezTo>
                      <a:pt x="7975" y="10683"/>
                      <a:pt x="7975" y="10683"/>
                      <a:pt x="7960" y="10668"/>
                    </a:cubicBezTo>
                    <a:cubicBezTo>
                      <a:pt x="8306" y="10473"/>
                      <a:pt x="8622" y="10217"/>
                      <a:pt x="8878" y="9916"/>
                    </a:cubicBezTo>
                    <a:cubicBezTo>
                      <a:pt x="9224" y="9916"/>
                      <a:pt x="9524" y="9690"/>
                      <a:pt x="9600" y="9359"/>
                    </a:cubicBezTo>
                    <a:lnTo>
                      <a:pt x="9976" y="9359"/>
                    </a:lnTo>
                    <a:cubicBezTo>
                      <a:pt x="10833" y="9359"/>
                      <a:pt x="11526" y="8667"/>
                      <a:pt x="11526" y="7810"/>
                    </a:cubicBezTo>
                    <a:lnTo>
                      <a:pt x="11526" y="5492"/>
                    </a:lnTo>
                    <a:cubicBezTo>
                      <a:pt x="11526" y="4545"/>
                      <a:pt x="10758" y="3792"/>
                      <a:pt x="9825" y="3792"/>
                    </a:cubicBezTo>
                    <a:lnTo>
                      <a:pt x="9810" y="3792"/>
                    </a:lnTo>
                    <a:lnTo>
                      <a:pt x="9810" y="3552"/>
                    </a:lnTo>
                    <a:cubicBezTo>
                      <a:pt x="10066" y="3281"/>
                      <a:pt x="10307" y="2980"/>
                      <a:pt x="10518" y="2649"/>
                    </a:cubicBezTo>
                    <a:cubicBezTo>
                      <a:pt x="10578" y="2528"/>
                      <a:pt x="10548" y="2378"/>
                      <a:pt x="10427" y="2303"/>
                    </a:cubicBezTo>
                    <a:cubicBezTo>
                      <a:pt x="10387" y="2278"/>
                      <a:pt x="10344" y="2266"/>
                      <a:pt x="10301" y="2266"/>
                    </a:cubicBezTo>
                    <a:cubicBezTo>
                      <a:pt x="10215" y="2266"/>
                      <a:pt x="10131" y="2313"/>
                      <a:pt x="10081" y="2393"/>
                    </a:cubicBezTo>
                    <a:cubicBezTo>
                      <a:pt x="9886" y="2709"/>
                      <a:pt x="9645" y="2995"/>
                      <a:pt x="9389" y="3266"/>
                    </a:cubicBezTo>
                    <a:cubicBezTo>
                      <a:pt x="8652" y="3837"/>
                      <a:pt x="7749" y="4153"/>
                      <a:pt x="6831" y="4153"/>
                    </a:cubicBezTo>
                    <a:lnTo>
                      <a:pt x="6109" y="4153"/>
                    </a:lnTo>
                    <a:cubicBezTo>
                      <a:pt x="5161" y="4153"/>
                      <a:pt x="4228" y="3837"/>
                      <a:pt x="3476" y="3251"/>
                    </a:cubicBezTo>
                    <a:cubicBezTo>
                      <a:pt x="3431" y="3221"/>
                      <a:pt x="3371" y="3206"/>
                      <a:pt x="3311" y="3206"/>
                    </a:cubicBezTo>
                    <a:cubicBezTo>
                      <a:pt x="3175" y="3206"/>
                      <a:pt x="3070" y="3311"/>
                      <a:pt x="3070" y="3446"/>
                    </a:cubicBezTo>
                    <a:lnTo>
                      <a:pt x="3070" y="4274"/>
                    </a:lnTo>
                    <a:cubicBezTo>
                      <a:pt x="3070" y="5071"/>
                      <a:pt x="2634" y="5808"/>
                      <a:pt x="1926" y="6185"/>
                    </a:cubicBezTo>
                    <a:cubicBezTo>
                      <a:pt x="1701" y="6305"/>
                      <a:pt x="1445" y="6395"/>
                      <a:pt x="1189" y="6425"/>
                    </a:cubicBezTo>
                    <a:lnTo>
                      <a:pt x="1159" y="6425"/>
                    </a:lnTo>
                    <a:lnTo>
                      <a:pt x="1159" y="3371"/>
                    </a:lnTo>
                    <a:cubicBezTo>
                      <a:pt x="1144" y="2874"/>
                      <a:pt x="1550" y="2468"/>
                      <a:pt x="2047" y="2453"/>
                    </a:cubicBezTo>
                    <a:cubicBezTo>
                      <a:pt x="2182" y="2453"/>
                      <a:pt x="2287" y="2348"/>
                      <a:pt x="2303" y="2212"/>
                    </a:cubicBezTo>
                    <a:cubicBezTo>
                      <a:pt x="2318" y="1265"/>
                      <a:pt x="3085" y="512"/>
                      <a:pt x="4033" y="512"/>
                    </a:cubicBezTo>
                    <a:lnTo>
                      <a:pt x="10502" y="512"/>
                    </a:lnTo>
                    <a:lnTo>
                      <a:pt x="10502" y="768"/>
                    </a:lnTo>
                    <a:cubicBezTo>
                      <a:pt x="10502" y="964"/>
                      <a:pt x="10487" y="1174"/>
                      <a:pt x="10457" y="1385"/>
                    </a:cubicBezTo>
                    <a:cubicBezTo>
                      <a:pt x="10432" y="1569"/>
                      <a:pt x="10575" y="1674"/>
                      <a:pt x="10714" y="1674"/>
                    </a:cubicBezTo>
                    <a:cubicBezTo>
                      <a:pt x="10825" y="1674"/>
                      <a:pt x="10934" y="1607"/>
                      <a:pt x="10954" y="1460"/>
                    </a:cubicBezTo>
                    <a:cubicBezTo>
                      <a:pt x="10984" y="1219"/>
                      <a:pt x="10999" y="994"/>
                      <a:pt x="10999" y="768"/>
                    </a:cubicBezTo>
                    <a:lnTo>
                      <a:pt x="10999" y="257"/>
                    </a:lnTo>
                    <a:cubicBezTo>
                      <a:pt x="10999" y="121"/>
                      <a:pt x="10894" y="1"/>
                      <a:pt x="10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8" name="Google Shape;2238;p45"/>
              <p:cNvSpPr/>
              <p:nvPr/>
            </p:nvSpPr>
            <p:spPr>
              <a:xfrm>
                <a:off x="3665725" y="2409900"/>
                <a:ext cx="15650" cy="45325"/>
              </a:xfrm>
              <a:custGeom>
                <a:avLst/>
                <a:gdLst/>
                <a:ahLst/>
                <a:cxnLst/>
                <a:rect l="l" t="t" r="r" b="b"/>
                <a:pathLst>
                  <a:path w="626" h="1813" extrusionOk="0">
                    <a:moveTo>
                      <a:pt x="268" y="0"/>
                    </a:moveTo>
                    <a:cubicBezTo>
                      <a:pt x="135" y="0"/>
                      <a:pt x="1" y="95"/>
                      <a:pt x="8" y="277"/>
                    </a:cubicBezTo>
                    <a:lnTo>
                      <a:pt x="114" y="1586"/>
                    </a:lnTo>
                    <a:cubicBezTo>
                      <a:pt x="114" y="1722"/>
                      <a:pt x="234" y="1812"/>
                      <a:pt x="355" y="1812"/>
                    </a:cubicBezTo>
                    <a:lnTo>
                      <a:pt x="385" y="1812"/>
                    </a:lnTo>
                    <a:cubicBezTo>
                      <a:pt x="520" y="1812"/>
                      <a:pt x="625" y="1692"/>
                      <a:pt x="610" y="1541"/>
                    </a:cubicBezTo>
                    <a:lnTo>
                      <a:pt x="520" y="232"/>
                    </a:lnTo>
                    <a:cubicBezTo>
                      <a:pt x="506" y="76"/>
                      <a:pt x="388"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9" name="Google Shape;2239;p45"/>
              <p:cNvSpPr/>
              <p:nvPr/>
            </p:nvSpPr>
            <p:spPr>
              <a:xfrm>
                <a:off x="3622450" y="2225825"/>
                <a:ext cx="64225" cy="25525"/>
              </a:xfrm>
              <a:custGeom>
                <a:avLst/>
                <a:gdLst/>
                <a:ahLst/>
                <a:cxnLst/>
                <a:rect l="l" t="t" r="r" b="b"/>
                <a:pathLst>
                  <a:path w="2569" h="1021" extrusionOk="0">
                    <a:moveTo>
                      <a:pt x="359" y="1"/>
                    </a:moveTo>
                    <a:cubicBezTo>
                      <a:pt x="178" y="1"/>
                      <a:pt x="1" y="217"/>
                      <a:pt x="160" y="418"/>
                    </a:cubicBezTo>
                    <a:cubicBezTo>
                      <a:pt x="407" y="783"/>
                      <a:pt x="825" y="1006"/>
                      <a:pt x="1274" y="1006"/>
                    </a:cubicBezTo>
                    <a:cubicBezTo>
                      <a:pt x="1289" y="1006"/>
                      <a:pt x="1304" y="1006"/>
                      <a:pt x="1318" y="1005"/>
                    </a:cubicBezTo>
                    <a:lnTo>
                      <a:pt x="1318" y="1020"/>
                    </a:lnTo>
                    <a:lnTo>
                      <a:pt x="1333" y="1020"/>
                    </a:lnTo>
                    <a:cubicBezTo>
                      <a:pt x="1785" y="1020"/>
                      <a:pt x="2206" y="794"/>
                      <a:pt x="2462" y="418"/>
                    </a:cubicBezTo>
                    <a:cubicBezTo>
                      <a:pt x="2568" y="226"/>
                      <a:pt x="2410" y="42"/>
                      <a:pt x="2240" y="42"/>
                    </a:cubicBezTo>
                    <a:cubicBezTo>
                      <a:pt x="2170" y="42"/>
                      <a:pt x="2097" y="73"/>
                      <a:pt x="2040" y="148"/>
                    </a:cubicBezTo>
                    <a:cubicBezTo>
                      <a:pt x="1882" y="363"/>
                      <a:pt x="1629" y="510"/>
                      <a:pt x="1358" y="510"/>
                    </a:cubicBezTo>
                    <a:cubicBezTo>
                      <a:pt x="1344" y="510"/>
                      <a:pt x="1331" y="509"/>
                      <a:pt x="1318" y="509"/>
                    </a:cubicBezTo>
                    <a:cubicBezTo>
                      <a:pt x="1305" y="509"/>
                      <a:pt x="1292" y="510"/>
                      <a:pt x="1279" y="510"/>
                    </a:cubicBezTo>
                    <a:cubicBezTo>
                      <a:pt x="1006" y="510"/>
                      <a:pt x="738" y="362"/>
                      <a:pt x="566" y="132"/>
                    </a:cubicBezTo>
                    <a:cubicBezTo>
                      <a:pt x="512" y="39"/>
                      <a:pt x="435" y="1"/>
                      <a:pt x="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0" name="Google Shape;2240;p45"/>
              <p:cNvSpPr/>
              <p:nvPr/>
            </p:nvSpPr>
            <p:spPr>
              <a:xfrm>
                <a:off x="3609125" y="2165750"/>
                <a:ext cx="12450" cy="25975"/>
              </a:xfrm>
              <a:custGeom>
                <a:avLst/>
                <a:gdLst/>
                <a:ahLst/>
                <a:cxnLst/>
                <a:rect l="l" t="t" r="r" b="b"/>
                <a:pathLst>
                  <a:path w="498" h="1039" extrusionOk="0">
                    <a:moveTo>
                      <a:pt x="249" y="0"/>
                    </a:moveTo>
                    <a:cubicBezTo>
                      <a:pt x="125" y="0"/>
                      <a:pt x="1" y="83"/>
                      <a:pt x="1" y="249"/>
                    </a:cubicBezTo>
                    <a:lnTo>
                      <a:pt x="1" y="790"/>
                    </a:lnTo>
                    <a:cubicBezTo>
                      <a:pt x="1" y="956"/>
                      <a:pt x="125" y="1038"/>
                      <a:pt x="249" y="1038"/>
                    </a:cubicBezTo>
                    <a:cubicBezTo>
                      <a:pt x="373" y="1038"/>
                      <a:pt x="497" y="956"/>
                      <a:pt x="497" y="790"/>
                    </a:cubicBezTo>
                    <a:lnTo>
                      <a:pt x="497" y="775"/>
                    </a:lnTo>
                    <a:lnTo>
                      <a:pt x="497" y="249"/>
                    </a:lnTo>
                    <a:cubicBezTo>
                      <a:pt x="497" y="83"/>
                      <a:pt x="373"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1" name="Google Shape;2241;p45"/>
            <p:cNvSpPr/>
            <p:nvPr/>
          </p:nvSpPr>
          <p:spPr>
            <a:xfrm>
              <a:off x="3688875" y="2165175"/>
              <a:ext cx="13175" cy="26350"/>
            </a:xfrm>
            <a:custGeom>
              <a:avLst/>
              <a:gdLst/>
              <a:ahLst/>
              <a:cxnLst/>
              <a:rect l="l" t="t" r="r" b="b"/>
              <a:pathLst>
                <a:path w="527" h="1054" extrusionOk="0">
                  <a:moveTo>
                    <a:pt x="264" y="1"/>
                  </a:moveTo>
                  <a:cubicBezTo>
                    <a:pt x="132" y="1"/>
                    <a:pt x="0" y="91"/>
                    <a:pt x="15" y="272"/>
                  </a:cubicBezTo>
                  <a:lnTo>
                    <a:pt x="15" y="813"/>
                  </a:lnTo>
                  <a:cubicBezTo>
                    <a:pt x="15" y="949"/>
                    <a:pt x="121" y="1054"/>
                    <a:pt x="271" y="1054"/>
                  </a:cubicBezTo>
                  <a:cubicBezTo>
                    <a:pt x="406" y="1054"/>
                    <a:pt x="512" y="949"/>
                    <a:pt x="512" y="798"/>
                  </a:cubicBezTo>
                  <a:lnTo>
                    <a:pt x="512" y="272"/>
                  </a:lnTo>
                  <a:cubicBezTo>
                    <a:pt x="527" y="91"/>
                    <a:pt x="39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808" name="Shape 2808"/>
        <p:cNvGrpSpPr/>
        <p:nvPr/>
      </p:nvGrpSpPr>
      <p:grpSpPr>
        <a:xfrm>
          <a:off x="0" y="0"/>
          <a:ext cx="0" cy="0"/>
          <a:chOff x="0" y="0"/>
          <a:chExt cx="0" cy="0"/>
        </a:xfrm>
      </p:grpSpPr>
      <p:sp>
        <p:nvSpPr>
          <p:cNvPr id="2809" name="Google Shape;2809;p65"/>
          <p:cNvSpPr txBox="1"/>
          <p:nvPr>
            <p:ph type="subTitle" idx="1"/>
          </p:nvPr>
        </p:nvSpPr>
        <p:spPr>
          <a:xfrm>
            <a:off x="720090" y="1475740"/>
            <a:ext cx="8025130" cy="2657475"/>
          </a:xfrm>
          <a:prstGeom prst="rect">
            <a:avLst/>
          </a:prstGeom>
        </p:spPr>
        <p:txBody>
          <a:bodyPr spcFirstLastPara="1" wrap="square" lIns="91425" tIns="91425" rIns="91425" bIns="91425" anchor="ctr" anchorCtr="0">
            <a:noAutofit/>
          </a:bodyPr>
          <a:lstStyle/>
          <a:p>
            <a:pPr marL="457200" lvl="0" indent="-317500" algn="l" rtl="0">
              <a:spcBef>
                <a:spcPts val="1000"/>
              </a:spcBef>
              <a:spcAft>
                <a:spcPts val="0"/>
              </a:spcAft>
              <a:buSzPts val="1400"/>
              <a:buChar char="●"/>
            </a:pPr>
            <a:r>
              <a:rPr lang="en-US" b="1"/>
              <a:t>Mempelajari keterampilan fisik yang diperlukan untuk bermain</a:t>
            </a:r>
            <a:endParaRPr lang="en-US" b="1"/>
          </a:p>
          <a:p>
            <a:pPr marL="457200" lvl="0" indent="-317500" algn="l" rtl="0">
              <a:spcBef>
                <a:spcPts val="1000"/>
              </a:spcBef>
              <a:spcAft>
                <a:spcPts val="0"/>
              </a:spcAft>
              <a:buSzPts val="1400"/>
              <a:buChar char="●"/>
            </a:pPr>
            <a:r>
              <a:rPr lang="en-US" altLang="en-GB" b="1"/>
              <a:t>Belajar menyesuaikan diri dengan teman sebaya</a:t>
            </a:r>
            <a:endParaRPr lang="en-US" altLang="en-GB" b="1"/>
          </a:p>
          <a:p>
            <a:pPr marL="457200" lvl="0" indent="-317500" algn="l" rtl="0">
              <a:spcBef>
                <a:spcPts val="1000"/>
              </a:spcBef>
              <a:spcAft>
                <a:spcPts val="0"/>
              </a:spcAft>
              <a:buSzPts val="1400"/>
              <a:buChar char="●"/>
            </a:pPr>
            <a:r>
              <a:rPr lang="en-US" altLang="en-GB" b="1"/>
              <a:t>Mulai mengembangkan peran sosial sebagai pria atau wanita</a:t>
            </a:r>
            <a:endParaRPr lang="en-US" altLang="en-GB" b="1"/>
          </a:p>
          <a:p>
            <a:pPr marL="457200" lvl="0" indent="-317500" algn="l" rtl="0">
              <a:spcBef>
                <a:spcPts val="1000"/>
              </a:spcBef>
              <a:spcAft>
                <a:spcPts val="0"/>
              </a:spcAft>
              <a:buSzPts val="1400"/>
              <a:buChar char="●"/>
            </a:pPr>
            <a:r>
              <a:rPr lang="en-US" altLang="en-GB" b="1"/>
              <a:t>Mengembangkan keterampilan dasar untuk membaca, menulis,  dan berhitung</a:t>
            </a:r>
            <a:endParaRPr lang="en-US" altLang="en-GB" b="1"/>
          </a:p>
          <a:p>
            <a:pPr marL="457200" lvl="0" indent="-317500" algn="l" rtl="0">
              <a:spcBef>
                <a:spcPts val="1000"/>
              </a:spcBef>
              <a:spcAft>
                <a:spcPts val="1000"/>
              </a:spcAft>
              <a:buSzPts val="1400"/>
              <a:buChar char="●"/>
            </a:pPr>
            <a:r>
              <a:rPr lang="en-US" b="1"/>
              <a:t>Mengembangkan pengertian-pengertian yang diperlukan dalam kehidupan sehari-hari</a:t>
            </a:r>
            <a:endParaRPr lang="en-US" b="1"/>
          </a:p>
          <a:p>
            <a:pPr marL="457200" lvl="0" indent="-317500" algn="l" rtl="0">
              <a:spcBef>
                <a:spcPts val="1000"/>
              </a:spcBef>
              <a:spcAft>
                <a:spcPts val="1000"/>
              </a:spcAft>
              <a:buSzPts val="1400"/>
              <a:buChar char="●"/>
            </a:pPr>
            <a:r>
              <a:rPr lang="en-US" altLang="en-GB" b="1"/>
              <a:t>Membangun sikap yang sehat mengenai diri sendiri sebagai makhluk yang sedang tumbuh</a:t>
            </a:r>
            <a:endParaRPr lang="en-US" altLang="en-GB" b="1"/>
          </a:p>
        </p:txBody>
      </p:sp>
      <p:sp>
        <p:nvSpPr>
          <p:cNvPr id="2810" name="Google Shape;2810;p65"/>
          <p:cNvSpPr txBox="1"/>
          <p:nvPr>
            <p:ph type="ctrTitle"/>
          </p:nvPr>
        </p:nvSpPr>
        <p:spPr>
          <a:xfrm>
            <a:off x="736600" y="372745"/>
            <a:ext cx="7672705" cy="921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t>Tugas perkembangan yang harus dipenuhi anak usia 6-13 th (Havighurst,1961):</a:t>
            </a:r>
            <a:endParaRPr lang="en-US" altLang="en-GB"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394" name="Shape 2394"/>
        <p:cNvGrpSpPr/>
        <p:nvPr/>
      </p:nvGrpSpPr>
      <p:grpSpPr>
        <a:xfrm>
          <a:off x="0" y="0"/>
          <a:ext cx="0" cy="0"/>
          <a:chOff x="0" y="0"/>
          <a:chExt cx="0" cy="0"/>
        </a:xfrm>
      </p:grpSpPr>
      <p:sp>
        <p:nvSpPr>
          <p:cNvPr id="2395" name="Google Shape;2395;p51"/>
          <p:cNvSpPr txBox="1"/>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t>Beberapa aspek perkembangan psiko-fisik anak usia SD :</a:t>
            </a:r>
            <a:endParaRPr lang="en-US" altLang="en-GB" sz="2000"/>
          </a:p>
        </p:txBody>
      </p:sp>
      <p:pic>
        <p:nvPicPr>
          <p:cNvPr id="2396" name="Google Shape;2396;p51"/>
          <p:cNvPicPr preferRelativeResize="0"/>
          <p:nvPr/>
        </p:nvPicPr>
        <p:blipFill>
          <a:blip r:embed="rId1">
            <a:alphaModFix amt="52000"/>
          </a:blip>
          <a:stretch>
            <a:fillRect/>
          </a:stretch>
        </p:blipFill>
        <p:spPr>
          <a:xfrm rot="-531200" flipH="1">
            <a:off x="4979153" y="1307574"/>
            <a:ext cx="2616201" cy="712650"/>
          </a:xfrm>
          <a:prstGeom prst="rect">
            <a:avLst/>
          </a:prstGeom>
          <a:noFill/>
          <a:ln>
            <a:noFill/>
          </a:ln>
        </p:spPr>
      </p:pic>
      <p:pic>
        <p:nvPicPr>
          <p:cNvPr id="2397" name="Google Shape;2397;p51"/>
          <p:cNvPicPr preferRelativeResize="0"/>
          <p:nvPr/>
        </p:nvPicPr>
        <p:blipFill>
          <a:blip r:embed="rId2">
            <a:alphaModFix amt="52000"/>
          </a:blip>
          <a:stretch>
            <a:fillRect/>
          </a:stretch>
        </p:blipFill>
        <p:spPr>
          <a:xfrm rot="-531200" flipH="1">
            <a:off x="1560510" y="1307574"/>
            <a:ext cx="2616201" cy="712650"/>
          </a:xfrm>
          <a:prstGeom prst="rect">
            <a:avLst/>
          </a:prstGeom>
          <a:noFill/>
          <a:ln>
            <a:noFill/>
          </a:ln>
        </p:spPr>
      </p:pic>
      <p:pic>
        <p:nvPicPr>
          <p:cNvPr id="2398" name="Google Shape;2398;p51"/>
          <p:cNvPicPr preferRelativeResize="0"/>
          <p:nvPr/>
        </p:nvPicPr>
        <p:blipFill>
          <a:blip r:embed="rId3">
            <a:alphaModFix amt="52000"/>
          </a:blip>
          <a:stretch>
            <a:fillRect/>
          </a:stretch>
        </p:blipFill>
        <p:spPr>
          <a:xfrm rot="-531200" flipH="1">
            <a:off x="1560510" y="2911932"/>
            <a:ext cx="2616201" cy="712650"/>
          </a:xfrm>
          <a:prstGeom prst="rect">
            <a:avLst/>
          </a:prstGeom>
          <a:noFill/>
          <a:ln>
            <a:noFill/>
          </a:ln>
        </p:spPr>
      </p:pic>
      <p:pic>
        <p:nvPicPr>
          <p:cNvPr id="2399" name="Google Shape;2399;p51"/>
          <p:cNvPicPr preferRelativeResize="0"/>
          <p:nvPr/>
        </p:nvPicPr>
        <p:blipFill>
          <a:blip r:embed="rId4">
            <a:alphaModFix amt="52000"/>
          </a:blip>
          <a:stretch>
            <a:fillRect/>
          </a:stretch>
        </p:blipFill>
        <p:spPr>
          <a:xfrm rot="-460491" flipH="1">
            <a:off x="4975767" y="2911932"/>
            <a:ext cx="2616199" cy="712650"/>
          </a:xfrm>
          <a:prstGeom prst="rect">
            <a:avLst/>
          </a:prstGeom>
          <a:noFill/>
          <a:ln>
            <a:noFill/>
          </a:ln>
        </p:spPr>
      </p:pic>
      <p:sp>
        <p:nvSpPr>
          <p:cNvPr id="2400" name="Google Shape;2400;p51"/>
          <p:cNvSpPr txBox="1"/>
          <p:nvPr>
            <p:ph type="title"/>
          </p:nvPr>
        </p:nvSpPr>
        <p:spPr>
          <a:xfrm>
            <a:off x="1698617" y="1400049"/>
            <a:ext cx="28671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Keadaan Fisik &amp; Keterampilan</a:t>
            </a:r>
            <a:endParaRPr lang="en-US" altLang="en-GB"/>
          </a:p>
        </p:txBody>
      </p:sp>
      <p:sp>
        <p:nvSpPr>
          <p:cNvPr id="2402" name="Google Shape;2402;p51"/>
          <p:cNvSpPr txBox="1"/>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en-GB"/>
              <a:t>Kemampuan Bahasa</a:t>
            </a:r>
            <a:endParaRPr lang="en-US" altLang="en-GB"/>
          </a:p>
        </p:txBody>
      </p:sp>
      <p:sp>
        <p:nvSpPr>
          <p:cNvPr id="2404" name="Google Shape;2404;p51"/>
          <p:cNvSpPr txBox="1"/>
          <p:nvPr>
            <p:ph type="title" idx="4"/>
          </p:nvPr>
        </p:nvSpPr>
        <p:spPr>
          <a:xfrm>
            <a:off x="1694807" y="3053302"/>
            <a:ext cx="28671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Keadaan Emosi</a:t>
            </a:r>
            <a:endParaRPr lang="en-US" altLang="en-GB"/>
          </a:p>
        </p:txBody>
      </p:sp>
      <p:sp>
        <p:nvSpPr>
          <p:cNvPr id="2406" name="Google Shape;2406;p51"/>
          <p:cNvSpPr txBox="1"/>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tLang="en-GB"/>
              <a:t>Sikap dan Perilaku Moral</a:t>
            </a:r>
            <a:endParaRPr lang="en-US" altLang="en-GB"/>
          </a:p>
        </p:txBody>
      </p:sp>
      <p:grpSp>
        <p:nvGrpSpPr>
          <p:cNvPr id="2408" name="Google Shape;2408;p51"/>
          <p:cNvGrpSpPr/>
          <p:nvPr/>
        </p:nvGrpSpPr>
        <p:grpSpPr>
          <a:xfrm>
            <a:off x="992746" y="1498307"/>
            <a:ext cx="343825" cy="428975"/>
            <a:chOff x="1541450" y="2026250"/>
            <a:chExt cx="343825" cy="428975"/>
          </a:xfrm>
        </p:grpSpPr>
        <p:sp>
          <p:nvSpPr>
            <p:cNvPr id="2409" name="Google Shape;2409;p51"/>
            <p:cNvSpPr/>
            <p:nvPr/>
          </p:nvSpPr>
          <p:spPr>
            <a:xfrm>
              <a:off x="1541450" y="2026250"/>
              <a:ext cx="343825" cy="428975"/>
            </a:xfrm>
            <a:custGeom>
              <a:avLst/>
              <a:gdLst/>
              <a:ahLst/>
              <a:cxnLst/>
              <a:rect l="l" t="t" r="r" b="b"/>
              <a:pathLst>
                <a:path w="13753" h="17159" extrusionOk="0">
                  <a:moveTo>
                    <a:pt x="3642" y="12373"/>
                  </a:moveTo>
                  <a:lnTo>
                    <a:pt x="3672" y="12388"/>
                  </a:lnTo>
                  <a:lnTo>
                    <a:pt x="4921" y="13637"/>
                  </a:lnTo>
                  <a:cubicBezTo>
                    <a:pt x="4966" y="13682"/>
                    <a:pt x="5041" y="13697"/>
                    <a:pt x="5101" y="13697"/>
                  </a:cubicBezTo>
                  <a:cubicBezTo>
                    <a:pt x="5109" y="13705"/>
                    <a:pt x="5120" y="13709"/>
                    <a:pt x="5131" y="13709"/>
                  </a:cubicBezTo>
                  <a:cubicBezTo>
                    <a:pt x="5143" y="13709"/>
                    <a:pt x="5154" y="13705"/>
                    <a:pt x="5161" y="13697"/>
                  </a:cubicBezTo>
                  <a:lnTo>
                    <a:pt x="6079" y="13457"/>
                  </a:lnTo>
                  <a:lnTo>
                    <a:pt x="6079" y="13457"/>
                  </a:lnTo>
                  <a:lnTo>
                    <a:pt x="5282" y="16406"/>
                  </a:lnTo>
                  <a:lnTo>
                    <a:pt x="4334" y="15368"/>
                  </a:lnTo>
                  <a:cubicBezTo>
                    <a:pt x="4289" y="15312"/>
                    <a:pt x="4220" y="15281"/>
                    <a:pt x="4150" y="15281"/>
                  </a:cubicBezTo>
                  <a:cubicBezTo>
                    <a:pt x="4126" y="15281"/>
                    <a:pt x="4101" y="15285"/>
                    <a:pt x="4078" y="15292"/>
                  </a:cubicBezTo>
                  <a:lnTo>
                    <a:pt x="2739" y="15714"/>
                  </a:lnTo>
                  <a:lnTo>
                    <a:pt x="2739" y="15714"/>
                  </a:lnTo>
                  <a:lnTo>
                    <a:pt x="3642" y="12373"/>
                  </a:lnTo>
                  <a:close/>
                  <a:moveTo>
                    <a:pt x="8625" y="0"/>
                  </a:moveTo>
                  <a:cubicBezTo>
                    <a:pt x="8604" y="0"/>
                    <a:pt x="8583" y="2"/>
                    <a:pt x="8562" y="6"/>
                  </a:cubicBezTo>
                  <a:lnTo>
                    <a:pt x="6862" y="472"/>
                  </a:lnTo>
                  <a:lnTo>
                    <a:pt x="5146" y="6"/>
                  </a:lnTo>
                  <a:cubicBezTo>
                    <a:pt x="5129" y="2"/>
                    <a:pt x="5111" y="1"/>
                    <a:pt x="5092" y="1"/>
                  </a:cubicBezTo>
                  <a:cubicBezTo>
                    <a:pt x="5026" y="1"/>
                    <a:pt x="4952" y="23"/>
                    <a:pt x="4906" y="81"/>
                  </a:cubicBezTo>
                  <a:lnTo>
                    <a:pt x="3657" y="1330"/>
                  </a:lnTo>
                  <a:lnTo>
                    <a:pt x="1957" y="1781"/>
                  </a:lnTo>
                  <a:cubicBezTo>
                    <a:pt x="1881" y="1811"/>
                    <a:pt x="1806" y="1871"/>
                    <a:pt x="1776" y="1962"/>
                  </a:cubicBezTo>
                  <a:lnTo>
                    <a:pt x="1325" y="3662"/>
                  </a:lnTo>
                  <a:lnTo>
                    <a:pt x="76" y="4911"/>
                  </a:lnTo>
                  <a:cubicBezTo>
                    <a:pt x="16" y="4971"/>
                    <a:pt x="1" y="5061"/>
                    <a:pt x="16" y="5151"/>
                  </a:cubicBezTo>
                  <a:lnTo>
                    <a:pt x="467" y="6852"/>
                  </a:lnTo>
                  <a:lnTo>
                    <a:pt x="196" y="7920"/>
                  </a:lnTo>
                  <a:cubicBezTo>
                    <a:pt x="143" y="8108"/>
                    <a:pt x="291" y="8232"/>
                    <a:pt x="439" y="8232"/>
                  </a:cubicBezTo>
                  <a:cubicBezTo>
                    <a:pt x="540" y="8232"/>
                    <a:pt x="641" y="8174"/>
                    <a:pt x="678" y="8040"/>
                  </a:cubicBezTo>
                  <a:lnTo>
                    <a:pt x="979" y="6912"/>
                  </a:lnTo>
                  <a:cubicBezTo>
                    <a:pt x="994" y="6867"/>
                    <a:pt x="994" y="6822"/>
                    <a:pt x="979" y="6791"/>
                  </a:cubicBezTo>
                  <a:lnTo>
                    <a:pt x="542" y="5151"/>
                  </a:lnTo>
                  <a:lnTo>
                    <a:pt x="1731" y="3963"/>
                  </a:lnTo>
                  <a:cubicBezTo>
                    <a:pt x="1761" y="3933"/>
                    <a:pt x="1791" y="3888"/>
                    <a:pt x="1791" y="3858"/>
                  </a:cubicBezTo>
                  <a:lnTo>
                    <a:pt x="2228" y="2218"/>
                  </a:lnTo>
                  <a:lnTo>
                    <a:pt x="3852" y="1781"/>
                  </a:lnTo>
                  <a:cubicBezTo>
                    <a:pt x="3898" y="1766"/>
                    <a:pt x="3943" y="1751"/>
                    <a:pt x="3973" y="1721"/>
                  </a:cubicBezTo>
                  <a:lnTo>
                    <a:pt x="5161" y="532"/>
                  </a:lnTo>
                  <a:lnTo>
                    <a:pt x="6786" y="954"/>
                  </a:lnTo>
                  <a:cubicBezTo>
                    <a:pt x="6809" y="961"/>
                    <a:pt x="6832" y="965"/>
                    <a:pt x="6854" y="965"/>
                  </a:cubicBezTo>
                  <a:cubicBezTo>
                    <a:pt x="6877" y="965"/>
                    <a:pt x="6899" y="961"/>
                    <a:pt x="6922" y="954"/>
                  </a:cubicBezTo>
                  <a:lnTo>
                    <a:pt x="8547" y="517"/>
                  </a:lnTo>
                  <a:lnTo>
                    <a:pt x="9735" y="1706"/>
                  </a:lnTo>
                  <a:cubicBezTo>
                    <a:pt x="9781" y="1751"/>
                    <a:pt x="9811" y="1766"/>
                    <a:pt x="9856" y="1781"/>
                  </a:cubicBezTo>
                  <a:lnTo>
                    <a:pt x="11481" y="2218"/>
                  </a:lnTo>
                  <a:lnTo>
                    <a:pt x="11917" y="3842"/>
                  </a:lnTo>
                  <a:cubicBezTo>
                    <a:pt x="11932" y="3888"/>
                    <a:pt x="11947" y="3918"/>
                    <a:pt x="11992" y="3948"/>
                  </a:cubicBezTo>
                  <a:lnTo>
                    <a:pt x="13181" y="5151"/>
                  </a:lnTo>
                  <a:lnTo>
                    <a:pt x="12760" y="6776"/>
                  </a:lnTo>
                  <a:cubicBezTo>
                    <a:pt x="12745" y="6822"/>
                    <a:pt x="12745" y="6867"/>
                    <a:pt x="12760" y="6912"/>
                  </a:cubicBezTo>
                  <a:lnTo>
                    <a:pt x="13196" y="8537"/>
                  </a:lnTo>
                  <a:lnTo>
                    <a:pt x="12007" y="9725"/>
                  </a:lnTo>
                  <a:cubicBezTo>
                    <a:pt x="11962" y="9755"/>
                    <a:pt x="11947" y="9801"/>
                    <a:pt x="11932" y="9846"/>
                  </a:cubicBezTo>
                  <a:lnTo>
                    <a:pt x="11496" y="11471"/>
                  </a:lnTo>
                  <a:lnTo>
                    <a:pt x="9856" y="11907"/>
                  </a:lnTo>
                  <a:cubicBezTo>
                    <a:pt x="9826" y="11922"/>
                    <a:pt x="9781" y="11937"/>
                    <a:pt x="9750" y="11982"/>
                  </a:cubicBezTo>
                  <a:lnTo>
                    <a:pt x="8562" y="13171"/>
                  </a:lnTo>
                  <a:lnTo>
                    <a:pt x="6922" y="12735"/>
                  </a:lnTo>
                  <a:cubicBezTo>
                    <a:pt x="6899" y="12727"/>
                    <a:pt x="6877" y="12723"/>
                    <a:pt x="6854" y="12723"/>
                  </a:cubicBezTo>
                  <a:cubicBezTo>
                    <a:pt x="6832" y="12723"/>
                    <a:pt x="6809" y="12727"/>
                    <a:pt x="6786" y="12735"/>
                  </a:cubicBezTo>
                  <a:lnTo>
                    <a:pt x="5161" y="13171"/>
                  </a:lnTo>
                  <a:lnTo>
                    <a:pt x="3973" y="11982"/>
                  </a:lnTo>
                  <a:cubicBezTo>
                    <a:pt x="3943" y="11952"/>
                    <a:pt x="3898" y="11922"/>
                    <a:pt x="3852" y="11922"/>
                  </a:cubicBezTo>
                  <a:lnTo>
                    <a:pt x="3521" y="11832"/>
                  </a:lnTo>
                  <a:lnTo>
                    <a:pt x="2228" y="11486"/>
                  </a:lnTo>
                  <a:lnTo>
                    <a:pt x="1791" y="9846"/>
                  </a:lnTo>
                  <a:cubicBezTo>
                    <a:pt x="1776" y="9816"/>
                    <a:pt x="1761" y="9771"/>
                    <a:pt x="1731" y="9740"/>
                  </a:cubicBezTo>
                  <a:lnTo>
                    <a:pt x="888" y="8898"/>
                  </a:lnTo>
                  <a:cubicBezTo>
                    <a:pt x="832" y="8842"/>
                    <a:pt x="770" y="8818"/>
                    <a:pt x="710" y="8818"/>
                  </a:cubicBezTo>
                  <a:cubicBezTo>
                    <a:pt x="512" y="8818"/>
                    <a:pt x="343" y="9074"/>
                    <a:pt x="527" y="9259"/>
                  </a:cubicBezTo>
                  <a:lnTo>
                    <a:pt x="1325" y="10056"/>
                  </a:lnTo>
                  <a:lnTo>
                    <a:pt x="1791" y="11757"/>
                  </a:lnTo>
                  <a:cubicBezTo>
                    <a:pt x="1806" y="11847"/>
                    <a:pt x="1881" y="11907"/>
                    <a:pt x="1972" y="11937"/>
                  </a:cubicBezTo>
                  <a:lnTo>
                    <a:pt x="3160" y="12253"/>
                  </a:lnTo>
                  <a:lnTo>
                    <a:pt x="2137" y="16030"/>
                  </a:lnTo>
                  <a:cubicBezTo>
                    <a:pt x="2099" y="16197"/>
                    <a:pt x="2226" y="16343"/>
                    <a:pt x="2377" y="16343"/>
                  </a:cubicBezTo>
                  <a:cubicBezTo>
                    <a:pt x="2402" y="16343"/>
                    <a:pt x="2428" y="16339"/>
                    <a:pt x="2453" y="16330"/>
                  </a:cubicBezTo>
                  <a:lnTo>
                    <a:pt x="4078" y="15819"/>
                  </a:lnTo>
                  <a:lnTo>
                    <a:pt x="5222" y="17083"/>
                  </a:lnTo>
                  <a:cubicBezTo>
                    <a:pt x="5267" y="17128"/>
                    <a:pt x="5342" y="17158"/>
                    <a:pt x="5417" y="17158"/>
                  </a:cubicBezTo>
                  <a:lnTo>
                    <a:pt x="5477" y="17158"/>
                  </a:lnTo>
                  <a:cubicBezTo>
                    <a:pt x="5568" y="17143"/>
                    <a:pt x="5628" y="17068"/>
                    <a:pt x="5658" y="16977"/>
                  </a:cubicBezTo>
                  <a:lnTo>
                    <a:pt x="6636" y="13306"/>
                  </a:lnTo>
                  <a:lnTo>
                    <a:pt x="6877" y="13246"/>
                  </a:lnTo>
                  <a:lnTo>
                    <a:pt x="7102" y="13306"/>
                  </a:lnTo>
                  <a:lnTo>
                    <a:pt x="8080" y="16977"/>
                  </a:lnTo>
                  <a:cubicBezTo>
                    <a:pt x="8110" y="17068"/>
                    <a:pt x="8171" y="17143"/>
                    <a:pt x="8276" y="17158"/>
                  </a:cubicBezTo>
                  <a:lnTo>
                    <a:pt x="8321" y="17158"/>
                  </a:lnTo>
                  <a:cubicBezTo>
                    <a:pt x="8396" y="17158"/>
                    <a:pt x="8472" y="17128"/>
                    <a:pt x="8517" y="17083"/>
                  </a:cubicBezTo>
                  <a:lnTo>
                    <a:pt x="9660" y="15819"/>
                  </a:lnTo>
                  <a:lnTo>
                    <a:pt x="11285" y="16330"/>
                  </a:lnTo>
                  <a:cubicBezTo>
                    <a:pt x="11310" y="16341"/>
                    <a:pt x="11339" y="16346"/>
                    <a:pt x="11368" y="16346"/>
                  </a:cubicBezTo>
                  <a:cubicBezTo>
                    <a:pt x="11426" y="16346"/>
                    <a:pt x="11486" y="16325"/>
                    <a:pt x="11526" y="16285"/>
                  </a:cubicBezTo>
                  <a:cubicBezTo>
                    <a:pt x="11601" y="16210"/>
                    <a:pt x="11616" y="16120"/>
                    <a:pt x="11601" y="16030"/>
                  </a:cubicBezTo>
                  <a:lnTo>
                    <a:pt x="11195" y="14510"/>
                  </a:lnTo>
                  <a:cubicBezTo>
                    <a:pt x="11164" y="14364"/>
                    <a:pt x="11058" y="14302"/>
                    <a:pt x="10950" y="14302"/>
                  </a:cubicBezTo>
                  <a:cubicBezTo>
                    <a:pt x="10790" y="14302"/>
                    <a:pt x="10626" y="14439"/>
                    <a:pt x="10698" y="14645"/>
                  </a:cubicBezTo>
                  <a:lnTo>
                    <a:pt x="10999" y="15714"/>
                  </a:lnTo>
                  <a:lnTo>
                    <a:pt x="9660" y="15292"/>
                  </a:lnTo>
                  <a:cubicBezTo>
                    <a:pt x="9637" y="15285"/>
                    <a:pt x="9612" y="15281"/>
                    <a:pt x="9588" y="15281"/>
                  </a:cubicBezTo>
                  <a:cubicBezTo>
                    <a:pt x="9518" y="15281"/>
                    <a:pt x="9449" y="15312"/>
                    <a:pt x="9404" y="15368"/>
                  </a:cubicBezTo>
                  <a:lnTo>
                    <a:pt x="8456" y="16406"/>
                  </a:lnTo>
                  <a:lnTo>
                    <a:pt x="7659" y="13442"/>
                  </a:lnTo>
                  <a:lnTo>
                    <a:pt x="8592" y="13697"/>
                  </a:lnTo>
                  <a:cubicBezTo>
                    <a:pt x="8607" y="13700"/>
                    <a:pt x="8623" y="13701"/>
                    <a:pt x="8638" y="13701"/>
                  </a:cubicBezTo>
                  <a:cubicBezTo>
                    <a:pt x="8712" y="13701"/>
                    <a:pt x="8783" y="13672"/>
                    <a:pt x="8833" y="13622"/>
                  </a:cubicBezTo>
                  <a:lnTo>
                    <a:pt x="10081" y="12373"/>
                  </a:lnTo>
                  <a:lnTo>
                    <a:pt x="10096" y="12373"/>
                  </a:lnTo>
                  <a:lnTo>
                    <a:pt x="10412" y="13547"/>
                  </a:lnTo>
                  <a:cubicBezTo>
                    <a:pt x="10443" y="13667"/>
                    <a:pt x="10548" y="13743"/>
                    <a:pt x="10653" y="13743"/>
                  </a:cubicBezTo>
                  <a:lnTo>
                    <a:pt x="10728" y="13743"/>
                  </a:lnTo>
                  <a:cubicBezTo>
                    <a:pt x="10864" y="13697"/>
                    <a:pt x="10939" y="13562"/>
                    <a:pt x="10894" y="13427"/>
                  </a:cubicBezTo>
                  <a:lnTo>
                    <a:pt x="10593" y="12253"/>
                  </a:lnTo>
                  <a:lnTo>
                    <a:pt x="11782" y="11937"/>
                  </a:lnTo>
                  <a:cubicBezTo>
                    <a:pt x="11872" y="11907"/>
                    <a:pt x="11932" y="11847"/>
                    <a:pt x="11962" y="11757"/>
                  </a:cubicBezTo>
                  <a:lnTo>
                    <a:pt x="12414" y="10056"/>
                  </a:lnTo>
                  <a:lnTo>
                    <a:pt x="13662" y="8808"/>
                  </a:lnTo>
                  <a:cubicBezTo>
                    <a:pt x="13723" y="8747"/>
                    <a:pt x="13753" y="8657"/>
                    <a:pt x="13723" y="8567"/>
                  </a:cubicBezTo>
                  <a:lnTo>
                    <a:pt x="13707" y="8552"/>
                  </a:lnTo>
                  <a:lnTo>
                    <a:pt x="13241" y="6852"/>
                  </a:lnTo>
                  <a:lnTo>
                    <a:pt x="13707" y="5136"/>
                  </a:lnTo>
                  <a:cubicBezTo>
                    <a:pt x="13723" y="5061"/>
                    <a:pt x="13707" y="4956"/>
                    <a:pt x="13632" y="4896"/>
                  </a:cubicBezTo>
                  <a:lnTo>
                    <a:pt x="12383" y="3647"/>
                  </a:lnTo>
                  <a:lnTo>
                    <a:pt x="11932" y="1947"/>
                  </a:lnTo>
                  <a:cubicBezTo>
                    <a:pt x="11902" y="1871"/>
                    <a:pt x="11842" y="1796"/>
                    <a:pt x="11752" y="1766"/>
                  </a:cubicBezTo>
                  <a:lnTo>
                    <a:pt x="10051" y="1315"/>
                  </a:lnTo>
                  <a:lnTo>
                    <a:pt x="8803" y="66"/>
                  </a:lnTo>
                  <a:cubicBezTo>
                    <a:pt x="8757" y="20"/>
                    <a:pt x="8693" y="0"/>
                    <a:pt x="8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51"/>
            <p:cNvSpPr/>
            <p:nvPr/>
          </p:nvSpPr>
          <p:spPr>
            <a:xfrm>
              <a:off x="1581325" y="2065875"/>
              <a:ext cx="279500" cy="262875"/>
            </a:xfrm>
            <a:custGeom>
              <a:avLst/>
              <a:gdLst/>
              <a:ahLst/>
              <a:cxnLst/>
              <a:rect l="l" t="t" r="r" b="b"/>
              <a:pathLst>
                <a:path w="11180" h="10515" extrusionOk="0">
                  <a:moveTo>
                    <a:pt x="5793" y="1731"/>
                  </a:moveTo>
                  <a:cubicBezTo>
                    <a:pt x="5883" y="1731"/>
                    <a:pt x="5959" y="1791"/>
                    <a:pt x="5989" y="1866"/>
                  </a:cubicBezTo>
                  <a:cubicBezTo>
                    <a:pt x="6230" y="2694"/>
                    <a:pt x="6230" y="3386"/>
                    <a:pt x="5974" y="4048"/>
                  </a:cubicBezTo>
                  <a:cubicBezTo>
                    <a:pt x="5944" y="4123"/>
                    <a:pt x="5959" y="4213"/>
                    <a:pt x="6004" y="4274"/>
                  </a:cubicBezTo>
                  <a:cubicBezTo>
                    <a:pt x="6049" y="4349"/>
                    <a:pt x="6124" y="4394"/>
                    <a:pt x="6215" y="4394"/>
                  </a:cubicBezTo>
                  <a:lnTo>
                    <a:pt x="8095" y="4394"/>
                  </a:lnTo>
                  <a:cubicBezTo>
                    <a:pt x="8100" y="4394"/>
                    <a:pt x="8105" y="4394"/>
                    <a:pt x="8110" y="4394"/>
                  </a:cubicBezTo>
                  <a:cubicBezTo>
                    <a:pt x="8441" y="4394"/>
                    <a:pt x="8436" y="4906"/>
                    <a:pt x="8095" y="4921"/>
                  </a:cubicBezTo>
                  <a:lnTo>
                    <a:pt x="7448" y="4921"/>
                  </a:lnTo>
                  <a:cubicBezTo>
                    <a:pt x="7435" y="4919"/>
                    <a:pt x="7421" y="4918"/>
                    <a:pt x="7409" y="4918"/>
                  </a:cubicBezTo>
                  <a:cubicBezTo>
                    <a:pt x="7096" y="4918"/>
                    <a:pt x="7100" y="5418"/>
                    <a:pt x="7421" y="5418"/>
                  </a:cubicBezTo>
                  <a:cubicBezTo>
                    <a:pt x="7430" y="5418"/>
                    <a:pt x="7439" y="5418"/>
                    <a:pt x="7448" y="5417"/>
                  </a:cubicBezTo>
                  <a:lnTo>
                    <a:pt x="7915" y="5417"/>
                  </a:lnTo>
                  <a:cubicBezTo>
                    <a:pt x="8261" y="5417"/>
                    <a:pt x="8261" y="5944"/>
                    <a:pt x="7915" y="5944"/>
                  </a:cubicBezTo>
                  <a:lnTo>
                    <a:pt x="7448" y="5944"/>
                  </a:lnTo>
                  <a:cubicBezTo>
                    <a:pt x="7439" y="5943"/>
                    <a:pt x="7429" y="5943"/>
                    <a:pt x="7420" y="5943"/>
                  </a:cubicBezTo>
                  <a:cubicBezTo>
                    <a:pt x="7096" y="5943"/>
                    <a:pt x="7096" y="6441"/>
                    <a:pt x="7420" y="6441"/>
                  </a:cubicBezTo>
                  <a:cubicBezTo>
                    <a:pt x="7429" y="6441"/>
                    <a:pt x="7439" y="6441"/>
                    <a:pt x="7448" y="6440"/>
                  </a:cubicBezTo>
                  <a:lnTo>
                    <a:pt x="7749" y="6440"/>
                  </a:lnTo>
                  <a:cubicBezTo>
                    <a:pt x="8095" y="6440"/>
                    <a:pt x="8095" y="6967"/>
                    <a:pt x="7749" y="6967"/>
                  </a:cubicBezTo>
                  <a:lnTo>
                    <a:pt x="7283" y="6967"/>
                  </a:lnTo>
                  <a:cubicBezTo>
                    <a:pt x="7273" y="6966"/>
                    <a:pt x="7264" y="6966"/>
                    <a:pt x="7256" y="6966"/>
                  </a:cubicBezTo>
                  <a:cubicBezTo>
                    <a:pt x="6931" y="6966"/>
                    <a:pt x="6931" y="7480"/>
                    <a:pt x="7256" y="7480"/>
                  </a:cubicBezTo>
                  <a:cubicBezTo>
                    <a:pt x="7264" y="7480"/>
                    <a:pt x="7273" y="7479"/>
                    <a:pt x="7283" y="7478"/>
                  </a:cubicBezTo>
                  <a:lnTo>
                    <a:pt x="7539" y="7478"/>
                  </a:lnTo>
                  <a:cubicBezTo>
                    <a:pt x="7885" y="7478"/>
                    <a:pt x="7885" y="8005"/>
                    <a:pt x="7539" y="8005"/>
                  </a:cubicBezTo>
                  <a:lnTo>
                    <a:pt x="4785" y="8005"/>
                  </a:lnTo>
                  <a:cubicBezTo>
                    <a:pt x="4695" y="8005"/>
                    <a:pt x="4620" y="7975"/>
                    <a:pt x="4544" y="7915"/>
                  </a:cubicBezTo>
                  <a:cubicBezTo>
                    <a:pt x="4289" y="7734"/>
                    <a:pt x="3988" y="7614"/>
                    <a:pt x="3672" y="7599"/>
                  </a:cubicBezTo>
                  <a:lnTo>
                    <a:pt x="3672" y="4650"/>
                  </a:lnTo>
                  <a:cubicBezTo>
                    <a:pt x="3912" y="4409"/>
                    <a:pt x="4168" y="4183"/>
                    <a:pt x="4454" y="3988"/>
                  </a:cubicBezTo>
                  <a:cubicBezTo>
                    <a:pt x="5071" y="3536"/>
                    <a:pt x="5658" y="3100"/>
                    <a:pt x="5598" y="1942"/>
                  </a:cubicBezTo>
                  <a:cubicBezTo>
                    <a:pt x="5583" y="1881"/>
                    <a:pt x="5613" y="1836"/>
                    <a:pt x="5643" y="1791"/>
                  </a:cubicBezTo>
                  <a:cubicBezTo>
                    <a:pt x="5688" y="1746"/>
                    <a:pt x="5733" y="1731"/>
                    <a:pt x="5793" y="1731"/>
                  </a:cubicBezTo>
                  <a:close/>
                  <a:moveTo>
                    <a:pt x="3175" y="4213"/>
                  </a:moveTo>
                  <a:lnTo>
                    <a:pt x="3175" y="4620"/>
                  </a:lnTo>
                  <a:lnTo>
                    <a:pt x="3175" y="7885"/>
                  </a:lnTo>
                  <a:lnTo>
                    <a:pt x="3175" y="8140"/>
                  </a:lnTo>
                  <a:lnTo>
                    <a:pt x="1460" y="8140"/>
                  </a:lnTo>
                  <a:cubicBezTo>
                    <a:pt x="828" y="7313"/>
                    <a:pt x="497" y="6305"/>
                    <a:pt x="497" y="5267"/>
                  </a:cubicBezTo>
                  <a:cubicBezTo>
                    <a:pt x="497" y="4906"/>
                    <a:pt x="542" y="4559"/>
                    <a:pt x="617" y="4213"/>
                  </a:cubicBezTo>
                  <a:close/>
                  <a:moveTo>
                    <a:pt x="5267" y="1"/>
                  </a:moveTo>
                  <a:cubicBezTo>
                    <a:pt x="2889" y="1"/>
                    <a:pt x="813" y="1595"/>
                    <a:pt x="181" y="3897"/>
                  </a:cubicBezTo>
                  <a:cubicBezTo>
                    <a:pt x="76" y="4334"/>
                    <a:pt x="16" y="4800"/>
                    <a:pt x="16" y="5252"/>
                  </a:cubicBezTo>
                  <a:cubicBezTo>
                    <a:pt x="1" y="6455"/>
                    <a:pt x="407" y="7599"/>
                    <a:pt x="1159" y="8532"/>
                  </a:cubicBezTo>
                  <a:cubicBezTo>
                    <a:pt x="2204" y="9843"/>
                    <a:pt x="3736" y="10515"/>
                    <a:pt x="5277" y="10515"/>
                  </a:cubicBezTo>
                  <a:cubicBezTo>
                    <a:pt x="6598" y="10515"/>
                    <a:pt x="7925" y="10020"/>
                    <a:pt x="8953" y="9013"/>
                  </a:cubicBezTo>
                  <a:cubicBezTo>
                    <a:pt x="11180" y="6831"/>
                    <a:pt x="11029" y="3190"/>
                    <a:pt x="8637" y="1204"/>
                  </a:cubicBezTo>
                  <a:cubicBezTo>
                    <a:pt x="8585" y="1165"/>
                    <a:pt x="8532" y="1148"/>
                    <a:pt x="8482" y="1148"/>
                  </a:cubicBezTo>
                  <a:cubicBezTo>
                    <a:pt x="8282" y="1148"/>
                    <a:pt x="8129" y="1412"/>
                    <a:pt x="8321" y="1580"/>
                  </a:cubicBezTo>
                  <a:cubicBezTo>
                    <a:pt x="10397" y="3326"/>
                    <a:pt x="10623" y="6455"/>
                    <a:pt x="8787" y="8456"/>
                  </a:cubicBezTo>
                  <a:cubicBezTo>
                    <a:pt x="7849" y="9495"/>
                    <a:pt x="6564" y="10019"/>
                    <a:pt x="5274" y="10019"/>
                  </a:cubicBezTo>
                  <a:cubicBezTo>
                    <a:pt x="4061" y="10019"/>
                    <a:pt x="2845" y="9555"/>
                    <a:pt x="1911" y="8622"/>
                  </a:cubicBezTo>
                  <a:lnTo>
                    <a:pt x="3431" y="8622"/>
                  </a:lnTo>
                  <a:cubicBezTo>
                    <a:pt x="3566" y="8622"/>
                    <a:pt x="3687" y="8517"/>
                    <a:pt x="3687" y="8381"/>
                  </a:cubicBezTo>
                  <a:lnTo>
                    <a:pt x="3687" y="8095"/>
                  </a:lnTo>
                  <a:cubicBezTo>
                    <a:pt x="3882" y="8110"/>
                    <a:pt x="4078" y="8186"/>
                    <a:pt x="4244" y="8306"/>
                  </a:cubicBezTo>
                  <a:cubicBezTo>
                    <a:pt x="4394" y="8426"/>
                    <a:pt x="4590" y="8486"/>
                    <a:pt x="4785" y="8501"/>
                  </a:cubicBezTo>
                  <a:lnTo>
                    <a:pt x="7539" y="8501"/>
                  </a:lnTo>
                  <a:cubicBezTo>
                    <a:pt x="8140" y="8486"/>
                    <a:pt x="8501" y="7839"/>
                    <a:pt x="8201" y="7328"/>
                  </a:cubicBezTo>
                  <a:cubicBezTo>
                    <a:pt x="8532" y="7087"/>
                    <a:pt x="8607" y="6621"/>
                    <a:pt x="8381" y="6275"/>
                  </a:cubicBezTo>
                  <a:cubicBezTo>
                    <a:pt x="8577" y="6139"/>
                    <a:pt x="8682" y="5914"/>
                    <a:pt x="8682" y="5673"/>
                  </a:cubicBezTo>
                  <a:cubicBezTo>
                    <a:pt x="8682" y="5522"/>
                    <a:pt x="8637" y="5372"/>
                    <a:pt x="8562" y="5252"/>
                  </a:cubicBezTo>
                  <a:cubicBezTo>
                    <a:pt x="9133" y="4800"/>
                    <a:pt x="8817" y="3882"/>
                    <a:pt x="8095" y="3882"/>
                  </a:cubicBezTo>
                  <a:lnTo>
                    <a:pt x="6561" y="3882"/>
                  </a:lnTo>
                  <a:cubicBezTo>
                    <a:pt x="6741" y="3160"/>
                    <a:pt x="6711" y="2408"/>
                    <a:pt x="6470" y="1716"/>
                  </a:cubicBezTo>
                  <a:cubicBezTo>
                    <a:pt x="6380" y="1415"/>
                    <a:pt x="6094" y="1219"/>
                    <a:pt x="5793" y="1219"/>
                  </a:cubicBezTo>
                  <a:cubicBezTo>
                    <a:pt x="5387" y="1219"/>
                    <a:pt x="5056" y="1565"/>
                    <a:pt x="5086" y="1972"/>
                  </a:cubicBezTo>
                  <a:cubicBezTo>
                    <a:pt x="5131" y="2859"/>
                    <a:pt x="4740" y="3145"/>
                    <a:pt x="4138" y="3597"/>
                  </a:cubicBezTo>
                  <a:cubicBezTo>
                    <a:pt x="3988" y="3702"/>
                    <a:pt x="3837" y="3822"/>
                    <a:pt x="3672" y="3973"/>
                  </a:cubicBezTo>
                  <a:cubicBezTo>
                    <a:pt x="3672" y="3837"/>
                    <a:pt x="3551" y="3732"/>
                    <a:pt x="3416" y="3732"/>
                  </a:cubicBezTo>
                  <a:lnTo>
                    <a:pt x="753" y="3732"/>
                  </a:lnTo>
                  <a:cubicBezTo>
                    <a:pt x="1415" y="1806"/>
                    <a:pt x="3235" y="512"/>
                    <a:pt x="5267" y="512"/>
                  </a:cubicBezTo>
                  <a:lnTo>
                    <a:pt x="5267" y="497"/>
                  </a:lnTo>
                  <a:cubicBezTo>
                    <a:pt x="5959" y="497"/>
                    <a:pt x="6636" y="648"/>
                    <a:pt x="7268" y="948"/>
                  </a:cubicBezTo>
                  <a:cubicBezTo>
                    <a:pt x="7306" y="966"/>
                    <a:pt x="7343" y="974"/>
                    <a:pt x="7378" y="974"/>
                  </a:cubicBezTo>
                  <a:cubicBezTo>
                    <a:pt x="7614" y="974"/>
                    <a:pt x="7741" y="613"/>
                    <a:pt x="7478" y="482"/>
                  </a:cubicBezTo>
                  <a:cubicBezTo>
                    <a:pt x="6786" y="166"/>
                    <a:pt x="6034" y="1"/>
                    <a:pt x="5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11" name="Google Shape;2411;p51"/>
          <p:cNvGrpSpPr/>
          <p:nvPr/>
        </p:nvGrpSpPr>
        <p:grpSpPr>
          <a:xfrm>
            <a:off x="7716247" y="1449349"/>
            <a:ext cx="441600" cy="429100"/>
            <a:chOff x="231725" y="3046400"/>
            <a:chExt cx="441600" cy="429100"/>
          </a:xfrm>
        </p:grpSpPr>
        <p:sp>
          <p:nvSpPr>
            <p:cNvPr id="2412" name="Google Shape;2412;p51"/>
            <p:cNvSpPr/>
            <p:nvPr/>
          </p:nvSpPr>
          <p:spPr>
            <a:xfrm>
              <a:off x="364875" y="3143350"/>
              <a:ext cx="175675" cy="235300"/>
            </a:xfrm>
            <a:custGeom>
              <a:avLst/>
              <a:gdLst/>
              <a:ahLst/>
              <a:cxnLst/>
              <a:rect l="l" t="t" r="r" b="b"/>
              <a:pathLst>
                <a:path w="7027" h="9412" extrusionOk="0">
                  <a:moveTo>
                    <a:pt x="3515" y="1"/>
                  </a:moveTo>
                  <a:cubicBezTo>
                    <a:pt x="3003" y="1"/>
                    <a:pt x="2481" y="165"/>
                    <a:pt x="2032" y="519"/>
                  </a:cubicBezTo>
                  <a:cubicBezTo>
                    <a:pt x="677" y="1573"/>
                    <a:pt x="843" y="3679"/>
                    <a:pt x="2348" y="4522"/>
                  </a:cubicBezTo>
                  <a:cubicBezTo>
                    <a:pt x="948" y="5018"/>
                    <a:pt x="15" y="6342"/>
                    <a:pt x="15" y="7832"/>
                  </a:cubicBezTo>
                  <a:lnTo>
                    <a:pt x="15" y="8148"/>
                  </a:lnTo>
                  <a:cubicBezTo>
                    <a:pt x="0" y="8223"/>
                    <a:pt x="46" y="8298"/>
                    <a:pt x="121" y="8343"/>
                  </a:cubicBezTo>
                  <a:cubicBezTo>
                    <a:pt x="407" y="8554"/>
                    <a:pt x="708" y="8734"/>
                    <a:pt x="1039" y="8870"/>
                  </a:cubicBezTo>
                  <a:cubicBezTo>
                    <a:pt x="1085" y="8896"/>
                    <a:pt x="1130" y="8908"/>
                    <a:pt x="1171" y="8908"/>
                  </a:cubicBezTo>
                  <a:cubicBezTo>
                    <a:pt x="1409" y="8908"/>
                    <a:pt x="1531" y="8521"/>
                    <a:pt x="1249" y="8418"/>
                  </a:cubicBezTo>
                  <a:cubicBezTo>
                    <a:pt x="993" y="8298"/>
                    <a:pt x="738" y="8163"/>
                    <a:pt x="512" y="8012"/>
                  </a:cubicBezTo>
                  <a:lnTo>
                    <a:pt x="512" y="7817"/>
                  </a:lnTo>
                  <a:cubicBezTo>
                    <a:pt x="512" y="6162"/>
                    <a:pt x="1851" y="4807"/>
                    <a:pt x="3521" y="4807"/>
                  </a:cubicBezTo>
                  <a:cubicBezTo>
                    <a:pt x="5176" y="4807"/>
                    <a:pt x="6530" y="6162"/>
                    <a:pt x="6530" y="7817"/>
                  </a:cubicBezTo>
                  <a:lnTo>
                    <a:pt x="6530" y="8012"/>
                  </a:lnTo>
                  <a:cubicBezTo>
                    <a:pt x="5629" y="8610"/>
                    <a:pt x="4578" y="8917"/>
                    <a:pt x="3514" y="8917"/>
                  </a:cubicBezTo>
                  <a:cubicBezTo>
                    <a:pt x="3104" y="8917"/>
                    <a:pt x="2693" y="8872"/>
                    <a:pt x="2287" y="8780"/>
                  </a:cubicBezTo>
                  <a:cubicBezTo>
                    <a:pt x="2268" y="8776"/>
                    <a:pt x="2250" y="8774"/>
                    <a:pt x="2233" y="8774"/>
                  </a:cubicBezTo>
                  <a:cubicBezTo>
                    <a:pt x="1960" y="8774"/>
                    <a:pt x="1885" y="9190"/>
                    <a:pt x="2182" y="9261"/>
                  </a:cubicBezTo>
                  <a:cubicBezTo>
                    <a:pt x="2618" y="9366"/>
                    <a:pt x="3070" y="9411"/>
                    <a:pt x="3521" y="9411"/>
                  </a:cubicBezTo>
                  <a:cubicBezTo>
                    <a:pt x="4740" y="9411"/>
                    <a:pt x="5913" y="9050"/>
                    <a:pt x="6922" y="8358"/>
                  </a:cubicBezTo>
                  <a:cubicBezTo>
                    <a:pt x="6982" y="8298"/>
                    <a:pt x="7027" y="8223"/>
                    <a:pt x="7027" y="8148"/>
                  </a:cubicBezTo>
                  <a:lnTo>
                    <a:pt x="7027" y="7832"/>
                  </a:lnTo>
                  <a:cubicBezTo>
                    <a:pt x="7027" y="6342"/>
                    <a:pt x="6094" y="5018"/>
                    <a:pt x="4680" y="4522"/>
                  </a:cubicBezTo>
                  <a:cubicBezTo>
                    <a:pt x="5266" y="4191"/>
                    <a:pt x="5688" y="3634"/>
                    <a:pt x="5853" y="2987"/>
                  </a:cubicBezTo>
                  <a:cubicBezTo>
                    <a:pt x="5915" y="2784"/>
                    <a:pt x="5759" y="2653"/>
                    <a:pt x="5604" y="2653"/>
                  </a:cubicBezTo>
                  <a:cubicBezTo>
                    <a:pt x="5496" y="2653"/>
                    <a:pt x="5388" y="2718"/>
                    <a:pt x="5357" y="2867"/>
                  </a:cubicBezTo>
                  <a:cubicBezTo>
                    <a:pt x="5150" y="3721"/>
                    <a:pt x="4387" y="4311"/>
                    <a:pt x="3532" y="4311"/>
                  </a:cubicBezTo>
                  <a:cubicBezTo>
                    <a:pt x="3454" y="4311"/>
                    <a:pt x="3375" y="4306"/>
                    <a:pt x="3295" y="4296"/>
                  </a:cubicBezTo>
                  <a:cubicBezTo>
                    <a:pt x="2348" y="4191"/>
                    <a:pt x="1625" y="3393"/>
                    <a:pt x="1610" y="2430"/>
                  </a:cubicBezTo>
                  <a:cubicBezTo>
                    <a:pt x="1595" y="1482"/>
                    <a:pt x="2287" y="655"/>
                    <a:pt x="3235" y="519"/>
                  </a:cubicBezTo>
                  <a:cubicBezTo>
                    <a:pt x="3327" y="506"/>
                    <a:pt x="3417" y="500"/>
                    <a:pt x="3507" y="500"/>
                  </a:cubicBezTo>
                  <a:cubicBezTo>
                    <a:pt x="4351" y="500"/>
                    <a:pt x="5111" y="1059"/>
                    <a:pt x="5342" y="1889"/>
                  </a:cubicBezTo>
                  <a:cubicBezTo>
                    <a:pt x="5379" y="2025"/>
                    <a:pt x="5485" y="2085"/>
                    <a:pt x="5591" y="2085"/>
                  </a:cubicBezTo>
                  <a:cubicBezTo>
                    <a:pt x="5741" y="2085"/>
                    <a:pt x="5891" y="1963"/>
                    <a:pt x="5838" y="1768"/>
                  </a:cubicBezTo>
                  <a:cubicBezTo>
                    <a:pt x="5537" y="663"/>
                    <a:pt x="4544" y="1"/>
                    <a:pt x="3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3" name="Google Shape;2413;p51"/>
            <p:cNvSpPr/>
            <p:nvPr/>
          </p:nvSpPr>
          <p:spPr>
            <a:xfrm>
              <a:off x="231725" y="3046400"/>
              <a:ext cx="441600" cy="429100"/>
            </a:xfrm>
            <a:custGeom>
              <a:avLst/>
              <a:gdLst/>
              <a:ahLst/>
              <a:cxnLst/>
              <a:rect l="l" t="t" r="r" b="b"/>
              <a:pathLst>
                <a:path w="17664" h="17164" extrusionOk="0">
                  <a:moveTo>
                    <a:pt x="8847" y="485"/>
                  </a:moveTo>
                  <a:cubicBezTo>
                    <a:pt x="8983" y="485"/>
                    <a:pt x="9118" y="576"/>
                    <a:pt x="9103" y="756"/>
                  </a:cubicBezTo>
                  <a:lnTo>
                    <a:pt x="9103" y="2772"/>
                  </a:lnTo>
                  <a:cubicBezTo>
                    <a:pt x="9118" y="2953"/>
                    <a:pt x="8983" y="3043"/>
                    <a:pt x="8847" y="3043"/>
                  </a:cubicBezTo>
                  <a:cubicBezTo>
                    <a:pt x="8712" y="3043"/>
                    <a:pt x="8576" y="2953"/>
                    <a:pt x="8591" y="2772"/>
                  </a:cubicBezTo>
                  <a:lnTo>
                    <a:pt x="8591" y="756"/>
                  </a:lnTo>
                  <a:cubicBezTo>
                    <a:pt x="8576" y="576"/>
                    <a:pt x="8712" y="485"/>
                    <a:pt x="8847" y="485"/>
                  </a:cubicBezTo>
                  <a:close/>
                  <a:moveTo>
                    <a:pt x="3052" y="8338"/>
                  </a:moveTo>
                  <a:cubicBezTo>
                    <a:pt x="3376" y="8338"/>
                    <a:pt x="3376" y="8837"/>
                    <a:pt x="3052" y="8837"/>
                  </a:cubicBezTo>
                  <a:cubicBezTo>
                    <a:pt x="3043" y="8837"/>
                    <a:pt x="3034" y="8837"/>
                    <a:pt x="3024" y="8836"/>
                  </a:cubicBezTo>
                  <a:lnTo>
                    <a:pt x="1008" y="8836"/>
                  </a:lnTo>
                  <a:cubicBezTo>
                    <a:pt x="873" y="8836"/>
                    <a:pt x="753" y="8731"/>
                    <a:pt x="753" y="8580"/>
                  </a:cubicBezTo>
                  <a:cubicBezTo>
                    <a:pt x="753" y="8445"/>
                    <a:pt x="873" y="8339"/>
                    <a:pt x="1008" y="8339"/>
                  </a:cubicBezTo>
                  <a:lnTo>
                    <a:pt x="3024" y="8339"/>
                  </a:lnTo>
                  <a:cubicBezTo>
                    <a:pt x="3034" y="8339"/>
                    <a:pt x="3043" y="8338"/>
                    <a:pt x="3052" y="8338"/>
                  </a:cubicBezTo>
                  <a:close/>
                  <a:moveTo>
                    <a:pt x="16671" y="8339"/>
                  </a:moveTo>
                  <a:cubicBezTo>
                    <a:pt x="16972" y="8369"/>
                    <a:pt x="16972" y="8821"/>
                    <a:pt x="16671" y="8851"/>
                  </a:cubicBezTo>
                  <a:lnTo>
                    <a:pt x="14655" y="8851"/>
                  </a:lnTo>
                  <a:cubicBezTo>
                    <a:pt x="14339" y="8821"/>
                    <a:pt x="14339" y="8369"/>
                    <a:pt x="14655" y="8339"/>
                  </a:cubicBezTo>
                  <a:close/>
                  <a:moveTo>
                    <a:pt x="8847" y="14166"/>
                  </a:moveTo>
                  <a:cubicBezTo>
                    <a:pt x="8968" y="14166"/>
                    <a:pt x="9088" y="14245"/>
                    <a:pt x="9103" y="14403"/>
                  </a:cubicBezTo>
                  <a:lnTo>
                    <a:pt x="9103" y="16419"/>
                  </a:lnTo>
                  <a:cubicBezTo>
                    <a:pt x="9088" y="16569"/>
                    <a:pt x="8968" y="16645"/>
                    <a:pt x="8847" y="16645"/>
                  </a:cubicBezTo>
                  <a:cubicBezTo>
                    <a:pt x="8727" y="16645"/>
                    <a:pt x="8606" y="16569"/>
                    <a:pt x="8591" y="16419"/>
                  </a:cubicBezTo>
                  <a:lnTo>
                    <a:pt x="8591" y="14403"/>
                  </a:lnTo>
                  <a:cubicBezTo>
                    <a:pt x="8606" y="14245"/>
                    <a:pt x="8727" y="14166"/>
                    <a:pt x="8847" y="14166"/>
                  </a:cubicBezTo>
                  <a:close/>
                  <a:moveTo>
                    <a:pt x="8832" y="0"/>
                  </a:moveTo>
                  <a:cubicBezTo>
                    <a:pt x="8456" y="0"/>
                    <a:pt x="8080" y="252"/>
                    <a:pt x="8080" y="756"/>
                  </a:cubicBezTo>
                  <a:lnTo>
                    <a:pt x="8080" y="1674"/>
                  </a:lnTo>
                  <a:cubicBezTo>
                    <a:pt x="6064" y="1885"/>
                    <a:pt x="4243" y="2968"/>
                    <a:pt x="3100" y="4653"/>
                  </a:cubicBezTo>
                  <a:cubicBezTo>
                    <a:pt x="3024" y="4774"/>
                    <a:pt x="3055" y="4924"/>
                    <a:pt x="3175" y="4999"/>
                  </a:cubicBezTo>
                  <a:cubicBezTo>
                    <a:pt x="3215" y="5028"/>
                    <a:pt x="3261" y="5041"/>
                    <a:pt x="3308" y="5041"/>
                  </a:cubicBezTo>
                  <a:cubicBezTo>
                    <a:pt x="3385" y="5041"/>
                    <a:pt x="3465" y="5005"/>
                    <a:pt x="3521" y="4939"/>
                  </a:cubicBezTo>
                  <a:cubicBezTo>
                    <a:pt x="4559" y="3389"/>
                    <a:pt x="6229" y="2381"/>
                    <a:pt x="8080" y="2171"/>
                  </a:cubicBezTo>
                  <a:lnTo>
                    <a:pt x="8080" y="2772"/>
                  </a:lnTo>
                  <a:cubicBezTo>
                    <a:pt x="8080" y="3269"/>
                    <a:pt x="8456" y="3517"/>
                    <a:pt x="8832" y="3517"/>
                  </a:cubicBezTo>
                  <a:cubicBezTo>
                    <a:pt x="9208" y="3517"/>
                    <a:pt x="9584" y="3269"/>
                    <a:pt x="9584" y="2772"/>
                  </a:cubicBezTo>
                  <a:lnTo>
                    <a:pt x="9584" y="2171"/>
                  </a:lnTo>
                  <a:cubicBezTo>
                    <a:pt x="12548" y="2532"/>
                    <a:pt x="14881" y="4864"/>
                    <a:pt x="15242" y="7828"/>
                  </a:cubicBezTo>
                  <a:lnTo>
                    <a:pt x="14655" y="7828"/>
                  </a:lnTo>
                  <a:cubicBezTo>
                    <a:pt x="13647" y="7828"/>
                    <a:pt x="13647" y="9332"/>
                    <a:pt x="14655" y="9332"/>
                  </a:cubicBezTo>
                  <a:lnTo>
                    <a:pt x="15242" y="9332"/>
                  </a:lnTo>
                  <a:cubicBezTo>
                    <a:pt x="14881" y="12296"/>
                    <a:pt x="12548" y="14629"/>
                    <a:pt x="9584" y="14990"/>
                  </a:cubicBezTo>
                  <a:lnTo>
                    <a:pt x="9584" y="14403"/>
                  </a:lnTo>
                  <a:cubicBezTo>
                    <a:pt x="9584" y="13899"/>
                    <a:pt x="9208" y="13647"/>
                    <a:pt x="8832" y="13647"/>
                  </a:cubicBezTo>
                  <a:cubicBezTo>
                    <a:pt x="8456" y="13647"/>
                    <a:pt x="8080" y="13899"/>
                    <a:pt x="8080" y="14403"/>
                  </a:cubicBezTo>
                  <a:lnTo>
                    <a:pt x="8080" y="14990"/>
                  </a:lnTo>
                  <a:cubicBezTo>
                    <a:pt x="5131" y="14629"/>
                    <a:pt x="2799" y="12296"/>
                    <a:pt x="2438" y="9332"/>
                  </a:cubicBezTo>
                  <a:lnTo>
                    <a:pt x="3024" y="9332"/>
                  </a:lnTo>
                  <a:cubicBezTo>
                    <a:pt x="4017" y="9332"/>
                    <a:pt x="4017" y="7828"/>
                    <a:pt x="3024" y="7828"/>
                  </a:cubicBezTo>
                  <a:lnTo>
                    <a:pt x="2423" y="7828"/>
                  </a:lnTo>
                  <a:cubicBezTo>
                    <a:pt x="2498" y="7196"/>
                    <a:pt x="2663" y="6579"/>
                    <a:pt x="2934" y="5992"/>
                  </a:cubicBezTo>
                  <a:cubicBezTo>
                    <a:pt x="2993" y="5805"/>
                    <a:pt x="2840" y="5657"/>
                    <a:pt x="2684" y="5657"/>
                  </a:cubicBezTo>
                  <a:cubicBezTo>
                    <a:pt x="2602" y="5657"/>
                    <a:pt x="2520" y="5698"/>
                    <a:pt x="2468" y="5797"/>
                  </a:cubicBezTo>
                  <a:cubicBezTo>
                    <a:pt x="2182" y="6444"/>
                    <a:pt x="2001" y="7136"/>
                    <a:pt x="1926" y="7828"/>
                  </a:cubicBezTo>
                  <a:lnTo>
                    <a:pt x="1008" y="7828"/>
                  </a:lnTo>
                  <a:cubicBezTo>
                    <a:pt x="0" y="7828"/>
                    <a:pt x="0" y="9332"/>
                    <a:pt x="1008" y="9332"/>
                  </a:cubicBezTo>
                  <a:lnTo>
                    <a:pt x="1926" y="9332"/>
                  </a:lnTo>
                  <a:cubicBezTo>
                    <a:pt x="2272" y="12582"/>
                    <a:pt x="4845" y="15140"/>
                    <a:pt x="8080" y="15501"/>
                  </a:cubicBezTo>
                  <a:lnTo>
                    <a:pt x="8080" y="16419"/>
                  </a:lnTo>
                  <a:cubicBezTo>
                    <a:pt x="8080" y="16916"/>
                    <a:pt x="8456" y="17164"/>
                    <a:pt x="8832" y="17164"/>
                  </a:cubicBezTo>
                  <a:cubicBezTo>
                    <a:pt x="9208" y="17164"/>
                    <a:pt x="9584" y="16916"/>
                    <a:pt x="9584" y="16419"/>
                  </a:cubicBezTo>
                  <a:lnTo>
                    <a:pt x="9584" y="15501"/>
                  </a:lnTo>
                  <a:cubicBezTo>
                    <a:pt x="12834" y="15140"/>
                    <a:pt x="15392" y="12582"/>
                    <a:pt x="15753" y="9332"/>
                  </a:cubicBezTo>
                  <a:lnTo>
                    <a:pt x="16656" y="9332"/>
                  </a:lnTo>
                  <a:cubicBezTo>
                    <a:pt x="17664" y="9332"/>
                    <a:pt x="17664" y="7828"/>
                    <a:pt x="16656" y="7828"/>
                  </a:cubicBezTo>
                  <a:lnTo>
                    <a:pt x="15753" y="7828"/>
                  </a:lnTo>
                  <a:cubicBezTo>
                    <a:pt x="15392" y="4593"/>
                    <a:pt x="12834" y="2020"/>
                    <a:pt x="9584" y="1674"/>
                  </a:cubicBezTo>
                  <a:lnTo>
                    <a:pt x="9584" y="756"/>
                  </a:lnTo>
                  <a:cubicBezTo>
                    <a:pt x="9584" y="252"/>
                    <a:pt x="9208" y="0"/>
                    <a:pt x="8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14" name="Google Shape;2414;p51"/>
          <p:cNvGrpSpPr/>
          <p:nvPr/>
        </p:nvGrpSpPr>
        <p:grpSpPr>
          <a:xfrm>
            <a:off x="7745922" y="3053657"/>
            <a:ext cx="411925" cy="429200"/>
            <a:chOff x="246563" y="2142550"/>
            <a:chExt cx="411925" cy="429200"/>
          </a:xfrm>
        </p:grpSpPr>
        <p:sp>
          <p:nvSpPr>
            <p:cNvPr id="2415" name="Google Shape;2415;p51"/>
            <p:cNvSpPr/>
            <p:nvPr/>
          </p:nvSpPr>
          <p:spPr>
            <a:xfrm>
              <a:off x="586988" y="2235625"/>
              <a:ext cx="71500" cy="314125"/>
            </a:xfrm>
            <a:custGeom>
              <a:avLst/>
              <a:gdLst/>
              <a:ahLst/>
              <a:cxnLst/>
              <a:rect l="l" t="t" r="r" b="b"/>
              <a:pathLst>
                <a:path w="2860" h="12565" extrusionOk="0">
                  <a:moveTo>
                    <a:pt x="941" y="497"/>
                  </a:moveTo>
                  <a:cubicBezTo>
                    <a:pt x="1148" y="497"/>
                    <a:pt x="1355" y="640"/>
                    <a:pt x="1355" y="926"/>
                  </a:cubicBezTo>
                  <a:lnTo>
                    <a:pt x="1355" y="1618"/>
                  </a:lnTo>
                  <a:lnTo>
                    <a:pt x="527" y="1618"/>
                  </a:lnTo>
                  <a:lnTo>
                    <a:pt x="527" y="926"/>
                  </a:lnTo>
                  <a:cubicBezTo>
                    <a:pt x="527" y="640"/>
                    <a:pt x="734" y="497"/>
                    <a:pt x="941" y="497"/>
                  </a:cubicBezTo>
                  <a:close/>
                  <a:moveTo>
                    <a:pt x="1294" y="10285"/>
                  </a:moveTo>
                  <a:lnTo>
                    <a:pt x="993" y="11564"/>
                  </a:lnTo>
                  <a:lnTo>
                    <a:pt x="888" y="11564"/>
                  </a:lnTo>
                  <a:lnTo>
                    <a:pt x="587" y="10285"/>
                  </a:lnTo>
                  <a:close/>
                  <a:moveTo>
                    <a:pt x="941" y="1"/>
                  </a:moveTo>
                  <a:cubicBezTo>
                    <a:pt x="478" y="1"/>
                    <a:pt x="15" y="309"/>
                    <a:pt x="15" y="926"/>
                  </a:cubicBezTo>
                  <a:lnTo>
                    <a:pt x="15" y="1859"/>
                  </a:lnTo>
                  <a:lnTo>
                    <a:pt x="15" y="5320"/>
                  </a:lnTo>
                  <a:cubicBezTo>
                    <a:pt x="30" y="5478"/>
                    <a:pt x="151" y="5557"/>
                    <a:pt x="271" y="5557"/>
                  </a:cubicBezTo>
                  <a:cubicBezTo>
                    <a:pt x="392" y="5557"/>
                    <a:pt x="512" y="5478"/>
                    <a:pt x="527" y="5320"/>
                  </a:cubicBezTo>
                  <a:lnTo>
                    <a:pt x="527" y="2115"/>
                  </a:lnTo>
                  <a:lnTo>
                    <a:pt x="1355" y="2115"/>
                  </a:lnTo>
                  <a:lnTo>
                    <a:pt x="1355" y="9788"/>
                  </a:lnTo>
                  <a:lnTo>
                    <a:pt x="527" y="9788"/>
                  </a:lnTo>
                  <a:lnTo>
                    <a:pt x="527" y="6418"/>
                  </a:lnTo>
                  <a:cubicBezTo>
                    <a:pt x="542" y="6237"/>
                    <a:pt x="407" y="6147"/>
                    <a:pt x="271" y="6147"/>
                  </a:cubicBezTo>
                  <a:cubicBezTo>
                    <a:pt x="136" y="6147"/>
                    <a:pt x="0" y="6237"/>
                    <a:pt x="15" y="6418"/>
                  </a:cubicBezTo>
                  <a:lnTo>
                    <a:pt x="15" y="10029"/>
                  </a:lnTo>
                  <a:cubicBezTo>
                    <a:pt x="15" y="10044"/>
                    <a:pt x="15" y="10044"/>
                    <a:pt x="15" y="10059"/>
                  </a:cubicBezTo>
                  <a:cubicBezTo>
                    <a:pt x="15" y="10059"/>
                    <a:pt x="15" y="10059"/>
                    <a:pt x="15" y="10074"/>
                  </a:cubicBezTo>
                  <a:lnTo>
                    <a:pt x="437" y="11864"/>
                  </a:lnTo>
                  <a:cubicBezTo>
                    <a:pt x="467" y="11970"/>
                    <a:pt x="572" y="12045"/>
                    <a:pt x="677" y="12045"/>
                  </a:cubicBezTo>
                  <a:lnTo>
                    <a:pt x="677" y="12316"/>
                  </a:lnTo>
                  <a:cubicBezTo>
                    <a:pt x="677" y="12481"/>
                    <a:pt x="805" y="12564"/>
                    <a:pt x="933" y="12564"/>
                  </a:cubicBezTo>
                  <a:cubicBezTo>
                    <a:pt x="1061" y="12564"/>
                    <a:pt x="1189" y="12481"/>
                    <a:pt x="1189" y="12316"/>
                  </a:cubicBezTo>
                  <a:lnTo>
                    <a:pt x="1189" y="12075"/>
                  </a:lnTo>
                  <a:cubicBezTo>
                    <a:pt x="1309" y="12075"/>
                    <a:pt x="1400" y="12000"/>
                    <a:pt x="1430" y="11895"/>
                  </a:cubicBezTo>
                  <a:lnTo>
                    <a:pt x="1851" y="10104"/>
                  </a:lnTo>
                  <a:cubicBezTo>
                    <a:pt x="1851" y="10089"/>
                    <a:pt x="1851" y="10059"/>
                    <a:pt x="1851" y="10044"/>
                  </a:cubicBezTo>
                  <a:lnTo>
                    <a:pt x="1851" y="2145"/>
                  </a:lnTo>
                  <a:cubicBezTo>
                    <a:pt x="2137" y="2190"/>
                    <a:pt x="2348" y="2356"/>
                    <a:pt x="2348" y="2551"/>
                  </a:cubicBezTo>
                  <a:lnTo>
                    <a:pt x="2348" y="5861"/>
                  </a:lnTo>
                  <a:cubicBezTo>
                    <a:pt x="2348" y="6027"/>
                    <a:pt x="2475" y="6109"/>
                    <a:pt x="2603" y="6109"/>
                  </a:cubicBezTo>
                  <a:cubicBezTo>
                    <a:pt x="2731" y="6109"/>
                    <a:pt x="2859" y="6027"/>
                    <a:pt x="2859" y="5861"/>
                  </a:cubicBezTo>
                  <a:lnTo>
                    <a:pt x="2859" y="2536"/>
                  </a:lnTo>
                  <a:cubicBezTo>
                    <a:pt x="2859" y="2055"/>
                    <a:pt x="2423" y="1678"/>
                    <a:pt x="1851" y="1633"/>
                  </a:cubicBezTo>
                  <a:lnTo>
                    <a:pt x="1866" y="1633"/>
                  </a:lnTo>
                  <a:lnTo>
                    <a:pt x="1866" y="926"/>
                  </a:lnTo>
                  <a:cubicBezTo>
                    <a:pt x="1866" y="309"/>
                    <a:pt x="1403" y="1"/>
                    <a:pt x="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51"/>
            <p:cNvSpPr/>
            <p:nvPr/>
          </p:nvSpPr>
          <p:spPr>
            <a:xfrm>
              <a:off x="246563" y="2142550"/>
              <a:ext cx="320500" cy="429200"/>
            </a:xfrm>
            <a:custGeom>
              <a:avLst/>
              <a:gdLst/>
              <a:ahLst/>
              <a:cxnLst/>
              <a:rect l="l" t="t" r="r" b="b"/>
              <a:pathLst>
                <a:path w="12820" h="17168" extrusionOk="0">
                  <a:moveTo>
                    <a:pt x="6365" y="497"/>
                  </a:moveTo>
                  <a:cubicBezTo>
                    <a:pt x="6967" y="497"/>
                    <a:pt x="7509" y="933"/>
                    <a:pt x="7629" y="1535"/>
                  </a:cubicBezTo>
                  <a:lnTo>
                    <a:pt x="5086" y="1535"/>
                  </a:lnTo>
                  <a:cubicBezTo>
                    <a:pt x="5222" y="933"/>
                    <a:pt x="5748" y="497"/>
                    <a:pt x="6365" y="497"/>
                  </a:cubicBezTo>
                  <a:close/>
                  <a:moveTo>
                    <a:pt x="9600" y="2046"/>
                  </a:moveTo>
                  <a:lnTo>
                    <a:pt x="9600" y="3054"/>
                  </a:lnTo>
                  <a:lnTo>
                    <a:pt x="3221" y="3054"/>
                  </a:lnTo>
                  <a:lnTo>
                    <a:pt x="3221" y="2046"/>
                  </a:lnTo>
                  <a:close/>
                  <a:moveTo>
                    <a:pt x="6365" y="0"/>
                  </a:moveTo>
                  <a:cubicBezTo>
                    <a:pt x="5463" y="0"/>
                    <a:pt x="4710" y="662"/>
                    <a:pt x="4590" y="1535"/>
                  </a:cubicBezTo>
                  <a:lnTo>
                    <a:pt x="2965" y="1535"/>
                  </a:lnTo>
                  <a:cubicBezTo>
                    <a:pt x="2830" y="1535"/>
                    <a:pt x="2709" y="1655"/>
                    <a:pt x="2709" y="1790"/>
                  </a:cubicBezTo>
                  <a:lnTo>
                    <a:pt x="2709" y="2031"/>
                  </a:lnTo>
                  <a:lnTo>
                    <a:pt x="242" y="2031"/>
                  </a:lnTo>
                  <a:cubicBezTo>
                    <a:pt x="106" y="2031"/>
                    <a:pt x="1" y="2137"/>
                    <a:pt x="1" y="2272"/>
                  </a:cubicBezTo>
                  <a:lnTo>
                    <a:pt x="1" y="16912"/>
                  </a:lnTo>
                  <a:cubicBezTo>
                    <a:pt x="1" y="17047"/>
                    <a:pt x="106" y="17167"/>
                    <a:pt x="242" y="17167"/>
                  </a:cubicBezTo>
                  <a:lnTo>
                    <a:pt x="12579" y="17167"/>
                  </a:lnTo>
                  <a:cubicBezTo>
                    <a:pt x="12715" y="17167"/>
                    <a:pt x="12820" y="17047"/>
                    <a:pt x="12820" y="16912"/>
                  </a:cubicBezTo>
                  <a:lnTo>
                    <a:pt x="12820" y="2272"/>
                  </a:lnTo>
                  <a:cubicBezTo>
                    <a:pt x="12820" y="2137"/>
                    <a:pt x="12715" y="2031"/>
                    <a:pt x="12579" y="2031"/>
                  </a:cubicBezTo>
                  <a:lnTo>
                    <a:pt x="11646" y="2031"/>
                  </a:lnTo>
                  <a:cubicBezTo>
                    <a:pt x="11345" y="2046"/>
                    <a:pt x="11345" y="2498"/>
                    <a:pt x="11646" y="2528"/>
                  </a:cubicBezTo>
                  <a:lnTo>
                    <a:pt x="12308" y="2528"/>
                  </a:lnTo>
                  <a:lnTo>
                    <a:pt x="12308" y="16656"/>
                  </a:lnTo>
                  <a:lnTo>
                    <a:pt x="482" y="16656"/>
                  </a:lnTo>
                  <a:lnTo>
                    <a:pt x="482" y="2528"/>
                  </a:lnTo>
                  <a:lnTo>
                    <a:pt x="2724" y="2528"/>
                  </a:lnTo>
                  <a:lnTo>
                    <a:pt x="2724" y="3054"/>
                  </a:lnTo>
                  <a:lnTo>
                    <a:pt x="1280" y="3054"/>
                  </a:lnTo>
                  <a:cubicBezTo>
                    <a:pt x="1129" y="3054"/>
                    <a:pt x="1024" y="3160"/>
                    <a:pt x="1024" y="3310"/>
                  </a:cubicBezTo>
                  <a:lnTo>
                    <a:pt x="1024" y="12789"/>
                  </a:lnTo>
                  <a:cubicBezTo>
                    <a:pt x="1039" y="12939"/>
                    <a:pt x="1156" y="13015"/>
                    <a:pt x="1272" y="13015"/>
                  </a:cubicBezTo>
                  <a:cubicBezTo>
                    <a:pt x="1389" y="13015"/>
                    <a:pt x="1506" y="12939"/>
                    <a:pt x="1521" y="12789"/>
                  </a:cubicBezTo>
                  <a:lnTo>
                    <a:pt x="1521" y="3551"/>
                  </a:lnTo>
                  <a:lnTo>
                    <a:pt x="11300" y="3551"/>
                  </a:lnTo>
                  <a:lnTo>
                    <a:pt x="11300" y="15633"/>
                  </a:lnTo>
                  <a:lnTo>
                    <a:pt x="1521" y="15633"/>
                  </a:lnTo>
                  <a:lnTo>
                    <a:pt x="1521" y="13887"/>
                  </a:lnTo>
                  <a:cubicBezTo>
                    <a:pt x="1506" y="13729"/>
                    <a:pt x="1389" y="13650"/>
                    <a:pt x="1272" y="13650"/>
                  </a:cubicBezTo>
                  <a:cubicBezTo>
                    <a:pt x="1156" y="13650"/>
                    <a:pt x="1039" y="13729"/>
                    <a:pt x="1024" y="13887"/>
                  </a:cubicBezTo>
                  <a:lnTo>
                    <a:pt x="1024" y="15888"/>
                  </a:lnTo>
                  <a:cubicBezTo>
                    <a:pt x="1024" y="16024"/>
                    <a:pt x="1129" y="16129"/>
                    <a:pt x="1280" y="16129"/>
                  </a:cubicBezTo>
                  <a:lnTo>
                    <a:pt x="11541" y="16129"/>
                  </a:lnTo>
                  <a:cubicBezTo>
                    <a:pt x="11692" y="16129"/>
                    <a:pt x="11797" y="16024"/>
                    <a:pt x="11797" y="15888"/>
                  </a:cubicBezTo>
                  <a:lnTo>
                    <a:pt x="11797" y="3310"/>
                  </a:lnTo>
                  <a:cubicBezTo>
                    <a:pt x="11797" y="3160"/>
                    <a:pt x="11692" y="3054"/>
                    <a:pt x="11541" y="3054"/>
                  </a:cubicBezTo>
                  <a:lnTo>
                    <a:pt x="10097" y="3054"/>
                  </a:lnTo>
                  <a:lnTo>
                    <a:pt x="10097" y="2528"/>
                  </a:lnTo>
                  <a:lnTo>
                    <a:pt x="10563" y="2528"/>
                  </a:lnTo>
                  <a:cubicBezTo>
                    <a:pt x="10573" y="2529"/>
                    <a:pt x="10582" y="2529"/>
                    <a:pt x="10591" y="2529"/>
                  </a:cubicBezTo>
                  <a:cubicBezTo>
                    <a:pt x="10915" y="2529"/>
                    <a:pt x="10915" y="2030"/>
                    <a:pt x="10591" y="2030"/>
                  </a:cubicBezTo>
                  <a:cubicBezTo>
                    <a:pt x="10582" y="2030"/>
                    <a:pt x="10573" y="2030"/>
                    <a:pt x="10563" y="2031"/>
                  </a:cubicBezTo>
                  <a:lnTo>
                    <a:pt x="10097" y="2031"/>
                  </a:lnTo>
                  <a:lnTo>
                    <a:pt x="10097" y="1790"/>
                  </a:lnTo>
                  <a:cubicBezTo>
                    <a:pt x="10097" y="1655"/>
                    <a:pt x="9991" y="1535"/>
                    <a:pt x="9856" y="1535"/>
                  </a:cubicBezTo>
                  <a:lnTo>
                    <a:pt x="8141" y="1535"/>
                  </a:lnTo>
                  <a:cubicBezTo>
                    <a:pt x="8005" y="662"/>
                    <a:pt x="7253"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51"/>
            <p:cNvSpPr/>
            <p:nvPr/>
          </p:nvSpPr>
          <p:spPr>
            <a:xfrm>
              <a:off x="303363" y="2280200"/>
              <a:ext cx="59100" cy="63975"/>
            </a:xfrm>
            <a:custGeom>
              <a:avLst/>
              <a:gdLst/>
              <a:ahLst/>
              <a:cxnLst/>
              <a:rect l="l" t="t" r="r" b="b"/>
              <a:pathLst>
                <a:path w="2364" h="2559" extrusionOk="0">
                  <a:moveTo>
                    <a:pt x="1851" y="512"/>
                  </a:moveTo>
                  <a:lnTo>
                    <a:pt x="1851" y="2062"/>
                  </a:lnTo>
                  <a:lnTo>
                    <a:pt x="512" y="2062"/>
                  </a:lnTo>
                  <a:lnTo>
                    <a:pt x="512" y="512"/>
                  </a:lnTo>
                  <a:close/>
                  <a:moveTo>
                    <a:pt x="257" y="1"/>
                  </a:moveTo>
                  <a:cubicBezTo>
                    <a:pt x="121" y="1"/>
                    <a:pt x="1" y="121"/>
                    <a:pt x="1" y="257"/>
                  </a:cubicBezTo>
                  <a:lnTo>
                    <a:pt x="1" y="2318"/>
                  </a:lnTo>
                  <a:cubicBezTo>
                    <a:pt x="1" y="2453"/>
                    <a:pt x="121" y="2559"/>
                    <a:pt x="257" y="2559"/>
                  </a:cubicBezTo>
                  <a:lnTo>
                    <a:pt x="2107" y="2559"/>
                  </a:lnTo>
                  <a:cubicBezTo>
                    <a:pt x="2243" y="2559"/>
                    <a:pt x="2363" y="2453"/>
                    <a:pt x="2363" y="2318"/>
                  </a:cubicBezTo>
                  <a:lnTo>
                    <a:pt x="2363" y="257"/>
                  </a:lnTo>
                  <a:cubicBezTo>
                    <a:pt x="2363" y="121"/>
                    <a:pt x="2243" y="1"/>
                    <a:pt x="2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51"/>
            <p:cNvSpPr/>
            <p:nvPr/>
          </p:nvSpPr>
          <p:spPr>
            <a:xfrm>
              <a:off x="374088" y="2305775"/>
              <a:ext cx="132050" cy="12825"/>
            </a:xfrm>
            <a:custGeom>
              <a:avLst/>
              <a:gdLst/>
              <a:ahLst/>
              <a:cxnLst/>
              <a:rect l="l" t="t" r="r" b="b"/>
              <a:pathLst>
                <a:path w="5282" h="513" extrusionOk="0">
                  <a:moveTo>
                    <a:pt x="347" y="1"/>
                  </a:moveTo>
                  <a:cubicBezTo>
                    <a:pt x="0" y="1"/>
                    <a:pt x="0" y="512"/>
                    <a:pt x="347" y="512"/>
                  </a:cubicBezTo>
                  <a:lnTo>
                    <a:pt x="4951" y="512"/>
                  </a:lnTo>
                  <a:cubicBezTo>
                    <a:pt x="5282" y="512"/>
                    <a:pt x="5282" y="1"/>
                    <a:pt x="4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51"/>
            <p:cNvSpPr/>
            <p:nvPr/>
          </p:nvSpPr>
          <p:spPr>
            <a:xfrm>
              <a:off x="303363" y="2358825"/>
              <a:ext cx="58700" cy="63975"/>
            </a:xfrm>
            <a:custGeom>
              <a:avLst/>
              <a:gdLst/>
              <a:ahLst/>
              <a:cxnLst/>
              <a:rect l="l" t="t" r="r" b="b"/>
              <a:pathLst>
                <a:path w="2348" h="2559" extrusionOk="0">
                  <a:moveTo>
                    <a:pt x="1851" y="512"/>
                  </a:moveTo>
                  <a:lnTo>
                    <a:pt x="1851" y="2077"/>
                  </a:lnTo>
                  <a:lnTo>
                    <a:pt x="512" y="2077"/>
                  </a:lnTo>
                  <a:lnTo>
                    <a:pt x="512" y="512"/>
                  </a:lnTo>
                  <a:close/>
                  <a:moveTo>
                    <a:pt x="257" y="0"/>
                  </a:moveTo>
                  <a:cubicBezTo>
                    <a:pt x="121" y="0"/>
                    <a:pt x="1" y="121"/>
                    <a:pt x="1" y="256"/>
                  </a:cubicBezTo>
                  <a:lnTo>
                    <a:pt x="1" y="2317"/>
                  </a:lnTo>
                  <a:cubicBezTo>
                    <a:pt x="1" y="2453"/>
                    <a:pt x="106" y="2558"/>
                    <a:pt x="257" y="2558"/>
                  </a:cubicBezTo>
                  <a:lnTo>
                    <a:pt x="2107" y="2558"/>
                  </a:lnTo>
                  <a:cubicBezTo>
                    <a:pt x="2243" y="2558"/>
                    <a:pt x="2348" y="2453"/>
                    <a:pt x="2348" y="2317"/>
                  </a:cubicBezTo>
                  <a:lnTo>
                    <a:pt x="2348" y="256"/>
                  </a:lnTo>
                  <a:cubicBezTo>
                    <a:pt x="2348" y="121"/>
                    <a:pt x="2243"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51"/>
            <p:cNvSpPr/>
            <p:nvPr/>
          </p:nvSpPr>
          <p:spPr>
            <a:xfrm>
              <a:off x="373588" y="2384750"/>
              <a:ext cx="133075" cy="12500"/>
            </a:xfrm>
            <a:custGeom>
              <a:avLst/>
              <a:gdLst/>
              <a:ahLst/>
              <a:cxnLst/>
              <a:rect l="l" t="t" r="r" b="b"/>
              <a:pathLst>
                <a:path w="5323" h="500" extrusionOk="0">
                  <a:moveTo>
                    <a:pt x="338" y="0"/>
                  </a:moveTo>
                  <a:cubicBezTo>
                    <a:pt x="0" y="0"/>
                    <a:pt x="0" y="499"/>
                    <a:pt x="338" y="499"/>
                  </a:cubicBezTo>
                  <a:cubicBezTo>
                    <a:pt x="347" y="499"/>
                    <a:pt x="357" y="499"/>
                    <a:pt x="367" y="498"/>
                  </a:cubicBezTo>
                  <a:lnTo>
                    <a:pt x="4971" y="498"/>
                  </a:lnTo>
                  <a:cubicBezTo>
                    <a:pt x="4980" y="499"/>
                    <a:pt x="4989" y="499"/>
                    <a:pt x="4998" y="499"/>
                  </a:cubicBezTo>
                  <a:cubicBezTo>
                    <a:pt x="5322" y="499"/>
                    <a:pt x="5322" y="0"/>
                    <a:pt x="4998" y="0"/>
                  </a:cubicBezTo>
                  <a:cubicBezTo>
                    <a:pt x="4989" y="0"/>
                    <a:pt x="4980" y="1"/>
                    <a:pt x="4971" y="2"/>
                  </a:cubicBezTo>
                  <a:lnTo>
                    <a:pt x="367" y="2"/>
                  </a:lnTo>
                  <a:cubicBezTo>
                    <a:pt x="357" y="1"/>
                    <a:pt x="347"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51"/>
            <p:cNvSpPr/>
            <p:nvPr/>
          </p:nvSpPr>
          <p:spPr>
            <a:xfrm>
              <a:off x="303363" y="2437775"/>
              <a:ext cx="58700" cy="63625"/>
            </a:xfrm>
            <a:custGeom>
              <a:avLst/>
              <a:gdLst/>
              <a:ahLst/>
              <a:cxnLst/>
              <a:rect l="l" t="t" r="r" b="b"/>
              <a:pathLst>
                <a:path w="2348" h="2545" extrusionOk="0">
                  <a:moveTo>
                    <a:pt x="1851" y="498"/>
                  </a:moveTo>
                  <a:lnTo>
                    <a:pt x="1851" y="2048"/>
                  </a:lnTo>
                  <a:lnTo>
                    <a:pt x="512" y="2048"/>
                  </a:lnTo>
                  <a:lnTo>
                    <a:pt x="512" y="498"/>
                  </a:lnTo>
                  <a:close/>
                  <a:moveTo>
                    <a:pt x="234" y="1"/>
                  </a:moveTo>
                  <a:cubicBezTo>
                    <a:pt x="108" y="1"/>
                    <a:pt x="1" y="115"/>
                    <a:pt x="1" y="243"/>
                  </a:cubicBezTo>
                  <a:lnTo>
                    <a:pt x="1" y="2304"/>
                  </a:lnTo>
                  <a:cubicBezTo>
                    <a:pt x="1" y="2439"/>
                    <a:pt x="121" y="2545"/>
                    <a:pt x="257" y="2545"/>
                  </a:cubicBezTo>
                  <a:lnTo>
                    <a:pt x="2107" y="2545"/>
                  </a:lnTo>
                  <a:cubicBezTo>
                    <a:pt x="2243" y="2545"/>
                    <a:pt x="2348" y="2439"/>
                    <a:pt x="2348" y="2304"/>
                  </a:cubicBezTo>
                  <a:lnTo>
                    <a:pt x="2348" y="243"/>
                  </a:lnTo>
                  <a:cubicBezTo>
                    <a:pt x="2348" y="115"/>
                    <a:pt x="2254" y="1"/>
                    <a:pt x="2130" y="1"/>
                  </a:cubicBezTo>
                  <a:cubicBezTo>
                    <a:pt x="2123" y="1"/>
                    <a:pt x="2115" y="1"/>
                    <a:pt x="2107" y="2"/>
                  </a:cubicBezTo>
                  <a:lnTo>
                    <a:pt x="257" y="2"/>
                  </a:lnTo>
                  <a:cubicBezTo>
                    <a:pt x="249" y="1"/>
                    <a:pt x="241"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51"/>
            <p:cNvSpPr/>
            <p:nvPr/>
          </p:nvSpPr>
          <p:spPr>
            <a:xfrm>
              <a:off x="374088" y="2463400"/>
              <a:ext cx="132050" cy="12425"/>
            </a:xfrm>
            <a:custGeom>
              <a:avLst/>
              <a:gdLst/>
              <a:ahLst/>
              <a:cxnLst/>
              <a:rect l="l" t="t" r="r" b="b"/>
              <a:pathLst>
                <a:path w="5282" h="497" extrusionOk="0">
                  <a:moveTo>
                    <a:pt x="347" y="0"/>
                  </a:moveTo>
                  <a:cubicBezTo>
                    <a:pt x="0" y="0"/>
                    <a:pt x="0" y="497"/>
                    <a:pt x="347" y="497"/>
                  </a:cubicBezTo>
                  <a:lnTo>
                    <a:pt x="4951" y="497"/>
                  </a:lnTo>
                  <a:cubicBezTo>
                    <a:pt x="5282" y="497"/>
                    <a:pt x="5282" y="0"/>
                    <a:pt x="4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51"/>
            <p:cNvSpPr/>
            <p:nvPr/>
          </p:nvSpPr>
          <p:spPr>
            <a:xfrm>
              <a:off x="373588" y="2331700"/>
              <a:ext cx="133075" cy="12500"/>
            </a:xfrm>
            <a:custGeom>
              <a:avLst/>
              <a:gdLst/>
              <a:ahLst/>
              <a:cxnLst/>
              <a:rect l="l" t="t" r="r" b="b"/>
              <a:pathLst>
                <a:path w="5323" h="500" extrusionOk="0">
                  <a:moveTo>
                    <a:pt x="338" y="1"/>
                  </a:moveTo>
                  <a:cubicBezTo>
                    <a:pt x="0" y="1"/>
                    <a:pt x="0" y="500"/>
                    <a:pt x="338" y="500"/>
                  </a:cubicBezTo>
                  <a:cubicBezTo>
                    <a:pt x="347" y="500"/>
                    <a:pt x="357" y="499"/>
                    <a:pt x="367" y="499"/>
                  </a:cubicBezTo>
                  <a:lnTo>
                    <a:pt x="4971" y="499"/>
                  </a:lnTo>
                  <a:cubicBezTo>
                    <a:pt x="4980" y="499"/>
                    <a:pt x="4989" y="500"/>
                    <a:pt x="4998" y="500"/>
                  </a:cubicBezTo>
                  <a:cubicBezTo>
                    <a:pt x="5322" y="500"/>
                    <a:pt x="5322" y="1"/>
                    <a:pt x="4998" y="1"/>
                  </a:cubicBezTo>
                  <a:cubicBezTo>
                    <a:pt x="4989" y="1"/>
                    <a:pt x="4980" y="1"/>
                    <a:pt x="4971" y="2"/>
                  </a:cubicBezTo>
                  <a:lnTo>
                    <a:pt x="367" y="2"/>
                  </a:lnTo>
                  <a:cubicBezTo>
                    <a:pt x="357" y="1"/>
                    <a:pt x="347"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51"/>
            <p:cNvSpPr/>
            <p:nvPr/>
          </p:nvSpPr>
          <p:spPr>
            <a:xfrm>
              <a:off x="373588" y="2410325"/>
              <a:ext cx="133075" cy="12500"/>
            </a:xfrm>
            <a:custGeom>
              <a:avLst/>
              <a:gdLst/>
              <a:ahLst/>
              <a:cxnLst/>
              <a:rect l="l" t="t" r="r" b="b"/>
              <a:pathLst>
                <a:path w="5323" h="500" extrusionOk="0">
                  <a:moveTo>
                    <a:pt x="338" y="0"/>
                  </a:moveTo>
                  <a:cubicBezTo>
                    <a:pt x="0" y="0"/>
                    <a:pt x="0" y="499"/>
                    <a:pt x="338" y="499"/>
                  </a:cubicBezTo>
                  <a:cubicBezTo>
                    <a:pt x="347" y="499"/>
                    <a:pt x="357" y="499"/>
                    <a:pt x="367" y="498"/>
                  </a:cubicBezTo>
                  <a:lnTo>
                    <a:pt x="4971" y="498"/>
                  </a:lnTo>
                  <a:cubicBezTo>
                    <a:pt x="4980" y="499"/>
                    <a:pt x="4989" y="499"/>
                    <a:pt x="4998" y="499"/>
                  </a:cubicBezTo>
                  <a:cubicBezTo>
                    <a:pt x="5322" y="499"/>
                    <a:pt x="5322" y="0"/>
                    <a:pt x="4998" y="0"/>
                  </a:cubicBezTo>
                  <a:cubicBezTo>
                    <a:pt x="4989" y="0"/>
                    <a:pt x="4980" y="1"/>
                    <a:pt x="4971" y="2"/>
                  </a:cubicBezTo>
                  <a:lnTo>
                    <a:pt x="367" y="2"/>
                  </a:lnTo>
                  <a:cubicBezTo>
                    <a:pt x="357" y="1"/>
                    <a:pt x="347"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5" name="Google Shape;2425;p51"/>
            <p:cNvSpPr/>
            <p:nvPr/>
          </p:nvSpPr>
          <p:spPr>
            <a:xfrm>
              <a:off x="373563" y="2488950"/>
              <a:ext cx="133100" cy="12850"/>
            </a:xfrm>
            <a:custGeom>
              <a:avLst/>
              <a:gdLst/>
              <a:ahLst/>
              <a:cxnLst/>
              <a:rect l="l" t="t" r="r" b="b"/>
              <a:pathLst>
                <a:path w="5324" h="514" extrusionOk="0">
                  <a:moveTo>
                    <a:pt x="339" y="0"/>
                  </a:moveTo>
                  <a:cubicBezTo>
                    <a:pt x="1" y="0"/>
                    <a:pt x="1" y="514"/>
                    <a:pt x="339" y="514"/>
                  </a:cubicBezTo>
                  <a:cubicBezTo>
                    <a:pt x="348" y="514"/>
                    <a:pt x="358" y="514"/>
                    <a:pt x="368" y="513"/>
                  </a:cubicBezTo>
                  <a:lnTo>
                    <a:pt x="4972" y="513"/>
                  </a:lnTo>
                  <a:cubicBezTo>
                    <a:pt x="4981" y="514"/>
                    <a:pt x="4990" y="514"/>
                    <a:pt x="4999" y="514"/>
                  </a:cubicBezTo>
                  <a:cubicBezTo>
                    <a:pt x="5324" y="514"/>
                    <a:pt x="5324" y="0"/>
                    <a:pt x="4999" y="0"/>
                  </a:cubicBezTo>
                  <a:cubicBezTo>
                    <a:pt x="4990" y="0"/>
                    <a:pt x="4981" y="0"/>
                    <a:pt x="4972" y="1"/>
                  </a:cubicBezTo>
                  <a:lnTo>
                    <a:pt x="368" y="1"/>
                  </a:lnTo>
                  <a:cubicBezTo>
                    <a:pt x="358" y="0"/>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26" name="Google Shape;2426;p51"/>
          <p:cNvGrpSpPr/>
          <p:nvPr/>
        </p:nvGrpSpPr>
        <p:grpSpPr>
          <a:xfrm>
            <a:off x="989783" y="3053369"/>
            <a:ext cx="349750" cy="429775"/>
            <a:chOff x="6084025" y="3045825"/>
            <a:chExt cx="349750" cy="429775"/>
          </a:xfrm>
        </p:grpSpPr>
        <p:sp>
          <p:nvSpPr>
            <p:cNvPr id="2427" name="Google Shape;2427;p51"/>
            <p:cNvSpPr/>
            <p:nvPr/>
          </p:nvSpPr>
          <p:spPr>
            <a:xfrm>
              <a:off x="6084025" y="3212350"/>
              <a:ext cx="39800" cy="12850"/>
            </a:xfrm>
            <a:custGeom>
              <a:avLst/>
              <a:gdLst/>
              <a:ahLst/>
              <a:cxnLst/>
              <a:rect l="l" t="t" r="r" b="b"/>
              <a:pathLst>
                <a:path w="1592" h="514" extrusionOk="0">
                  <a:moveTo>
                    <a:pt x="339" y="0"/>
                  </a:moveTo>
                  <a:cubicBezTo>
                    <a:pt x="0" y="0"/>
                    <a:pt x="0" y="514"/>
                    <a:pt x="339" y="514"/>
                  </a:cubicBezTo>
                  <a:cubicBezTo>
                    <a:pt x="348" y="514"/>
                    <a:pt x="357" y="514"/>
                    <a:pt x="367" y="513"/>
                  </a:cubicBezTo>
                  <a:lnTo>
                    <a:pt x="1240" y="513"/>
                  </a:lnTo>
                  <a:cubicBezTo>
                    <a:pt x="1249" y="514"/>
                    <a:pt x="1258" y="514"/>
                    <a:pt x="1267" y="514"/>
                  </a:cubicBezTo>
                  <a:cubicBezTo>
                    <a:pt x="1592" y="514"/>
                    <a:pt x="1592" y="0"/>
                    <a:pt x="1267" y="0"/>
                  </a:cubicBezTo>
                  <a:cubicBezTo>
                    <a:pt x="1258" y="0"/>
                    <a:pt x="1249" y="0"/>
                    <a:pt x="1240" y="1"/>
                  </a:cubicBezTo>
                  <a:lnTo>
                    <a:pt x="367" y="1"/>
                  </a:lnTo>
                  <a:cubicBezTo>
                    <a:pt x="357" y="0"/>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28" name="Google Shape;2428;p51"/>
            <p:cNvGrpSpPr/>
            <p:nvPr/>
          </p:nvGrpSpPr>
          <p:grpSpPr>
            <a:xfrm>
              <a:off x="6132050" y="3045825"/>
              <a:ext cx="301725" cy="429775"/>
              <a:chOff x="6132050" y="3045825"/>
              <a:chExt cx="301725" cy="429775"/>
            </a:xfrm>
          </p:grpSpPr>
          <p:sp>
            <p:nvSpPr>
              <p:cNvPr id="2429" name="Google Shape;2429;p51"/>
              <p:cNvSpPr/>
              <p:nvPr/>
            </p:nvSpPr>
            <p:spPr>
              <a:xfrm>
                <a:off x="6352375" y="3314650"/>
                <a:ext cx="30850" cy="27975"/>
              </a:xfrm>
              <a:custGeom>
                <a:avLst/>
                <a:gdLst/>
                <a:ahLst/>
                <a:cxnLst/>
                <a:rect l="l" t="t" r="r" b="b"/>
                <a:pathLst>
                  <a:path w="1234" h="1119" extrusionOk="0">
                    <a:moveTo>
                      <a:pt x="362" y="1"/>
                    </a:moveTo>
                    <a:cubicBezTo>
                      <a:pt x="167" y="1"/>
                      <a:pt x="1" y="235"/>
                      <a:pt x="165" y="423"/>
                    </a:cubicBezTo>
                    <a:lnTo>
                      <a:pt x="782" y="1040"/>
                    </a:lnTo>
                    <a:cubicBezTo>
                      <a:pt x="835" y="1093"/>
                      <a:pt x="899" y="1119"/>
                      <a:pt x="963" y="1119"/>
                    </a:cubicBezTo>
                    <a:cubicBezTo>
                      <a:pt x="1027" y="1119"/>
                      <a:pt x="1090" y="1093"/>
                      <a:pt x="1143" y="1040"/>
                    </a:cubicBezTo>
                    <a:cubicBezTo>
                      <a:pt x="1233" y="935"/>
                      <a:pt x="1233" y="784"/>
                      <a:pt x="1143" y="679"/>
                    </a:cubicBezTo>
                    <a:lnTo>
                      <a:pt x="526" y="62"/>
                    </a:lnTo>
                    <a:cubicBezTo>
                      <a:pt x="474" y="19"/>
                      <a:pt x="417"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0" name="Google Shape;2430;p51"/>
              <p:cNvSpPr/>
              <p:nvPr/>
            </p:nvSpPr>
            <p:spPr>
              <a:xfrm>
                <a:off x="6395225" y="3212350"/>
                <a:ext cx="38550" cy="12850"/>
              </a:xfrm>
              <a:custGeom>
                <a:avLst/>
                <a:gdLst/>
                <a:ahLst/>
                <a:cxnLst/>
                <a:rect l="l" t="t" r="r" b="b"/>
                <a:pathLst>
                  <a:path w="1542" h="514" extrusionOk="0">
                    <a:moveTo>
                      <a:pt x="1217" y="0"/>
                    </a:moveTo>
                    <a:cubicBezTo>
                      <a:pt x="1208" y="0"/>
                      <a:pt x="1199" y="0"/>
                      <a:pt x="1189" y="1"/>
                    </a:cubicBezTo>
                    <a:lnTo>
                      <a:pt x="317" y="1"/>
                    </a:lnTo>
                    <a:cubicBezTo>
                      <a:pt x="1" y="31"/>
                      <a:pt x="1" y="483"/>
                      <a:pt x="317" y="513"/>
                    </a:cubicBezTo>
                    <a:lnTo>
                      <a:pt x="1189" y="513"/>
                    </a:lnTo>
                    <a:cubicBezTo>
                      <a:pt x="1199" y="514"/>
                      <a:pt x="1208" y="514"/>
                      <a:pt x="1217" y="514"/>
                    </a:cubicBezTo>
                    <a:cubicBezTo>
                      <a:pt x="1542" y="514"/>
                      <a:pt x="1542" y="0"/>
                      <a:pt x="1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31" name="Google Shape;2431;p51"/>
              <p:cNvGrpSpPr/>
              <p:nvPr/>
            </p:nvGrpSpPr>
            <p:grpSpPr>
              <a:xfrm>
                <a:off x="6132050" y="3045825"/>
                <a:ext cx="263950" cy="429775"/>
                <a:chOff x="6132050" y="3045825"/>
                <a:chExt cx="263950" cy="429775"/>
              </a:xfrm>
            </p:grpSpPr>
            <p:sp>
              <p:nvSpPr>
                <p:cNvPr id="2432" name="Google Shape;2432;p51"/>
                <p:cNvSpPr/>
                <p:nvPr/>
              </p:nvSpPr>
              <p:spPr>
                <a:xfrm>
                  <a:off x="6132675" y="3092375"/>
                  <a:ext cx="263325" cy="383225"/>
                </a:xfrm>
                <a:custGeom>
                  <a:avLst/>
                  <a:gdLst/>
                  <a:ahLst/>
                  <a:cxnLst/>
                  <a:rect l="l" t="t" r="r" b="b"/>
                  <a:pathLst>
                    <a:path w="10533" h="15329" extrusionOk="0">
                      <a:moveTo>
                        <a:pt x="6817" y="11857"/>
                      </a:moveTo>
                      <a:lnTo>
                        <a:pt x="6817" y="12308"/>
                      </a:lnTo>
                      <a:lnTo>
                        <a:pt x="3296" y="12308"/>
                      </a:lnTo>
                      <a:lnTo>
                        <a:pt x="3296" y="11857"/>
                      </a:lnTo>
                      <a:close/>
                      <a:moveTo>
                        <a:pt x="6817" y="12820"/>
                      </a:moveTo>
                      <a:lnTo>
                        <a:pt x="6817" y="13060"/>
                      </a:lnTo>
                      <a:cubicBezTo>
                        <a:pt x="6817" y="13151"/>
                        <a:pt x="6817" y="13226"/>
                        <a:pt x="6802" y="13316"/>
                      </a:cubicBezTo>
                      <a:lnTo>
                        <a:pt x="5131" y="13316"/>
                      </a:lnTo>
                      <a:cubicBezTo>
                        <a:pt x="4785" y="13316"/>
                        <a:pt x="4785" y="13828"/>
                        <a:pt x="5131" y="13828"/>
                      </a:cubicBezTo>
                      <a:lnTo>
                        <a:pt x="6651" y="13828"/>
                      </a:lnTo>
                      <a:cubicBezTo>
                        <a:pt x="6350" y="14430"/>
                        <a:pt x="5733" y="14821"/>
                        <a:pt x="5056" y="14821"/>
                      </a:cubicBezTo>
                      <a:cubicBezTo>
                        <a:pt x="4379" y="14821"/>
                        <a:pt x="3762" y="14430"/>
                        <a:pt x="3461" y="13828"/>
                      </a:cubicBezTo>
                      <a:lnTo>
                        <a:pt x="4033" y="13828"/>
                      </a:lnTo>
                      <a:cubicBezTo>
                        <a:pt x="4364" y="13828"/>
                        <a:pt x="4364" y="13316"/>
                        <a:pt x="4033" y="13316"/>
                      </a:cubicBezTo>
                      <a:lnTo>
                        <a:pt x="3326" y="13316"/>
                      </a:lnTo>
                      <a:cubicBezTo>
                        <a:pt x="3311" y="13226"/>
                        <a:pt x="3296" y="13151"/>
                        <a:pt x="3296" y="13060"/>
                      </a:cubicBezTo>
                      <a:lnTo>
                        <a:pt x="3296" y="12820"/>
                      </a:lnTo>
                      <a:close/>
                      <a:moveTo>
                        <a:pt x="5075" y="0"/>
                      </a:moveTo>
                      <a:cubicBezTo>
                        <a:pt x="3225" y="0"/>
                        <a:pt x="1514" y="1006"/>
                        <a:pt x="633" y="2634"/>
                      </a:cubicBezTo>
                      <a:cubicBezTo>
                        <a:pt x="501" y="2837"/>
                        <a:pt x="670" y="3019"/>
                        <a:pt x="846" y="3019"/>
                      </a:cubicBezTo>
                      <a:cubicBezTo>
                        <a:pt x="930" y="3019"/>
                        <a:pt x="1015" y="2977"/>
                        <a:pt x="1069" y="2874"/>
                      </a:cubicBezTo>
                      <a:cubicBezTo>
                        <a:pt x="1906" y="1339"/>
                        <a:pt x="3468" y="505"/>
                        <a:pt x="5058" y="505"/>
                      </a:cubicBezTo>
                      <a:cubicBezTo>
                        <a:pt x="6069" y="505"/>
                        <a:pt x="7091" y="843"/>
                        <a:pt x="7945" y="1550"/>
                      </a:cubicBezTo>
                      <a:cubicBezTo>
                        <a:pt x="10157" y="3371"/>
                        <a:pt x="10157" y="6741"/>
                        <a:pt x="7960" y="8562"/>
                      </a:cubicBezTo>
                      <a:cubicBezTo>
                        <a:pt x="7900" y="8607"/>
                        <a:pt x="7840" y="8652"/>
                        <a:pt x="7795" y="8712"/>
                      </a:cubicBezTo>
                      <a:cubicBezTo>
                        <a:pt x="7163" y="9299"/>
                        <a:pt x="6817" y="10126"/>
                        <a:pt x="6817" y="10984"/>
                      </a:cubicBezTo>
                      <a:lnTo>
                        <a:pt x="6817" y="11360"/>
                      </a:lnTo>
                      <a:lnTo>
                        <a:pt x="5944" y="11360"/>
                      </a:lnTo>
                      <a:lnTo>
                        <a:pt x="5944" y="9991"/>
                      </a:lnTo>
                      <a:cubicBezTo>
                        <a:pt x="5944" y="9826"/>
                        <a:pt x="5816" y="9743"/>
                        <a:pt x="5688" y="9743"/>
                      </a:cubicBezTo>
                      <a:cubicBezTo>
                        <a:pt x="5560" y="9743"/>
                        <a:pt x="5432" y="9826"/>
                        <a:pt x="5432" y="9991"/>
                      </a:cubicBezTo>
                      <a:lnTo>
                        <a:pt x="5432" y="11360"/>
                      </a:lnTo>
                      <a:lnTo>
                        <a:pt x="4620" y="11360"/>
                      </a:lnTo>
                      <a:lnTo>
                        <a:pt x="4620" y="8291"/>
                      </a:lnTo>
                      <a:lnTo>
                        <a:pt x="5432" y="8291"/>
                      </a:lnTo>
                      <a:lnTo>
                        <a:pt x="5432" y="8893"/>
                      </a:lnTo>
                      <a:cubicBezTo>
                        <a:pt x="5432" y="9058"/>
                        <a:pt x="5560" y="9141"/>
                        <a:pt x="5688" y="9141"/>
                      </a:cubicBezTo>
                      <a:cubicBezTo>
                        <a:pt x="5816" y="9141"/>
                        <a:pt x="5944" y="9058"/>
                        <a:pt x="5944" y="8893"/>
                      </a:cubicBezTo>
                      <a:lnTo>
                        <a:pt x="5944" y="8050"/>
                      </a:lnTo>
                      <a:cubicBezTo>
                        <a:pt x="5944" y="7900"/>
                        <a:pt x="5824" y="7794"/>
                        <a:pt x="5688" y="7794"/>
                      </a:cubicBezTo>
                      <a:lnTo>
                        <a:pt x="5312" y="7794"/>
                      </a:lnTo>
                      <a:lnTo>
                        <a:pt x="5312" y="7223"/>
                      </a:lnTo>
                      <a:cubicBezTo>
                        <a:pt x="5809" y="7208"/>
                        <a:pt x="6215" y="6801"/>
                        <a:pt x="6215" y="6290"/>
                      </a:cubicBezTo>
                      <a:lnTo>
                        <a:pt x="6215" y="5944"/>
                      </a:lnTo>
                      <a:cubicBezTo>
                        <a:pt x="6215" y="5628"/>
                        <a:pt x="6004" y="5342"/>
                        <a:pt x="5703" y="5252"/>
                      </a:cubicBezTo>
                      <a:lnTo>
                        <a:pt x="4575" y="4875"/>
                      </a:lnTo>
                      <a:cubicBezTo>
                        <a:pt x="4469" y="4830"/>
                        <a:pt x="4409" y="4740"/>
                        <a:pt x="4409" y="4635"/>
                      </a:cubicBezTo>
                      <a:lnTo>
                        <a:pt x="4409" y="4153"/>
                      </a:lnTo>
                      <a:cubicBezTo>
                        <a:pt x="4409" y="3958"/>
                        <a:pt x="4560" y="3792"/>
                        <a:pt x="4755" y="3792"/>
                      </a:cubicBezTo>
                      <a:lnTo>
                        <a:pt x="5372" y="3792"/>
                      </a:lnTo>
                      <a:cubicBezTo>
                        <a:pt x="5553" y="3792"/>
                        <a:pt x="5718" y="3958"/>
                        <a:pt x="5718" y="4153"/>
                      </a:cubicBezTo>
                      <a:cubicBezTo>
                        <a:pt x="5718" y="4319"/>
                        <a:pt x="5842" y="4402"/>
                        <a:pt x="5967" y="4402"/>
                      </a:cubicBezTo>
                      <a:cubicBezTo>
                        <a:pt x="6091" y="4402"/>
                        <a:pt x="6215" y="4319"/>
                        <a:pt x="6215" y="4153"/>
                      </a:cubicBezTo>
                      <a:cubicBezTo>
                        <a:pt x="6215" y="3672"/>
                        <a:pt x="5839" y="3296"/>
                        <a:pt x="5372" y="3296"/>
                      </a:cubicBezTo>
                      <a:lnTo>
                        <a:pt x="5312" y="3296"/>
                      </a:lnTo>
                      <a:lnTo>
                        <a:pt x="5312" y="2739"/>
                      </a:lnTo>
                      <a:cubicBezTo>
                        <a:pt x="5297" y="2588"/>
                        <a:pt x="5180" y="2513"/>
                        <a:pt x="5064" y="2513"/>
                      </a:cubicBezTo>
                      <a:cubicBezTo>
                        <a:pt x="4947" y="2513"/>
                        <a:pt x="4831" y="2588"/>
                        <a:pt x="4816" y="2739"/>
                      </a:cubicBezTo>
                      <a:lnTo>
                        <a:pt x="4816" y="3296"/>
                      </a:lnTo>
                      <a:lnTo>
                        <a:pt x="4755" y="3296"/>
                      </a:lnTo>
                      <a:cubicBezTo>
                        <a:pt x="4289" y="3296"/>
                        <a:pt x="3913" y="3672"/>
                        <a:pt x="3913" y="4153"/>
                      </a:cubicBezTo>
                      <a:lnTo>
                        <a:pt x="3913" y="4650"/>
                      </a:lnTo>
                      <a:cubicBezTo>
                        <a:pt x="3913" y="4966"/>
                        <a:pt x="4108" y="5252"/>
                        <a:pt x="4424" y="5342"/>
                      </a:cubicBezTo>
                      <a:lnTo>
                        <a:pt x="5553" y="5718"/>
                      </a:lnTo>
                      <a:cubicBezTo>
                        <a:pt x="5643" y="5748"/>
                        <a:pt x="5718" y="5838"/>
                        <a:pt x="5703" y="5944"/>
                      </a:cubicBezTo>
                      <a:lnTo>
                        <a:pt x="5703" y="6290"/>
                      </a:lnTo>
                      <a:cubicBezTo>
                        <a:pt x="5718" y="6530"/>
                        <a:pt x="5523" y="6711"/>
                        <a:pt x="5282" y="6711"/>
                      </a:cubicBezTo>
                      <a:lnTo>
                        <a:pt x="4831" y="6711"/>
                      </a:lnTo>
                      <a:cubicBezTo>
                        <a:pt x="4605" y="6711"/>
                        <a:pt x="4409" y="6530"/>
                        <a:pt x="4409" y="6290"/>
                      </a:cubicBezTo>
                      <a:cubicBezTo>
                        <a:pt x="4424" y="6109"/>
                        <a:pt x="4289" y="6019"/>
                        <a:pt x="4154" y="6019"/>
                      </a:cubicBezTo>
                      <a:cubicBezTo>
                        <a:pt x="4018" y="6019"/>
                        <a:pt x="3883" y="6109"/>
                        <a:pt x="3898" y="6290"/>
                      </a:cubicBezTo>
                      <a:cubicBezTo>
                        <a:pt x="3913" y="6786"/>
                        <a:pt x="4304" y="7193"/>
                        <a:pt x="4800" y="7223"/>
                      </a:cubicBezTo>
                      <a:lnTo>
                        <a:pt x="4800" y="7779"/>
                      </a:lnTo>
                      <a:lnTo>
                        <a:pt x="4364" y="7779"/>
                      </a:lnTo>
                      <a:cubicBezTo>
                        <a:pt x="4229" y="7779"/>
                        <a:pt x="4123" y="7900"/>
                        <a:pt x="4123" y="8035"/>
                      </a:cubicBezTo>
                      <a:lnTo>
                        <a:pt x="4123" y="11345"/>
                      </a:lnTo>
                      <a:lnTo>
                        <a:pt x="3296" y="11345"/>
                      </a:lnTo>
                      <a:lnTo>
                        <a:pt x="3296" y="10969"/>
                      </a:lnTo>
                      <a:cubicBezTo>
                        <a:pt x="3296" y="10036"/>
                        <a:pt x="2875" y="9148"/>
                        <a:pt x="2152" y="8562"/>
                      </a:cubicBezTo>
                      <a:cubicBezTo>
                        <a:pt x="1099" y="7689"/>
                        <a:pt x="497" y="6395"/>
                        <a:pt x="512" y="5026"/>
                      </a:cubicBezTo>
                      <a:cubicBezTo>
                        <a:pt x="512" y="4650"/>
                        <a:pt x="558" y="4259"/>
                        <a:pt x="663" y="3897"/>
                      </a:cubicBezTo>
                      <a:cubicBezTo>
                        <a:pt x="699" y="3708"/>
                        <a:pt x="551" y="3589"/>
                        <a:pt x="404" y="3589"/>
                      </a:cubicBezTo>
                      <a:cubicBezTo>
                        <a:pt x="306" y="3589"/>
                        <a:pt x="209" y="3642"/>
                        <a:pt x="166" y="3762"/>
                      </a:cubicBezTo>
                      <a:cubicBezTo>
                        <a:pt x="61" y="4183"/>
                        <a:pt x="1" y="4605"/>
                        <a:pt x="1" y="5026"/>
                      </a:cubicBezTo>
                      <a:cubicBezTo>
                        <a:pt x="1" y="6530"/>
                        <a:pt x="663" y="7975"/>
                        <a:pt x="1836" y="8938"/>
                      </a:cubicBezTo>
                      <a:cubicBezTo>
                        <a:pt x="2438" y="9449"/>
                        <a:pt x="2799" y="10187"/>
                        <a:pt x="2799" y="10969"/>
                      </a:cubicBezTo>
                      <a:lnTo>
                        <a:pt x="2799" y="13045"/>
                      </a:lnTo>
                      <a:cubicBezTo>
                        <a:pt x="2814" y="13256"/>
                        <a:pt x="2829" y="13452"/>
                        <a:pt x="2875" y="13647"/>
                      </a:cubicBezTo>
                      <a:cubicBezTo>
                        <a:pt x="3168" y="14768"/>
                        <a:pt x="4112" y="15329"/>
                        <a:pt x="5056" y="15329"/>
                      </a:cubicBezTo>
                      <a:cubicBezTo>
                        <a:pt x="6000" y="15329"/>
                        <a:pt x="6945" y="14768"/>
                        <a:pt x="7238" y="13647"/>
                      </a:cubicBezTo>
                      <a:cubicBezTo>
                        <a:pt x="7283" y="13452"/>
                        <a:pt x="7313" y="13256"/>
                        <a:pt x="7313" y="13060"/>
                      </a:cubicBezTo>
                      <a:lnTo>
                        <a:pt x="7313" y="10984"/>
                      </a:lnTo>
                      <a:cubicBezTo>
                        <a:pt x="7328" y="10262"/>
                        <a:pt x="7629" y="9570"/>
                        <a:pt x="8156" y="9073"/>
                      </a:cubicBezTo>
                      <a:cubicBezTo>
                        <a:pt x="8201" y="9028"/>
                        <a:pt x="8246" y="8983"/>
                        <a:pt x="8291" y="8938"/>
                      </a:cubicBezTo>
                      <a:cubicBezTo>
                        <a:pt x="9916" y="7584"/>
                        <a:pt x="10533" y="5372"/>
                        <a:pt x="9826" y="3371"/>
                      </a:cubicBezTo>
                      <a:cubicBezTo>
                        <a:pt x="9119" y="1370"/>
                        <a:pt x="7238" y="31"/>
                        <a:pt x="5131" y="1"/>
                      </a:cubicBezTo>
                      <a:lnTo>
                        <a:pt x="5116" y="1"/>
                      </a:lnTo>
                      <a:cubicBezTo>
                        <a:pt x="5103" y="0"/>
                        <a:pt x="5089" y="0"/>
                        <a:pt x="5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3" name="Google Shape;2433;p51"/>
                <p:cNvSpPr/>
                <p:nvPr/>
              </p:nvSpPr>
              <p:spPr>
                <a:xfrm>
                  <a:off x="6252300" y="3045825"/>
                  <a:ext cx="13375" cy="35300"/>
                </a:xfrm>
                <a:custGeom>
                  <a:avLst/>
                  <a:gdLst/>
                  <a:ahLst/>
                  <a:cxnLst/>
                  <a:rect l="l" t="t" r="r" b="b"/>
                  <a:pathLst>
                    <a:path w="535" h="1412" extrusionOk="0">
                      <a:moveTo>
                        <a:pt x="269" y="1"/>
                      </a:moveTo>
                      <a:cubicBezTo>
                        <a:pt x="136" y="1"/>
                        <a:pt x="0" y="95"/>
                        <a:pt x="15" y="283"/>
                      </a:cubicBezTo>
                      <a:lnTo>
                        <a:pt x="15" y="1155"/>
                      </a:lnTo>
                      <a:cubicBezTo>
                        <a:pt x="15" y="1291"/>
                        <a:pt x="136" y="1411"/>
                        <a:pt x="271" y="1411"/>
                      </a:cubicBezTo>
                      <a:cubicBezTo>
                        <a:pt x="407" y="1411"/>
                        <a:pt x="527" y="1291"/>
                        <a:pt x="512" y="1155"/>
                      </a:cubicBezTo>
                      <a:lnTo>
                        <a:pt x="512" y="283"/>
                      </a:lnTo>
                      <a:cubicBezTo>
                        <a:pt x="535" y="95"/>
                        <a:pt x="403"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4" name="Google Shape;2434;p51"/>
                <p:cNvSpPr/>
                <p:nvPr/>
              </p:nvSpPr>
              <p:spPr>
                <a:xfrm>
                  <a:off x="6132050" y="3094600"/>
                  <a:ext cx="33375" cy="28650"/>
                </a:xfrm>
                <a:custGeom>
                  <a:avLst/>
                  <a:gdLst/>
                  <a:ahLst/>
                  <a:cxnLst/>
                  <a:rect l="l" t="t" r="r" b="b"/>
                  <a:pathLst>
                    <a:path w="1335" h="1146" extrusionOk="0">
                      <a:moveTo>
                        <a:pt x="380" y="0"/>
                      </a:moveTo>
                      <a:cubicBezTo>
                        <a:pt x="177" y="0"/>
                        <a:pt x="1" y="270"/>
                        <a:pt x="206" y="453"/>
                      </a:cubicBezTo>
                      <a:lnTo>
                        <a:pt x="823" y="1070"/>
                      </a:lnTo>
                      <a:cubicBezTo>
                        <a:pt x="868" y="1115"/>
                        <a:pt x="929" y="1145"/>
                        <a:pt x="1004" y="1145"/>
                      </a:cubicBezTo>
                      <a:cubicBezTo>
                        <a:pt x="1230" y="1145"/>
                        <a:pt x="1335" y="875"/>
                        <a:pt x="1184" y="709"/>
                      </a:cubicBezTo>
                      <a:lnTo>
                        <a:pt x="568" y="92"/>
                      </a:lnTo>
                      <a:cubicBezTo>
                        <a:pt x="510" y="27"/>
                        <a:pt x="443" y="0"/>
                        <a:pt x="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5" name="Google Shape;2435;p51"/>
                <p:cNvSpPr/>
                <p:nvPr/>
              </p:nvSpPr>
              <p:spPr>
                <a:xfrm>
                  <a:off x="6133050" y="3314500"/>
                  <a:ext cx="30875" cy="28050"/>
                </a:xfrm>
                <a:custGeom>
                  <a:avLst/>
                  <a:gdLst/>
                  <a:ahLst/>
                  <a:cxnLst/>
                  <a:rect l="l" t="t" r="r" b="b"/>
                  <a:pathLst>
                    <a:path w="1235" h="1122" extrusionOk="0">
                      <a:moveTo>
                        <a:pt x="964" y="0"/>
                      </a:moveTo>
                      <a:cubicBezTo>
                        <a:pt x="900" y="0"/>
                        <a:pt x="836" y="23"/>
                        <a:pt x="783" y="68"/>
                      </a:cubicBezTo>
                      <a:lnTo>
                        <a:pt x="166" y="685"/>
                      </a:lnTo>
                      <a:cubicBezTo>
                        <a:pt x="1" y="850"/>
                        <a:pt x="121" y="1121"/>
                        <a:pt x="347" y="1121"/>
                      </a:cubicBezTo>
                      <a:cubicBezTo>
                        <a:pt x="407" y="1121"/>
                        <a:pt x="467" y="1091"/>
                        <a:pt x="528" y="1046"/>
                      </a:cubicBezTo>
                      <a:lnTo>
                        <a:pt x="1144" y="429"/>
                      </a:lnTo>
                      <a:cubicBezTo>
                        <a:pt x="1235" y="324"/>
                        <a:pt x="1235" y="173"/>
                        <a:pt x="1144" y="68"/>
                      </a:cubicBezTo>
                      <a:cubicBezTo>
                        <a:pt x="1092" y="23"/>
                        <a:pt x="1028"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36" name="Google Shape;2436;p51"/>
              <p:cNvSpPr/>
              <p:nvPr/>
            </p:nvSpPr>
            <p:spPr>
              <a:xfrm>
                <a:off x="6352350" y="3094900"/>
                <a:ext cx="32950" cy="28350"/>
              </a:xfrm>
              <a:custGeom>
                <a:avLst/>
                <a:gdLst/>
                <a:ahLst/>
                <a:cxnLst/>
                <a:rect l="l" t="t" r="r" b="b"/>
                <a:pathLst>
                  <a:path w="1318" h="1134" extrusionOk="0">
                    <a:moveTo>
                      <a:pt x="959" y="1"/>
                    </a:moveTo>
                    <a:cubicBezTo>
                      <a:pt x="901" y="1"/>
                      <a:pt x="839" y="24"/>
                      <a:pt x="783" y="80"/>
                    </a:cubicBezTo>
                    <a:lnTo>
                      <a:pt x="166" y="697"/>
                    </a:lnTo>
                    <a:cubicBezTo>
                      <a:pt x="1" y="863"/>
                      <a:pt x="121" y="1133"/>
                      <a:pt x="347" y="1133"/>
                    </a:cubicBezTo>
                    <a:cubicBezTo>
                      <a:pt x="407" y="1133"/>
                      <a:pt x="467" y="1103"/>
                      <a:pt x="527" y="1058"/>
                    </a:cubicBezTo>
                    <a:lnTo>
                      <a:pt x="1144" y="441"/>
                    </a:lnTo>
                    <a:cubicBezTo>
                      <a:pt x="1317" y="256"/>
                      <a:pt x="1154"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p:txBody>
          <a:bodyPr/>
          <a:p>
            <a:r>
              <a:rPr lang="en-US" sz="2400"/>
              <a:t>Pertumbuhan fisik mulai melambat</a:t>
            </a:r>
            <a:endParaRPr lang="en-US" sz="2400"/>
          </a:p>
          <a:p>
            <a:endParaRPr lang="en-US" sz="2400"/>
          </a:p>
          <a:p>
            <a:r>
              <a:rPr lang="en-US" sz="2400"/>
              <a:t>Pada masa ini anak sudah memiliki beberapa keterampilan seperti; keterampilan menolong diri sendiri, keterampilan menolong orang lain, keterampilan sekolah, keterampilan bermain (Hurlock, 1980)</a:t>
            </a:r>
            <a:endParaRPr lang="en-US" sz="2400"/>
          </a:p>
        </p:txBody>
      </p:sp>
      <p:sp>
        <p:nvSpPr>
          <p:cNvPr id="3" name="Title 2"/>
          <p:cNvSpPr/>
          <p:nvPr>
            <p:ph type="ctrTitle"/>
          </p:nvPr>
        </p:nvSpPr>
        <p:spPr/>
        <p:txBody>
          <a:bodyPr/>
          <a:p>
            <a:r>
              <a:rPr lang="en-US"/>
              <a:t>Keadaan Fisik &amp; Keterampilan</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245" name="Shape 2245"/>
        <p:cNvGrpSpPr/>
        <p:nvPr/>
      </p:nvGrpSpPr>
      <p:grpSpPr>
        <a:xfrm>
          <a:off x="0" y="0"/>
          <a:ext cx="0" cy="0"/>
          <a:chOff x="0" y="0"/>
          <a:chExt cx="0" cy="0"/>
        </a:xfrm>
      </p:grpSpPr>
      <p:sp>
        <p:nvSpPr>
          <p:cNvPr id="2247" name="Google Shape;2247;p46"/>
          <p:cNvSpPr txBox="1"/>
          <p:nvPr>
            <p:ph type="subTitle" idx="1"/>
          </p:nvPr>
        </p:nvSpPr>
        <p:spPr>
          <a:xfrm>
            <a:off x="627380" y="559435"/>
            <a:ext cx="7508240" cy="38169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800" b="1">
                <a:latin typeface="STSong" panose="02010600040101010101" charset="-122"/>
                <a:ea typeface="STSong" panose="02010600040101010101" charset="-122"/>
              </a:rPr>
              <a:t>KEMAMPUAN BAHASA</a:t>
            </a:r>
            <a:endParaRPr lang="en-US" altLang="en-GB" sz="2800" b="1">
              <a:latin typeface="STSong" panose="02010600040101010101" charset="-122"/>
              <a:ea typeface="STSong" panose="02010600040101010101" charset="-122"/>
            </a:endParaRPr>
          </a:p>
          <a:p>
            <a:pPr marL="0" lvl="0" indent="0" algn="ctr" rtl="0">
              <a:spcBef>
                <a:spcPts val="0"/>
              </a:spcBef>
              <a:spcAft>
                <a:spcPts val="0"/>
              </a:spcAft>
              <a:buNone/>
            </a:pPr>
            <a:endParaRPr lang="en-US" altLang="en-GB" sz="1800" b="1">
              <a:latin typeface="STSong" panose="02010600040101010101" charset="-122"/>
              <a:ea typeface="STSong" panose="02010600040101010101" charset="-122"/>
            </a:endParaRPr>
          </a:p>
          <a:p>
            <a:pPr marL="0" lvl="0" indent="0" algn="ctr" rtl="0">
              <a:spcBef>
                <a:spcPts val="0"/>
              </a:spcBef>
              <a:spcAft>
                <a:spcPts val="0"/>
              </a:spcAft>
              <a:buNone/>
            </a:pPr>
            <a:endParaRPr lang="en-US" altLang="en-GB" sz="1800" b="1">
              <a:latin typeface="STSong" panose="02010600040101010101" charset="-122"/>
              <a:ea typeface="STSong" panose="02010600040101010101" charset="-122"/>
            </a:endParaRPr>
          </a:p>
          <a:p>
            <a:pPr marL="0" lvl="0" indent="0" algn="ctr" rtl="0">
              <a:spcBef>
                <a:spcPts val="0"/>
              </a:spcBef>
              <a:spcAft>
                <a:spcPts val="0"/>
              </a:spcAft>
              <a:buNone/>
            </a:pPr>
            <a:r>
              <a:rPr lang="en-US" altLang="en-GB">
                <a:latin typeface="STSong" panose="02010600040101010101" charset="-122"/>
                <a:ea typeface="STSong" panose="02010600040101010101" charset="-122"/>
              </a:rPr>
              <a:t>Anak mulai menyadari pentingnya kemampuan berbahasa agar dapat berinteraksi dengan temannya, agar dapat diterima dalam kelompok. Pada masa ini anak memiliki bahasa simbol  (kosa kata rahasia) dalam berkomunikasi dengan teman-temannya.</a:t>
            </a:r>
            <a:endParaRPr lang="en-US" altLang="en-GB">
              <a:latin typeface="STSong" panose="02010600040101010101" charset="-122"/>
              <a:ea typeface="STSong" panose="0201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720090" y="1132205"/>
            <a:ext cx="7703820" cy="3001010"/>
          </a:xfrm>
        </p:spPr>
        <p:txBody>
          <a:bodyPr/>
          <a:p>
            <a:r>
              <a:rPr lang="en-US" sz="2800"/>
              <a:t>Anak mulai sadar bahwa pengendalian emosi penting agar dapat tetap diterima dalam kelompoknya.</a:t>
            </a:r>
            <a:endParaRPr lang="en-US" sz="2800"/>
          </a:p>
        </p:txBody>
      </p:sp>
      <p:sp>
        <p:nvSpPr>
          <p:cNvPr id="3" name="Title 2"/>
          <p:cNvSpPr/>
          <p:nvPr>
            <p:ph type="ctrTitle"/>
          </p:nvPr>
        </p:nvSpPr>
        <p:spPr/>
        <p:txBody>
          <a:bodyPr/>
          <a:p>
            <a:r>
              <a:rPr lang="en-US"/>
              <a:t>Keadaan Emosi</a:t>
            </a:r>
            <a:endParaRPr lang="en-US"/>
          </a:p>
        </p:txBody>
      </p:sp>
    </p:spTree>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7820</Words>
  <Application>WPS Presentation</Application>
  <PresentationFormat/>
  <Paragraphs>209</Paragraphs>
  <Slides>25</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vt:lpstr>
      <vt:lpstr>SimSun</vt:lpstr>
      <vt:lpstr>Wingdings</vt:lpstr>
      <vt:lpstr>Arial</vt:lpstr>
      <vt:lpstr>Overpass Black</vt:lpstr>
      <vt:lpstr>Open Sans</vt:lpstr>
      <vt:lpstr>Fira Sans Extra Condensed Medium</vt:lpstr>
      <vt:lpstr>Segoe Print</vt:lpstr>
      <vt:lpstr>Josefin Sans</vt:lpstr>
      <vt:lpstr>Open Sans SemiBold</vt:lpstr>
      <vt:lpstr>STSong</vt:lpstr>
      <vt:lpstr>Microsoft YaHei</vt:lpstr>
      <vt:lpstr>Arial Unicode MS</vt:lpstr>
      <vt:lpstr>Wingdings</vt:lpstr>
      <vt:lpstr>Open Sans ExtraBold</vt:lpstr>
      <vt:lpstr>Candara</vt:lpstr>
      <vt:lpstr>Calisto MT</vt:lpstr>
      <vt:lpstr>Ink Free</vt:lpstr>
      <vt:lpstr>Aqua Marketing Plan by Slidego</vt:lpstr>
      <vt:lpstr>Karakteristik siswa &amp; bimbingaan di SD</vt:lpstr>
      <vt:lpstr>Tujuan bab ini adalah : </vt:lpstr>
      <vt:lpstr>A. Karakteristik Siswa SD</vt:lpstr>
      <vt:lpstr>3</vt:lpstr>
      <vt:lpstr>Tugas perkembangan yang harus dipenuhi anak usia 6-13 th (Havighurst,1961):</vt:lpstr>
      <vt:lpstr>Sikap dan Perilaku Moral</vt:lpstr>
      <vt:lpstr>Keadaan Fisik &amp; Keterampilan</vt:lpstr>
      <vt:lpstr>PowerPoint 演示文稿</vt:lpstr>
      <vt:lpstr>Keadaan Emosi</vt:lpstr>
      <vt:lpstr>Sikap dan Perilaku Moral</vt:lpstr>
      <vt:lpstr>B. Perilaku Sosial &amp; Pengelompokan Siswa SD</vt:lpstr>
      <vt:lpstr>PowerPoint 演示文稿</vt:lpstr>
      <vt:lpstr>C. Perilaku Intelektual Siswa SD</vt:lpstr>
      <vt:lpstr>Proses Perkembangan fungsi &amp; Perilaku Kognisi</vt:lpstr>
      <vt:lpstr>PowerPoint 演示文稿</vt:lpstr>
      <vt:lpstr>01</vt:lpstr>
      <vt:lpstr>3</vt:lpstr>
      <vt:lpstr>Tujuan Layanan Bimbingan di SD (Depdikbud 1994) adalah membantu siswa untuk dapat memenuhi tugas-tugas perkembangannya yang  meliputi aspek pribadi sosial, belajar dan karir sesuai dengan tuntutan lingkungan   Bidang layanan bimbingan yang dilaksanakan sudah seharusnya meliputi  aspek-aspek tersebut di atas.</vt:lpstr>
      <vt:lpstr>Bimbingan Karir</vt:lpstr>
      <vt:lpstr>BIMBINGAN PERKEMBANGAN KOMPREHENSIF</vt:lpstr>
      <vt:lpstr>Layanan Dasar Bimbingan  Membantu mengembangkan keterampilan dasar untuk kehidupan dg muatan materi; self-esteem, motivasi berprestasi, keterampilan pengambilan keputusan, merumuskan tujuan dan membuat perencanaan keterampila pemecahan masalah, hubungan interpersonal, keterampilan berkomunikasi, peka terhadap lintas budaya, perilaku bertanggung jawab</vt:lpstr>
      <vt:lpstr>Layanan Responsif </vt:lpstr>
      <vt:lpstr>Layanan Sistem Perencanaan Individual</vt:lpstr>
      <vt:lpstr>Layanan Sistem Pendukung</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 Marketing Plan</dc:title>
  <dc:creator/>
  <cp:lastModifiedBy>VIVOBOOK PRO 14</cp:lastModifiedBy>
  <cp:revision>11</cp:revision>
  <dcterms:created xsi:type="dcterms:W3CDTF">2023-07-27T22:28:00Z</dcterms:created>
  <dcterms:modified xsi:type="dcterms:W3CDTF">2023-09-28T11:43:41Z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64084C138BBE483E89C487F462860966_12</vt:lpwstr>
  </property>
  <property fmtid="{D5CDD505-2E9C-101B-9397-08002B2CF9AE}" pid="3" name="KSOProductBuildVer">
    <vt:lpwstr>1033-12.2.0.13215</vt:lpwstr>
  </property>
</Properties>
</file>