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7/17/2019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6</a:t>
            </a:r>
          </a:p>
          <a:p>
            <a:r>
              <a:rPr lang="en-US" dirty="0" err="1" smtClean="0"/>
              <a:t>Rahmat</a:t>
            </a:r>
            <a:r>
              <a:rPr lang="en-US" dirty="0" smtClean="0"/>
              <a:t> </a:t>
            </a:r>
            <a:r>
              <a:rPr lang="en-US" dirty="0" err="1" smtClean="0"/>
              <a:t>Jatmika</a:t>
            </a:r>
            <a:r>
              <a:rPr lang="en-US" dirty="0" smtClean="0"/>
              <a:t> 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3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55648"/>
            <a:ext cx="10058400" cy="4050792"/>
          </a:xfrm>
        </p:spPr>
        <p:txBody>
          <a:bodyPr>
            <a:noAutofit/>
          </a:bodyPr>
          <a:lstStyle/>
          <a:p>
            <a:pPr algn="just"/>
            <a:r>
              <a:rPr lang="en-US" sz="4400" dirty="0" err="1" smtClean="0"/>
              <a:t>Promosi</a:t>
            </a:r>
            <a:r>
              <a:rPr lang="en-US" sz="4400" dirty="0" smtClean="0"/>
              <a:t> </a:t>
            </a:r>
            <a:r>
              <a:rPr lang="en-US" sz="4400" dirty="0" err="1" smtClean="0"/>
              <a:t>adalah</a:t>
            </a:r>
            <a:r>
              <a:rPr lang="en-US" sz="4400" dirty="0" smtClean="0"/>
              <a:t> </a:t>
            </a:r>
            <a:r>
              <a:rPr lang="en-US" sz="4400" dirty="0" err="1" smtClean="0"/>
              <a:t>suatu</a:t>
            </a:r>
            <a:r>
              <a:rPr lang="en-US" sz="4400" dirty="0" smtClean="0"/>
              <a:t> </a:t>
            </a:r>
            <a:r>
              <a:rPr lang="en-US" sz="4400" dirty="0" err="1" smtClean="0"/>
              <a:t>usaha</a:t>
            </a:r>
            <a:r>
              <a:rPr lang="en-US" sz="4400" dirty="0" smtClean="0"/>
              <a:t> </a:t>
            </a:r>
            <a:r>
              <a:rPr lang="en-US" sz="4400" dirty="0" err="1" smtClean="0"/>
              <a:t>dari</a:t>
            </a:r>
            <a:r>
              <a:rPr lang="en-US" sz="4400" dirty="0" smtClean="0"/>
              <a:t> </a:t>
            </a:r>
            <a:r>
              <a:rPr lang="en-US" sz="4400" dirty="0" err="1" smtClean="0"/>
              <a:t>pemasar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menginformasikan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mempengaruhi</a:t>
            </a:r>
            <a:r>
              <a:rPr lang="en-US" sz="4400" dirty="0" smtClean="0"/>
              <a:t> </a:t>
            </a:r>
            <a:r>
              <a:rPr lang="en-US" sz="4400" dirty="0" err="1" smtClean="0"/>
              <a:t>orrang</a:t>
            </a: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pihak</a:t>
            </a:r>
            <a:r>
              <a:rPr lang="en-US" sz="4400" dirty="0" smtClean="0"/>
              <a:t> lain </a:t>
            </a:r>
            <a:r>
              <a:rPr lang="en-US" sz="4400" dirty="0" err="1" smtClean="0"/>
              <a:t>sehingga</a:t>
            </a:r>
            <a:r>
              <a:rPr lang="en-US" sz="4400" dirty="0" smtClean="0"/>
              <a:t> </a:t>
            </a:r>
            <a:r>
              <a:rPr lang="en-US" sz="4400" dirty="0" err="1" smtClean="0"/>
              <a:t>tertarik</a:t>
            </a:r>
            <a:r>
              <a:rPr lang="en-US" sz="4400" dirty="0" smtClean="0"/>
              <a:t>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melakukan</a:t>
            </a:r>
            <a:r>
              <a:rPr lang="en-US" sz="4400" dirty="0" smtClean="0"/>
              <a:t> </a:t>
            </a:r>
            <a:r>
              <a:rPr lang="en-US" sz="4400" dirty="0" err="1" smtClean="0"/>
              <a:t>transaksi</a:t>
            </a: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pertukaran</a:t>
            </a:r>
            <a:r>
              <a:rPr lang="en-US" sz="4400" dirty="0" smtClean="0"/>
              <a:t> </a:t>
            </a:r>
            <a:r>
              <a:rPr lang="en-US" sz="4400" dirty="0" err="1" smtClean="0"/>
              <a:t>produk</a:t>
            </a:r>
            <a:r>
              <a:rPr lang="en-US" sz="4400" dirty="0" smtClean="0"/>
              <a:t> </a:t>
            </a:r>
            <a:r>
              <a:rPr lang="en-US" sz="4400" dirty="0" err="1" smtClean="0"/>
              <a:t>barang</a:t>
            </a: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jasa</a:t>
            </a:r>
            <a:r>
              <a:rPr lang="en-US" sz="4400" dirty="0" smtClean="0"/>
              <a:t> yang </a:t>
            </a:r>
            <a:r>
              <a:rPr lang="en-US" sz="4400" dirty="0" err="1" smtClean="0"/>
              <a:t>dipasarkannya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879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400" dirty="0" err="1" smtClean="0"/>
              <a:t>Kombinasi</a:t>
            </a:r>
            <a:r>
              <a:rPr lang="en-US" sz="4400" dirty="0" smtClean="0"/>
              <a:t> </a:t>
            </a:r>
            <a:r>
              <a:rPr lang="en-US" sz="4400" dirty="0" err="1" smtClean="0"/>
              <a:t>Strategi</a:t>
            </a:r>
            <a:r>
              <a:rPr lang="en-US" sz="4400" dirty="0" smtClean="0"/>
              <a:t> yang paling </a:t>
            </a:r>
            <a:r>
              <a:rPr lang="en-US" sz="4400" dirty="0" err="1" smtClean="0"/>
              <a:t>baik</a:t>
            </a:r>
            <a:r>
              <a:rPr lang="en-US" sz="4400" dirty="0" smtClean="0"/>
              <a:t> </a:t>
            </a:r>
            <a:r>
              <a:rPr lang="en-US" sz="4400" dirty="0" err="1" smtClean="0"/>
              <a:t>dari</a:t>
            </a:r>
            <a:r>
              <a:rPr lang="en-US" sz="4400" dirty="0" smtClean="0"/>
              <a:t> variable-variable </a:t>
            </a:r>
            <a:r>
              <a:rPr lang="en-US" sz="4400" dirty="0" err="1" smtClean="0"/>
              <a:t>periklanan</a:t>
            </a:r>
            <a:r>
              <a:rPr lang="en-US" sz="4400" dirty="0" smtClean="0"/>
              <a:t>, personal selling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alat</a:t>
            </a:r>
            <a:r>
              <a:rPr lang="en-US" sz="4400" dirty="0" smtClean="0"/>
              <a:t> </a:t>
            </a:r>
            <a:r>
              <a:rPr lang="en-US" sz="4400" dirty="0" err="1" smtClean="0"/>
              <a:t>promosi</a:t>
            </a:r>
            <a:r>
              <a:rPr lang="en-US" sz="4400" dirty="0" smtClean="0"/>
              <a:t> </a:t>
            </a:r>
            <a:r>
              <a:rPr lang="en-US" sz="4400" dirty="0" err="1" smtClean="0"/>
              <a:t>lainnya</a:t>
            </a:r>
            <a:r>
              <a:rPr lang="en-US" sz="4400" dirty="0" smtClean="0"/>
              <a:t>, yang </a:t>
            </a:r>
            <a:r>
              <a:rPr lang="en-US" sz="4400" dirty="0" err="1" smtClean="0"/>
              <a:t>kesemuanya</a:t>
            </a:r>
            <a:r>
              <a:rPr lang="en-US" sz="4400" dirty="0" smtClean="0"/>
              <a:t> </a:t>
            </a:r>
            <a:r>
              <a:rPr lang="en-US" sz="4400" dirty="0" err="1" smtClean="0"/>
              <a:t>direncanakan</a:t>
            </a:r>
            <a:r>
              <a:rPr lang="en-US" sz="4400" dirty="0" smtClean="0"/>
              <a:t>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mencapai</a:t>
            </a:r>
            <a:r>
              <a:rPr lang="en-US" sz="4400" dirty="0" smtClean="0"/>
              <a:t> </a:t>
            </a:r>
            <a:r>
              <a:rPr lang="en-US" sz="4400" dirty="0" err="1" smtClean="0"/>
              <a:t>tujuan</a:t>
            </a:r>
            <a:r>
              <a:rPr lang="en-US" sz="4400" dirty="0" smtClean="0"/>
              <a:t> program </a:t>
            </a:r>
            <a:r>
              <a:rPr lang="en-US" sz="4400" dirty="0" err="1" smtClean="0"/>
              <a:t>penjualan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1723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smtClean="0"/>
              <a:t>promosi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36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</TotalTime>
  <Words>69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Wood Type</vt:lpstr>
      <vt:lpstr>Bauran Promosi</vt:lpstr>
      <vt:lpstr>PROMOSI</vt:lpstr>
      <vt:lpstr>Bauran promosi</vt:lpstr>
      <vt:lpstr>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Bauran Promosi</dc:title>
  <dc:creator>mika bladuss</dc:creator>
  <cp:lastModifiedBy>mika bladuss</cp:lastModifiedBy>
  <cp:revision>1</cp:revision>
  <dcterms:created xsi:type="dcterms:W3CDTF">2019-07-17T02:59:42Z</dcterms:created>
  <dcterms:modified xsi:type="dcterms:W3CDTF">2019-07-17T03:04:51Z</dcterms:modified>
</cp:coreProperties>
</file>