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5" r:id="rId3"/>
  </p:sldMasterIdLst>
  <p:notesMasterIdLst>
    <p:notesMasterId r:id="rId42"/>
  </p:notesMasterIdLst>
  <p:sldIdLst>
    <p:sldId id="350" r:id="rId4"/>
    <p:sldId id="342" r:id="rId5"/>
    <p:sldId id="372" r:id="rId6"/>
    <p:sldId id="380" r:id="rId7"/>
    <p:sldId id="379" r:id="rId8"/>
    <p:sldId id="378" r:id="rId9"/>
    <p:sldId id="377" r:id="rId10"/>
    <p:sldId id="376" r:id="rId11"/>
    <p:sldId id="375" r:id="rId12"/>
    <p:sldId id="373" r:id="rId13"/>
    <p:sldId id="374" r:id="rId14"/>
    <p:sldId id="381" r:id="rId15"/>
    <p:sldId id="382" r:id="rId16"/>
    <p:sldId id="385" r:id="rId17"/>
    <p:sldId id="364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366" r:id="rId37"/>
    <p:sldId id="404" r:id="rId38"/>
    <p:sldId id="405" r:id="rId39"/>
    <p:sldId id="406" r:id="rId40"/>
    <p:sldId id="40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EC200"/>
    <a:srgbClr val="FFD03B"/>
    <a:srgbClr val="4785D1"/>
    <a:srgbClr val="C89800"/>
    <a:srgbClr val="E6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5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492" y="-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5050400" cy="2650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72793" y="4535333"/>
            <a:ext cx="5050400" cy="7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1107191" y="1588343"/>
            <a:ext cx="994351" cy="61101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03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5050400" cy="2650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72793" y="4535333"/>
            <a:ext cx="5050400" cy="7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1107191" y="1588343"/>
            <a:ext cx="994351" cy="61101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12192000" cy="6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6750968" y="1751121"/>
            <a:ext cx="4613105" cy="3560735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4" name="Google Shape;34;p3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6882302" y="1866390"/>
            <a:ext cx="4350433" cy="244456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6874930" y="1869103"/>
            <a:ext cx="4358103" cy="2417324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" name="Google Shape;36;p3"/>
          <p:cNvGrpSpPr/>
          <p:nvPr/>
        </p:nvGrpSpPr>
        <p:grpSpPr>
          <a:xfrm>
            <a:off x="10222244" y="2770504"/>
            <a:ext cx="1530905" cy="3043685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1" name="Google Shape;41;p3" descr="Mobile View"/>
            <p:cNvPicPr preferRelativeResize="0"/>
            <p:nvPr/>
          </p:nvPicPr>
          <p:blipFill rotWithShape="1">
            <a:blip r:embed="rId3"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72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1107191" y="1588343"/>
            <a:ext cx="994351" cy="61101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4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1" name="Google Shape;51;p5"/>
          <p:cNvGrpSpPr/>
          <p:nvPr/>
        </p:nvGrpSpPr>
        <p:grpSpPr>
          <a:xfrm>
            <a:off x="1107191" y="1588343"/>
            <a:ext cx="994351" cy="61101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19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9" name="Google Shape;59;p6"/>
          <p:cNvGrpSpPr/>
          <p:nvPr/>
        </p:nvGrpSpPr>
        <p:grpSpPr>
          <a:xfrm>
            <a:off x="1107191" y="1588343"/>
            <a:ext cx="994351" cy="61101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9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8" name="Google Shape;68;p7"/>
          <p:cNvGrpSpPr/>
          <p:nvPr/>
        </p:nvGrpSpPr>
        <p:grpSpPr>
          <a:xfrm>
            <a:off x="1107191" y="1588343"/>
            <a:ext cx="994351" cy="61101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4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86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9"/>
          <p:cNvGrpSpPr/>
          <p:nvPr/>
        </p:nvGrpSpPr>
        <p:grpSpPr>
          <a:xfrm>
            <a:off x="1107191" y="1588343"/>
            <a:ext cx="994351" cy="61101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35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1107191" y="5558840"/>
            <a:ext cx="994351" cy="61101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07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2" name="Google Shape;92;p11"/>
          <p:cNvGrpSpPr/>
          <p:nvPr/>
        </p:nvGrpSpPr>
        <p:grpSpPr>
          <a:xfrm>
            <a:off x="1107191" y="1588343"/>
            <a:ext cx="994351" cy="61101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71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 title and description 1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61003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100" y="0"/>
            <a:ext cx="6096000" cy="68580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2" name="Google Shape;112;p13"/>
          <p:cNvGrpSpPr/>
          <p:nvPr/>
        </p:nvGrpSpPr>
        <p:grpSpPr>
          <a:xfrm>
            <a:off x="1107191" y="1588343"/>
            <a:ext cx="994351" cy="61101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70" lvl="0" indent="-41484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40" lvl="1" indent="-39791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09" lvl="2" indent="-39791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278" lvl="3" indent="-39791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848" lvl="4" indent="-39791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418" lvl="5" indent="-39791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6987" lvl="6" indent="-39791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557" lvl="7" indent="-39791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126" lvl="8" indent="-39791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08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1107191" y="5558840"/>
            <a:ext cx="994351" cy="61101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15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70" lvl="0" indent="-41484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40" lvl="1" indent="-39791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09" lvl="2" indent="-39791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278" lvl="3" indent="-39791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848" lvl="4" indent="-39791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418" lvl="5" indent="-39791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6987" lvl="6" indent="-39791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557" lvl="7" indent="-39791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126" lvl="8" indent="-39791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>
              <a:buClr>
                <a:srgbClr val="000000"/>
              </a:buClr>
              <a:buFont typeface="Arial"/>
              <a:buNone/>
            </a:pPr>
            <a:fld id="{405F9EFF-318E-4F34-A6D8-6FEDFA428F01}" type="datetimeFigureOut">
              <a:rPr lang="id-ID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18/04/2021</a:t>
            </a:fld>
            <a:endParaRPr lang="id-ID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4" tIns="60957" rIns="121914" bIns="60957"/>
          <a:lstStyle/>
          <a:p>
            <a:pPr>
              <a:buClr>
                <a:srgbClr val="000000"/>
              </a:buClr>
              <a:buFont typeface="Arial"/>
              <a:buNone/>
            </a:pPr>
            <a:endParaRPr lang="id-ID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B193-FBDE-4BBA-A9AE-DF870AB5E4EB}" type="slidenum">
              <a:rPr lang="id-ID" smtClean="0">
                <a:solidFill>
                  <a:srgbClr val="595959"/>
                </a:solidFill>
              </a:rPr>
              <a:pPr/>
              <a:t>‹#›</a:t>
            </a:fld>
            <a:endParaRPr lang="id-ID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8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hevron 4">
            <a:extLst>
              <a:ext uri="{FF2B5EF4-FFF2-40B4-BE49-F238E27FC236}">
                <a16:creationId xmlns="" xmlns:a16="http://schemas.microsoft.com/office/drawing/2014/main" id="{F91D817D-42AC-406F-8992-462616433CC0}"/>
              </a:ext>
            </a:extLst>
          </p:cNvPr>
          <p:cNvSpPr/>
          <p:nvPr userDrawn="1"/>
        </p:nvSpPr>
        <p:spPr>
          <a:xfrm flipH="1">
            <a:off x="706744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="" xmlns:a16="http://schemas.microsoft.com/office/drawing/2014/main" id="{B25403C2-8B82-4969-AE72-6E497CE5EEEF}"/>
              </a:ext>
            </a:extLst>
          </p:cNvPr>
          <p:cNvSpPr/>
          <p:nvPr userDrawn="1"/>
        </p:nvSpPr>
        <p:spPr>
          <a:xfrm flipH="1">
            <a:off x="3455827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="" xmlns:a16="http://schemas.microsoft.com/office/drawing/2014/main" id="{D3AC05D6-8180-4CE8-A0E8-F9872B179B12}"/>
              </a:ext>
            </a:extLst>
          </p:cNvPr>
          <p:cNvSpPr/>
          <p:nvPr userDrawn="1"/>
        </p:nvSpPr>
        <p:spPr>
          <a:xfrm flipH="1">
            <a:off x="6204910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="" xmlns:a16="http://schemas.microsoft.com/office/drawing/2014/main" id="{F62E6301-BF9F-403B-8314-60195D054878}"/>
              </a:ext>
            </a:extLst>
          </p:cNvPr>
          <p:cNvSpPr/>
          <p:nvPr userDrawn="1"/>
        </p:nvSpPr>
        <p:spPr>
          <a:xfrm flipH="1">
            <a:off x="8953992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C10C1C-79E5-4295-B426-8F2C929EE511}"/>
              </a:ext>
            </a:extLst>
          </p:cNvPr>
          <p:cNvSpPr/>
          <p:nvPr userDrawn="1"/>
        </p:nvSpPr>
        <p:spPr>
          <a:xfrm>
            <a:off x="0" y="2456886"/>
            <a:ext cx="12192000" cy="1434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89F4AA7-ECDF-4958-8870-F7868FC79F32}"/>
              </a:ext>
            </a:extLst>
          </p:cNvPr>
          <p:cNvGrpSpPr/>
          <p:nvPr userDrawn="1"/>
        </p:nvGrpSpPr>
        <p:grpSpPr>
          <a:xfrm>
            <a:off x="1215508" y="1827783"/>
            <a:ext cx="2164227" cy="2692456"/>
            <a:chOff x="3487166" y="1850315"/>
            <a:chExt cx="1781307" cy="2216076"/>
          </a:xfrm>
        </p:grpSpPr>
        <p:sp>
          <p:nvSpPr>
            <p:cNvPr id="14" name="Arrow: Chevron 13">
              <a:extLst>
                <a:ext uri="{FF2B5EF4-FFF2-40B4-BE49-F238E27FC236}">
                  <a16:creationId xmlns="" xmlns:a16="http://schemas.microsoft.com/office/drawing/2014/main" id="{C9960CBA-7FBA-4310-95D8-EBCE652C09AE}"/>
                </a:ext>
              </a:extLst>
            </p:cNvPr>
            <p:cNvSpPr/>
            <p:nvPr/>
          </p:nvSpPr>
          <p:spPr>
            <a:xfrm>
              <a:off x="3487166" y="1850315"/>
              <a:ext cx="1775013" cy="2216076"/>
            </a:xfrm>
            <a:prstGeom prst="chevron">
              <a:avLst>
                <a:gd name="adj" fmla="val 233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="" xmlns:a16="http://schemas.microsoft.com/office/drawing/2014/main" id="{4EFA4637-95F3-4F02-AF64-2DCDD3E2DE57}"/>
                </a:ext>
              </a:extLst>
            </p:cNvPr>
            <p:cNvSpPr/>
            <p:nvPr/>
          </p:nvSpPr>
          <p:spPr>
            <a:xfrm flipH="1">
              <a:off x="349346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14EFE26-466B-4A45-9AD1-3BFD06B10144}"/>
              </a:ext>
            </a:extLst>
          </p:cNvPr>
          <p:cNvGrpSpPr/>
          <p:nvPr userDrawn="1"/>
        </p:nvGrpSpPr>
        <p:grpSpPr>
          <a:xfrm>
            <a:off x="3967140" y="1827783"/>
            <a:ext cx="2161678" cy="2692456"/>
            <a:chOff x="5417867" y="1850315"/>
            <a:chExt cx="1779209" cy="2216076"/>
          </a:xfrm>
        </p:grpSpPr>
        <p:sp>
          <p:nvSpPr>
            <p:cNvPr id="17" name="Arrow: Chevron 16">
              <a:extLst>
                <a:ext uri="{FF2B5EF4-FFF2-40B4-BE49-F238E27FC236}">
                  <a16:creationId xmlns="" xmlns:a16="http://schemas.microsoft.com/office/drawing/2014/main" id="{39781837-3ED6-4351-99BA-9A1DAFE710E5}"/>
                </a:ext>
              </a:extLst>
            </p:cNvPr>
            <p:cNvSpPr/>
            <p:nvPr/>
          </p:nvSpPr>
          <p:spPr>
            <a:xfrm>
              <a:off x="5417867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="" xmlns:a16="http://schemas.microsoft.com/office/drawing/2014/main" id="{C49DE6DC-76E9-4C44-B94C-B17CDDD4873D}"/>
                </a:ext>
              </a:extLst>
            </p:cNvPr>
            <p:cNvSpPr/>
            <p:nvPr/>
          </p:nvSpPr>
          <p:spPr>
            <a:xfrm flipH="1">
              <a:off x="5422064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AED15D2-D741-4DDB-BFB5-D04808F7CC74}"/>
              </a:ext>
            </a:extLst>
          </p:cNvPr>
          <p:cNvGrpSpPr/>
          <p:nvPr userDrawn="1"/>
        </p:nvGrpSpPr>
        <p:grpSpPr>
          <a:xfrm>
            <a:off x="6716223" y="1827783"/>
            <a:ext cx="2159129" cy="2692456"/>
            <a:chOff x="7348568" y="1850315"/>
            <a:chExt cx="1777111" cy="2216076"/>
          </a:xfrm>
        </p:grpSpPr>
        <p:sp>
          <p:nvSpPr>
            <p:cNvPr id="20" name="Arrow: Chevron 19">
              <a:extLst>
                <a:ext uri="{FF2B5EF4-FFF2-40B4-BE49-F238E27FC236}">
                  <a16:creationId xmlns="" xmlns:a16="http://schemas.microsoft.com/office/drawing/2014/main" id="{ED50CA78-1F5E-4AD7-B4B4-90B2A0BC0AB5}"/>
                </a:ext>
              </a:extLst>
            </p:cNvPr>
            <p:cNvSpPr/>
            <p:nvPr/>
          </p:nvSpPr>
          <p:spPr>
            <a:xfrm>
              <a:off x="7348568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="" xmlns:a16="http://schemas.microsoft.com/office/drawing/2014/main" id="{62FEE9DF-D5EF-4A52-9FCE-9947107046DE}"/>
                </a:ext>
              </a:extLst>
            </p:cNvPr>
            <p:cNvSpPr/>
            <p:nvPr/>
          </p:nvSpPr>
          <p:spPr>
            <a:xfrm flipH="1">
              <a:off x="7350667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75B5629-C87D-454E-8AD6-034D2D75D9F0}"/>
              </a:ext>
            </a:extLst>
          </p:cNvPr>
          <p:cNvGrpSpPr/>
          <p:nvPr userDrawn="1"/>
        </p:nvGrpSpPr>
        <p:grpSpPr>
          <a:xfrm>
            <a:off x="9462756" y="1827783"/>
            <a:ext cx="2156580" cy="2692456"/>
            <a:chOff x="9279270" y="1850315"/>
            <a:chExt cx="1775013" cy="2216076"/>
          </a:xfrm>
        </p:grpSpPr>
        <p:sp>
          <p:nvSpPr>
            <p:cNvPr id="23" name="Arrow: Chevron 22">
              <a:extLst>
                <a:ext uri="{FF2B5EF4-FFF2-40B4-BE49-F238E27FC236}">
                  <a16:creationId xmlns="" xmlns:a16="http://schemas.microsoft.com/office/drawing/2014/main" id="{BE20F662-8C83-43D8-B88A-F2DF00833E32}"/>
                </a:ext>
              </a:extLst>
            </p:cNvPr>
            <p:cNvSpPr/>
            <p:nvPr/>
          </p:nvSpPr>
          <p:spPr>
            <a:xfrm>
              <a:off x="9279270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="" xmlns:a16="http://schemas.microsoft.com/office/drawing/2014/main" id="{097D1647-C0E5-4A68-8D71-C07F4CF7D4CC}"/>
                </a:ext>
              </a:extLst>
            </p:cNvPr>
            <p:cNvSpPr/>
            <p:nvPr/>
          </p:nvSpPr>
          <p:spPr>
            <a:xfrm flipH="1">
              <a:off x="927927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Picture Placeholder 48">
            <a:extLst>
              <a:ext uri="{FF2B5EF4-FFF2-40B4-BE49-F238E27FC236}">
                <a16:creationId xmlns="" xmlns:a16="http://schemas.microsoft.com/office/drawing/2014/main" id="{C6E031D4-7C96-4991-960F-15488A1643FE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296297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="" xmlns:a16="http://schemas.microsoft.com/office/drawing/2014/main" id="{ED74A7CE-680E-450D-BA13-E6BAAE8C5DC3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046113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="" xmlns:a16="http://schemas.microsoft.com/office/drawing/2014/main" id="{A1B08C67-8E64-40CA-915D-A094C01A2458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795929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="" xmlns:a16="http://schemas.microsoft.com/office/drawing/2014/main" id="{E135FB35-8423-4DC2-B6E0-A84848A40487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545745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2AE845BB-8A29-4779-8B43-B934E6DDFB8B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D7F19DBF-5292-43E5-94EE-D6AB60DDA78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2FA08303-7450-4465-89B5-546560128F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A112214A-ECD6-47B6-B65C-5EF7FE51EF1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C2EA0A9-6A68-4C40-88D6-0489570944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6F68883-C3B7-4C94-BD31-32F98D8BE1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BDEA13E-D294-4005-85D1-E56FE964E04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AC12858-C367-4E68-B947-5BEE6E2C134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8AD4EFD-83E4-4211-9083-D69FFAF1094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5EED995C-31D2-4B3D-8F59-FF50BED6369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0EE93CA1-2CCC-43DD-A5A9-685B033F3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="" xmlns:a16="http://schemas.microsoft.com/office/drawing/2014/main" id="{2A921263-B14B-4578-8B20-3AC423CD7911}"/>
              </a:ext>
            </a:extLst>
          </p:cNvPr>
          <p:cNvGrpSpPr/>
          <p:nvPr userDrawn="1"/>
        </p:nvGrpSpPr>
        <p:grpSpPr>
          <a:xfrm>
            <a:off x="8758046" y="1910898"/>
            <a:ext cx="2357831" cy="4144944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="" xmlns:a16="http://schemas.microsoft.com/office/drawing/2014/main" id="{8C3C820B-CE00-4BAD-9573-FCBB3CE63C1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="" xmlns:a16="http://schemas.microsoft.com/office/drawing/2014/main" id="{335E9A53-BA4A-4973-9374-66FEFEC737C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="" xmlns:a16="http://schemas.microsoft.com/office/drawing/2014/main" id="{C1CEE9FC-3896-4BDC-9E67-DA76492461D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="" xmlns:a16="http://schemas.microsoft.com/office/drawing/2014/main" id="{2FC925BD-DB85-4C13-A07E-FCBC2C4EF69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="" xmlns:a16="http://schemas.microsoft.com/office/drawing/2014/main" id="{B608E06C-085B-438A-88EF-35841D5F763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A08B97E3-9D87-44AD-9AA5-DB218399F06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924348" y="2256777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9" name="Text Placeholder 9">
            <a:extLst>
              <a:ext uri="{FF2B5EF4-FFF2-40B4-BE49-F238E27FC236}">
                <a16:creationId xmlns="" xmlns:a16="http://schemas.microsoft.com/office/drawing/2014/main" id="{549CFBFE-8441-461C-BFBA-38F9B1FD5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456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28" y="2193963"/>
            <a:ext cx="4649993" cy="258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6142533" y="1866337"/>
            <a:ext cx="6049464" cy="376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10961238" y="2866337"/>
            <a:ext cx="1230767" cy="30208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483289" y="1998279"/>
            <a:ext cx="5927471" cy="1929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r>
              <a:rPr lang="id-ID" sz="4800" dirty="0"/>
              <a:t>Praktika Akuntansi</a:t>
            </a:r>
            <a:endParaRPr sz="48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533321" y="3223921"/>
            <a:ext cx="5732800" cy="109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pPr marL="0" indent="0"/>
            <a:r>
              <a:rPr lang="en" sz="27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d-ID" sz="2700" b="1" dirty="0">
                <a:solidFill>
                  <a:schemeClr val="accent6">
                    <a:lumMod val="75000"/>
                  </a:schemeClr>
                </a:solidFill>
              </a:rPr>
              <a:t>gus Maulana, S.Pd., M.S.Ak.</a:t>
            </a:r>
            <a:endParaRPr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11045746" y="3091314"/>
            <a:ext cx="1146255" cy="24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9651" y="6394958"/>
            <a:ext cx="9172353" cy="35393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d-ID" sz="1500" i="1" kern="0" dirty="0">
                <a:solidFill>
                  <a:srgbClr val="1A9988"/>
                </a:solidFill>
                <a:cs typeface="Arial"/>
                <a:sym typeface="Arial"/>
              </a:rPr>
              <a:t>Program Studi Akuntansi  - Universitas Pembangungan Nasional Veteran Jakarta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7555" y="5137091"/>
            <a:ext cx="4593264" cy="406322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id-ID" sz="1400" b="1" kern="0" dirty="0" smtClean="0">
                <a:solidFill>
                  <a:schemeClr val="bg2"/>
                </a:solidFill>
                <a:latin typeface="Raleway" charset="0"/>
                <a:cs typeface="Raleway" charset="0"/>
                <a:sym typeface="Arial"/>
              </a:rPr>
              <a:t>agus.maulana@upnvj.ac.id</a:t>
            </a:r>
            <a:endParaRPr lang="id-ID" b="1" kern="0" dirty="0">
              <a:solidFill>
                <a:schemeClr val="bg2"/>
              </a:solidFill>
              <a:latin typeface="Raleway" charset="0"/>
              <a:cs typeface="Raleway" charset="0"/>
              <a:sym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29023" r="21713" b="29374"/>
          <a:stretch/>
        </p:blipFill>
        <p:spPr bwMode="auto">
          <a:xfrm>
            <a:off x="829651" y="5306711"/>
            <a:ext cx="420828" cy="29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3" y="5696092"/>
            <a:ext cx="384038" cy="3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78117" y="5632294"/>
            <a:ext cx="223625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 smtClean="0">
                <a:solidFill>
                  <a:schemeClr val="bg2"/>
                </a:solidFill>
                <a:latin typeface="Raleway" charset="0"/>
                <a:cs typeface="Raleway" charset="0"/>
              </a:rPr>
              <a:t>Studi Akuntansi Syariah</a:t>
            </a:r>
            <a:endParaRPr lang="id-ID" sz="1400" b="1" dirty="0">
              <a:solidFill>
                <a:schemeClr val="bg2"/>
              </a:solidFill>
              <a:latin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3272" y="170525"/>
            <a:ext cx="10251200" cy="1659600"/>
          </a:xfrm>
        </p:spPr>
        <p:txBody>
          <a:bodyPr/>
          <a:lstStyle/>
          <a:p>
            <a:r>
              <a:rPr lang="id-ID" sz="3600" dirty="0" smtClean="0">
                <a:solidFill>
                  <a:srgbClr val="FFFF00"/>
                </a:solidFill>
              </a:rPr>
              <a:t>Data – Data Perusahaan</a:t>
            </a:r>
            <a:endParaRPr lang="id-ID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8146" r="5084" b="9641"/>
          <a:stretch/>
        </p:blipFill>
        <p:spPr bwMode="auto">
          <a:xfrm>
            <a:off x="730249" y="1158875"/>
            <a:ext cx="792465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26984" r="3879" b="4393"/>
          <a:stretch/>
        </p:blipFill>
        <p:spPr bwMode="auto">
          <a:xfrm>
            <a:off x="730249" y="2734721"/>
            <a:ext cx="7924653" cy="117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10299" r="1864" b="41269"/>
          <a:stretch/>
        </p:blipFill>
        <p:spPr bwMode="auto">
          <a:xfrm>
            <a:off x="730249" y="4301756"/>
            <a:ext cx="792465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4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3272" y="170525"/>
            <a:ext cx="10251200" cy="1659600"/>
          </a:xfrm>
        </p:spPr>
        <p:txBody>
          <a:bodyPr/>
          <a:lstStyle/>
          <a:p>
            <a:r>
              <a:rPr lang="id-ID" sz="3600" dirty="0" smtClean="0">
                <a:solidFill>
                  <a:srgbClr val="FFC000"/>
                </a:solidFill>
              </a:rPr>
              <a:t>Data Harta Tetap</a:t>
            </a:r>
            <a:endParaRPr lang="id-ID" sz="36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470" y="1951971"/>
            <a:ext cx="74038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Kendaraan operasional 1 buah Motor Mega Pro dengan </a:t>
            </a:r>
            <a:r>
              <a:rPr lang="sv-SE" sz="2800" dirty="0">
                <a:solidFill>
                  <a:srgbClr val="FFFF00"/>
                </a:solidFill>
              </a:rPr>
              <a:t>harga beli Rp 20.000.000</a:t>
            </a:r>
            <a:r>
              <a:rPr lang="sv-SE" sz="2800" dirty="0">
                <a:solidFill>
                  <a:schemeClr val="bg1"/>
                </a:solidFill>
              </a:rPr>
              <a:t>, </a:t>
            </a:r>
            <a:r>
              <a:rPr lang="sv-SE" sz="2800" dirty="0" smtClean="0">
                <a:solidFill>
                  <a:schemeClr val="bg1"/>
                </a:solidFill>
              </a:rPr>
              <a:t>nilai</a:t>
            </a:r>
            <a:r>
              <a:rPr lang="id-ID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residu </a:t>
            </a:r>
            <a:r>
              <a:rPr lang="sv-SE" sz="2800" dirty="0">
                <a:solidFill>
                  <a:schemeClr val="bg1"/>
                </a:solidFill>
              </a:rPr>
              <a:t>Rp 0.- dibeli pada tanggal 1 Januari 2017 dengan masa manfaat 4 tahun</a:t>
            </a:r>
            <a:r>
              <a:rPr lang="sv-SE" sz="2800" dirty="0" smtClean="0">
                <a:solidFill>
                  <a:schemeClr val="bg1"/>
                </a:solidFill>
              </a:rPr>
              <a:t>.</a:t>
            </a:r>
            <a:r>
              <a:rPr lang="id-ID" sz="2800" dirty="0" smtClean="0">
                <a:solidFill>
                  <a:schemeClr val="bg1"/>
                </a:solidFill>
              </a:rPr>
              <a:t> Penyusutan </a:t>
            </a:r>
            <a:r>
              <a:rPr lang="sv-SE" sz="2800" dirty="0" smtClean="0">
                <a:solidFill>
                  <a:schemeClr val="bg1"/>
                </a:solidFill>
              </a:rPr>
              <a:t>metode </a:t>
            </a:r>
            <a:r>
              <a:rPr lang="sv-SE" sz="2800" dirty="0">
                <a:solidFill>
                  <a:schemeClr val="bg1"/>
                </a:solidFill>
              </a:rPr>
              <a:t>garis </a:t>
            </a:r>
            <a:r>
              <a:rPr lang="sv-SE" sz="2800" dirty="0" smtClean="0">
                <a:solidFill>
                  <a:schemeClr val="bg1"/>
                </a:solidFill>
              </a:rPr>
              <a:t>lurus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5185" l="9916" r="89916"/>
                    </a14:imgEffect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76" r="21452"/>
          <a:stretch/>
        </p:blipFill>
        <p:spPr bwMode="auto">
          <a:xfrm>
            <a:off x="9408761" y="4775198"/>
            <a:ext cx="2922939" cy="223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5185" l="9916" r="89916"/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76" r="21452"/>
          <a:stretch/>
        </p:blipFill>
        <p:spPr bwMode="auto">
          <a:xfrm>
            <a:off x="6135456" y="3971978"/>
            <a:ext cx="3975635" cy="30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5185" l="9916" r="89916"/>
                    </a14:imgEffect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76" r="21452"/>
          <a:stretch/>
        </p:blipFill>
        <p:spPr bwMode="auto">
          <a:xfrm>
            <a:off x="8890921" y="3531920"/>
            <a:ext cx="2220609" cy="169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372" y="83210"/>
            <a:ext cx="10251200" cy="1659600"/>
          </a:xfrm>
        </p:spPr>
        <p:txBody>
          <a:bodyPr/>
          <a:lstStyle/>
          <a:p>
            <a:r>
              <a:rPr lang="id-ID" sz="3600" dirty="0" smtClean="0">
                <a:solidFill>
                  <a:srgbClr val="FFC000"/>
                </a:solidFill>
              </a:rPr>
              <a:t>Data </a:t>
            </a:r>
            <a:br>
              <a:rPr lang="id-ID" sz="3600" dirty="0" smtClean="0">
                <a:solidFill>
                  <a:srgbClr val="FFC000"/>
                </a:solidFill>
              </a:rPr>
            </a:br>
            <a:r>
              <a:rPr lang="id-ID" sz="3600" dirty="0" smtClean="0">
                <a:solidFill>
                  <a:srgbClr val="FFC000"/>
                </a:solidFill>
              </a:rPr>
              <a:t>Saldo </a:t>
            </a:r>
            <a:br>
              <a:rPr lang="id-ID" sz="3600" dirty="0" smtClean="0">
                <a:solidFill>
                  <a:srgbClr val="FFC000"/>
                </a:solidFill>
              </a:rPr>
            </a:br>
            <a:r>
              <a:rPr lang="id-ID" sz="3600" dirty="0" smtClean="0">
                <a:solidFill>
                  <a:srgbClr val="FFC000"/>
                </a:solidFill>
              </a:rPr>
              <a:t>Awal</a:t>
            </a:r>
            <a:endParaRPr lang="id-ID" sz="3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0100" y="1713876"/>
            <a:ext cx="5486400" cy="47705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</a:rPr>
              <a:t>Harta				Kas</a:t>
            </a:r>
            <a:endParaRPr lang="id-ID" sz="1600" b="1" dirty="0">
              <a:solidFill>
                <a:schemeClr val="bg1"/>
              </a:solidFill>
            </a:endParaRPr>
          </a:p>
          <a:p>
            <a:r>
              <a:rPr lang="id-ID" sz="1600" dirty="0" smtClean="0">
                <a:solidFill>
                  <a:schemeClr val="bg1"/>
                </a:solidFill>
              </a:rPr>
              <a:t>  110-10 </a:t>
            </a:r>
            <a:r>
              <a:rPr lang="id-ID" sz="1600" dirty="0">
                <a:solidFill>
                  <a:schemeClr val="bg1"/>
                </a:solidFill>
              </a:rPr>
              <a:t>Kas Kecil </a:t>
            </a:r>
            <a:r>
              <a:rPr lang="id-ID" sz="1600" dirty="0" smtClean="0">
                <a:solidFill>
                  <a:schemeClr val="bg1"/>
                </a:solidFill>
              </a:rPr>
              <a:t>			    </a:t>
            </a:r>
            <a:r>
              <a:rPr lang="id-ID" sz="1600" u="sng" dirty="0" smtClean="0">
                <a:solidFill>
                  <a:schemeClr val="bg1"/>
                </a:solidFill>
              </a:rPr>
              <a:t>5,000,000.00</a:t>
            </a:r>
            <a:endParaRPr lang="id-ID" sz="1600" u="sng" dirty="0">
              <a:solidFill>
                <a:schemeClr val="bg1"/>
              </a:solidFill>
            </a:endParaRPr>
          </a:p>
          <a:p>
            <a:r>
              <a:rPr lang="id-ID" sz="1600" b="1" dirty="0" smtClean="0">
                <a:solidFill>
                  <a:schemeClr val="bg1"/>
                </a:solidFill>
              </a:rPr>
              <a:t>     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Kas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	    5,000,000.00</a:t>
            </a:r>
            <a:endParaRPr lang="id-ID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id-ID" sz="1600" b="1" dirty="0">
                <a:solidFill>
                  <a:schemeClr val="bg1"/>
                </a:solidFill>
              </a:rPr>
              <a:t>Bank</a:t>
            </a:r>
          </a:p>
          <a:p>
            <a:r>
              <a:rPr lang="id-ID" sz="1600" dirty="0" smtClean="0">
                <a:solidFill>
                  <a:schemeClr val="bg1"/>
                </a:solidFill>
              </a:rPr>
              <a:t>  120-10 </a:t>
            </a:r>
            <a:r>
              <a:rPr lang="id-ID" sz="1600" dirty="0">
                <a:solidFill>
                  <a:schemeClr val="bg1"/>
                </a:solidFill>
              </a:rPr>
              <a:t>Bank BCA </a:t>
            </a:r>
            <a:r>
              <a:rPr lang="id-ID" sz="1600" dirty="0" smtClean="0">
                <a:solidFill>
                  <a:schemeClr val="bg1"/>
                </a:solidFill>
              </a:rPr>
              <a:t>			</a:t>
            </a:r>
            <a:r>
              <a:rPr lang="id-ID" sz="1600" u="sng" dirty="0" smtClean="0">
                <a:solidFill>
                  <a:schemeClr val="bg1"/>
                </a:solidFill>
              </a:rPr>
              <a:t>100,000,000.00</a:t>
            </a:r>
            <a:endParaRPr lang="id-ID" sz="1600" u="sng" dirty="0">
              <a:solidFill>
                <a:schemeClr val="bg1"/>
              </a:solidFill>
            </a:endParaRPr>
          </a:p>
          <a:p>
            <a:r>
              <a:rPr lang="id-ID" sz="1600" b="1" dirty="0" smtClean="0">
                <a:solidFill>
                  <a:schemeClr val="bg1"/>
                </a:solidFill>
              </a:rPr>
              <a:t>      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Bank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	100,000,000.00</a:t>
            </a:r>
            <a:endParaRPr lang="id-ID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id-ID" sz="1600" b="1" dirty="0">
                <a:solidFill>
                  <a:schemeClr val="bg1"/>
                </a:solidFill>
              </a:rPr>
              <a:t>Piutang Usaha</a:t>
            </a:r>
          </a:p>
          <a:p>
            <a:r>
              <a:rPr lang="id-ID" sz="1600" dirty="0" smtClean="0">
                <a:solidFill>
                  <a:schemeClr val="bg1"/>
                </a:solidFill>
              </a:rPr>
              <a:t>  130-10 </a:t>
            </a:r>
            <a:r>
              <a:rPr lang="id-ID" sz="1600" dirty="0">
                <a:solidFill>
                  <a:schemeClr val="bg1"/>
                </a:solidFill>
              </a:rPr>
              <a:t>Piutang Dagang </a:t>
            </a:r>
            <a:r>
              <a:rPr lang="id-ID" sz="1600" dirty="0" smtClean="0">
                <a:solidFill>
                  <a:schemeClr val="bg1"/>
                </a:solidFill>
              </a:rPr>
              <a:t>		    </a:t>
            </a:r>
            <a:r>
              <a:rPr lang="id-ID" sz="1600" u="sng" dirty="0" smtClean="0">
                <a:solidFill>
                  <a:schemeClr val="bg1"/>
                </a:solidFill>
              </a:rPr>
              <a:t>5,000,000.00</a:t>
            </a:r>
            <a:endParaRPr lang="id-ID" sz="1600" u="sng" dirty="0">
              <a:solidFill>
                <a:schemeClr val="bg1"/>
              </a:solidFill>
            </a:endParaRPr>
          </a:p>
          <a:p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Piutang Usaha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    5,000,000.00</a:t>
            </a:r>
            <a:endParaRPr lang="id-ID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id-ID" sz="1600" b="1" dirty="0" smtClean="0">
                <a:solidFill>
                  <a:schemeClr val="bg1"/>
                </a:solidFill>
              </a:rPr>
              <a:t>Persediaan</a:t>
            </a:r>
            <a:endParaRPr lang="id-ID" sz="1600" b="1" dirty="0">
              <a:solidFill>
                <a:schemeClr val="bg1"/>
              </a:solidFill>
            </a:endParaRPr>
          </a:p>
          <a:p>
            <a:r>
              <a:rPr lang="id-ID" sz="1600" dirty="0" smtClean="0">
                <a:solidFill>
                  <a:schemeClr val="bg1"/>
                </a:solidFill>
              </a:rPr>
              <a:t>  140-10 </a:t>
            </a:r>
            <a:r>
              <a:rPr lang="id-ID" sz="1600" dirty="0">
                <a:solidFill>
                  <a:schemeClr val="bg1"/>
                </a:solidFill>
              </a:rPr>
              <a:t>Persediaan Gamis </a:t>
            </a:r>
            <a:r>
              <a:rPr lang="id-ID" sz="1600" dirty="0" smtClean="0">
                <a:solidFill>
                  <a:schemeClr val="bg1"/>
                </a:solidFill>
              </a:rPr>
              <a:t>		    3,000,000.00</a:t>
            </a:r>
            <a:endParaRPr lang="id-ID" sz="1600" dirty="0">
              <a:solidFill>
                <a:schemeClr val="bg1"/>
              </a:solidFill>
            </a:endParaRPr>
          </a:p>
          <a:p>
            <a:r>
              <a:rPr lang="id-ID" sz="1600" dirty="0" smtClean="0">
                <a:solidFill>
                  <a:schemeClr val="bg1"/>
                </a:solidFill>
              </a:rPr>
              <a:t>  140-20 </a:t>
            </a:r>
            <a:r>
              <a:rPr lang="id-ID" sz="1600" dirty="0">
                <a:solidFill>
                  <a:schemeClr val="bg1"/>
                </a:solidFill>
              </a:rPr>
              <a:t>Persediaan Jilbab </a:t>
            </a:r>
            <a:r>
              <a:rPr lang="id-ID" sz="1600" dirty="0" smtClean="0">
                <a:solidFill>
                  <a:schemeClr val="bg1"/>
                </a:solidFill>
              </a:rPr>
              <a:t>		       </a:t>
            </a:r>
            <a:r>
              <a:rPr lang="id-ID" sz="1600" u="sng" dirty="0" smtClean="0">
                <a:solidFill>
                  <a:schemeClr val="bg1"/>
                </a:solidFill>
              </a:rPr>
              <a:t>200,000.00</a:t>
            </a:r>
            <a:endParaRPr lang="id-ID" sz="1600" u="sng" dirty="0">
              <a:solidFill>
                <a:schemeClr val="bg1"/>
              </a:solidFill>
            </a:endParaRPr>
          </a:p>
          <a:p>
            <a:r>
              <a:rPr lang="id-ID" sz="1600" b="1" dirty="0" smtClean="0">
                <a:solidFill>
                  <a:schemeClr val="bg1"/>
                </a:solidFill>
              </a:rPr>
              <a:t>     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Persediaan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    3,200,000.00</a:t>
            </a:r>
            <a:endParaRPr lang="id-ID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id-ID" sz="1600" b="1" dirty="0" smtClean="0">
                <a:solidFill>
                  <a:schemeClr val="bg1"/>
                </a:solidFill>
              </a:rPr>
              <a:t>Harta </a:t>
            </a:r>
            <a:r>
              <a:rPr lang="id-ID" sz="1600" b="1" dirty="0">
                <a:solidFill>
                  <a:schemeClr val="bg1"/>
                </a:solidFill>
              </a:rPr>
              <a:t>Tetap Berwujud</a:t>
            </a:r>
          </a:p>
          <a:p>
            <a:r>
              <a:rPr lang="id-ID" sz="1600" dirty="0" smtClean="0">
                <a:solidFill>
                  <a:schemeClr val="bg1"/>
                </a:solidFill>
              </a:rPr>
              <a:t>  170-50 </a:t>
            </a:r>
            <a:r>
              <a:rPr lang="id-ID" sz="1600" dirty="0">
                <a:solidFill>
                  <a:schemeClr val="bg1"/>
                </a:solidFill>
              </a:rPr>
              <a:t>Kendaraan </a:t>
            </a:r>
            <a:r>
              <a:rPr lang="id-ID" sz="1600" dirty="0" smtClean="0">
                <a:solidFill>
                  <a:schemeClr val="bg1"/>
                </a:solidFill>
              </a:rPr>
              <a:t>		  20.000.000.00</a:t>
            </a:r>
            <a:endParaRPr lang="id-ID" sz="1600" dirty="0">
              <a:solidFill>
                <a:schemeClr val="bg1"/>
              </a:solidFill>
            </a:endParaRPr>
          </a:p>
          <a:p>
            <a:r>
              <a:rPr lang="id-ID" sz="1600" dirty="0" smtClean="0">
                <a:solidFill>
                  <a:schemeClr val="bg1"/>
                </a:solidFill>
              </a:rPr>
              <a:t>  </a:t>
            </a:r>
            <a:r>
              <a:rPr lang="fi-FI" sz="1600" dirty="0" smtClean="0">
                <a:solidFill>
                  <a:schemeClr val="bg1"/>
                </a:solidFill>
              </a:rPr>
              <a:t>170-51 </a:t>
            </a:r>
            <a:r>
              <a:rPr lang="fi-FI" sz="1600" dirty="0">
                <a:solidFill>
                  <a:schemeClr val="bg1"/>
                </a:solidFill>
              </a:rPr>
              <a:t>Akumulasi Penyusutan Kendaraan </a:t>
            </a:r>
            <a:r>
              <a:rPr lang="id-ID" sz="1600" dirty="0" smtClean="0">
                <a:solidFill>
                  <a:schemeClr val="bg1"/>
                </a:solidFill>
              </a:rPr>
              <a:t> </a:t>
            </a:r>
            <a:r>
              <a:rPr lang="fi-FI" sz="1600" u="sng" dirty="0" smtClean="0">
                <a:solidFill>
                  <a:schemeClr val="bg1"/>
                </a:solidFill>
              </a:rPr>
              <a:t>-</a:t>
            </a:r>
            <a:r>
              <a:rPr lang="fi-FI" sz="1600" u="sng" dirty="0">
                <a:solidFill>
                  <a:schemeClr val="bg1"/>
                </a:solidFill>
              </a:rPr>
              <a:t>416.666,67</a:t>
            </a:r>
          </a:p>
          <a:p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Harta Tetap Berwujud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 </a:t>
            </a:r>
            <a:r>
              <a:rPr lang="id-ID" sz="16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19 </a:t>
            </a:r>
            <a:r>
              <a:rPr lang="id-ID" sz="16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</a:t>
            </a:r>
            <a:r>
              <a:rPr lang="id-ID" sz="16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583,333.33</a:t>
            </a:r>
          </a:p>
          <a:p>
            <a:endParaRPr lang="id-ID" sz="1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Harta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	132,783,333.33</a:t>
            </a:r>
            <a:endParaRPr lang="id-ID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0800" y="4513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PT. ALZENA MUSLIMAH</a:t>
            </a:r>
          </a:p>
          <a:p>
            <a:pPr algn="ctr"/>
            <a:r>
              <a:rPr lang="id-ID" b="1" dirty="0">
                <a:solidFill>
                  <a:schemeClr val="bg1"/>
                </a:solidFill>
              </a:rPr>
              <a:t>Saldo Awal</a:t>
            </a:r>
          </a:p>
          <a:p>
            <a:pPr algn="ctr"/>
            <a:r>
              <a:rPr lang="id-ID" b="1" dirty="0">
                <a:solidFill>
                  <a:schemeClr val="bg1"/>
                </a:solidFill>
              </a:rPr>
              <a:t>Januari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1900" y="1722733"/>
            <a:ext cx="4457700" cy="47705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</a:rPr>
              <a:t>Kewajiban</a:t>
            </a:r>
          </a:p>
          <a:p>
            <a:endParaRPr lang="id-ID" sz="1600" b="1" dirty="0">
              <a:solidFill>
                <a:schemeClr val="bg1"/>
              </a:solidFill>
            </a:endParaRPr>
          </a:p>
          <a:p>
            <a:r>
              <a:rPr lang="id-ID" sz="1600" b="1" dirty="0">
                <a:solidFill>
                  <a:schemeClr val="bg1"/>
                </a:solidFill>
              </a:rPr>
              <a:t>Hutang Usaha</a:t>
            </a:r>
          </a:p>
          <a:p>
            <a:r>
              <a:rPr lang="id-ID" sz="1600" dirty="0" smtClean="0">
                <a:solidFill>
                  <a:schemeClr val="bg1"/>
                </a:solidFill>
              </a:rPr>
              <a:t>   210-10 </a:t>
            </a:r>
            <a:r>
              <a:rPr lang="id-ID" sz="1600" dirty="0">
                <a:solidFill>
                  <a:schemeClr val="bg1"/>
                </a:solidFill>
              </a:rPr>
              <a:t>Hutang Usaha </a:t>
            </a:r>
            <a:r>
              <a:rPr lang="id-ID" sz="1600" dirty="0" smtClean="0">
                <a:solidFill>
                  <a:schemeClr val="bg1"/>
                </a:solidFill>
              </a:rPr>
              <a:t>	</a:t>
            </a:r>
            <a:r>
              <a:rPr lang="id-ID" sz="1600" u="sng" dirty="0" smtClean="0">
                <a:solidFill>
                  <a:schemeClr val="bg1"/>
                </a:solidFill>
              </a:rPr>
              <a:t>10,000,000.00</a:t>
            </a:r>
            <a:endParaRPr lang="id-ID" sz="1600" u="sng" dirty="0">
              <a:solidFill>
                <a:schemeClr val="bg1"/>
              </a:solidFill>
            </a:endParaRPr>
          </a:p>
          <a:p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Kewajiban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10,000,000.00</a:t>
            </a:r>
            <a:endParaRPr lang="id-ID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id-ID" sz="1600" b="1" dirty="0" smtClean="0">
              <a:solidFill>
                <a:schemeClr val="bg1"/>
              </a:solidFill>
            </a:endParaRPr>
          </a:p>
          <a:p>
            <a:endParaRPr lang="id-ID" sz="1600" b="1" dirty="0">
              <a:solidFill>
                <a:schemeClr val="bg1"/>
              </a:solidFill>
            </a:endParaRPr>
          </a:p>
          <a:p>
            <a:r>
              <a:rPr lang="id-ID" sz="1600" b="1" dirty="0" smtClean="0">
                <a:solidFill>
                  <a:schemeClr val="bg1"/>
                </a:solidFill>
              </a:rPr>
              <a:t>Modal</a:t>
            </a:r>
            <a:endParaRPr lang="id-ID" sz="1600" b="1" dirty="0">
              <a:solidFill>
                <a:schemeClr val="bg1"/>
              </a:solidFill>
            </a:endParaRPr>
          </a:p>
          <a:p>
            <a:r>
              <a:rPr lang="id-ID" sz="1600" dirty="0" smtClean="0">
                <a:solidFill>
                  <a:schemeClr val="bg1"/>
                </a:solidFill>
              </a:rPr>
              <a:t>   310-10 </a:t>
            </a:r>
            <a:r>
              <a:rPr lang="id-ID" sz="1600" dirty="0">
                <a:solidFill>
                  <a:schemeClr val="bg1"/>
                </a:solidFill>
              </a:rPr>
              <a:t>Modal Disetor </a:t>
            </a:r>
            <a:r>
              <a:rPr lang="id-ID" sz="1600" dirty="0" smtClean="0">
                <a:solidFill>
                  <a:schemeClr val="bg1"/>
                </a:solidFill>
              </a:rPr>
              <a:t>	</a:t>
            </a:r>
            <a:r>
              <a:rPr lang="id-ID" sz="1600" u="sng" dirty="0" smtClean="0">
                <a:solidFill>
                  <a:schemeClr val="bg1"/>
                </a:solidFill>
              </a:rPr>
              <a:t>50,000,000.00</a:t>
            </a:r>
            <a:endParaRPr lang="id-ID" sz="1600" u="sng" dirty="0">
              <a:solidFill>
                <a:schemeClr val="bg1"/>
              </a:solidFill>
            </a:endParaRPr>
          </a:p>
          <a:p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Modal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50,000,000.00</a:t>
            </a:r>
            <a:endParaRPr lang="id-ID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id-ID" sz="1600" b="1" dirty="0">
                <a:solidFill>
                  <a:schemeClr val="bg1"/>
                </a:solidFill>
              </a:rPr>
              <a:t>Laba</a:t>
            </a:r>
          </a:p>
          <a:p>
            <a:r>
              <a:rPr lang="id-ID" sz="1600" dirty="0">
                <a:solidFill>
                  <a:schemeClr val="bg1"/>
                </a:solidFill>
              </a:rPr>
              <a:t>320-10 Laba ditahan </a:t>
            </a:r>
            <a:r>
              <a:rPr lang="id-ID" sz="1600" dirty="0" smtClean="0">
                <a:solidFill>
                  <a:schemeClr val="bg1"/>
                </a:solidFill>
              </a:rPr>
              <a:t>	</a:t>
            </a:r>
            <a:r>
              <a:rPr lang="id-ID" sz="1600" u="sng" dirty="0" smtClean="0">
                <a:solidFill>
                  <a:schemeClr val="bg1"/>
                </a:solidFill>
              </a:rPr>
              <a:t>72,783.333.33</a:t>
            </a:r>
            <a:endParaRPr lang="id-ID" sz="1600" u="sng" dirty="0">
              <a:solidFill>
                <a:schemeClr val="bg1"/>
              </a:solidFill>
            </a:endParaRPr>
          </a:p>
          <a:p>
            <a:r>
              <a:rPr lang="id-ID" sz="1600" b="1" dirty="0" smtClean="0">
                <a:solidFill>
                  <a:schemeClr val="bg1"/>
                </a:solidFill>
              </a:rPr>
              <a:t>  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Laba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72,783.333.33</a:t>
            </a:r>
            <a:endParaRPr lang="id-ID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id-ID" sz="1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Modal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</a:t>
            </a:r>
            <a:r>
              <a:rPr lang="id-ID" sz="16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122,783,333.33</a:t>
            </a:r>
            <a:endParaRPr lang="id-ID" sz="1600" b="1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id-ID" sz="1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id-ID" sz="1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id-ID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Total </a:t>
            </a:r>
            <a:r>
              <a:rPr lang="id-ID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Kewajiban dan Modal </a:t>
            </a:r>
            <a:r>
              <a:rPr lang="id-I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132,783,333.33</a:t>
            </a:r>
            <a:endParaRPr lang="id-ID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372" y="83210"/>
            <a:ext cx="10251200" cy="1659600"/>
          </a:xfrm>
        </p:spPr>
        <p:txBody>
          <a:bodyPr/>
          <a:lstStyle/>
          <a:p>
            <a:r>
              <a:rPr lang="id-ID" sz="3600" dirty="0" smtClean="0">
                <a:solidFill>
                  <a:srgbClr val="FFC000"/>
                </a:solidFill>
              </a:rPr>
              <a:t>Data </a:t>
            </a:r>
            <a:br>
              <a:rPr lang="id-ID" sz="3600" dirty="0" smtClean="0">
                <a:solidFill>
                  <a:srgbClr val="FFC000"/>
                </a:solidFill>
              </a:rPr>
            </a:br>
            <a:r>
              <a:rPr lang="id-ID" sz="3600" dirty="0" smtClean="0">
                <a:solidFill>
                  <a:srgbClr val="FFC000"/>
                </a:solidFill>
              </a:rPr>
              <a:t>Saldo </a:t>
            </a:r>
            <a:br>
              <a:rPr lang="id-ID" sz="3600" dirty="0" smtClean="0">
                <a:solidFill>
                  <a:srgbClr val="FFC000"/>
                </a:solidFill>
              </a:rPr>
            </a:br>
            <a:r>
              <a:rPr lang="id-ID" sz="3600" dirty="0" smtClean="0">
                <a:solidFill>
                  <a:srgbClr val="FFC000"/>
                </a:solidFill>
              </a:rPr>
              <a:t>Awal</a:t>
            </a:r>
            <a:endParaRPr lang="id-ID" sz="3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3175" y="3370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Saldo Piutang</a:t>
            </a:r>
            <a:endParaRPr lang="id-ID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7165" r="1629" b="5134"/>
          <a:stretch/>
        </p:blipFill>
        <p:spPr bwMode="auto">
          <a:xfrm>
            <a:off x="2543175" y="706377"/>
            <a:ext cx="8867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8333" r="6474" b="8334"/>
          <a:stretch/>
        </p:blipFill>
        <p:spPr bwMode="auto">
          <a:xfrm>
            <a:off x="2543174" y="2744727"/>
            <a:ext cx="8867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43175" y="23753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Saldo Hutang</a:t>
            </a:r>
            <a:endParaRPr lang="id-ID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9309"/>
              </p:ext>
            </p:extLst>
          </p:nvPr>
        </p:nvGraphicFramePr>
        <p:xfrm>
          <a:off x="2543171" y="4439661"/>
          <a:ext cx="886777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63"/>
                <a:gridCol w="1477963"/>
                <a:gridCol w="1477963"/>
                <a:gridCol w="1477963"/>
                <a:gridCol w="1477963"/>
                <a:gridCol w="1477963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Kode Barang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Nama Barang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Gudang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Jumlah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Harga Pokok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Total Nilai</a:t>
                      </a:r>
                      <a:endParaRPr lang="id-ID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G-001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Gamis Putih XL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Headquarter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100,000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1,000,000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G-002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Gamis Putih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Headquarter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100,000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1,000,000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G-003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Gamis Putih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Headquarter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100,000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1,000,000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J-001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Jilbab</a:t>
                      </a:r>
                      <a:r>
                        <a:rPr lang="id-ID" sz="1400" baseline="0" dirty="0" smtClean="0">
                          <a:solidFill>
                            <a:schemeClr val="bg2"/>
                          </a:solidFill>
                        </a:rPr>
                        <a:t> Putih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Headquarter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10,000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   100,000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J-002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Jilbab Biru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Headquarter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id-ID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dirty="0" smtClean="0">
                          <a:solidFill>
                            <a:schemeClr val="bg2"/>
                          </a:solidFill>
                        </a:rPr>
                        <a:t>   100,000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b="1" dirty="0" smtClean="0">
                          <a:solidFill>
                            <a:schemeClr val="bg2"/>
                          </a:solidFill>
                        </a:rPr>
                        <a:t>3,200,000</a:t>
                      </a:r>
                      <a:endParaRPr lang="id-ID" sz="1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43175" y="40797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Saldo Persediaan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74" y="2212059"/>
            <a:ext cx="20669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id-ID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Tambahkan 3 digit NIM terakhir setelah nomor Invoice piutang dan hutang</a:t>
            </a:r>
          </a:p>
          <a:p>
            <a:r>
              <a:rPr lang="id-ID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Ex: </a:t>
            </a:r>
            <a:r>
              <a:rPr lang="id-ID" sz="2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INV-01-145</a:t>
            </a:r>
            <a:endParaRPr lang="id-ID" sz="2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79" y="5816861"/>
            <a:ext cx="7010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Transaksi - Transaksi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00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148355" y="1499189"/>
            <a:ext cx="709995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 smtClean="0">
                  <a:solidFill>
                    <a:srgbClr val="FFFF00"/>
                  </a:solidFill>
                  <a:cs typeface="Arial" pitchFamily="34" charset="0"/>
                </a:rPr>
                <a:t>Sewa Dibayar Dimuka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/>
          <a:stretch/>
        </p:blipFill>
        <p:spPr bwMode="auto">
          <a:xfrm>
            <a:off x="2996367" y="2392326"/>
            <a:ext cx="9065097" cy="368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531127" y="931215"/>
            <a:ext cx="709995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Pembelian Aktiva Tetap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2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23" y="1832783"/>
            <a:ext cx="6990840" cy="47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3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245344" y="1406857"/>
            <a:ext cx="709995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Pembayaran Piutang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3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00" y="2279686"/>
            <a:ext cx="87534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245344" y="1406857"/>
            <a:ext cx="709995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Pembayaran hutang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4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61" y="2083963"/>
            <a:ext cx="7897835" cy="454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245344" y="914416"/>
            <a:ext cx="9174023" cy="1169550"/>
            <a:chOff x="4801964" y="769273"/>
            <a:chExt cx="3111114" cy="116955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107721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Penerimaan Pendapatan Bunga Bank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5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41404" y="2083966"/>
            <a:ext cx="7616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>
                <a:solidFill>
                  <a:schemeClr val="bg1"/>
                </a:solidFill>
              </a:rPr>
              <a:t>Tanggal 4 Januari menerima pendapatan </a:t>
            </a:r>
            <a:r>
              <a:rPr lang="id-ID" sz="2800" dirty="0" smtClean="0">
                <a:solidFill>
                  <a:schemeClr val="bg1"/>
                </a:solidFill>
              </a:rPr>
              <a:t>bunga bank </a:t>
            </a:r>
            <a:r>
              <a:rPr lang="id-ID" sz="2800" dirty="0">
                <a:solidFill>
                  <a:schemeClr val="bg1"/>
                </a:solidFill>
              </a:rPr>
              <a:t>dari Bank BCA (O-001) sebesar Rp 1.110.000</a:t>
            </a:r>
          </a:p>
        </p:txBody>
      </p:sp>
    </p:spTree>
    <p:extLst>
      <p:ext uri="{BB962C8B-B14F-4D97-AF65-F5344CB8AC3E}">
        <p14:creationId xmlns:p14="http://schemas.microsoft.com/office/powerpoint/2010/main" val="35729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209414" y="224638"/>
            <a:ext cx="5982586" cy="4247317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id-ID" altLang="ko-KR" sz="5400" b="1" dirty="0" smtClean="0">
                <a:ln w="19050">
                  <a:noFill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Praktik Penggunaan</a:t>
            </a:r>
          </a:p>
          <a:p>
            <a:r>
              <a:rPr lang="id-ID" altLang="ko-KR" sz="5400" b="1" dirty="0" smtClean="0">
                <a:ln w="19050"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Zahir Accounting 6</a:t>
            </a:r>
            <a:endParaRPr lang="en-US" altLang="ko-KR" sz="5400" b="1" dirty="0" smtClean="0">
              <a:ln w="19050">
                <a:noFill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  <a:p>
            <a:endParaRPr lang="en-US" altLang="ko-KR" sz="5400" b="1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74873" y="4180134"/>
            <a:ext cx="33171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sz="3600" b="1" dirty="0" smtClean="0">
                <a:ln w="19050">
                  <a:noFill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Perusahaan </a:t>
            </a:r>
          </a:p>
          <a:p>
            <a:r>
              <a:rPr lang="id-ID" altLang="ko-KR" sz="3600" b="1" dirty="0" smtClean="0">
                <a:ln w="19050">
                  <a:noFill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Dagang</a:t>
            </a:r>
            <a:endParaRPr lang="id-ID" sz="3600" b="1" dirty="0">
              <a:ln w="19050">
                <a:noFill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171143" y="256071"/>
            <a:ext cx="9174023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Penjualan Barang Secara kredit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6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44" y="933177"/>
            <a:ext cx="7150977" cy="57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4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1499191"/>
            <a:ext cx="9174023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Biaya bensin, parkir &amp; tol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7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13" y="2346363"/>
            <a:ext cx="7867982" cy="323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174023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Pendapatan Jasa Service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8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90" y="1045888"/>
            <a:ext cx="70104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2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174023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Penambahan Modal Dari </a:t>
              </a:r>
              <a:r>
                <a:rPr lang="id-ID" altLang="ko-KR" sz="3200" b="1" dirty="0" smtClean="0">
                  <a:solidFill>
                    <a:srgbClr val="FFFF00"/>
                  </a:solidFill>
                  <a:cs typeface="Arial" pitchFamily="34" charset="0"/>
                </a:rPr>
                <a:t>Pemilik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9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80" y="1283107"/>
            <a:ext cx="8052871" cy="328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4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174023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Pembelian Inventory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0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83" y="953554"/>
            <a:ext cx="6674561" cy="577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2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630997" cy="1169550"/>
            <a:chOff x="4801964" y="769273"/>
            <a:chExt cx="3111114" cy="116955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107721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Pembayaran Hutang Menggunakan Giro Mundur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6643" y="2147799"/>
            <a:ext cx="80979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chemeClr val="bg1"/>
                </a:solidFill>
              </a:rPr>
              <a:t>Pada tanggal 16 Januari 2018, dibayar hutang pada SALMA MUSLIM, PT sebesar Rp </a:t>
            </a:r>
            <a:r>
              <a:rPr lang="id-ID" sz="2000" dirty="0" smtClean="0">
                <a:solidFill>
                  <a:schemeClr val="bg1"/>
                </a:solidFill>
              </a:rPr>
              <a:t>5.000.000. Melalui </a:t>
            </a:r>
            <a:r>
              <a:rPr lang="id-ID" sz="2000" dirty="0">
                <a:solidFill>
                  <a:schemeClr val="bg1"/>
                </a:solidFill>
              </a:rPr>
              <a:t>giro dengan nomor giro BG123456. Dengan rincian sebagai berikut </a:t>
            </a:r>
            <a:r>
              <a:rPr lang="id-ID" sz="2000" dirty="0" smtClean="0">
                <a:solidFill>
                  <a:schemeClr val="bg1"/>
                </a:solidFill>
              </a:rPr>
              <a:t>: invoice </a:t>
            </a:r>
            <a:r>
              <a:rPr lang="id-ID" sz="2000" dirty="0">
                <a:solidFill>
                  <a:schemeClr val="bg1"/>
                </a:solidFill>
              </a:rPr>
              <a:t>INV-002 dibayar Rp 5.000.000</a:t>
            </a:r>
          </a:p>
          <a:p>
            <a:r>
              <a:rPr lang="id-ID" sz="2000" dirty="0">
                <a:solidFill>
                  <a:schemeClr val="bg1"/>
                </a:solidFill>
              </a:rPr>
              <a:t>Dengan tanggal jatuh tempo 23 Januari 2018</a:t>
            </a:r>
          </a:p>
        </p:txBody>
      </p:sp>
    </p:spTree>
    <p:extLst>
      <p:ext uri="{BB962C8B-B14F-4D97-AF65-F5344CB8AC3E}">
        <p14:creationId xmlns:p14="http://schemas.microsoft.com/office/powerpoint/2010/main" val="31809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63099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Pendapatan Jasa Service &amp; Barang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2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66" y="953554"/>
            <a:ext cx="70104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5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63099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Pinjaman Advance Karyawan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3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6642" y="1499191"/>
            <a:ext cx="78533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>
                <a:solidFill>
                  <a:schemeClr val="bg1"/>
                </a:solidFill>
              </a:rPr>
              <a:t>Tanggal 18 Januari 2018, Bapak Ahdan Menerima Uang Muka Karyawan (advance) </a:t>
            </a:r>
            <a:r>
              <a:rPr lang="id-ID" sz="2800" dirty="0" smtClean="0">
                <a:solidFill>
                  <a:schemeClr val="bg1"/>
                </a:solidFill>
              </a:rPr>
              <a:t>untuk perjalanan </a:t>
            </a:r>
            <a:r>
              <a:rPr lang="id-ID" sz="2800" dirty="0">
                <a:solidFill>
                  <a:schemeClr val="bg1"/>
                </a:solidFill>
              </a:rPr>
              <a:t>dinas sebesar Rp. 1.000.000</a:t>
            </a:r>
          </a:p>
        </p:txBody>
      </p:sp>
    </p:spTree>
    <p:extLst>
      <p:ext uri="{BB962C8B-B14F-4D97-AF65-F5344CB8AC3E}">
        <p14:creationId xmlns:p14="http://schemas.microsoft.com/office/powerpoint/2010/main" val="558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63099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Pencairan Giro Keluar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4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6642" y="1499191"/>
            <a:ext cx="7853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>
                <a:solidFill>
                  <a:schemeClr val="bg1"/>
                </a:solidFill>
              </a:rPr>
              <a:t>Tanggal 23 Januari 2018 ditemukan pencarian giro untuk pembayaran hutang akibat dari </a:t>
            </a:r>
            <a:r>
              <a:rPr lang="id-ID" sz="2800" dirty="0" smtClean="0">
                <a:solidFill>
                  <a:schemeClr val="bg1"/>
                </a:solidFill>
              </a:rPr>
              <a:t>transaksi yang </a:t>
            </a:r>
            <a:r>
              <a:rPr lang="id-ID" sz="2800" dirty="0">
                <a:solidFill>
                  <a:schemeClr val="bg1"/>
                </a:solidFill>
              </a:rPr>
              <a:t>terjadi pada tanggal 16 Januari 2018 pada SALMA MUSLIM, PT</a:t>
            </a:r>
          </a:p>
        </p:txBody>
      </p:sp>
    </p:spTree>
    <p:extLst>
      <p:ext uri="{BB962C8B-B14F-4D97-AF65-F5344CB8AC3E}">
        <p14:creationId xmlns:p14="http://schemas.microsoft.com/office/powerpoint/2010/main" val="20671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63099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Pertanggung Jawaban Advance Karyawan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5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6642" y="1499191"/>
            <a:ext cx="78533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>
                <a:solidFill>
                  <a:schemeClr val="bg1"/>
                </a:solidFill>
              </a:rPr>
              <a:t>Tanggal 25 Januari 2018 Bapak Ahdan Melakukan pertanggung jawaban advance dengan </a:t>
            </a:r>
            <a:r>
              <a:rPr lang="id-ID" sz="2800" dirty="0" smtClean="0">
                <a:solidFill>
                  <a:schemeClr val="bg1"/>
                </a:solidFill>
              </a:rPr>
              <a:t>biaya perjalanan </a:t>
            </a:r>
            <a:r>
              <a:rPr lang="id-ID" sz="2800" dirty="0">
                <a:solidFill>
                  <a:schemeClr val="bg1"/>
                </a:solidFill>
              </a:rPr>
              <a:t>dinas sebesar Rp. 800.000 sehingga sisa kas kecil nya dibalikin senilai Rp. 200.000</a:t>
            </a:r>
          </a:p>
        </p:txBody>
      </p:sp>
    </p:spTree>
    <p:extLst>
      <p:ext uri="{BB962C8B-B14F-4D97-AF65-F5344CB8AC3E}">
        <p14:creationId xmlns:p14="http://schemas.microsoft.com/office/powerpoint/2010/main" val="13367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200" y="1739899"/>
            <a:ext cx="109092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Nama Perusahaan	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PT. ALZENA MUSLIMAH</a:t>
            </a:r>
          </a:p>
          <a:p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Alamat Perusahaan 	: Jln. Kemang Selatan No. 20 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Kebayoran Baru 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Jakarta 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Selatan 2730</a:t>
            </a: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No. Telp 	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 021-7197766</a:t>
            </a:r>
          </a:p>
          <a:p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Jenis Usaha 	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 Distributor Baju Muslim 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 Jasa </a:t>
            </a:r>
            <a:r>
              <a:rPr lang="id-ID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Konveksi</a:t>
            </a:r>
          </a:p>
          <a:p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PT. ALZENA MUSLIMAH adalah perusahaan yang bergerak dalam </a:t>
            </a:r>
            <a:r>
              <a:rPr lang="id-ID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bidang usaha perdagangan </a:t>
            </a:r>
            <a:r>
              <a:rPr lang="id-ID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 Jasa</a:t>
            </a:r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Perusahaan ini membeli barang dagang secara kredit dari beberapa vendor dan </a:t>
            </a:r>
            <a:r>
              <a:rPr lang="id-ID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menjualnya kredit/tunai</a:t>
            </a:r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ke beberapa toko dan pelanggan lainnya di seluruh Indonesia, selain itu perusahaan ini </a:t>
            </a:r>
            <a:r>
              <a:rPr lang="id-ID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menyediakan jasa Konveksi</a:t>
            </a:r>
            <a:r>
              <a:rPr lang="id-ID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2767" y="0"/>
            <a:ext cx="3152833" cy="2024800"/>
          </a:xfrm>
        </p:spPr>
        <p:txBody>
          <a:bodyPr/>
          <a:lstStyle/>
          <a:p>
            <a:r>
              <a:rPr lang="id-ID" dirty="0" smtClean="0">
                <a:solidFill>
                  <a:srgbClr val="FFD03B"/>
                </a:solidFill>
              </a:rPr>
              <a:t>Informasi Perusahaan</a:t>
            </a:r>
            <a:endParaRPr lang="id-ID" dirty="0">
              <a:solidFill>
                <a:srgbClr val="FFD03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200" y="5885934"/>
            <a:ext cx="7226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id-I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Ubah nama perusahaan dengan nama anda sendiri</a:t>
            </a:r>
            <a:endParaRPr lang="id-ID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63099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Penghapusan Piutang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6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6642" y="1499191"/>
            <a:ext cx="78533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 smtClean="0">
                <a:solidFill>
                  <a:schemeClr val="bg1"/>
                </a:solidFill>
              </a:rPr>
              <a:t>Tanggal 25 Januari 2018 melakukan penghapusan piutang atas nama PT. Rayan Muslim dengan Invoice No 00000001 senilai Rp. 975.000 dengan dialokasikan ke akun Cadangan kerugian piutang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276447"/>
            <a:ext cx="963099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Penyesuain Barang Rusak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7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6642" y="1499191"/>
            <a:ext cx="7853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>
                <a:solidFill>
                  <a:schemeClr val="bg1"/>
                </a:solidFill>
              </a:rPr>
              <a:t>Tanggal 29 Januari 2018, ditemukan 2 Jilbab Putih (J-001) dalam keadaan rusak. </a:t>
            </a:r>
            <a:r>
              <a:rPr lang="id-ID" sz="2800" dirty="0" smtClean="0">
                <a:solidFill>
                  <a:schemeClr val="bg1"/>
                </a:solidFill>
              </a:rPr>
              <a:t>Dialokasikan biayanya </a:t>
            </a:r>
            <a:r>
              <a:rPr lang="id-ID" sz="2800" dirty="0">
                <a:solidFill>
                  <a:schemeClr val="bg1"/>
                </a:solidFill>
              </a:rPr>
              <a:t>ke Kerusakan dan Kegagalan Material</a:t>
            </a:r>
          </a:p>
        </p:txBody>
      </p:sp>
    </p:spTree>
    <p:extLst>
      <p:ext uri="{BB962C8B-B14F-4D97-AF65-F5344CB8AC3E}">
        <p14:creationId xmlns:p14="http://schemas.microsoft.com/office/powerpoint/2010/main" val="3705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1499191"/>
            <a:ext cx="963099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Alokasi Sewa Perbulan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8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43" y="2380033"/>
            <a:ext cx="8281294" cy="315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2426324" y="1499191"/>
            <a:ext cx="963099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FF00"/>
                  </a:solidFill>
                  <a:cs typeface="Arial" pitchFamily="34" charset="0"/>
                </a:rPr>
                <a:t>Penyesuaian Jurnal </a:t>
              </a:r>
              <a:r>
                <a:rPr lang="id-ID" altLang="ko-KR" sz="3200" b="1" dirty="0" smtClean="0">
                  <a:solidFill>
                    <a:srgbClr val="FFFF00"/>
                  </a:solidFill>
                  <a:cs typeface="Arial" pitchFamily="34" charset="0"/>
                </a:rPr>
                <a:t>PPN</a:t>
              </a:r>
              <a:endParaRPr lang="ko-KR" altLang="en-US" sz="32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r>
                <a:rPr lang="id-ID" altLang="ko-KR" sz="4400" b="1" dirty="0">
                  <a:solidFill>
                    <a:srgbClr val="FFFF00"/>
                  </a:solidFill>
                  <a:cs typeface="Arial" pitchFamily="34" charset="0"/>
                </a:rPr>
                <a:t>9</a:t>
              </a:r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6643" y="2488317"/>
            <a:ext cx="8257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Tanggal 31 Januari 2018 Melakukan Jurnal Penyesuain antara akun </a:t>
            </a:r>
            <a:r>
              <a:rPr lang="id-ID" sz="2400" dirty="0" smtClean="0">
                <a:solidFill>
                  <a:schemeClr val="bg1"/>
                </a:solidFill>
              </a:rPr>
              <a:t>PPN Masukan lebih kecil </a:t>
            </a:r>
            <a:r>
              <a:rPr lang="id-ID" sz="2400" dirty="0">
                <a:solidFill>
                  <a:schemeClr val="bg1"/>
                </a:solidFill>
              </a:rPr>
              <a:t>nilainya di bandingkan dengan akun </a:t>
            </a:r>
            <a:r>
              <a:rPr lang="id-ID" sz="2400" dirty="0" smtClean="0">
                <a:solidFill>
                  <a:schemeClr val="bg1"/>
                </a:solidFill>
              </a:rPr>
              <a:t>PPN Keluaran </a:t>
            </a:r>
            <a:r>
              <a:rPr lang="id-ID" sz="2400" dirty="0">
                <a:solidFill>
                  <a:schemeClr val="bg1"/>
                </a:solidFill>
              </a:rPr>
              <a:t>lebih besar nilai nya </a:t>
            </a:r>
            <a:r>
              <a:rPr lang="id-ID" sz="2400" dirty="0" smtClean="0">
                <a:solidFill>
                  <a:schemeClr val="bg1"/>
                </a:solidFill>
              </a:rPr>
              <a:t>sehingga akan </a:t>
            </a:r>
            <a:r>
              <a:rPr lang="id-ID" sz="2400" dirty="0">
                <a:solidFill>
                  <a:schemeClr val="bg1"/>
                </a:solidFill>
              </a:rPr>
              <a:t>terjadi pembayaran selisih hutang pajak</a:t>
            </a:r>
          </a:p>
        </p:txBody>
      </p:sp>
    </p:spTree>
    <p:extLst>
      <p:ext uri="{BB962C8B-B14F-4D97-AF65-F5344CB8AC3E}">
        <p14:creationId xmlns:p14="http://schemas.microsoft.com/office/powerpoint/2010/main" val="42119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28" y="2193963"/>
            <a:ext cx="4649993" cy="258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6142533" y="1866337"/>
            <a:ext cx="6049464" cy="376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10961238" y="2866337"/>
            <a:ext cx="1230767" cy="30208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483289" y="1998279"/>
            <a:ext cx="5927471" cy="1929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r>
              <a:rPr lang="id-ID" sz="4800" dirty="0"/>
              <a:t>Praktika Akuntansi</a:t>
            </a:r>
            <a:endParaRPr sz="48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533321" y="3223921"/>
            <a:ext cx="5732800" cy="109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pPr marL="0" indent="0"/>
            <a:r>
              <a:rPr lang="en" sz="27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d-ID" sz="2700" b="1" dirty="0">
                <a:solidFill>
                  <a:schemeClr val="accent6">
                    <a:lumMod val="75000"/>
                  </a:schemeClr>
                </a:solidFill>
              </a:rPr>
              <a:t>gus Maulana, S.Pd., M.S.Ak.</a:t>
            </a:r>
            <a:endParaRPr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11045746" y="3091314"/>
            <a:ext cx="1146255" cy="24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9651" y="6394958"/>
            <a:ext cx="9172353" cy="35393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d-ID" sz="1500" i="1" kern="0" dirty="0">
                <a:solidFill>
                  <a:srgbClr val="1A9988"/>
                </a:solidFill>
                <a:cs typeface="Arial"/>
                <a:sym typeface="Arial"/>
              </a:rPr>
              <a:t>Program Studi Akuntansi  - Universitas Pembangungan Nasional Veteran Jakarta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7555" y="5137091"/>
            <a:ext cx="4593264" cy="406322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id-ID" sz="1400" b="1" kern="0" dirty="0" smtClean="0">
                <a:solidFill>
                  <a:srgbClr val="1A1A1A"/>
                </a:solidFill>
                <a:latin typeface="Raleway" charset="0"/>
                <a:cs typeface="Raleway" charset="0"/>
                <a:sym typeface="Arial"/>
              </a:rPr>
              <a:t>agus.maulana@upnvj.ac.id</a:t>
            </a:r>
            <a:endParaRPr lang="id-ID" b="1" kern="0" dirty="0">
              <a:solidFill>
                <a:srgbClr val="1A1A1A"/>
              </a:solidFill>
              <a:latin typeface="Raleway" charset="0"/>
              <a:cs typeface="Raleway" charset="0"/>
              <a:sym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29023" r="21713" b="29374"/>
          <a:stretch/>
        </p:blipFill>
        <p:spPr bwMode="auto">
          <a:xfrm>
            <a:off x="829651" y="5306711"/>
            <a:ext cx="420828" cy="29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3" y="5696092"/>
            <a:ext cx="384038" cy="3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78117" y="5632294"/>
            <a:ext cx="223625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 smtClean="0">
                <a:solidFill>
                  <a:srgbClr val="1A1A1A"/>
                </a:solidFill>
                <a:latin typeface="Raleway" charset="0"/>
                <a:cs typeface="Raleway" charset="0"/>
              </a:rPr>
              <a:t>Studi Akuntansi Syariah</a:t>
            </a:r>
            <a:endParaRPr lang="id-ID" sz="1400" b="1" dirty="0">
              <a:solidFill>
                <a:srgbClr val="1A1A1A"/>
              </a:solidFill>
              <a:latin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412614" y="159867"/>
            <a:ext cx="5387500" cy="424731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d-ID" altLang="ko-KR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Proses Tutup Buku dan Membuat Laporan Keuangan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5512728" y="5860179"/>
            <a:ext cx="6865257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id-ID" altLang="ko-KR" sz="5400" b="1" dirty="0" smtClean="0">
                <a:ln w="19050">
                  <a:noFill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id-ID" altLang="ko-KR" sz="4400" b="1" dirty="0" smtClean="0">
                <a:ln w="19050">
                  <a:noFill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Zahir Accounting 6</a:t>
            </a:r>
            <a:endParaRPr lang="en-US" altLang="ko-KR" sz="4400" b="1" dirty="0" smtClean="0">
              <a:ln w="19050">
                <a:noFill/>
              </a:ln>
              <a:solidFill>
                <a:srgbClr val="C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solidFill>
                  <a:srgbClr val="FFFFFF"/>
                </a:solidFill>
                <a:cs typeface="Arial" pitchFamily="34" charset="0"/>
              </a:rPr>
              <a:t>Studi</a:t>
            </a:r>
          </a:p>
          <a:p>
            <a:r>
              <a:rPr lang="id-ID" altLang="ko-KR" sz="4000" dirty="0" smtClean="0">
                <a:solidFill>
                  <a:srgbClr val="FFFFFF"/>
                </a:solidFill>
                <a:cs typeface="Arial" pitchFamily="34" charset="0"/>
              </a:rPr>
              <a:t>Kasus</a:t>
            </a:r>
            <a:endParaRPr lang="ko-KR" altLang="en-US" sz="4000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3485864" y="837471"/>
            <a:ext cx="9630997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0000"/>
                  </a:solidFill>
                  <a:cs typeface="Arial" pitchFamily="34" charset="0"/>
                </a:rPr>
                <a:t>Tutup Buku </a:t>
              </a:r>
              <a:r>
                <a:rPr lang="id-ID" altLang="ko-KR" sz="3200" b="1" dirty="0" smtClean="0">
                  <a:solidFill>
                    <a:srgbClr val="FF0000"/>
                  </a:solidFill>
                  <a:cs typeface="Arial" pitchFamily="34" charset="0"/>
                </a:rPr>
                <a:t>Akhir Bulan</a:t>
              </a:r>
              <a:endParaRPr lang="ko-KR" altLang="en-US" sz="3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94242" y="1922260"/>
            <a:ext cx="71929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>
                <a:solidFill>
                  <a:schemeClr val="accent6"/>
                </a:solidFill>
              </a:rPr>
              <a:t>Lakukan tutup buku bulan Januari 2018 agar terbentuk jurnal penyusutan secara otomatis </a:t>
            </a:r>
            <a:r>
              <a:rPr lang="id-ID" sz="3600" dirty="0" smtClean="0">
                <a:solidFill>
                  <a:schemeClr val="accent6"/>
                </a:solidFill>
              </a:rPr>
              <a:t>dan terbentuk </a:t>
            </a:r>
            <a:r>
              <a:rPr lang="id-ID" sz="3600" dirty="0">
                <a:solidFill>
                  <a:schemeClr val="accent6"/>
                </a:solidFill>
              </a:rPr>
              <a:t>laporan januari 2018</a:t>
            </a:r>
          </a:p>
        </p:txBody>
      </p:sp>
    </p:spTree>
    <p:extLst>
      <p:ext uri="{BB962C8B-B14F-4D97-AF65-F5344CB8AC3E}">
        <p14:creationId xmlns:p14="http://schemas.microsoft.com/office/powerpoint/2010/main" val="2594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298337" y="175752"/>
            <a:ext cx="38940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b="1" dirty="0" smtClean="0">
                <a:solidFill>
                  <a:srgbClr val="FFFFFF"/>
                </a:solidFill>
                <a:cs typeface="Arial" pitchFamily="34" charset="0"/>
              </a:rPr>
              <a:t>Studi</a:t>
            </a:r>
          </a:p>
          <a:p>
            <a:r>
              <a:rPr lang="id-ID" altLang="ko-KR" sz="4000" b="1" dirty="0" smtClean="0">
                <a:solidFill>
                  <a:srgbClr val="FFFFFF"/>
                </a:solidFill>
                <a:cs typeface="Arial" pitchFamily="34" charset="0"/>
              </a:rPr>
              <a:t>Kasus</a:t>
            </a:r>
            <a:endParaRPr lang="ko-KR" altLang="en-US" sz="4000" b="1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3810076" y="890480"/>
            <a:ext cx="7574019" cy="769441"/>
            <a:chOff x="4801964" y="769273"/>
            <a:chExt cx="3111114" cy="76944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 smtClean="0">
                  <a:solidFill>
                    <a:srgbClr val="FF0000"/>
                  </a:solidFill>
                  <a:cs typeface="Arial" pitchFamily="34" charset="0"/>
                </a:rPr>
                <a:t>Membuat Laporan Keuangan</a:t>
              </a:r>
              <a:endParaRPr lang="ko-KR" altLang="en-US" sz="3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14711" y="2139974"/>
            <a:ext cx="82573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Laporan Laba Rugi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Laporan Neraca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Laporan Arus Kas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Daftar Persediaan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Daftar Jurnal Transaksi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648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28" y="2193963"/>
            <a:ext cx="4649993" cy="258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6142533" y="1866337"/>
            <a:ext cx="6049464" cy="376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10961238" y="2866337"/>
            <a:ext cx="1230767" cy="30208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483289" y="1998279"/>
            <a:ext cx="5927471" cy="1929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r>
              <a:rPr lang="id-ID" sz="4800" dirty="0"/>
              <a:t>Praktika Akuntansi</a:t>
            </a:r>
            <a:endParaRPr sz="48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533321" y="3223921"/>
            <a:ext cx="5732800" cy="109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pPr marL="0" indent="0"/>
            <a:r>
              <a:rPr lang="en" sz="27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d-ID" sz="2700" b="1" dirty="0">
                <a:solidFill>
                  <a:schemeClr val="accent6">
                    <a:lumMod val="75000"/>
                  </a:schemeClr>
                </a:solidFill>
              </a:rPr>
              <a:t>gus Maulana, S.Pd., M.S.Ak.</a:t>
            </a:r>
            <a:endParaRPr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11045746" y="3091314"/>
            <a:ext cx="1146255" cy="24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9651" y="6394958"/>
            <a:ext cx="9172353" cy="35393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d-ID" sz="1500" i="1" kern="0" dirty="0">
                <a:solidFill>
                  <a:srgbClr val="1A9988"/>
                </a:solidFill>
                <a:cs typeface="Arial"/>
                <a:sym typeface="Arial"/>
              </a:rPr>
              <a:t>Program Studi Akuntansi  - Universitas Pembangungan Nasional Veteran Jakarta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7555" y="5137091"/>
            <a:ext cx="4593264" cy="406322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id-ID" sz="1400" b="1" kern="0" dirty="0" smtClean="0">
                <a:solidFill>
                  <a:srgbClr val="1A1A1A"/>
                </a:solidFill>
                <a:latin typeface="Raleway" charset="0"/>
                <a:cs typeface="Raleway" charset="0"/>
                <a:sym typeface="Arial"/>
              </a:rPr>
              <a:t>agus.maulana@upnvj.ac.id</a:t>
            </a:r>
            <a:endParaRPr lang="id-ID" b="1" kern="0" dirty="0">
              <a:solidFill>
                <a:srgbClr val="1A1A1A"/>
              </a:solidFill>
              <a:latin typeface="Raleway" charset="0"/>
              <a:cs typeface="Raleway" charset="0"/>
              <a:sym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29023" r="21713" b="29374"/>
          <a:stretch/>
        </p:blipFill>
        <p:spPr bwMode="auto">
          <a:xfrm>
            <a:off x="829651" y="5306711"/>
            <a:ext cx="420828" cy="29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3" y="5696092"/>
            <a:ext cx="384038" cy="3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78117" y="5632294"/>
            <a:ext cx="223625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 smtClean="0">
                <a:solidFill>
                  <a:srgbClr val="1A1A1A"/>
                </a:solidFill>
                <a:latin typeface="Raleway" charset="0"/>
                <a:cs typeface="Raleway" charset="0"/>
              </a:rPr>
              <a:t>Studi Akuntansi Syariah</a:t>
            </a:r>
            <a:endParaRPr lang="id-ID" sz="1400" b="1" dirty="0">
              <a:solidFill>
                <a:srgbClr val="1A1A1A"/>
              </a:solidFill>
              <a:latin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4409" y="1715547"/>
            <a:ext cx="7421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dirty="0">
                <a:solidFill>
                  <a:schemeClr val="bg1"/>
                </a:solidFill>
              </a:rPr>
              <a:t>Sistem berpasangan, dengan </a:t>
            </a:r>
            <a:r>
              <a:rPr lang="id-ID" sz="2400" b="1" dirty="0">
                <a:solidFill>
                  <a:srgbClr val="FFFF00"/>
                </a:solidFill>
              </a:rPr>
              <a:t>dasar akrual basis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>
                <a:solidFill>
                  <a:schemeClr val="bg1"/>
                </a:solidFill>
              </a:rPr>
              <a:t>Periode akuntansi tahunan </a:t>
            </a:r>
            <a:endParaRPr lang="id-ID" sz="2400" dirty="0" smtClean="0">
              <a:solidFill>
                <a:schemeClr val="bg1"/>
              </a:solidFill>
            </a:endParaRPr>
          </a:p>
          <a:p>
            <a:r>
              <a:rPr lang="id-ID" sz="2400" dirty="0" smtClean="0">
                <a:solidFill>
                  <a:schemeClr val="bg1"/>
                </a:solidFill>
              </a:rPr>
              <a:t>     (</a:t>
            </a:r>
            <a:r>
              <a:rPr lang="id-ID" sz="2400" dirty="0">
                <a:solidFill>
                  <a:schemeClr val="bg1"/>
                </a:solidFill>
              </a:rPr>
              <a:t>1 Januari s/d 31 Desember 2018)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d-ID" sz="2400" dirty="0">
                <a:solidFill>
                  <a:schemeClr val="bg1"/>
                </a:solidFill>
              </a:rPr>
              <a:t>Mata uang menggunakan </a:t>
            </a:r>
            <a:r>
              <a:rPr lang="id-ID" sz="2400" b="1" dirty="0">
                <a:solidFill>
                  <a:srgbClr val="FFFF00"/>
                </a:solidFill>
              </a:rPr>
              <a:t>rupiah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d-ID" sz="2400" dirty="0">
                <a:solidFill>
                  <a:schemeClr val="bg1"/>
                </a:solidFill>
              </a:rPr>
              <a:t>Menggunakan </a:t>
            </a:r>
            <a:r>
              <a:rPr lang="id-ID" sz="2400" b="1" dirty="0">
                <a:solidFill>
                  <a:srgbClr val="FFFF00"/>
                </a:solidFill>
              </a:rPr>
              <a:t>special jurnal </a:t>
            </a:r>
            <a:r>
              <a:rPr lang="id-ID" sz="2400" dirty="0">
                <a:solidFill>
                  <a:schemeClr val="bg1"/>
                </a:solidFill>
              </a:rPr>
              <a:t>dan </a:t>
            </a:r>
            <a:r>
              <a:rPr lang="id-ID" sz="2400" b="1" dirty="0">
                <a:solidFill>
                  <a:srgbClr val="FFFF00"/>
                </a:solidFill>
              </a:rPr>
              <a:t>general jurnal </a:t>
            </a:r>
            <a:r>
              <a:rPr lang="id-ID" sz="2400" dirty="0">
                <a:solidFill>
                  <a:schemeClr val="bg1"/>
                </a:solidFill>
              </a:rPr>
              <a:t>untuk mencatat transaksi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3878445" y="443584"/>
            <a:ext cx="7099957" cy="769441"/>
            <a:chOff x="4801964" y="769273"/>
            <a:chExt cx="3111114" cy="76944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D03B"/>
                  </a:solidFill>
                  <a:cs typeface="Arial" pitchFamily="34" charset="0"/>
                </a:rPr>
                <a:t>Kebijakan </a:t>
              </a:r>
              <a:r>
                <a:rPr lang="id-ID" altLang="ko-KR" sz="3200" b="1" dirty="0" smtClean="0">
                  <a:solidFill>
                    <a:srgbClr val="FFD03B"/>
                  </a:solidFill>
                  <a:cs typeface="Arial" pitchFamily="34" charset="0"/>
                </a:rPr>
                <a:t>Umum</a:t>
              </a:r>
              <a:endParaRPr lang="id-ID" altLang="ko-KR" sz="3200" b="1" dirty="0">
                <a:solidFill>
                  <a:srgbClr val="FFD03B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1</a:t>
              </a:r>
              <a:endParaRPr lang="ko-KR" altLang="en-US" sz="4400" b="1" dirty="0">
                <a:solidFill>
                  <a:srgbClr val="FFD03B"/>
                </a:solidFill>
                <a:cs typeface="Arial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600" y="1763267"/>
            <a:ext cx="3152833" cy="2024800"/>
          </a:xfrm>
        </p:spPr>
        <p:txBody>
          <a:bodyPr/>
          <a:lstStyle/>
          <a:p>
            <a:r>
              <a:rPr lang="id-ID" dirty="0" smtClean="0"/>
              <a:t>Kebijakan Akuntansi</a:t>
            </a:r>
            <a:endParaRPr lang="id-ID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E891DCE-06FC-4AA5-BC25-3B1B72D47AD6}"/>
              </a:ext>
            </a:extLst>
          </p:cNvPr>
          <p:cNvGrpSpPr/>
          <p:nvPr/>
        </p:nvGrpSpPr>
        <p:grpSpPr>
          <a:xfrm>
            <a:off x="683491" y="4544456"/>
            <a:ext cx="3514491" cy="2313544"/>
            <a:chOff x="4130161" y="697789"/>
            <a:chExt cx="7310734" cy="393117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937CE385-4B2C-4CCD-AC26-AB6F02EA06E4}"/>
                </a:ext>
              </a:extLst>
            </p:cNvPr>
            <p:cNvGrpSpPr/>
            <p:nvPr/>
          </p:nvGrpSpPr>
          <p:grpSpPr>
            <a:xfrm>
              <a:off x="4130161" y="697789"/>
              <a:ext cx="7310734" cy="3931172"/>
              <a:chOff x="4130161" y="697789"/>
              <a:chExt cx="7310734" cy="3931172"/>
            </a:xfrm>
          </p:grpSpPr>
          <p:sp>
            <p:nvSpPr>
              <p:cNvPr id="28" name="Freeform: Shape 20">
                <a:extLst>
                  <a:ext uri="{FF2B5EF4-FFF2-40B4-BE49-F238E27FC236}">
                    <a16:creationId xmlns="" xmlns:a16="http://schemas.microsoft.com/office/drawing/2014/main" id="{6A151737-2FBF-4A57-A1D7-1BB6262B94CD}"/>
                  </a:ext>
                </a:extLst>
              </p:cNvPr>
              <p:cNvSpPr/>
              <p:nvPr/>
            </p:nvSpPr>
            <p:spPr>
              <a:xfrm>
                <a:off x="8869468" y="1122246"/>
                <a:ext cx="1715605" cy="2838861"/>
              </a:xfrm>
              <a:custGeom>
                <a:avLst/>
                <a:gdLst>
                  <a:gd name="connsiteX0" fmla="*/ 14409 w 1715605"/>
                  <a:gd name="connsiteY0" fmla="*/ 530084 h 2838861"/>
                  <a:gd name="connsiteX1" fmla="*/ 1715606 w 1715605"/>
                  <a:gd name="connsiteY1" fmla="*/ 0 h 2838861"/>
                  <a:gd name="connsiteX2" fmla="*/ 1713805 w 1715605"/>
                  <a:gd name="connsiteY2" fmla="*/ 2106131 h 2838861"/>
                  <a:gd name="connsiteX3" fmla="*/ 0 w 1715605"/>
                  <a:gd name="connsiteY3" fmla="*/ 2838862 h 283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605" h="2838861">
                    <a:moveTo>
                      <a:pt x="14409" y="530084"/>
                    </a:moveTo>
                    <a:lnTo>
                      <a:pt x="1715606" y="0"/>
                    </a:lnTo>
                    <a:lnTo>
                      <a:pt x="1713805" y="2106131"/>
                    </a:lnTo>
                    <a:lnTo>
                      <a:pt x="0" y="2838862"/>
                    </a:lnTo>
                    <a:close/>
                  </a:path>
                </a:pathLst>
              </a:custGeom>
              <a:solidFill>
                <a:srgbClr val="57595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1">
                <a:extLst>
                  <a:ext uri="{FF2B5EF4-FFF2-40B4-BE49-F238E27FC236}">
                    <a16:creationId xmlns="" xmlns:a16="http://schemas.microsoft.com/office/drawing/2014/main" id="{9FE49FAF-2AA6-4ADE-98AA-4BD74703AA56}"/>
                  </a:ext>
                </a:extLst>
              </p:cNvPr>
              <p:cNvSpPr/>
              <p:nvPr/>
            </p:nvSpPr>
            <p:spPr>
              <a:xfrm>
                <a:off x="8869468" y="3108632"/>
                <a:ext cx="1706857" cy="859115"/>
              </a:xfrm>
              <a:custGeom>
                <a:avLst/>
                <a:gdLst>
                  <a:gd name="connsiteX0" fmla="*/ 1706858 w 1706857"/>
                  <a:gd name="connsiteY0" fmla="*/ 108734 h 859115"/>
                  <a:gd name="connsiteX1" fmla="*/ 0 w 1706857"/>
                  <a:gd name="connsiteY1" fmla="*/ 859115 h 859115"/>
                  <a:gd name="connsiteX2" fmla="*/ 5352 w 1706857"/>
                  <a:gd name="connsiteY2" fmla="*/ 0 h 85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57" h="859115">
                    <a:moveTo>
                      <a:pt x="1706858" y="108734"/>
                    </a:moveTo>
                    <a:lnTo>
                      <a:pt x="0" y="859115"/>
                    </a:lnTo>
                    <a:lnTo>
                      <a:pt x="5352" y="0"/>
                    </a:ln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2">
                <a:extLst>
                  <a:ext uri="{FF2B5EF4-FFF2-40B4-BE49-F238E27FC236}">
                    <a16:creationId xmlns="" xmlns:a16="http://schemas.microsoft.com/office/drawing/2014/main" id="{618F4E9C-54D1-4AFB-BEA9-55F99739A57B}"/>
                  </a:ext>
                </a:extLst>
              </p:cNvPr>
              <p:cNvSpPr/>
              <p:nvPr/>
            </p:nvSpPr>
            <p:spPr>
              <a:xfrm>
                <a:off x="10576326" y="1187548"/>
                <a:ext cx="864569" cy="2037484"/>
              </a:xfrm>
              <a:custGeom>
                <a:avLst/>
                <a:gdLst>
                  <a:gd name="connsiteX0" fmla="*/ 821704 w 864569"/>
                  <a:gd name="connsiteY0" fmla="*/ 2037484 h 2037484"/>
                  <a:gd name="connsiteX1" fmla="*/ 42865 w 864569"/>
                  <a:gd name="connsiteY1" fmla="*/ 2037484 h 2037484"/>
                  <a:gd name="connsiteX2" fmla="*/ 0 w 864569"/>
                  <a:gd name="connsiteY2" fmla="*/ 1994619 h 2037484"/>
                  <a:gd name="connsiteX3" fmla="*/ 0 w 864569"/>
                  <a:gd name="connsiteY3" fmla="*/ 42866 h 2037484"/>
                  <a:gd name="connsiteX4" fmla="*/ 42865 w 864569"/>
                  <a:gd name="connsiteY4" fmla="*/ 0 h 2037484"/>
                  <a:gd name="connsiteX5" fmla="*/ 821704 w 864569"/>
                  <a:gd name="connsiteY5" fmla="*/ 0 h 2037484"/>
                  <a:gd name="connsiteX6" fmla="*/ 864570 w 864569"/>
                  <a:gd name="connsiteY6" fmla="*/ 42866 h 2037484"/>
                  <a:gd name="connsiteX7" fmla="*/ 864570 w 864569"/>
                  <a:gd name="connsiteY7" fmla="*/ 1994619 h 2037484"/>
                  <a:gd name="connsiteX8" fmla="*/ 821704 w 864569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4569" h="2037484">
                    <a:moveTo>
                      <a:pt x="821704" y="2037484"/>
                    </a:moveTo>
                    <a:lnTo>
                      <a:pt x="42865" y="2037484"/>
                    </a:lnTo>
                    <a:cubicBezTo>
                      <a:pt x="19194" y="2037484"/>
                      <a:pt x="0" y="2018290"/>
                      <a:pt x="0" y="1994619"/>
                    </a:cubicBezTo>
                    <a:lnTo>
                      <a:pt x="0" y="42866"/>
                    </a:lnTo>
                    <a:cubicBezTo>
                      <a:pt x="0" y="19194"/>
                      <a:pt x="19194" y="0"/>
                      <a:pt x="42865" y="0"/>
                    </a:cubicBezTo>
                    <a:lnTo>
                      <a:pt x="821704" y="0"/>
                    </a:lnTo>
                    <a:cubicBezTo>
                      <a:pt x="845376" y="0"/>
                      <a:pt x="864570" y="19194"/>
                      <a:pt x="864570" y="42866"/>
                    </a:cubicBezTo>
                    <a:lnTo>
                      <a:pt x="864570" y="1994619"/>
                    </a:lnTo>
                    <a:cubicBezTo>
                      <a:pt x="864570" y="2018290"/>
                      <a:pt x="845376" y="2037484"/>
                      <a:pt x="821704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3">
                <a:extLst>
                  <a:ext uri="{FF2B5EF4-FFF2-40B4-BE49-F238E27FC236}">
                    <a16:creationId xmlns="" xmlns:a16="http://schemas.microsoft.com/office/drawing/2014/main" id="{D11A16A9-CD89-42FB-8155-72E7134B49D2}"/>
                  </a:ext>
                </a:extLst>
              </p:cNvPr>
              <p:cNvSpPr/>
              <p:nvPr/>
            </p:nvSpPr>
            <p:spPr>
              <a:xfrm>
                <a:off x="4170862" y="1060945"/>
                <a:ext cx="4713144" cy="2906904"/>
              </a:xfrm>
              <a:custGeom>
                <a:avLst/>
                <a:gdLst>
                  <a:gd name="connsiteX0" fmla="*/ 4711677 w 4713144"/>
                  <a:gd name="connsiteY0" fmla="*/ 592877 h 2906904"/>
                  <a:gd name="connsiteX1" fmla="*/ 2933342 w 4713144"/>
                  <a:gd name="connsiteY1" fmla="*/ 293075 h 2906904"/>
                  <a:gd name="connsiteX2" fmla="*/ 1237651 w 4713144"/>
                  <a:gd name="connsiteY2" fmla="*/ 10665 h 2906904"/>
                  <a:gd name="connsiteX3" fmla="*/ 1110237 w 4713144"/>
                  <a:gd name="connsiteY3" fmla="*/ 3512 h 2906904"/>
                  <a:gd name="connsiteX4" fmla="*/ 1082089 w 4713144"/>
                  <a:gd name="connsiteY4" fmla="*/ 431500 h 2906904"/>
                  <a:gd name="connsiteX5" fmla="*/ 1028108 w 4713144"/>
                  <a:gd name="connsiteY5" fmla="*/ 475190 h 2906904"/>
                  <a:gd name="connsiteX6" fmla="*/ 446359 w 4713144"/>
                  <a:gd name="connsiteY6" fmla="*/ 372322 h 2906904"/>
                  <a:gd name="connsiteX7" fmla="*/ 280094 w 4713144"/>
                  <a:gd name="connsiteY7" fmla="*/ 752093 h 2906904"/>
                  <a:gd name="connsiteX8" fmla="*/ 88356 w 4713144"/>
                  <a:gd name="connsiteY8" fmla="*/ 1199532 h 2906904"/>
                  <a:gd name="connsiteX9" fmla="*/ 7873 w 4713144"/>
                  <a:gd name="connsiteY9" fmla="*/ 1537981 h 2906904"/>
                  <a:gd name="connsiteX10" fmla="*/ 0 w 4713144"/>
                  <a:gd name="connsiteY10" fmla="*/ 2120759 h 2906904"/>
                  <a:gd name="connsiteX11" fmla="*/ 363046 w 4713144"/>
                  <a:gd name="connsiteY11" fmla="*/ 2213232 h 2906904"/>
                  <a:gd name="connsiteX12" fmla="*/ 558541 w 4713144"/>
                  <a:gd name="connsiteY12" fmla="*/ 2190589 h 2906904"/>
                  <a:gd name="connsiteX13" fmla="*/ 738546 w 4713144"/>
                  <a:gd name="connsiteY13" fmla="*/ 2077019 h 2906904"/>
                  <a:gd name="connsiteX14" fmla="*/ 1087492 w 4713144"/>
                  <a:gd name="connsiteY14" fmla="*/ 2064102 h 2906904"/>
                  <a:gd name="connsiteX15" fmla="*/ 1083118 w 4713144"/>
                  <a:gd name="connsiteY15" fmla="*/ 2071152 h 2906904"/>
                  <a:gd name="connsiteX16" fmla="*/ 1090168 w 4713144"/>
                  <a:gd name="connsiteY16" fmla="*/ 2121171 h 2906904"/>
                  <a:gd name="connsiteX17" fmla="*/ 1152691 w 4713144"/>
                  <a:gd name="connsiteY17" fmla="*/ 2195169 h 2906904"/>
                  <a:gd name="connsiteX18" fmla="*/ 4698658 w 4713144"/>
                  <a:gd name="connsiteY18" fmla="*/ 2906905 h 2906904"/>
                  <a:gd name="connsiteX19" fmla="*/ 4711677 w 4713144"/>
                  <a:gd name="connsiteY19" fmla="*/ 592877 h 29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13144" h="2906904">
                    <a:moveTo>
                      <a:pt x="4711677" y="592877"/>
                    </a:moveTo>
                    <a:cubicBezTo>
                      <a:pt x="4698040" y="581144"/>
                      <a:pt x="3361381" y="364603"/>
                      <a:pt x="2933342" y="293075"/>
                    </a:cubicBezTo>
                    <a:cubicBezTo>
                      <a:pt x="2368163" y="198595"/>
                      <a:pt x="1802264" y="108490"/>
                      <a:pt x="1237651" y="10665"/>
                    </a:cubicBezTo>
                    <a:cubicBezTo>
                      <a:pt x="1195506" y="3358"/>
                      <a:pt x="1153309" y="-4824"/>
                      <a:pt x="1110237" y="3512"/>
                    </a:cubicBezTo>
                    <a:cubicBezTo>
                      <a:pt x="1109774" y="52656"/>
                      <a:pt x="1083015" y="362699"/>
                      <a:pt x="1082089" y="431500"/>
                    </a:cubicBezTo>
                    <a:cubicBezTo>
                      <a:pt x="1081420" y="482394"/>
                      <a:pt x="1079516" y="484812"/>
                      <a:pt x="1028108" y="475190"/>
                    </a:cubicBezTo>
                    <a:cubicBezTo>
                      <a:pt x="919683" y="454914"/>
                      <a:pt x="531833" y="386422"/>
                      <a:pt x="446359" y="372322"/>
                    </a:cubicBezTo>
                    <a:cubicBezTo>
                      <a:pt x="391452" y="499170"/>
                      <a:pt x="340764" y="628076"/>
                      <a:pt x="280094" y="752093"/>
                    </a:cubicBezTo>
                    <a:cubicBezTo>
                      <a:pt x="242528" y="828819"/>
                      <a:pt x="96538" y="1182242"/>
                      <a:pt x="88356" y="1199532"/>
                    </a:cubicBezTo>
                    <a:cubicBezTo>
                      <a:pt x="39006" y="1303429"/>
                      <a:pt x="17085" y="1405988"/>
                      <a:pt x="7873" y="1537981"/>
                    </a:cubicBezTo>
                    <a:cubicBezTo>
                      <a:pt x="6072" y="1563711"/>
                      <a:pt x="823" y="2062147"/>
                      <a:pt x="0" y="2120759"/>
                    </a:cubicBezTo>
                    <a:cubicBezTo>
                      <a:pt x="98082" y="2137535"/>
                      <a:pt x="265634" y="2194449"/>
                      <a:pt x="363046" y="2213232"/>
                    </a:cubicBezTo>
                    <a:cubicBezTo>
                      <a:pt x="541765" y="2260986"/>
                      <a:pt x="512176" y="2244262"/>
                      <a:pt x="558541" y="2190589"/>
                    </a:cubicBezTo>
                    <a:cubicBezTo>
                      <a:pt x="638251" y="2106608"/>
                      <a:pt x="688887" y="2096573"/>
                      <a:pt x="738546" y="2077019"/>
                    </a:cubicBezTo>
                    <a:cubicBezTo>
                      <a:pt x="851396" y="2032506"/>
                      <a:pt x="972120" y="2053707"/>
                      <a:pt x="1087492" y="2064102"/>
                    </a:cubicBezTo>
                    <a:cubicBezTo>
                      <a:pt x="1088418" y="2064205"/>
                      <a:pt x="1080905" y="2066521"/>
                      <a:pt x="1083118" y="2071152"/>
                    </a:cubicBezTo>
                    <a:cubicBezTo>
                      <a:pt x="1085897" y="2087722"/>
                      <a:pt x="1089653" y="2104086"/>
                      <a:pt x="1090168" y="2121171"/>
                    </a:cubicBezTo>
                    <a:cubicBezTo>
                      <a:pt x="1092021" y="2179937"/>
                      <a:pt x="1095108" y="2183179"/>
                      <a:pt x="1152691" y="2195169"/>
                    </a:cubicBezTo>
                    <a:cubicBezTo>
                      <a:pt x="1573424" y="2283114"/>
                      <a:pt x="4698658" y="2906905"/>
                      <a:pt x="4698658" y="2906905"/>
                    </a:cubicBezTo>
                    <a:cubicBezTo>
                      <a:pt x="4698658" y="2906905"/>
                      <a:pt x="4718624" y="599670"/>
                      <a:pt x="4711677" y="592877"/>
                    </a:cubicBezTo>
                    <a:close/>
                  </a:path>
                </a:pathLst>
              </a:custGeom>
              <a:solidFill>
                <a:srgbClr val="DCDCD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4">
                <a:extLst>
                  <a:ext uri="{FF2B5EF4-FFF2-40B4-BE49-F238E27FC236}">
                    <a16:creationId xmlns="" xmlns:a16="http://schemas.microsoft.com/office/drawing/2014/main" id="{949F487A-0A48-4761-9088-1C6572551FFD}"/>
                  </a:ext>
                </a:extLst>
              </p:cNvPr>
              <p:cNvSpPr/>
              <p:nvPr/>
            </p:nvSpPr>
            <p:spPr>
              <a:xfrm>
                <a:off x="4130161" y="3108564"/>
                <a:ext cx="6453112" cy="1520397"/>
              </a:xfrm>
              <a:custGeom>
                <a:avLst/>
                <a:gdLst>
                  <a:gd name="connsiteX0" fmla="*/ 6453113 w 6453112"/>
                  <a:gd name="connsiteY0" fmla="*/ 126400 h 1520397"/>
                  <a:gd name="connsiteX1" fmla="*/ 6421979 w 6453112"/>
                  <a:gd name="connsiteY1" fmla="*/ 134840 h 1520397"/>
                  <a:gd name="connsiteX2" fmla="*/ 6377004 w 6453112"/>
                  <a:gd name="connsiteY2" fmla="*/ 142353 h 1520397"/>
                  <a:gd name="connsiteX3" fmla="*/ 5992036 w 6453112"/>
                  <a:gd name="connsiteY3" fmla="*/ 312272 h 1520397"/>
                  <a:gd name="connsiteX4" fmla="*/ 5413426 w 6453112"/>
                  <a:gd name="connsiteY4" fmla="*/ 564680 h 1520397"/>
                  <a:gd name="connsiteX5" fmla="*/ 4759994 w 6453112"/>
                  <a:gd name="connsiteY5" fmla="*/ 850280 h 1520397"/>
                  <a:gd name="connsiteX6" fmla="*/ 3752470 w 6453112"/>
                  <a:gd name="connsiteY6" fmla="*/ 663431 h 1520397"/>
                  <a:gd name="connsiteX7" fmla="*/ 2350098 w 6453112"/>
                  <a:gd name="connsiteY7" fmla="*/ 375052 h 1520397"/>
                  <a:gd name="connsiteX8" fmla="*/ 1175176 w 6453112"/>
                  <a:gd name="connsiteY8" fmla="*/ 133708 h 1520397"/>
                  <a:gd name="connsiteX9" fmla="*/ 1137405 w 6453112"/>
                  <a:gd name="connsiteY9" fmla="*/ 88989 h 1520397"/>
                  <a:gd name="connsiteX10" fmla="*/ 1124643 w 6453112"/>
                  <a:gd name="connsiteY10" fmla="*/ 17924 h 1520397"/>
                  <a:gd name="connsiteX11" fmla="*/ 913402 w 6453112"/>
                  <a:gd name="connsiteY11" fmla="*/ 2589 h 1520397"/>
                  <a:gd name="connsiteX12" fmla="*/ 599088 w 6453112"/>
                  <a:gd name="connsiteY12" fmla="*/ 142816 h 1520397"/>
                  <a:gd name="connsiteX13" fmla="*/ 579893 w 6453112"/>
                  <a:gd name="connsiteY13" fmla="*/ 161804 h 1520397"/>
                  <a:gd name="connsiteX14" fmla="*/ 485208 w 6453112"/>
                  <a:gd name="connsiteY14" fmla="*/ 187225 h 1520397"/>
                  <a:gd name="connsiteX15" fmla="*/ 30101 w 6453112"/>
                  <a:gd name="connsiteY15" fmla="*/ 71081 h 1520397"/>
                  <a:gd name="connsiteX16" fmla="*/ 48 w 6453112"/>
                  <a:gd name="connsiteY16" fmla="*/ 94753 h 1520397"/>
                  <a:gd name="connsiteX17" fmla="*/ 923 w 6453112"/>
                  <a:gd name="connsiteY17" fmla="*/ 285873 h 1520397"/>
                  <a:gd name="connsiteX18" fmla="*/ 79862 w 6453112"/>
                  <a:gd name="connsiteY18" fmla="*/ 384984 h 1520397"/>
                  <a:gd name="connsiteX19" fmla="*/ 369990 w 6453112"/>
                  <a:gd name="connsiteY19" fmla="*/ 459446 h 1520397"/>
                  <a:gd name="connsiteX20" fmla="*/ 394897 w 6453112"/>
                  <a:gd name="connsiteY20" fmla="*/ 467319 h 1520397"/>
                  <a:gd name="connsiteX21" fmla="*/ 471108 w 6453112"/>
                  <a:gd name="connsiteY21" fmla="*/ 507406 h 1520397"/>
                  <a:gd name="connsiteX22" fmla="*/ 508931 w 6453112"/>
                  <a:gd name="connsiteY22" fmla="*/ 550478 h 1520397"/>
                  <a:gd name="connsiteX23" fmla="*/ 548966 w 6453112"/>
                  <a:gd name="connsiteY23" fmla="*/ 703930 h 1520397"/>
                  <a:gd name="connsiteX24" fmla="*/ 676225 w 6453112"/>
                  <a:gd name="connsiteY24" fmla="*/ 884912 h 1520397"/>
                  <a:gd name="connsiteX25" fmla="*/ 944432 w 6453112"/>
                  <a:gd name="connsiteY25" fmla="*/ 942187 h 1520397"/>
                  <a:gd name="connsiteX26" fmla="*/ 1097009 w 6453112"/>
                  <a:gd name="connsiteY26" fmla="*/ 891550 h 1520397"/>
                  <a:gd name="connsiteX27" fmla="*/ 1225709 w 6453112"/>
                  <a:gd name="connsiteY27" fmla="*/ 765269 h 1520397"/>
                  <a:gd name="connsiteX28" fmla="*/ 1258746 w 6453112"/>
                  <a:gd name="connsiteY28" fmla="*/ 649948 h 1520397"/>
                  <a:gd name="connsiteX29" fmla="*/ 1494379 w 6453112"/>
                  <a:gd name="connsiteY29" fmla="*/ 575127 h 1520397"/>
                  <a:gd name="connsiteX30" fmla="*/ 1535495 w 6453112"/>
                  <a:gd name="connsiteY30" fmla="*/ 573737 h 1520397"/>
                  <a:gd name="connsiteX31" fmla="*/ 3036567 w 6453112"/>
                  <a:gd name="connsiteY31" fmla="*/ 881670 h 1520397"/>
                  <a:gd name="connsiteX32" fmla="*/ 3232112 w 6453112"/>
                  <a:gd name="connsiteY32" fmla="*/ 1014230 h 1520397"/>
                  <a:gd name="connsiteX33" fmla="*/ 3260003 w 6453112"/>
                  <a:gd name="connsiteY33" fmla="*/ 1056375 h 1520397"/>
                  <a:gd name="connsiteX34" fmla="*/ 3313624 w 6453112"/>
                  <a:gd name="connsiteY34" fmla="*/ 1101145 h 1520397"/>
                  <a:gd name="connsiteX35" fmla="*/ 3326952 w 6453112"/>
                  <a:gd name="connsiteY35" fmla="*/ 1124199 h 1520397"/>
                  <a:gd name="connsiteX36" fmla="*/ 3365495 w 6453112"/>
                  <a:gd name="connsiteY36" fmla="*/ 1265403 h 1520397"/>
                  <a:gd name="connsiteX37" fmla="*/ 3578486 w 6453112"/>
                  <a:gd name="connsiteY37" fmla="*/ 1499801 h 1520397"/>
                  <a:gd name="connsiteX38" fmla="*/ 3883228 w 6453112"/>
                  <a:gd name="connsiteY38" fmla="*/ 1469389 h 1520397"/>
                  <a:gd name="connsiteX39" fmla="*/ 3981670 w 6453112"/>
                  <a:gd name="connsiteY39" fmla="*/ 1418547 h 1520397"/>
                  <a:gd name="connsiteX40" fmla="*/ 4067711 w 6453112"/>
                  <a:gd name="connsiteY40" fmla="*/ 1260257 h 1520397"/>
                  <a:gd name="connsiteX41" fmla="*/ 4067711 w 6453112"/>
                  <a:gd name="connsiteY41" fmla="*/ 1260257 h 1520397"/>
                  <a:gd name="connsiteX42" fmla="*/ 4120508 w 6453112"/>
                  <a:gd name="connsiteY42" fmla="*/ 1269880 h 1520397"/>
                  <a:gd name="connsiteX43" fmla="*/ 4664537 w 6453112"/>
                  <a:gd name="connsiteY43" fmla="*/ 1384223 h 1520397"/>
                  <a:gd name="connsiteX44" fmla="*/ 4815674 w 6453112"/>
                  <a:gd name="connsiteY44" fmla="*/ 1364360 h 1520397"/>
                  <a:gd name="connsiteX45" fmla="*/ 6369697 w 6453112"/>
                  <a:gd name="connsiteY45" fmla="*/ 606105 h 1520397"/>
                  <a:gd name="connsiteX46" fmla="*/ 6451106 w 6453112"/>
                  <a:gd name="connsiteY46" fmla="*/ 477251 h 1520397"/>
                  <a:gd name="connsiteX47" fmla="*/ 6453113 w 6453112"/>
                  <a:gd name="connsiteY47" fmla="*/ 126400 h 1520397"/>
                  <a:gd name="connsiteX48" fmla="*/ 613342 w 6453112"/>
                  <a:gd name="connsiteY48" fmla="*/ 726726 h 1520397"/>
                  <a:gd name="connsiteX49" fmla="*/ 614474 w 6453112"/>
                  <a:gd name="connsiteY49" fmla="*/ 723433 h 1520397"/>
                  <a:gd name="connsiteX50" fmla="*/ 616635 w 6453112"/>
                  <a:gd name="connsiteY50" fmla="*/ 727910 h 1520397"/>
                  <a:gd name="connsiteX51" fmla="*/ 616635 w 6453112"/>
                  <a:gd name="connsiteY51" fmla="*/ 727910 h 1520397"/>
                  <a:gd name="connsiteX52" fmla="*/ 613342 w 6453112"/>
                  <a:gd name="connsiteY52" fmla="*/ 726726 h 152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453112" h="1520397">
                    <a:moveTo>
                      <a:pt x="6453113" y="126400"/>
                    </a:moveTo>
                    <a:cubicBezTo>
                      <a:pt x="6442718" y="129231"/>
                      <a:pt x="6432374" y="132009"/>
                      <a:pt x="6421979" y="134840"/>
                    </a:cubicBezTo>
                    <a:cubicBezTo>
                      <a:pt x="6405770" y="130157"/>
                      <a:pt x="6391413" y="135663"/>
                      <a:pt x="6377004" y="142353"/>
                    </a:cubicBezTo>
                    <a:cubicBezTo>
                      <a:pt x="6249796" y="201480"/>
                      <a:pt x="6120427" y="255821"/>
                      <a:pt x="5992036" y="312272"/>
                    </a:cubicBezTo>
                    <a:cubicBezTo>
                      <a:pt x="5799423" y="397025"/>
                      <a:pt x="5606657" y="481368"/>
                      <a:pt x="5413426" y="564680"/>
                    </a:cubicBezTo>
                    <a:cubicBezTo>
                      <a:pt x="5195187" y="658851"/>
                      <a:pt x="4977977" y="755389"/>
                      <a:pt x="4759994" y="850280"/>
                    </a:cubicBezTo>
                    <a:cubicBezTo>
                      <a:pt x="4739411" y="859543"/>
                      <a:pt x="3807635" y="674752"/>
                      <a:pt x="3752470" y="663431"/>
                    </a:cubicBezTo>
                    <a:cubicBezTo>
                      <a:pt x="3284961" y="567459"/>
                      <a:pt x="2817555" y="471230"/>
                      <a:pt x="2350098" y="375052"/>
                    </a:cubicBezTo>
                    <a:cubicBezTo>
                      <a:pt x="1958492" y="294518"/>
                      <a:pt x="1566885" y="213881"/>
                      <a:pt x="1175176" y="133708"/>
                    </a:cubicBezTo>
                    <a:cubicBezTo>
                      <a:pt x="1149549" y="128459"/>
                      <a:pt x="1136067" y="119916"/>
                      <a:pt x="1137405" y="88989"/>
                    </a:cubicBezTo>
                    <a:cubicBezTo>
                      <a:pt x="1138434" y="65935"/>
                      <a:pt x="1153254" y="36861"/>
                      <a:pt x="1124643" y="17924"/>
                    </a:cubicBezTo>
                    <a:cubicBezTo>
                      <a:pt x="1055327" y="-2248"/>
                      <a:pt x="983901" y="-2094"/>
                      <a:pt x="913402" y="2589"/>
                    </a:cubicBezTo>
                    <a:cubicBezTo>
                      <a:pt x="809557" y="9484"/>
                      <a:pt x="680085" y="42058"/>
                      <a:pt x="599088" y="142816"/>
                    </a:cubicBezTo>
                    <a:cubicBezTo>
                      <a:pt x="593427" y="149814"/>
                      <a:pt x="585708" y="155012"/>
                      <a:pt x="579893" y="161804"/>
                    </a:cubicBezTo>
                    <a:cubicBezTo>
                      <a:pt x="554009" y="192011"/>
                      <a:pt x="526067" y="198392"/>
                      <a:pt x="485208" y="187225"/>
                    </a:cubicBezTo>
                    <a:cubicBezTo>
                      <a:pt x="334226" y="145903"/>
                      <a:pt x="181700" y="110191"/>
                      <a:pt x="30101" y="71081"/>
                    </a:cubicBezTo>
                    <a:cubicBezTo>
                      <a:pt x="5452" y="64700"/>
                      <a:pt x="-621" y="69435"/>
                      <a:pt x="48" y="94753"/>
                    </a:cubicBezTo>
                    <a:cubicBezTo>
                      <a:pt x="1747" y="158408"/>
                      <a:pt x="409" y="222166"/>
                      <a:pt x="923" y="285873"/>
                    </a:cubicBezTo>
                    <a:cubicBezTo>
                      <a:pt x="1386" y="342736"/>
                      <a:pt x="23205" y="370267"/>
                      <a:pt x="79862" y="384984"/>
                    </a:cubicBezTo>
                    <a:cubicBezTo>
                      <a:pt x="176503" y="410096"/>
                      <a:pt x="273298" y="434591"/>
                      <a:pt x="369990" y="459446"/>
                    </a:cubicBezTo>
                    <a:cubicBezTo>
                      <a:pt x="378738" y="461710"/>
                      <a:pt x="394073" y="463151"/>
                      <a:pt x="394897" y="467319"/>
                    </a:cubicBezTo>
                    <a:cubicBezTo>
                      <a:pt x="404211" y="512140"/>
                      <a:pt x="443835" y="500562"/>
                      <a:pt x="471108" y="507406"/>
                    </a:cubicBezTo>
                    <a:cubicBezTo>
                      <a:pt x="496683" y="513838"/>
                      <a:pt x="506924" y="524388"/>
                      <a:pt x="508931" y="550478"/>
                    </a:cubicBezTo>
                    <a:cubicBezTo>
                      <a:pt x="513048" y="603738"/>
                      <a:pt x="525501" y="655403"/>
                      <a:pt x="548966" y="703930"/>
                    </a:cubicBezTo>
                    <a:cubicBezTo>
                      <a:pt x="571969" y="777928"/>
                      <a:pt x="617613" y="836438"/>
                      <a:pt x="676225" y="884912"/>
                    </a:cubicBezTo>
                    <a:cubicBezTo>
                      <a:pt x="755267" y="950266"/>
                      <a:pt x="844138" y="973165"/>
                      <a:pt x="944432" y="942187"/>
                    </a:cubicBezTo>
                    <a:cubicBezTo>
                      <a:pt x="995634" y="926389"/>
                      <a:pt x="1046939" y="913060"/>
                      <a:pt x="1097009" y="891550"/>
                    </a:cubicBezTo>
                    <a:cubicBezTo>
                      <a:pt x="1159121" y="864895"/>
                      <a:pt x="1199156" y="823984"/>
                      <a:pt x="1225709" y="765269"/>
                    </a:cubicBezTo>
                    <a:cubicBezTo>
                      <a:pt x="1242331" y="728476"/>
                      <a:pt x="1252005" y="689624"/>
                      <a:pt x="1258746" y="649948"/>
                    </a:cubicBezTo>
                    <a:cubicBezTo>
                      <a:pt x="1339640" y="632658"/>
                      <a:pt x="1428820" y="641869"/>
                      <a:pt x="1494379" y="575127"/>
                    </a:cubicBezTo>
                    <a:cubicBezTo>
                      <a:pt x="1505649" y="563651"/>
                      <a:pt x="1521755" y="570907"/>
                      <a:pt x="1535495" y="573737"/>
                    </a:cubicBezTo>
                    <a:cubicBezTo>
                      <a:pt x="2035732" y="676913"/>
                      <a:pt x="2535558" y="782302"/>
                      <a:pt x="3036567" y="881670"/>
                    </a:cubicBezTo>
                    <a:cubicBezTo>
                      <a:pt x="3125488" y="899321"/>
                      <a:pt x="3194701" y="928190"/>
                      <a:pt x="3232112" y="1014230"/>
                    </a:cubicBezTo>
                    <a:cubicBezTo>
                      <a:pt x="3238699" y="1029410"/>
                      <a:pt x="3250792" y="1042224"/>
                      <a:pt x="3260003" y="1056375"/>
                    </a:cubicBezTo>
                    <a:cubicBezTo>
                      <a:pt x="3273280" y="1076856"/>
                      <a:pt x="3283881" y="1100270"/>
                      <a:pt x="3313624" y="1101145"/>
                    </a:cubicBezTo>
                    <a:cubicBezTo>
                      <a:pt x="3329937" y="1101608"/>
                      <a:pt x="3325100" y="1114885"/>
                      <a:pt x="3326952" y="1124199"/>
                    </a:cubicBezTo>
                    <a:cubicBezTo>
                      <a:pt x="3336524" y="1172159"/>
                      <a:pt x="3341773" y="1221303"/>
                      <a:pt x="3365495" y="1265403"/>
                    </a:cubicBezTo>
                    <a:cubicBezTo>
                      <a:pt x="3405068" y="1372079"/>
                      <a:pt x="3473046" y="1452818"/>
                      <a:pt x="3578486" y="1499801"/>
                    </a:cubicBezTo>
                    <a:cubicBezTo>
                      <a:pt x="3685676" y="1547555"/>
                      <a:pt x="3785301" y="1501602"/>
                      <a:pt x="3883228" y="1469389"/>
                    </a:cubicBezTo>
                    <a:cubicBezTo>
                      <a:pt x="3915597" y="1458736"/>
                      <a:pt x="3953574" y="1446026"/>
                      <a:pt x="3981670" y="1418547"/>
                    </a:cubicBezTo>
                    <a:cubicBezTo>
                      <a:pt x="4027058" y="1374240"/>
                      <a:pt x="4052170" y="1320156"/>
                      <a:pt x="4067711" y="1260257"/>
                    </a:cubicBezTo>
                    <a:lnTo>
                      <a:pt x="4067711" y="1260257"/>
                    </a:lnTo>
                    <a:cubicBezTo>
                      <a:pt x="4083818" y="1270961"/>
                      <a:pt x="4102909" y="1266124"/>
                      <a:pt x="4120508" y="1269880"/>
                    </a:cubicBezTo>
                    <a:cubicBezTo>
                      <a:pt x="4301697" y="1308732"/>
                      <a:pt x="4483297" y="1345628"/>
                      <a:pt x="4664537" y="1384223"/>
                    </a:cubicBezTo>
                    <a:cubicBezTo>
                      <a:pt x="4717849" y="1395544"/>
                      <a:pt x="4767816" y="1387722"/>
                      <a:pt x="4815674" y="1364360"/>
                    </a:cubicBezTo>
                    <a:cubicBezTo>
                      <a:pt x="5333716" y="1111643"/>
                      <a:pt x="5851449" y="858359"/>
                      <a:pt x="6369697" y="606105"/>
                    </a:cubicBezTo>
                    <a:cubicBezTo>
                      <a:pt x="6424965" y="579192"/>
                      <a:pt x="6451415" y="538848"/>
                      <a:pt x="6451106" y="477251"/>
                    </a:cubicBezTo>
                    <a:cubicBezTo>
                      <a:pt x="6450488" y="360232"/>
                      <a:pt x="6452289" y="243316"/>
                      <a:pt x="6453113" y="126400"/>
                    </a:cubicBezTo>
                    <a:close/>
                    <a:moveTo>
                      <a:pt x="613342" y="726726"/>
                    </a:moveTo>
                    <a:cubicBezTo>
                      <a:pt x="613805" y="725594"/>
                      <a:pt x="614165" y="724513"/>
                      <a:pt x="614474" y="723433"/>
                    </a:cubicBezTo>
                    <a:cubicBezTo>
                      <a:pt x="615194" y="724925"/>
                      <a:pt x="615915" y="726417"/>
                      <a:pt x="616635" y="727910"/>
                    </a:cubicBezTo>
                    <a:lnTo>
                      <a:pt x="616635" y="727910"/>
                    </a:lnTo>
                    <a:cubicBezTo>
                      <a:pt x="615555" y="727446"/>
                      <a:pt x="614423" y="727086"/>
                      <a:pt x="613342" y="726726"/>
                    </a:cubicBezTo>
                    <a:close/>
                  </a:path>
                </a:pathLst>
              </a:custGeom>
              <a:solidFill>
                <a:srgbClr val="2024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5">
                <a:extLst>
                  <a:ext uri="{FF2B5EF4-FFF2-40B4-BE49-F238E27FC236}">
                    <a16:creationId xmlns="" xmlns:a16="http://schemas.microsoft.com/office/drawing/2014/main" id="{3A7A4A9C-AA9A-4CAE-9C38-C8C38C92E569}"/>
                  </a:ext>
                </a:extLst>
              </p:cNvPr>
              <p:cNvSpPr/>
              <p:nvPr/>
            </p:nvSpPr>
            <p:spPr>
              <a:xfrm>
                <a:off x="5281099" y="697789"/>
                <a:ext cx="5288183" cy="966129"/>
              </a:xfrm>
              <a:custGeom>
                <a:avLst/>
                <a:gdLst>
                  <a:gd name="connsiteX0" fmla="*/ 3602778 w 5288183"/>
                  <a:gd name="connsiteY0" fmla="*/ 961128 h 966129"/>
                  <a:gd name="connsiteX1" fmla="*/ 3282186 w 5288183"/>
                  <a:gd name="connsiteY1" fmla="*/ 906323 h 966129"/>
                  <a:gd name="connsiteX2" fmla="*/ 2873134 w 5288183"/>
                  <a:gd name="connsiteY2" fmla="*/ 839169 h 966129"/>
                  <a:gd name="connsiteX3" fmla="*/ 2318093 w 5288183"/>
                  <a:gd name="connsiteY3" fmla="*/ 749938 h 966129"/>
                  <a:gd name="connsiteX4" fmla="*/ 1882026 w 5288183"/>
                  <a:gd name="connsiteY4" fmla="*/ 677586 h 966129"/>
                  <a:gd name="connsiteX5" fmla="*/ 1334961 w 5288183"/>
                  <a:gd name="connsiteY5" fmla="*/ 586812 h 966129"/>
                  <a:gd name="connsiteX6" fmla="*/ 692335 w 5288183"/>
                  <a:gd name="connsiteY6" fmla="*/ 480497 h 966129"/>
                  <a:gd name="connsiteX7" fmla="*/ 111049 w 5288183"/>
                  <a:gd name="connsiteY7" fmla="*/ 383650 h 966129"/>
                  <a:gd name="connsiteX8" fmla="*/ 0 w 5288183"/>
                  <a:gd name="connsiteY8" fmla="*/ 366617 h 966129"/>
                  <a:gd name="connsiteX9" fmla="*/ 307933 w 5288183"/>
                  <a:gd name="connsiteY9" fmla="*/ 290200 h 966129"/>
                  <a:gd name="connsiteX10" fmla="*/ 1529426 w 5288183"/>
                  <a:gd name="connsiteY10" fmla="*/ 4137 h 966129"/>
                  <a:gd name="connsiteX11" fmla="*/ 1587472 w 5288183"/>
                  <a:gd name="connsiteY11" fmla="*/ 1255 h 966129"/>
                  <a:gd name="connsiteX12" fmla="*/ 2092906 w 5288183"/>
                  <a:gd name="connsiteY12" fmla="*/ 60433 h 966129"/>
                  <a:gd name="connsiteX13" fmla="*/ 2467428 w 5288183"/>
                  <a:gd name="connsiteY13" fmla="*/ 102064 h 966129"/>
                  <a:gd name="connsiteX14" fmla="*/ 2914662 w 5288183"/>
                  <a:gd name="connsiteY14" fmla="*/ 154964 h 966129"/>
                  <a:gd name="connsiteX15" fmla="*/ 3288772 w 5288183"/>
                  <a:gd name="connsiteY15" fmla="*/ 196183 h 966129"/>
                  <a:gd name="connsiteX16" fmla="*/ 3732044 w 5288183"/>
                  <a:gd name="connsiteY16" fmla="*/ 248415 h 966129"/>
                  <a:gd name="connsiteX17" fmla="*/ 4044557 w 5288183"/>
                  <a:gd name="connsiteY17" fmla="*/ 282429 h 966129"/>
                  <a:gd name="connsiteX18" fmla="*/ 4410485 w 5288183"/>
                  <a:gd name="connsiteY18" fmla="*/ 324626 h 966129"/>
                  <a:gd name="connsiteX19" fmla="*/ 4718676 w 5288183"/>
                  <a:gd name="connsiteY19" fmla="*/ 360236 h 966129"/>
                  <a:gd name="connsiteX20" fmla="*/ 5088154 w 5288183"/>
                  <a:gd name="connsiteY20" fmla="*/ 404028 h 966129"/>
                  <a:gd name="connsiteX21" fmla="*/ 5257559 w 5288183"/>
                  <a:gd name="connsiteY21" fmla="*/ 422759 h 966129"/>
                  <a:gd name="connsiteX22" fmla="*/ 5287148 w 5288183"/>
                  <a:gd name="connsiteY22" fmla="*/ 430993 h 966129"/>
                  <a:gd name="connsiteX23" fmla="*/ 5284987 w 5288183"/>
                  <a:gd name="connsiteY23" fmla="*/ 442056 h 966129"/>
                  <a:gd name="connsiteX24" fmla="*/ 5145789 w 5288183"/>
                  <a:gd name="connsiteY24" fmla="*/ 488473 h 966129"/>
                  <a:gd name="connsiteX25" fmla="*/ 4979678 w 5288183"/>
                  <a:gd name="connsiteY25" fmla="*/ 541064 h 966129"/>
                  <a:gd name="connsiteX26" fmla="*/ 4956572 w 5288183"/>
                  <a:gd name="connsiteY26" fmla="*/ 547651 h 966129"/>
                  <a:gd name="connsiteX27" fmla="*/ 4433899 w 5288183"/>
                  <a:gd name="connsiteY27" fmla="*/ 711498 h 966129"/>
                  <a:gd name="connsiteX28" fmla="*/ 4410949 w 5288183"/>
                  <a:gd name="connsiteY28" fmla="*/ 719114 h 966129"/>
                  <a:gd name="connsiteX29" fmla="*/ 3911431 w 5288183"/>
                  <a:gd name="connsiteY29" fmla="*/ 875293 h 966129"/>
                  <a:gd name="connsiteX30" fmla="*/ 3888429 w 5288183"/>
                  <a:gd name="connsiteY30" fmla="*/ 882909 h 966129"/>
                  <a:gd name="connsiteX31" fmla="*/ 3643482 w 5288183"/>
                  <a:gd name="connsiteY31" fmla="*/ 959224 h 966129"/>
                  <a:gd name="connsiteX32" fmla="*/ 3602778 w 5288183"/>
                  <a:gd name="connsiteY32" fmla="*/ 961128 h 9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288183" h="966129">
                    <a:moveTo>
                      <a:pt x="3602778" y="961128"/>
                    </a:moveTo>
                    <a:cubicBezTo>
                      <a:pt x="3495896" y="942808"/>
                      <a:pt x="3389118" y="924180"/>
                      <a:pt x="3282186" y="906323"/>
                    </a:cubicBezTo>
                    <a:cubicBezTo>
                      <a:pt x="3145869" y="883578"/>
                      <a:pt x="3009553" y="861245"/>
                      <a:pt x="2873134" y="839169"/>
                    </a:cubicBezTo>
                    <a:cubicBezTo>
                      <a:pt x="2688138" y="809219"/>
                      <a:pt x="2503038" y="780042"/>
                      <a:pt x="2318093" y="749938"/>
                    </a:cubicBezTo>
                    <a:cubicBezTo>
                      <a:pt x="2172669" y="726267"/>
                      <a:pt x="2027399" y="701721"/>
                      <a:pt x="1882026" y="677586"/>
                    </a:cubicBezTo>
                    <a:cubicBezTo>
                      <a:pt x="1699705" y="647328"/>
                      <a:pt x="1517333" y="617018"/>
                      <a:pt x="1334961" y="586812"/>
                    </a:cubicBezTo>
                    <a:cubicBezTo>
                      <a:pt x="1120786" y="551356"/>
                      <a:pt x="906509" y="516055"/>
                      <a:pt x="692335" y="480497"/>
                    </a:cubicBezTo>
                    <a:cubicBezTo>
                      <a:pt x="498539" y="448334"/>
                      <a:pt x="304846" y="415812"/>
                      <a:pt x="111049" y="383650"/>
                    </a:cubicBezTo>
                    <a:cubicBezTo>
                      <a:pt x="74102" y="377526"/>
                      <a:pt x="36999" y="372277"/>
                      <a:pt x="0" y="366617"/>
                    </a:cubicBezTo>
                    <a:cubicBezTo>
                      <a:pt x="100449" y="332345"/>
                      <a:pt x="205014" y="314488"/>
                      <a:pt x="307933" y="290200"/>
                    </a:cubicBezTo>
                    <a:cubicBezTo>
                      <a:pt x="714926" y="194176"/>
                      <a:pt x="1122279" y="99542"/>
                      <a:pt x="1529426" y="4137"/>
                    </a:cubicBezTo>
                    <a:cubicBezTo>
                      <a:pt x="1548826" y="-392"/>
                      <a:pt x="1568226" y="-958"/>
                      <a:pt x="1587472" y="1255"/>
                    </a:cubicBezTo>
                    <a:cubicBezTo>
                      <a:pt x="1756002" y="20707"/>
                      <a:pt x="1924377" y="41033"/>
                      <a:pt x="2092906" y="60433"/>
                    </a:cubicBezTo>
                    <a:cubicBezTo>
                      <a:pt x="2217696" y="74790"/>
                      <a:pt x="2342639" y="87655"/>
                      <a:pt x="2467428" y="102064"/>
                    </a:cubicBezTo>
                    <a:cubicBezTo>
                      <a:pt x="2616558" y="119251"/>
                      <a:pt x="2765533" y="137828"/>
                      <a:pt x="2914662" y="154964"/>
                    </a:cubicBezTo>
                    <a:cubicBezTo>
                      <a:pt x="3039297" y="169270"/>
                      <a:pt x="3164138" y="181929"/>
                      <a:pt x="3288772" y="196183"/>
                    </a:cubicBezTo>
                    <a:cubicBezTo>
                      <a:pt x="3436564" y="213113"/>
                      <a:pt x="3584201" y="231433"/>
                      <a:pt x="3732044" y="248415"/>
                    </a:cubicBezTo>
                    <a:cubicBezTo>
                      <a:pt x="3836146" y="260353"/>
                      <a:pt x="3940403" y="270697"/>
                      <a:pt x="4044557" y="282429"/>
                    </a:cubicBezTo>
                    <a:cubicBezTo>
                      <a:pt x="4166567" y="296117"/>
                      <a:pt x="4288526" y="310526"/>
                      <a:pt x="4410485" y="324626"/>
                    </a:cubicBezTo>
                    <a:cubicBezTo>
                      <a:pt x="4513198" y="336513"/>
                      <a:pt x="4615963" y="348194"/>
                      <a:pt x="4718676" y="360236"/>
                    </a:cubicBezTo>
                    <a:cubicBezTo>
                      <a:pt x="4841870" y="374696"/>
                      <a:pt x="4964960" y="389568"/>
                      <a:pt x="5088154" y="404028"/>
                    </a:cubicBezTo>
                    <a:cubicBezTo>
                      <a:pt x="5144554" y="410666"/>
                      <a:pt x="5201056" y="416841"/>
                      <a:pt x="5257559" y="422759"/>
                    </a:cubicBezTo>
                    <a:cubicBezTo>
                      <a:pt x="5268056" y="423840"/>
                      <a:pt x="5278194" y="425023"/>
                      <a:pt x="5287148" y="430993"/>
                    </a:cubicBezTo>
                    <a:cubicBezTo>
                      <a:pt x="5289052" y="435212"/>
                      <a:pt x="5288332" y="438866"/>
                      <a:pt x="5284987" y="442056"/>
                    </a:cubicBezTo>
                    <a:cubicBezTo>
                      <a:pt x="5241092" y="464904"/>
                      <a:pt x="5192154" y="472778"/>
                      <a:pt x="5145789" y="488473"/>
                    </a:cubicBezTo>
                    <a:cubicBezTo>
                      <a:pt x="5090830" y="507050"/>
                      <a:pt x="5035254" y="524134"/>
                      <a:pt x="4979678" y="541064"/>
                    </a:cubicBezTo>
                    <a:cubicBezTo>
                      <a:pt x="4971805" y="542557"/>
                      <a:pt x="4964086" y="544872"/>
                      <a:pt x="4956572" y="547651"/>
                    </a:cubicBezTo>
                    <a:cubicBezTo>
                      <a:pt x="4782588" y="603022"/>
                      <a:pt x="4608449" y="657929"/>
                      <a:pt x="4433899" y="711498"/>
                    </a:cubicBezTo>
                    <a:cubicBezTo>
                      <a:pt x="4426180" y="713762"/>
                      <a:pt x="4418513" y="716284"/>
                      <a:pt x="4410949" y="719114"/>
                    </a:cubicBezTo>
                    <a:cubicBezTo>
                      <a:pt x="4244323" y="770831"/>
                      <a:pt x="4078520" y="825069"/>
                      <a:pt x="3911431" y="875293"/>
                    </a:cubicBezTo>
                    <a:cubicBezTo>
                      <a:pt x="3903712" y="877557"/>
                      <a:pt x="3895994" y="880079"/>
                      <a:pt x="3888429" y="882909"/>
                    </a:cubicBezTo>
                    <a:cubicBezTo>
                      <a:pt x="3806866" y="908588"/>
                      <a:pt x="3725303" y="934317"/>
                      <a:pt x="3643482" y="959224"/>
                    </a:cubicBezTo>
                    <a:cubicBezTo>
                      <a:pt x="3630308" y="963289"/>
                      <a:pt x="3616826" y="971420"/>
                      <a:pt x="3602778" y="961128"/>
                    </a:cubicBezTo>
                    <a:close/>
                  </a:path>
                </a:pathLst>
              </a:custGeom>
              <a:solidFill>
                <a:srgbClr val="A3A4A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6">
                <a:extLst>
                  <a:ext uri="{FF2B5EF4-FFF2-40B4-BE49-F238E27FC236}">
                    <a16:creationId xmlns="" xmlns:a16="http://schemas.microsoft.com/office/drawing/2014/main" id="{4B31FA8F-BA3E-4483-98E3-49D9D3128920}"/>
                  </a:ext>
                </a:extLst>
              </p:cNvPr>
              <p:cNvSpPr/>
              <p:nvPr/>
            </p:nvSpPr>
            <p:spPr>
              <a:xfrm>
                <a:off x="4617170" y="1252799"/>
                <a:ext cx="647050" cy="303790"/>
              </a:xfrm>
              <a:custGeom>
                <a:avLst/>
                <a:gdLst>
                  <a:gd name="connsiteX0" fmla="*/ 646999 w 647050"/>
                  <a:gd name="connsiteY0" fmla="*/ 0 h 303790"/>
                  <a:gd name="connsiteX1" fmla="*/ 647051 w 647050"/>
                  <a:gd name="connsiteY1" fmla="*/ 282770 h 303790"/>
                  <a:gd name="connsiteX2" fmla="*/ 622556 w 647050"/>
                  <a:gd name="connsiteY2" fmla="*/ 303045 h 303790"/>
                  <a:gd name="connsiteX3" fmla="*/ 226936 w 647050"/>
                  <a:gd name="connsiteY3" fmla="*/ 230898 h 303790"/>
                  <a:gd name="connsiteX4" fmla="*/ 28972 w 647050"/>
                  <a:gd name="connsiteY4" fmla="*/ 195803 h 303790"/>
                  <a:gd name="connsiteX5" fmla="*/ 0 w 647050"/>
                  <a:gd name="connsiteY5" fmla="*/ 180365 h 303790"/>
                  <a:gd name="connsiteX6" fmla="*/ 345344 w 647050"/>
                  <a:gd name="connsiteY6" fmla="*/ 81718 h 303790"/>
                  <a:gd name="connsiteX7" fmla="*/ 646999 w 647050"/>
                  <a:gd name="connsiteY7" fmla="*/ 0 h 30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050" h="303790">
                    <a:moveTo>
                      <a:pt x="646999" y="0"/>
                    </a:moveTo>
                    <a:cubicBezTo>
                      <a:pt x="646999" y="94274"/>
                      <a:pt x="646897" y="188496"/>
                      <a:pt x="647051" y="282770"/>
                    </a:cubicBezTo>
                    <a:cubicBezTo>
                      <a:pt x="647051" y="299957"/>
                      <a:pt x="639126" y="306081"/>
                      <a:pt x="622556" y="303045"/>
                    </a:cubicBezTo>
                    <a:cubicBezTo>
                      <a:pt x="490717" y="278910"/>
                      <a:pt x="358827" y="254827"/>
                      <a:pt x="226936" y="230898"/>
                    </a:cubicBezTo>
                    <a:cubicBezTo>
                      <a:pt x="161017" y="218908"/>
                      <a:pt x="95097" y="206867"/>
                      <a:pt x="28972" y="195803"/>
                    </a:cubicBezTo>
                    <a:cubicBezTo>
                      <a:pt x="16879" y="193796"/>
                      <a:pt x="5763" y="192870"/>
                      <a:pt x="0" y="180365"/>
                    </a:cubicBezTo>
                    <a:cubicBezTo>
                      <a:pt x="115063" y="147380"/>
                      <a:pt x="229818" y="113056"/>
                      <a:pt x="345344" y="81718"/>
                    </a:cubicBezTo>
                    <a:cubicBezTo>
                      <a:pt x="445896" y="54496"/>
                      <a:pt x="544492" y="20069"/>
                      <a:pt x="646999" y="0"/>
                    </a:cubicBezTo>
                    <a:close/>
                  </a:path>
                </a:pathLst>
              </a:custGeom>
              <a:solidFill>
                <a:srgbClr val="E0E0C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7">
                <a:extLst>
                  <a:ext uri="{FF2B5EF4-FFF2-40B4-BE49-F238E27FC236}">
                    <a16:creationId xmlns="" xmlns:a16="http://schemas.microsoft.com/office/drawing/2014/main" id="{9FFBDFD1-9950-4F23-8F58-7C3C8E72A9AF}"/>
                  </a:ext>
                </a:extLst>
              </p:cNvPr>
              <p:cNvSpPr/>
              <p:nvPr/>
            </p:nvSpPr>
            <p:spPr>
              <a:xfrm>
                <a:off x="4179623" y="1795586"/>
                <a:ext cx="214357" cy="438133"/>
              </a:xfrm>
              <a:custGeom>
                <a:avLst/>
                <a:gdLst>
                  <a:gd name="connsiteX0" fmla="*/ 209530 w 214357"/>
                  <a:gd name="connsiteY0" fmla="*/ 86613 h 438133"/>
                  <a:gd name="connsiteX1" fmla="*/ 120917 w 214357"/>
                  <a:gd name="connsiteY1" fmla="*/ 830 h 438133"/>
                  <a:gd name="connsiteX2" fmla="*/ 11308 w 214357"/>
                  <a:gd name="connsiteY2" fmla="*/ 64074 h 438133"/>
                  <a:gd name="connsiteX3" fmla="*/ 1634 w 214357"/>
                  <a:gd name="connsiteY3" fmla="*/ 159583 h 438133"/>
                  <a:gd name="connsiteX4" fmla="*/ 2354 w 214357"/>
                  <a:gd name="connsiteY4" fmla="*/ 326466 h 438133"/>
                  <a:gd name="connsiteX5" fmla="*/ 80161 w 214357"/>
                  <a:gd name="connsiteY5" fmla="*/ 432472 h 438133"/>
                  <a:gd name="connsiteX6" fmla="*/ 192548 w 214357"/>
                  <a:gd name="connsiteY6" fmla="*/ 392900 h 438133"/>
                  <a:gd name="connsiteX7" fmla="*/ 192446 w 214357"/>
                  <a:gd name="connsiteY7" fmla="*/ 392951 h 438133"/>
                  <a:gd name="connsiteX8" fmla="*/ 193989 w 214357"/>
                  <a:gd name="connsiteY8" fmla="*/ 385232 h 438133"/>
                  <a:gd name="connsiteX9" fmla="*/ 193989 w 214357"/>
                  <a:gd name="connsiteY9" fmla="*/ 385232 h 438133"/>
                  <a:gd name="connsiteX10" fmla="*/ 193989 w 214357"/>
                  <a:gd name="connsiteY10" fmla="*/ 385232 h 438133"/>
                  <a:gd name="connsiteX11" fmla="*/ 210662 w 214357"/>
                  <a:gd name="connsiteY11" fmla="*/ 343138 h 438133"/>
                  <a:gd name="connsiteX12" fmla="*/ 209530 w 214357"/>
                  <a:gd name="connsiteY12" fmla="*/ 86613 h 43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357" h="438133">
                    <a:moveTo>
                      <a:pt x="209530" y="86613"/>
                    </a:moveTo>
                    <a:cubicBezTo>
                      <a:pt x="205105" y="40917"/>
                      <a:pt x="163525" y="5873"/>
                      <a:pt x="120917" y="830"/>
                    </a:cubicBezTo>
                    <a:cubicBezTo>
                      <a:pt x="73060" y="-4830"/>
                      <a:pt x="32664" y="18687"/>
                      <a:pt x="11308" y="64074"/>
                    </a:cubicBezTo>
                    <a:cubicBezTo>
                      <a:pt x="-3152" y="94847"/>
                      <a:pt x="-373" y="127215"/>
                      <a:pt x="1634" y="159583"/>
                    </a:cubicBezTo>
                    <a:cubicBezTo>
                      <a:pt x="1634" y="215210"/>
                      <a:pt x="-939" y="271044"/>
                      <a:pt x="2354" y="326466"/>
                    </a:cubicBezTo>
                    <a:cubicBezTo>
                      <a:pt x="5339" y="376639"/>
                      <a:pt x="31532" y="415593"/>
                      <a:pt x="80161" y="432472"/>
                    </a:cubicBezTo>
                    <a:cubicBezTo>
                      <a:pt x="126063" y="448425"/>
                      <a:pt x="163165" y="429230"/>
                      <a:pt x="192548" y="392900"/>
                    </a:cubicBezTo>
                    <a:cubicBezTo>
                      <a:pt x="192548" y="392900"/>
                      <a:pt x="192446" y="392951"/>
                      <a:pt x="192446" y="392951"/>
                    </a:cubicBezTo>
                    <a:cubicBezTo>
                      <a:pt x="192960" y="390378"/>
                      <a:pt x="193475" y="387805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9804" y="371184"/>
                      <a:pt x="210148" y="357341"/>
                      <a:pt x="210662" y="343138"/>
                    </a:cubicBezTo>
                    <a:cubicBezTo>
                      <a:pt x="213595" y="257664"/>
                      <a:pt x="217764" y="171830"/>
                      <a:pt x="209530" y="86613"/>
                    </a:cubicBez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28">
                <a:extLst>
                  <a:ext uri="{FF2B5EF4-FFF2-40B4-BE49-F238E27FC236}">
                    <a16:creationId xmlns="" xmlns:a16="http://schemas.microsoft.com/office/drawing/2014/main" id="{E70087AC-0AAB-46E5-9645-ABB24F55A4EB}"/>
                  </a:ext>
                </a:extLst>
              </p:cNvPr>
              <p:cNvSpPr/>
              <p:nvPr/>
            </p:nvSpPr>
            <p:spPr>
              <a:xfrm>
                <a:off x="4170809" y="2727955"/>
                <a:ext cx="97825" cy="350675"/>
              </a:xfrm>
              <a:custGeom>
                <a:avLst/>
                <a:gdLst>
                  <a:gd name="connsiteX0" fmla="*/ 97671 w 97825"/>
                  <a:gd name="connsiteY0" fmla="*/ 350676 h 350675"/>
                  <a:gd name="connsiteX1" fmla="*/ 15542 w 97825"/>
                  <a:gd name="connsiteY1" fmla="*/ 315992 h 350675"/>
                  <a:gd name="connsiteX2" fmla="*/ 53 w 97825"/>
                  <a:gd name="connsiteY2" fmla="*/ 292629 h 350675"/>
                  <a:gd name="connsiteX3" fmla="*/ 1 w 97825"/>
                  <a:gd name="connsiteY3" fmla="*/ 19791 h 350675"/>
                  <a:gd name="connsiteX4" fmla="*/ 22798 w 97825"/>
                  <a:gd name="connsiteY4" fmla="*/ 2810 h 350675"/>
                  <a:gd name="connsiteX5" fmla="*/ 81204 w 97825"/>
                  <a:gd name="connsiteY5" fmla="*/ 23754 h 350675"/>
                  <a:gd name="connsiteX6" fmla="*/ 97826 w 97825"/>
                  <a:gd name="connsiteY6" fmla="*/ 46705 h 350675"/>
                  <a:gd name="connsiteX7" fmla="*/ 97671 w 97825"/>
                  <a:gd name="connsiteY7" fmla="*/ 350676 h 35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825" h="350675">
                    <a:moveTo>
                      <a:pt x="97671" y="350676"/>
                    </a:moveTo>
                    <a:cubicBezTo>
                      <a:pt x="67516" y="337862"/>
                      <a:pt x="41684" y="326541"/>
                      <a:pt x="15542" y="315992"/>
                    </a:cubicBezTo>
                    <a:cubicBezTo>
                      <a:pt x="4530" y="311515"/>
                      <a:pt x="1" y="304877"/>
                      <a:pt x="53" y="292629"/>
                    </a:cubicBezTo>
                    <a:cubicBezTo>
                      <a:pt x="413" y="201701"/>
                      <a:pt x="465" y="110720"/>
                      <a:pt x="1" y="19791"/>
                    </a:cubicBezTo>
                    <a:cubicBezTo>
                      <a:pt x="-101" y="2038"/>
                      <a:pt x="5096" y="-4189"/>
                      <a:pt x="22798" y="2810"/>
                    </a:cubicBezTo>
                    <a:cubicBezTo>
                      <a:pt x="41992" y="10426"/>
                      <a:pt x="61650" y="17064"/>
                      <a:pt x="81204" y="23754"/>
                    </a:cubicBezTo>
                    <a:cubicBezTo>
                      <a:pt x="92423" y="27562"/>
                      <a:pt x="97826" y="34457"/>
                      <a:pt x="97826" y="46705"/>
                    </a:cubicBezTo>
                    <a:cubicBezTo>
                      <a:pt x="97620" y="146639"/>
                      <a:pt x="97671" y="246470"/>
                      <a:pt x="97671" y="350676"/>
                    </a:cubicBezTo>
                    <a:close/>
                  </a:path>
                </a:pathLst>
              </a:custGeom>
              <a:solidFill>
                <a:srgbClr val="F090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9">
                <a:extLst>
                  <a:ext uri="{FF2B5EF4-FFF2-40B4-BE49-F238E27FC236}">
                    <a16:creationId xmlns="" xmlns:a16="http://schemas.microsoft.com/office/drawing/2014/main" id="{31B139A9-2E3D-4A9F-8FE3-E3A05B5136DF}"/>
                  </a:ext>
                </a:extLst>
              </p:cNvPr>
              <p:cNvSpPr/>
              <p:nvPr/>
            </p:nvSpPr>
            <p:spPr>
              <a:xfrm>
                <a:off x="4411160" y="1595622"/>
                <a:ext cx="736046" cy="774412"/>
              </a:xfrm>
              <a:custGeom>
                <a:avLst/>
                <a:gdLst>
                  <a:gd name="connsiteX0" fmla="*/ 681753 w 736046"/>
                  <a:gd name="connsiteY0" fmla="*/ 774413 h 774412"/>
                  <a:gd name="connsiteX1" fmla="*/ 626639 w 736046"/>
                  <a:gd name="connsiteY1" fmla="*/ 774361 h 774412"/>
                  <a:gd name="connsiteX2" fmla="*/ 70929 w 736046"/>
                  <a:gd name="connsiteY2" fmla="*/ 691254 h 774412"/>
                  <a:gd name="connsiteX3" fmla="*/ 14066 w 736046"/>
                  <a:gd name="connsiteY3" fmla="*/ 583241 h 774412"/>
                  <a:gd name="connsiteX4" fmla="*/ 191241 w 736046"/>
                  <a:gd name="connsiteY4" fmla="*/ 164670 h 774412"/>
                  <a:gd name="connsiteX5" fmla="*/ 255720 w 736046"/>
                  <a:gd name="connsiteY5" fmla="*/ 33757 h 774412"/>
                  <a:gd name="connsiteX6" fmla="*/ 254382 w 736046"/>
                  <a:gd name="connsiteY6" fmla="*/ 35044 h 774412"/>
                  <a:gd name="connsiteX7" fmla="*/ 348090 w 736046"/>
                  <a:gd name="connsiteY7" fmla="*/ 1389 h 774412"/>
                  <a:gd name="connsiteX8" fmla="*/ 658750 w 736046"/>
                  <a:gd name="connsiteY8" fmla="*/ 44204 h 774412"/>
                  <a:gd name="connsiteX9" fmla="*/ 710827 w 736046"/>
                  <a:gd name="connsiteY9" fmla="*/ 74101 h 774412"/>
                  <a:gd name="connsiteX10" fmla="*/ 709489 w 736046"/>
                  <a:gd name="connsiteY10" fmla="*/ 72763 h 774412"/>
                  <a:gd name="connsiteX11" fmla="*/ 736042 w 736046"/>
                  <a:gd name="connsiteY11" fmla="*/ 138632 h 774412"/>
                  <a:gd name="connsiteX12" fmla="*/ 724001 w 736046"/>
                  <a:gd name="connsiteY12" fmla="*/ 716367 h 774412"/>
                  <a:gd name="connsiteX13" fmla="*/ 681753 w 736046"/>
                  <a:gd name="connsiteY13" fmla="*/ 774413 h 77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6046" h="774412">
                    <a:moveTo>
                      <a:pt x="681753" y="774413"/>
                    </a:moveTo>
                    <a:cubicBezTo>
                      <a:pt x="663382" y="774413"/>
                      <a:pt x="645010" y="774361"/>
                      <a:pt x="626639" y="774361"/>
                    </a:cubicBezTo>
                    <a:cubicBezTo>
                      <a:pt x="572092" y="774722"/>
                      <a:pt x="202408" y="713022"/>
                      <a:pt x="70929" y="691254"/>
                    </a:cubicBezTo>
                    <a:cubicBezTo>
                      <a:pt x="-1063" y="679367"/>
                      <a:pt x="-14699" y="650601"/>
                      <a:pt x="14066" y="583241"/>
                    </a:cubicBezTo>
                    <a:cubicBezTo>
                      <a:pt x="73502" y="443889"/>
                      <a:pt x="132063" y="304177"/>
                      <a:pt x="191241" y="164670"/>
                    </a:cubicBezTo>
                    <a:cubicBezTo>
                      <a:pt x="210127" y="120106"/>
                      <a:pt x="220933" y="70757"/>
                      <a:pt x="255720" y="33757"/>
                    </a:cubicBezTo>
                    <a:lnTo>
                      <a:pt x="254382" y="35044"/>
                    </a:lnTo>
                    <a:cubicBezTo>
                      <a:pt x="278362" y="3551"/>
                      <a:pt x="311914" y="-3448"/>
                      <a:pt x="348090" y="1389"/>
                    </a:cubicBezTo>
                    <a:cubicBezTo>
                      <a:pt x="451677" y="15283"/>
                      <a:pt x="555111" y="30361"/>
                      <a:pt x="658750" y="44204"/>
                    </a:cubicBezTo>
                    <a:cubicBezTo>
                      <a:pt x="679643" y="46982"/>
                      <a:pt x="698683" y="55113"/>
                      <a:pt x="710827" y="74101"/>
                    </a:cubicBezTo>
                    <a:lnTo>
                      <a:pt x="709489" y="72763"/>
                    </a:lnTo>
                    <a:cubicBezTo>
                      <a:pt x="729661" y="90157"/>
                      <a:pt x="736248" y="112953"/>
                      <a:pt x="736042" y="138632"/>
                    </a:cubicBezTo>
                    <a:cubicBezTo>
                      <a:pt x="734498" y="331244"/>
                      <a:pt x="729970" y="523805"/>
                      <a:pt x="724001" y="716367"/>
                    </a:cubicBezTo>
                    <a:cubicBezTo>
                      <a:pt x="723074" y="744206"/>
                      <a:pt x="710107" y="765510"/>
                      <a:pt x="681753" y="774413"/>
                    </a:cubicBezTo>
                    <a:close/>
                  </a:path>
                </a:pathLst>
              </a:custGeom>
              <a:solidFill>
                <a:srgbClr val="13141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0">
                <a:extLst>
                  <a:ext uri="{FF2B5EF4-FFF2-40B4-BE49-F238E27FC236}">
                    <a16:creationId xmlns="" xmlns:a16="http://schemas.microsoft.com/office/drawing/2014/main" id="{5723378B-5417-4D58-ACCB-4AE11F35B3D9}"/>
                  </a:ext>
                </a:extLst>
              </p:cNvPr>
              <p:cNvSpPr/>
              <p:nvPr/>
            </p:nvSpPr>
            <p:spPr>
              <a:xfrm>
                <a:off x="4724125" y="2446447"/>
                <a:ext cx="291457" cy="170082"/>
              </a:xfrm>
              <a:custGeom>
                <a:avLst/>
                <a:gdLst>
                  <a:gd name="connsiteX0" fmla="*/ 90649 w 291457"/>
                  <a:gd name="connsiteY0" fmla="*/ 5 h 170082"/>
                  <a:gd name="connsiteX1" fmla="*/ 231390 w 291457"/>
                  <a:gd name="connsiteY1" fmla="*/ 26763 h 170082"/>
                  <a:gd name="connsiteX2" fmla="*/ 288459 w 291457"/>
                  <a:gd name="connsiteY2" fmla="*/ 128293 h 170082"/>
                  <a:gd name="connsiteX3" fmla="*/ 194442 w 291457"/>
                  <a:gd name="connsiteY3" fmla="*/ 167762 h 170082"/>
                  <a:gd name="connsiteX4" fmla="*/ 72278 w 291457"/>
                  <a:gd name="connsiteY4" fmla="*/ 148928 h 170082"/>
                  <a:gd name="connsiteX5" fmla="*/ 11504 w 291457"/>
                  <a:gd name="connsiteY5" fmla="*/ 104210 h 170082"/>
                  <a:gd name="connsiteX6" fmla="*/ 9343 w 291457"/>
                  <a:gd name="connsiteY6" fmla="*/ 33865 h 170082"/>
                  <a:gd name="connsiteX7" fmla="*/ 90649 w 291457"/>
                  <a:gd name="connsiteY7" fmla="*/ 5 h 17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1457" h="170082">
                    <a:moveTo>
                      <a:pt x="90649" y="5"/>
                    </a:moveTo>
                    <a:cubicBezTo>
                      <a:pt x="132742" y="7775"/>
                      <a:pt x="182812" y="14259"/>
                      <a:pt x="231390" y="26763"/>
                    </a:cubicBezTo>
                    <a:cubicBezTo>
                      <a:pt x="274462" y="37827"/>
                      <a:pt x="300655" y="89184"/>
                      <a:pt x="288459" y="128293"/>
                    </a:cubicBezTo>
                    <a:cubicBezTo>
                      <a:pt x="278218" y="161072"/>
                      <a:pt x="239675" y="176253"/>
                      <a:pt x="194442" y="167762"/>
                    </a:cubicBezTo>
                    <a:cubicBezTo>
                      <a:pt x="153944" y="160198"/>
                      <a:pt x="113033" y="155103"/>
                      <a:pt x="72278" y="148928"/>
                    </a:cubicBezTo>
                    <a:cubicBezTo>
                      <a:pt x="44232" y="144657"/>
                      <a:pt x="25707" y="126337"/>
                      <a:pt x="11504" y="104210"/>
                    </a:cubicBezTo>
                    <a:cubicBezTo>
                      <a:pt x="-2750" y="82031"/>
                      <a:pt x="-4088" y="56558"/>
                      <a:pt x="9343" y="33865"/>
                    </a:cubicBezTo>
                    <a:cubicBezTo>
                      <a:pt x="25449" y="6591"/>
                      <a:pt x="53186" y="-201"/>
                      <a:pt x="90649" y="5"/>
                    </a:cubicBezTo>
                    <a:close/>
                  </a:path>
                </a:pathLst>
              </a:custGeom>
              <a:solidFill>
                <a:srgbClr val="FCFBF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">
                <a:extLst>
                  <a:ext uri="{FF2B5EF4-FFF2-40B4-BE49-F238E27FC236}">
                    <a16:creationId xmlns="" xmlns:a16="http://schemas.microsoft.com/office/drawing/2014/main" id="{4719D921-146F-456B-B951-DD4B77F41BAE}"/>
                  </a:ext>
                </a:extLst>
              </p:cNvPr>
              <p:cNvSpPr/>
              <p:nvPr/>
            </p:nvSpPr>
            <p:spPr>
              <a:xfrm>
                <a:off x="8960137" y="4120838"/>
                <a:ext cx="298265" cy="297023"/>
              </a:xfrm>
              <a:custGeom>
                <a:avLst/>
                <a:gdLst>
                  <a:gd name="connsiteX0" fmla="*/ 54 w 298265"/>
                  <a:gd name="connsiteY0" fmla="*/ 297024 h 297023"/>
                  <a:gd name="connsiteX1" fmla="*/ 2 w 298265"/>
                  <a:gd name="connsiteY1" fmla="*/ 162560 h 297023"/>
                  <a:gd name="connsiteX2" fmla="*/ 12352 w 298265"/>
                  <a:gd name="connsiteY2" fmla="*/ 136830 h 297023"/>
                  <a:gd name="connsiteX3" fmla="*/ 298004 w 298265"/>
                  <a:gd name="connsiteY3" fmla="*/ 0 h 297023"/>
                  <a:gd name="connsiteX4" fmla="*/ 298261 w 298265"/>
                  <a:gd name="connsiteY4" fmla="*/ 132353 h 297023"/>
                  <a:gd name="connsiteX5" fmla="*/ 281177 w 298265"/>
                  <a:gd name="connsiteY5" fmla="*/ 154893 h 297023"/>
                  <a:gd name="connsiteX6" fmla="*/ 54 w 298265"/>
                  <a:gd name="connsiteY6" fmla="*/ 297024 h 29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265" h="297023">
                    <a:moveTo>
                      <a:pt x="54" y="297024"/>
                    </a:moveTo>
                    <a:cubicBezTo>
                      <a:pt x="54" y="247880"/>
                      <a:pt x="157" y="205220"/>
                      <a:pt x="2" y="162560"/>
                    </a:cubicBezTo>
                    <a:cubicBezTo>
                      <a:pt x="-49" y="151805"/>
                      <a:pt x="620" y="142440"/>
                      <a:pt x="12352" y="136830"/>
                    </a:cubicBezTo>
                    <a:cubicBezTo>
                      <a:pt x="106060" y="92164"/>
                      <a:pt x="199665" y="47188"/>
                      <a:pt x="298004" y="0"/>
                    </a:cubicBezTo>
                    <a:cubicBezTo>
                      <a:pt x="298004" y="47703"/>
                      <a:pt x="297592" y="90054"/>
                      <a:pt x="298261" y="132353"/>
                    </a:cubicBezTo>
                    <a:cubicBezTo>
                      <a:pt x="298467" y="145424"/>
                      <a:pt x="290800" y="150056"/>
                      <a:pt x="281177" y="154893"/>
                    </a:cubicBezTo>
                    <a:cubicBezTo>
                      <a:pt x="189579" y="201104"/>
                      <a:pt x="98084" y="247417"/>
                      <a:pt x="54" y="297024"/>
                    </a:cubicBezTo>
                    <a:close/>
                  </a:path>
                </a:pathLst>
              </a:custGeom>
              <a:solidFill>
                <a:srgbClr val="FEE14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2">
                <a:extLst>
                  <a:ext uri="{FF2B5EF4-FFF2-40B4-BE49-F238E27FC236}">
                    <a16:creationId xmlns="" xmlns:a16="http://schemas.microsoft.com/office/drawing/2014/main" id="{B39EA28C-BEAA-43A2-B224-6A091596B4A5}"/>
                  </a:ext>
                </a:extLst>
              </p:cNvPr>
              <p:cNvSpPr/>
              <p:nvPr/>
            </p:nvSpPr>
            <p:spPr>
              <a:xfrm>
                <a:off x="10210077" y="3466480"/>
                <a:ext cx="302748" cy="296251"/>
              </a:xfrm>
              <a:custGeom>
                <a:avLst/>
                <a:gdLst>
                  <a:gd name="connsiteX0" fmla="*/ 7011 w 302748"/>
                  <a:gd name="connsiteY0" fmla="*/ 296252 h 296251"/>
                  <a:gd name="connsiteX1" fmla="*/ 4181 w 302748"/>
                  <a:gd name="connsiteY1" fmla="*/ 282461 h 296251"/>
                  <a:gd name="connsiteX2" fmla="*/ 10767 w 302748"/>
                  <a:gd name="connsiteY2" fmla="*/ 149027 h 296251"/>
                  <a:gd name="connsiteX3" fmla="*/ 123207 w 302748"/>
                  <a:gd name="connsiteY3" fmla="*/ 87121 h 296251"/>
                  <a:gd name="connsiteX4" fmla="*/ 302749 w 302748"/>
                  <a:gd name="connsiteY4" fmla="*/ 0 h 296251"/>
                  <a:gd name="connsiteX5" fmla="*/ 302749 w 302748"/>
                  <a:gd name="connsiteY5" fmla="*/ 134155 h 296251"/>
                  <a:gd name="connsiteX6" fmla="*/ 291582 w 302748"/>
                  <a:gd name="connsiteY6" fmla="*/ 151857 h 296251"/>
                  <a:gd name="connsiteX7" fmla="*/ 7011 w 302748"/>
                  <a:gd name="connsiteY7" fmla="*/ 296252 h 29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748" h="296251">
                    <a:moveTo>
                      <a:pt x="7011" y="296252"/>
                    </a:moveTo>
                    <a:cubicBezTo>
                      <a:pt x="5158" y="287401"/>
                      <a:pt x="4181" y="284931"/>
                      <a:pt x="4181" y="282461"/>
                    </a:cubicBezTo>
                    <a:cubicBezTo>
                      <a:pt x="4850" y="237125"/>
                      <a:pt x="-9199" y="183093"/>
                      <a:pt x="10767" y="149027"/>
                    </a:cubicBezTo>
                    <a:cubicBezTo>
                      <a:pt x="29395" y="117276"/>
                      <a:pt x="84046" y="106418"/>
                      <a:pt x="123207" y="87121"/>
                    </a:cubicBezTo>
                    <a:cubicBezTo>
                      <a:pt x="180841" y="58715"/>
                      <a:pt x="238836" y="30979"/>
                      <a:pt x="302749" y="0"/>
                    </a:cubicBezTo>
                    <a:cubicBezTo>
                      <a:pt x="302749" y="47754"/>
                      <a:pt x="302749" y="90929"/>
                      <a:pt x="302749" y="134155"/>
                    </a:cubicBezTo>
                    <a:cubicBezTo>
                      <a:pt x="302749" y="142491"/>
                      <a:pt x="300073" y="147637"/>
                      <a:pt x="291582" y="151857"/>
                    </a:cubicBezTo>
                    <a:cubicBezTo>
                      <a:pt x="197462" y="199200"/>
                      <a:pt x="103600" y="247160"/>
                      <a:pt x="7011" y="296252"/>
                    </a:cubicBezTo>
                    <a:close/>
                  </a:path>
                </a:pathLst>
              </a:custGeom>
              <a:solidFill>
                <a:srgbClr val="FEDC00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3">
                <a:extLst>
                  <a:ext uri="{FF2B5EF4-FFF2-40B4-BE49-F238E27FC236}">
                    <a16:creationId xmlns="" xmlns:a16="http://schemas.microsoft.com/office/drawing/2014/main" id="{93D2F551-2DCE-4075-9E5D-4F6D8A70F7B2}"/>
                  </a:ext>
                </a:extLst>
              </p:cNvPr>
              <p:cNvSpPr/>
              <p:nvPr/>
            </p:nvSpPr>
            <p:spPr>
              <a:xfrm>
                <a:off x="4510402" y="1674887"/>
                <a:ext cx="566507" cy="617361"/>
              </a:xfrm>
              <a:custGeom>
                <a:avLst/>
                <a:gdLst>
                  <a:gd name="connsiteX0" fmla="*/ 557552 w 566507"/>
                  <a:gd name="connsiteY0" fmla="*/ 543651 h 617361"/>
                  <a:gd name="connsiteX1" fmla="*/ 474034 w 566507"/>
                  <a:gd name="connsiteY1" fmla="*/ 615540 h 617361"/>
                  <a:gd name="connsiteX2" fmla="*/ 60043 w 566507"/>
                  <a:gd name="connsiteY2" fmla="*/ 551473 h 617361"/>
                  <a:gd name="connsiteX3" fmla="*/ 11156 w 566507"/>
                  <a:gd name="connsiteY3" fmla="*/ 458023 h 617361"/>
                  <a:gd name="connsiteX4" fmla="*/ 176444 w 566507"/>
                  <a:gd name="connsiteY4" fmla="*/ 66107 h 617361"/>
                  <a:gd name="connsiteX5" fmla="*/ 275503 w 566507"/>
                  <a:gd name="connsiteY5" fmla="*/ 651 h 617361"/>
                  <a:gd name="connsiteX6" fmla="*/ 479231 w 566507"/>
                  <a:gd name="connsiteY6" fmla="*/ 30292 h 617361"/>
                  <a:gd name="connsiteX7" fmla="*/ 566506 w 566507"/>
                  <a:gd name="connsiteY7" fmla="*/ 126830 h 617361"/>
                  <a:gd name="connsiteX8" fmla="*/ 557552 w 566507"/>
                  <a:gd name="connsiteY8" fmla="*/ 543651 h 61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507" h="617361">
                    <a:moveTo>
                      <a:pt x="557552" y="543651"/>
                    </a:moveTo>
                    <a:cubicBezTo>
                      <a:pt x="557141" y="602366"/>
                      <a:pt x="532801" y="624185"/>
                      <a:pt x="474034" y="615540"/>
                    </a:cubicBezTo>
                    <a:cubicBezTo>
                      <a:pt x="349965" y="597323"/>
                      <a:pt x="73988" y="554252"/>
                      <a:pt x="60043" y="551473"/>
                    </a:cubicBezTo>
                    <a:cubicBezTo>
                      <a:pt x="556" y="539586"/>
                      <a:pt x="-12567" y="514576"/>
                      <a:pt x="11156" y="458023"/>
                    </a:cubicBezTo>
                    <a:cubicBezTo>
                      <a:pt x="66063" y="327316"/>
                      <a:pt x="121176" y="196660"/>
                      <a:pt x="176444" y="66107"/>
                    </a:cubicBezTo>
                    <a:cubicBezTo>
                      <a:pt x="195227" y="21749"/>
                      <a:pt x="234953" y="-4546"/>
                      <a:pt x="275503" y="651"/>
                    </a:cubicBezTo>
                    <a:cubicBezTo>
                      <a:pt x="299895" y="3790"/>
                      <a:pt x="435491" y="25455"/>
                      <a:pt x="479231" y="30292"/>
                    </a:cubicBezTo>
                    <a:cubicBezTo>
                      <a:pt x="539747" y="36981"/>
                      <a:pt x="566455" y="65644"/>
                      <a:pt x="566506" y="126830"/>
                    </a:cubicBezTo>
                    <a:cubicBezTo>
                      <a:pt x="566609" y="142422"/>
                      <a:pt x="558324" y="420303"/>
                      <a:pt x="557552" y="543651"/>
                    </a:cubicBezTo>
                    <a:close/>
                  </a:path>
                </a:pathLst>
              </a:custGeom>
              <a:solidFill>
                <a:srgbClr val="ACDFE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4">
                <a:extLst>
                  <a:ext uri="{FF2B5EF4-FFF2-40B4-BE49-F238E27FC236}">
                    <a16:creationId xmlns="" xmlns:a16="http://schemas.microsoft.com/office/drawing/2014/main" id="{ADC74EDB-5836-416C-BFD6-67C666F9B170}"/>
                  </a:ext>
                </a:extLst>
              </p:cNvPr>
              <p:cNvSpPr/>
              <p:nvPr/>
            </p:nvSpPr>
            <p:spPr>
              <a:xfrm>
                <a:off x="4734442" y="2456554"/>
                <a:ext cx="272596" cy="149267"/>
              </a:xfrm>
              <a:custGeom>
                <a:avLst/>
                <a:gdLst>
                  <a:gd name="connsiteX0" fmla="*/ 200953 w 272596"/>
                  <a:gd name="connsiteY0" fmla="*/ 149010 h 149267"/>
                  <a:gd name="connsiteX1" fmla="*/ 67004 w 272596"/>
                  <a:gd name="connsiteY1" fmla="*/ 129816 h 149267"/>
                  <a:gd name="connsiteX2" fmla="*/ 7722 w 272596"/>
                  <a:gd name="connsiteY2" fmla="*/ 84017 h 149267"/>
                  <a:gd name="connsiteX3" fmla="*/ 9575 w 272596"/>
                  <a:gd name="connsiteY3" fmla="*/ 24993 h 149267"/>
                  <a:gd name="connsiteX4" fmla="*/ 67261 w 272596"/>
                  <a:gd name="connsiteY4" fmla="*/ 550 h 149267"/>
                  <a:gd name="connsiteX5" fmla="*/ 204812 w 272596"/>
                  <a:gd name="connsiteY5" fmla="*/ 22214 h 149267"/>
                  <a:gd name="connsiteX6" fmla="*/ 248758 w 272596"/>
                  <a:gd name="connsiteY6" fmla="*/ 45062 h 149267"/>
                  <a:gd name="connsiteX7" fmla="*/ 266821 w 272596"/>
                  <a:gd name="connsiteY7" fmla="*/ 118649 h 149267"/>
                  <a:gd name="connsiteX8" fmla="*/ 200953 w 272596"/>
                  <a:gd name="connsiteY8" fmla="*/ 149010 h 14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596" h="149267">
                    <a:moveTo>
                      <a:pt x="200953" y="149010"/>
                    </a:moveTo>
                    <a:cubicBezTo>
                      <a:pt x="154073" y="142423"/>
                      <a:pt x="110281" y="137535"/>
                      <a:pt x="67004" y="129816"/>
                    </a:cubicBezTo>
                    <a:cubicBezTo>
                      <a:pt x="40348" y="125082"/>
                      <a:pt x="20278" y="108512"/>
                      <a:pt x="7722" y="84017"/>
                    </a:cubicBezTo>
                    <a:cubicBezTo>
                      <a:pt x="-2415" y="64102"/>
                      <a:pt x="-3341" y="43724"/>
                      <a:pt x="9575" y="24993"/>
                    </a:cubicBezTo>
                    <a:cubicBezTo>
                      <a:pt x="23263" y="5130"/>
                      <a:pt x="44876" y="-2178"/>
                      <a:pt x="67261" y="550"/>
                    </a:cubicBezTo>
                    <a:cubicBezTo>
                      <a:pt x="113317" y="6159"/>
                      <a:pt x="159065" y="14135"/>
                      <a:pt x="204812" y="22214"/>
                    </a:cubicBezTo>
                    <a:cubicBezTo>
                      <a:pt x="221382" y="25147"/>
                      <a:pt x="236820" y="32352"/>
                      <a:pt x="248758" y="45062"/>
                    </a:cubicBezTo>
                    <a:cubicBezTo>
                      <a:pt x="268622" y="66161"/>
                      <a:pt x="280252" y="89420"/>
                      <a:pt x="266821" y="118649"/>
                    </a:cubicBezTo>
                    <a:cubicBezTo>
                      <a:pt x="252772" y="149422"/>
                      <a:pt x="225756" y="150039"/>
                      <a:pt x="200953" y="149010"/>
                    </a:cubicBezTo>
                    <a:close/>
                  </a:path>
                </a:pathLst>
              </a:custGeom>
              <a:solidFill>
                <a:srgbClr val="242523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="" xmlns:a16="http://schemas.microsoft.com/office/drawing/2014/main" id="{1A5795C1-5B68-4491-B371-11622993B3CD}"/>
                  </a:ext>
                </a:extLst>
              </p:cNvPr>
              <p:cNvSpPr/>
              <p:nvPr/>
            </p:nvSpPr>
            <p:spPr>
              <a:xfrm>
                <a:off x="4701552" y="3365270"/>
                <a:ext cx="478698" cy="655347"/>
              </a:xfrm>
              <a:custGeom>
                <a:avLst/>
                <a:gdLst>
                  <a:gd name="connsiteX0" fmla="*/ 293778 w 478698"/>
                  <a:gd name="connsiteY0" fmla="*/ 463725 h 655347"/>
                  <a:gd name="connsiteX1" fmla="*/ 239194 w 478698"/>
                  <a:gd name="connsiteY1" fmla="*/ 470586 h 655347"/>
                  <a:gd name="connsiteX2" fmla="*/ 215471 w 478698"/>
                  <a:gd name="connsiteY2" fmla="*/ 550605 h 655347"/>
                  <a:gd name="connsiteX3" fmla="*/ 258131 w 478698"/>
                  <a:gd name="connsiteY3" fmla="*/ 564962 h 655347"/>
                  <a:gd name="connsiteX4" fmla="*/ 345200 w 478698"/>
                  <a:gd name="connsiteY4" fmla="*/ 542269 h 655347"/>
                  <a:gd name="connsiteX5" fmla="*/ 357602 w 478698"/>
                  <a:gd name="connsiteY5" fmla="*/ 522251 h 655347"/>
                  <a:gd name="connsiteX6" fmla="*/ 308613 w 478698"/>
                  <a:gd name="connsiteY6" fmla="*/ 464256 h 655347"/>
                  <a:gd name="connsiteX7" fmla="*/ 293778 w 478698"/>
                  <a:gd name="connsiteY7" fmla="*/ 463725 h 655347"/>
                  <a:gd name="connsiteX8" fmla="*/ 164475 w 478698"/>
                  <a:gd name="connsiteY8" fmla="*/ 378474 h 655347"/>
                  <a:gd name="connsiteX9" fmla="*/ 77817 w 478698"/>
                  <a:gd name="connsiteY9" fmla="*/ 394117 h 655347"/>
                  <a:gd name="connsiteX10" fmla="*/ 74987 w 478698"/>
                  <a:gd name="connsiteY10" fmla="*/ 413209 h 655347"/>
                  <a:gd name="connsiteX11" fmla="*/ 157425 w 478698"/>
                  <a:gd name="connsiteY11" fmla="*/ 525133 h 655347"/>
                  <a:gd name="connsiteX12" fmla="*/ 186191 w 478698"/>
                  <a:gd name="connsiteY12" fmla="*/ 423140 h 655347"/>
                  <a:gd name="connsiteX13" fmla="*/ 164475 w 478698"/>
                  <a:gd name="connsiteY13" fmla="*/ 378474 h 655347"/>
                  <a:gd name="connsiteX14" fmla="*/ 399668 w 478698"/>
                  <a:gd name="connsiteY14" fmla="*/ 326165 h 655347"/>
                  <a:gd name="connsiteX15" fmla="*/ 369952 w 478698"/>
                  <a:gd name="connsiteY15" fmla="*/ 331903 h 655347"/>
                  <a:gd name="connsiteX16" fmla="*/ 340209 w 478698"/>
                  <a:gd name="connsiteY16" fmla="*/ 414495 h 655347"/>
                  <a:gd name="connsiteX17" fmla="*/ 395116 w 478698"/>
                  <a:gd name="connsiteY17" fmla="*/ 485561 h 655347"/>
                  <a:gd name="connsiteX18" fmla="*/ 421103 w 478698"/>
                  <a:gd name="connsiteY18" fmla="*/ 374100 h 655347"/>
                  <a:gd name="connsiteX19" fmla="*/ 399668 w 478698"/>
                  <a:gd name="connsiteY19" fmla="*/ 326165 h 655347"/>
                  <a:gd name="connsiteX20" fmla="*/ 70406 w 478698"/>
                  <a:gd name="connsiteY20" fmla="*/ 163219 h 655347"/>
                  <a:gd name="connsiteX21" fmla="*/ 46992 w 478698"/>
                  <a:gd name="connsiteY21" fmla="*/ 260374 h 655347"/>
                  <a:gd name="connsiteX22" fmla="*/ 113838 w 478698"/>
                  <a:gd name="connsiteY22" fmla="*/ 321559 h 655347"/>
                  <a:gd name="connsiteX23" fmla="*/ 132775 w 478698"/>
                  <a:gd name="connsiteY23" fmla="*/ 317237 h 655347"/>
                  <a:gd name="connsiteX24" fmla="*/ 150632 w 478698"/>
                  <a:gd name="connsiteY24" fmla="*/ 265366 h 655347"/>
                  <a:gd name="connsiteX25" fmla="*/ 70406 w 478698"/>
                  <a:gd name="connsiteY25" fmla="*/ 163219 h 655347"/>
                  <a:gd name="connsiteX26" fmla="*/ 331563 w 478698"/>
                  <a:gd name="connsiteY26" fmla="*/ 136460 h 655347"/>
                  <a:gd name="connsiteX27" fmla="*/ 302489 w 478698"/>
                  <a:gd name="connsiteY27" fmla="*/ 241900 h 655347"/>
                  <a:gd name="connsiteX28" fmla="*/ 339848 w 478698"/>
                  <a:gd name="connsiteY28" fmla="*/ 277922 h 655347"/>
                  <a:gd name="connsiteX29" fmla="*/ 405459 w 478698"/>
                  <a:gd name="connsiteY29" fmla="*/ 265314 h 655347"/>
                  <a:gd name="connsiteX30" fmla="*/ 331563 w 478698"/>
                  <a:gd name="connsiteY30" fmla="*/ 136460 h 655347"/>
                  <a:gd name="connsiteX31" fmla="*/ 202915 w 478698"/>
                  <a:gd name="connsiteY31" fmla="*/ 73474 h 655347"/>
                  <a:gd name="connsiteX32" fmla="*/ 121300 w 478698"/>
                  <a:gd name="connsiteY32" fmla="*/ 99924 h 655347"/>
                  <a:gd name="connsiteX33" fmla="*/ 113581 w 478698"/>
                  <a:gd name="connsiteY33" fmla="*/ 117523 h 655347"/>
                  <a:gd name="connsiteX34" fmla="*/ 181507 w 478698"/>
                  <a:gd name="connsiteY34" fmla="*/ 202431 h 655347"/>
                  <a:gd name="connsiteX35" fmla="*/ 220977 w 478698"/>
                  <a:gd name="connsiteY35" fmla="*/ 189000 h 655347"/>
                  <a:gd name="connsiteX36" fmla="*/ 236363 w 478698"/>
                  <a:gd name="connsiteY36" fmla="*/ 190595 h 655347"/>
                  <a:gd name="connsiteX37" fmla="*/ 249331 w 478698"/>
                  <a:gd name="connsiteY37" fmla="*/ 188434 h 655347"/>
                  <a:gd name="connsiteX38" fmla="*/ 270326 w 478698"/>
                  <a:gd name="connsiteY38" fmla="*/ 95962 h 655347"/>
                  <a:gd name="connsiteX39" fmla="*/ 202915 w 478698"/>
                  <a:gd name="connsiteY39" fmla="*/ 73474 h 655347"/>
                  <a:gd name="connsiteX40" fmla="*/ 226191 w 478698"/>
                  <a:gd name="connsiteY40" fmla="*/ 770 h 655347"/>
                  <a:gd name="connsiteX41" fmla="*/ 470727 w 478698"/>
                  <a:gd name="connsiteY41" fmla="*/ 284191 h 655347"/>
                  <a:gd name="connsiteX42" fmla="*/ 300377 w 478698"/>
                  <a:gd name="connsiteY42" fmla="*/ 652411 h 655347"/>
                  <a:gd name="connsiteX43" fmla="*/ 7971 w 478698"/>
                  <a:gd name="connsiteY43" fmla="*/ 371157 h 655347"/>
                  <a:gd name="connsiteX44" fmla="*/ 178320 w 478698"/>
                  <a:gd name="connsiteY44" fmla="*/ 2936 h 655347"/>
                  <a:gd name="connsiteX45" fmla="*/ 226191 w 478698"/>
                  <a:gd name="connsiteY45" fmla="*/ 770 h 65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8698" h="655347">
                    <a:moveTo>
                      <a:pt x="293778" y="463725"/>
                    </a:moveTo>
                    <a:cubicBezTo>
                      <a:pt x="277711" y="467431"/>
                      <a:pt x="258337" y="480312"/>
                      <a:pt x="239194" y="470586"/>
                    </a:cubicBezTo>
                    <a:cubicBezTo>
                      <a:pt x="230549" y="497242"/>
                      <a:pt x="215111" y="524052"/>
                      <a:pt x="215471" y="550605"/>
                    </a:cubicBezTo>
                    <a:cubicBezTo>
                      <a:pt x="215729" y="570520"/>
                      <a:pt x="245318" y="560897"/>
                      <a:pt x="258131" y="564962"/>
                    </a:cubicBezTo>
                    <a:cubicBezTo>
                      <a:pt x="292146" y="567535"/>
                      <a:pt x="320140" y="559508"/>
                      <a:pt x="345200" y="542269"/>
                    </a:cubicBezTo>
                    <a:cubicBezTo>
                      <a:pt x="351839" y="537740"/>
                      <a:pt x="364909" y="532852"/>
                      <a:pt x="357602" y="522251"/>
                    </a:cubicBezTo>
                    <a:cubicBezTo>
                      <a:pt x="342988" y="501153"/>
                      <a:pt x="329505" y="473519"/>
                      <a:pt x="308613" y="464256"/>
                    </a:cubicBezTo>
                    <a:cubicBezTo>
                      <a:pt x="304123" y="462275"/>
                      <a:pt x="299134" y="462490"/>
                      <a:pt x="293778" y="463725"/>
                    </a:cubicBezTo>
                    <a:close/>
                    <a:moveTo>
                      <a:pt x="164475" y="378474"/>
                    </a:moveTo>
                    <a:cubicBezTo>
                      <a:pt x="135657" y="377805"/>
                      <a:pt x="106428" y="387273"/>
                      <a:pt x="77817" y="394117"/>
                    </a:cubicBezTo>
                    <a:cubicBezTo>
                      <a:pt x="67113" y="396690"/>
                      <a:pt x="71848" y="406622"/>
                      <a:pt x="74987" y="413209"/>
                    </a:cubicBezTo>
                    <a:cubicBezTo>
                      <a:pt x="94696" y="454788"/>
                      <a:pt x="116566" y="494824"/>
                      <a:pt x="157425" y="525133"/>
                    </a:cubicBezTo>
                    <a:cubicBezTo>
                      <a:pt x="167717" y="489317"/>
                      <a:pt x="178883" y="456640"/>
                      <a:pt x="186191" y="423140"/>
                    </a:cubicBezTo>
                    <a:cubicBezTo>
                      <a:pt x="190204" y="404667"/>
                      <a:pt x="187837" y="378988"/>
                      <a:pt x="164475" y="378474"/>
                    </a:cubicBezTo>
                    <a:close/>
                    <a:moveTo>
                      <a:pt x="399668" y="326165"/>
                    </a:moveTo>
                    <a:cubicBezTo>
                      <a:pt x="392443" y="326927"/>
                      <a:pt x="382804" y="329060"/>
                      <a:pt x="369952" y="331903"/>
                    </a:cubicBezTo>
                    <a:cubicBezTo>
                      <a:pt x="325491" y="341783"/>
                      <a:pt x="312575" y="376930"/>
                      <a:pt x="340209" y="414495"/>
                    </a:cubicBezTo>
                    <a:cubicBezTo>
                      <a:pt x="357036" y="437343"/>
                      <a:pt x="374892" y="459471"/>
                      <a:pt x="395116" y="485561"/>
                    </a:cubicBezTo>
                    <a:cubicBezTo>
                      <a:pt x="413384" y="445577"/>
                      <a:pt x="420949" y="412489"/>
                      <a:pt x="421103" y="374100"/>
                    </a:cubicBezTo>
                    <a:cubicBezTo>
                      <a:pt x="421296" y="333923"/>
                      <a:pt x="421344" y="323878"/>
                      <a:pt x="399668" y="326165"/>
                    </a:cubicBezTo>
                    <a:close/>
                    <a:moveTo>
                      <a:pt x="70406" y="163219"/>
                    </a:moveTo>
                    <a:cubicBezTo>
                      <a:pt x="54248" y="197234"/>
                      <a:pt x="48073" y="228058"/>
                      <a:pt x="46992" y="260374"/>
                    </a:cubicBezTo>
                    <a:cubicBezTo>
                      <a:pt x="44522" y="333755"/>
                      <a:pt x="44317" y="333755"/>
                      <a:pt x="113838" y="321559"/>
                    </a:cubicBezTo>
                    <a:cubicBezTo>
                      <a:pt x="120219" y="320427"/>
                      <a:pt x="126497" y="318678"/>
                      <a:pt x="132775" y="317237"/>
                    </a:cubicBezTo>
                    <a:cubicBezTo>
                      <a:pt x="167716" y="309106"/>
                      <a:pt x="173017" y="294698"/>
                      <a:pt x="150632" y="265366"/>
                    </a:cubicBezTo>
                    <a:cubicBezTo>
                      <a:pt x="125571" y="232535"/>
                      <a:pt x="99635" y="200321"/>
                      <a:pt x="70406" y="163219"/>
                    </a:cubicBezTo>
                    <a:close/>
                    <a:moveTo>
                      <a:pt x="331563" y="136460"/>
                    </a:moveTo>
                    <a:cubicBezTo>
                      <a:pt x="321117" y="173820"/>
                      <a:pt x="310465" y="207577"/>
                      <a:pt x="302489" y="241900"/>
                    </a:cubicBezTo>
                    <a:cubicBezTo>
                      <a:pt x="296262" y="268762"/>
                      <a:pt x="312626" y="283325"/>
                      <a:pt x="339848" y="277922"/>
                    </a:cubicBezTo>
                    <a:cubicBezTo>
                      <a:pt x="361204" y="273702"/>
                      <a:pt x="382611" y="269689"/>
                      <a:pt x="405459" y="265314"/>
                    </a:cubicBezTo>
                    <a:cubicBezTo>
                      <a:pt x="391462" y="216428"/>
                      <a:pt x="368048" y="175003"/>
                      <a:pt x="331563" y="136460"/>
                    </a:cubicBezTo>
                    <a:close/>
                    <a:moveTo>
                      <a:pt x="202915" y="73474"/>
                    </a:moveTo>
                    <a:cubicBezTo>
                      <a:pt x="171421" y="73731"/>
                      <a:pt x="145126" y="82994"/>
                      <a:pt x="121300" y="99924"/>
                    </a:cubicBezTo>
                    <a:cubicBezTo>
                      <a:pt x="115176" y="104298"/>
                      <a:pt x="106222" y="107952"/>
                      <a:pt x="113581" y="117523"/>
                    </a:cubicBezTo>
                    <a:cubicBezTo>
                      <a:pt x="135709" y="146289"/>
                      <a:pt x="156138" y="176804"/>
                      <a:pt x="181507" y="202431"/>
                    </a:cubicBezTo>
                    <a:cubicBezTo>
                      <a:pt x="194372" y="215450"/>
                      <a:pt x="204201" y="184781"/>
                      <a:pt x="220977" y="189000"/>
                    </a:cubicBezTo>
                    <a:cubicBezTo>
                      <a:pt x="225917" y="190235"/>
                      <a:pt x="231269" y="189721"/>
                      <a:pt x="236363" y="190595"/>
                    </a:cubicBezTo>
                    <a:cubicBezTo>
                      <a:pt x="241149" y="191419"/>
                      <a:pt x="247273" y="195073"/>
                      <a:pt x="249331" y="188434"/>
                    </a:cubicBezTo>
                    <a:cubicBezTo>
                      <a:pt x="258799" y="157713"/>
                      <a:pt x="279280" y="124830"/>
                      <a:pt x="270326" y="95962"/>
                    </a:cubicBezTo>
                    <a:cubicBezTo>
                      <a:pt x="263842" y="75069"/>
                      <a:pt x="226895" y="74452"/>
                      <a:pt x="202915" y="73474"/>
                    </a:cubicBezTo>
                    <a:close/>
                    <a:moveTo>
                      <a:pt x="226191" y="770"/>
                    </a:moveTo>
                    <a:cubicBezTo>
                      <a:pt x="337316" y="11236"/>
                      <a:pt x="441234" y="127261"/>
                      <a:pt x="470727" y="284191"/>
                    </a:cubicBezTo>
                    <a:cubicBezTo>
                      <a:pt x="504432" y="463538"/>
                      <a:pt x="428164" y="628396"/>
                      <a:pt x="300377" y="652411"/>
                    </a:cubicBezTo>
                    <a:cubicBezTo>
                      <a:pt x="172591" y="676426"/>
                      <a:pt x="41677" y="550505"/>
                      <a:pt x="7971" y="371157"/>
                    </a:cubicBezTo>
                    <a:cubicBezTo>
                      <a:pt x="-25734" y="191809"/>
                      <a:pt x="50534" y="26951"/>
                      <a:pt x="178320" y="2936"/>
                    </a:cubicBezTo>
                    <a:cubicBezTo>
                      <a:pt x="194294" y="-66"/>
                      <a:pt x="210316" y="-725"/>
                      <a:pt x="226191" y="77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6">
                <a:extLst>
                  <a:ext uri="{FF2B5EF4-FFF2-40B4-BE49-F238E27FC236}">
                    <a16:creationId xmlns="" xmlns:a16="http://schemas.microsoft.com/office/drawing/2014/main" id="{D2575BAF-1A22-491A-BC6F-9482104CC400}"/>
                  </a:ext>
                </a:extLst>
              </p:cNvPr>
              <p:cNvSpPr/>
              <p:nvPr/>
            </p:nvSpPr>
            <p:spPr>
              <a:xfrm rot="20961385">
                <a:off x="7520576" y="3900749"/>
                <a:ext cx="470856" cy="660845"/>
              </a:xfrm>
              <a:custGeom>
                <a:avLst/>
                <a:gdLst>
                  <a:gd name="connsiteX0" fmla="*/ 263789 w 470856"/>
                  <a:gd name="connsiteY0" fmla="*/ 474121 h 660845"/>
                  <a:gd name="connsiteX1" fmla="*/ 208877 w 470856"/>
                  <a:gd name="connsiteY1" fmla="*/ 470781 h 660845"/>
                  <a:gd name="connsiteX2" fmla="*/ 170783 w 470856"/>
                  <a:gd name="connsiteY2" fmla="*/ 545042 h 660845"/>
                  <a:gd name="connsiteX3" fmla="*/ 210057 w 470856"/>
                  <a:gd name="connsiteY3" fmla="*/ 567031 h 660845"/>
                  <a:gd name="connsiteX4" fmla="*/ 299821 w 470856"/>
                  <a:gd name="connsiteY4" fmla="*/ 560810 h 660845"/>
                  <a:gd name="connsiteX5" fmla="*/ 315705 w 470856"/>
                  <a:gd name="connsiteY5" fmla="*/ 543427 h 660845"/>
                  <a:gd name="connsiteX6" fmla="*/ 278271 w 470856"/>
                  <a:gd name="connsiteY6" fmla="*/ 477381 h 660845"/>
                  <a:gd name="connsiteX7" fmla="*/ 263789 w 470856"/>
                  <a:gd name="connsiteY7" fmla="*/ 474121 h 660845"/>
                  <a:gd name="connsiteX8" fmla="*/ 152457 w 470856"/>
                  <a:gd name="connsiteY8" fmla="*/ 366453 h 660845"/>
                  <a:gd name="connsiteX9" fmla="*/ 64400 w 470856"/>
                  <a:gd name="connsiteY9" fmla="*/ 365821 h 660845"/>
                  <a:gd name="connsiteX10" fmla="*/ 58093 w 470856"/>
                  <a:gd name="connsiteY10" fmla="*/ 384062 h 660845"/>
                  <a:gd name="connsiteX11" fmla="*/ 118440 w 470856"/>
                  <a:gd name="connsiteY11" fmla="*/ 509287 h 660845"/>
                  <a:gd name="connsiteX12" fmla="*/ 165549 w 470856"/>
                  <a:gd name="connsiteY12" fmla="*/ 414362 h 660845"/>
                  <a:gd name="connsiteX13" fmla="*/ 152457 w 470856"/>
                  <a:gd name="connsiteY13" fmla="*/ 366453 h 660845"/>
                  <a:gd name="connsiteX14" fmla="*/ 393315 w 470856"/>
                  <a:gd name="connsiteY14" fmla="*/ 358493 h 660845"/>
                  <a:gd name="connsiteX15" fmla="*/ 363050 w 470856"/>
                  <a:gd name="connsiteY15" fmla="*/ 358644 h 660845"/>
                  <a:gd name="connsiteX16" fmla="*/ 318564 w 470856"/>
                  <a:gd name="connsiteY16" fmla="*/ 434322 h 660845"/>
                  <a:gd name="connsiteX17" fmla="*/ 359401 w 470856"/>
                  <a:gd name="connsiteY17" fmla="*/ 514306 h 660845"/>
                  <a:gd name="connsiteX18" fmla="*/ 405527 w 470856"/>
                  <a:gd name="connsiteY18" fmla="*/ 409563 h 660845"/>
                  <a:gd name="connsiteX19" fmla="*/ 393315 w 470856"/>
                  <a:gd name="connsiteY19" fmla="*/ 358493 h 660845"/>
                  <a:gd name="connsiteX20" fmla="*/ 99763 w 470856"/>
                  <a:gd name="connsiteY20" fmla="*/ 137527 h 660845"/>
                  <a:gd name="connsiteX21" fmla="*/ 58809 w 470856"/>
                  <a:gd name="connsiteY21" fmla="*/ 228686 h 660845"/>
                  <a:gd name="connsiteX22" fmla="*/ 113203 w 470856"/>
                  <a:gd name="connsiteY22" fmla="*/ 301166 h 660845"/>
                  <a:gd name="connsiteX23" fmla="*/ 132612 w 470856"/>
                  <a:gd name="connsiteY23" fmla="*/ 300415 h 660845"/>
                  <a:gd name="connsiteX24" fmla="*/ 159743 w 470856"/>
                  <a:gd name="connsiteY24" fmla="*/ 252734 h 660845"/>
                  <a:gd name="connsiteX25" fmla="*/ 99763 w 470856"/>
                  <a:gd name="connsiteY25" fmla="*/ 137527 h 660845"/>
                  <a:gd name="connsiteX26" fmla="*/ 361421 w 470856"/>
                  <a:gd name="connsiteY26" fmla="*/ 159474 h 660845"/>
                  <a:gd name="connsiteX27" fmla="*/ 313372 w 470856"/>
                  <a:gd name="connsiteY27" fmla="*/ 257731 h 660845"/>
                  <a:gd name="connsiteX28" fmla="*/ 343435 w 470856"/>
                  <a:gd name="connsiteY28" fmla="*/ 300032 h 660845"/>
                  <a:gd name="connsiteX29" fmla="*/ 410246 w 470856"/>
                  <a:gd name="connsiteY29" fmla="*/ 299760 h 660845"/>
                  <a:gd name="connsiteX30" fmla="*/ 361421 w 470856"/>
                  <a:gd name="connsiteY30" fmla="*/ 159474 h 660845"/>
                  <a:gd name="connsiteX31" fmla="*/ 246568 w 470856"/>
                  <a:gd name="connsiteY31" fmla="*/ 73799 h 660845"/>
                  <a:gd name="connsiteX32" fmla="*/ 161473 w 470856"/>
                  <a:gd name="connsiteY32" fmla="*/ 84720 h 660845"/>
                  <a:gd name="connsiteX33" fmla="*/ 150636 w 470856"/>
                  <a:gd name="connsiteY33" fmla="*/ 100591 h 660845"/>
                  <a:gd name="connsiteX34" fmla="*/ 201711 w 470856"/>
                  <a:gd name="connsiteY34" fmla="*/ 196584 h 660845"/>
                  <a:gd name="connsiteX35" fmla="*/ 242982 w 470856"/>
                  <a:gd name="connsiteY35" fmla="*/ 190674 h 660845"/>
                  <a:gd name="connsiteX36" fmla="*/ 257809 w 470856"/>
                  <a:gd name="connsiteY36" fmla="*/ 195084 h 660845"/>
                  <a:gd name="connsiteX37" fmla="*/ 270953 w 470856"/>
                  <a:gd name="connsiteY37" fmla="*/ 195355 h 660845"/>
                  <a:gd name="connsiteX38" fmla="*/ 308666 w 470856"/>
                  <a:gd name="connsiteY38" fmla="*/ 108351 h 660845"/>
                  <a:gd name="connsiteX39" fmla="*/ 246568 w 470856"/>
                  <a:gd name="connsiteY39" fmla="*/ 73799 h 660845"/>
                  <a:gd name="connsiteX40" fmla="*/ 282875 w 470856"/>
                  <a:gd name="connsiteY40" fmla="*/ 6713 h 660845"/>
                  <a:gd name="connsiteX41" fmla="*/ 470856 w 470856"/>
                  <a:gd name="connsiteY41" fmla="*/ 330423 h 660845"/>
                  <a:gd name="connsiteX42" fmla="*/ 235428 w 470856"/>
                  <a:gd name="connsiteY42" fmla="*/ 660845 h 660845"/>
                  <a:gd name="connsiteX43" fmla="*/ 0 w 470856"/>
                  <a:gd name="connsiteY43" fmla="*/ 330423 h 660845"/>
                  <a:gd name="connsiteX44" fmla="*/ 235428 w 470856"/>
                  <a:gd name="connsiteY44" fmla="*/ 0 h 660845"/>
                  <a:gd name="connsiteX45" fmla="*/ 282875 w 470856"/>
                  <a:gd name="connsiteY45" fmla="*/ 6713 h 6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0856" h="660845">
                    <a:moveTo>
                      <a:pt x="263789" y="474121"/>
                    </a:moveTo>
                    <a:cubicBezTo>
                      <a:pt x="247314" y="474794"/>
                      <a:pt x="225894" y="483875"/>
                      <a:pt x="208877" y="470781"/>
                    </a:cubicBezTo>
                    <a:cubicBezTo>
                      <a:pt x="195458" y="495382"/>
                      <a:pt x="175333" y="518879"/>
                      <a:pt x="170783" y="545042"/>
                    </a:cubicBezTo>
                    <a:cubicBezTo>
                      <a:pt x="167357" y="564661"/>
                      <a:pt x="198215" y="560669"/>
                      <a:pt x="210057" y="567031"/>
                    </a:cubicBezTo>
                    <a:cubicBezTo>
                      <a:pt x="243012" y="575842"/>
                      <a:pt x="272007" y="573124"/>
                      <a:pt x="299821" y="560810"/>
                    </a:cubicBezTo>
                    <a:cubicBezTo>
                      <a:pt x="307181" y="557586"/>
                      <a:pt x="320929" y="555195"/>
                      <a:pt x="315705" y="543427"/>
                    </a:cubicBezTo>
                    <a:cubicBezTo>
                      <a:pt x="305240" y="519993"/>
                      <a:pt x="297093" y="490344"/>
                      <a:pt x="278271" y="477381"/>
                    </a:cubicBezTo>
                    <a:cubicBezTo>
                      <a:pt x="274224" y="474605"/>
                      <a:pt x="269281" y="473896"/>
                      <a:pt x="263789" y="474121"/>
                    </a:cubicBezTo>
                    <a:close/>
                    <a:moveTo>
                      <a:pt x="152457" y="366453"/>
                    </a:moveTo>
                    <a:cubicBezTo>
                      <a:pt x="124258" y="360473"/>
                      <a:pt x="93783" y="364380"/>
                      <a:pt x="64400" y="365821"/>
                    </a:cubicBezTo>
                    <a:cubicBezTo>
                      <a:pt x="53405" y="366373"/>
                      <a:pt x="56224" y="377009"/>
                      <a:pt x="58093" y="384062"/>
                    </a:cubicBezTo>
                    <a:cubicBezTo>
                      <a:pt x="69783" y="428566"/>
                      <a:pt x="83882" y="471952"/>
                      <a:pt x="118440" y="509287"/>
                    </a:cubicBezTo>
                    <a:cubicBezTo>
                      <a:pt x="135220" y="475997"/>
                      <a:pt x="152180" y="445935"/>
                      <a:pt x="165549" y="414362"/>
                    </a:cubicBezTo>
                    <a:cubicBezTo>
                      <a:pt x="172906" y="396948"/>
                      <a:pt x="175322" y="371273"/>
                      <a:pt x="152457" y="366453"/>
                    </a:cubicBezTo>
                    <a:close/>
                    <a:moveTo>
                      <a:pt x="393315" y="358493"/>
                    </a:moveTo>
                    <a:cubicBezTo>
                      <a:pt x="386073" y="357909"/>
                      <a:pt x="376206" y="358224"/>
                      <a:pt x="363050" y="358644"/>
                    </a:cubicBezTo>
                    <a:cubicBezTo>
                      <a:pt x="317530" y="360143"/>
                      <a:pt x="298344" y="392299"/>
                      <a:pt x="318564" y="434322"/>
                    </a:cubicBezTo>
                    <a:cubicBezTo>
                      <a:pt x="330882" y="459885"/>
                      <a:pt x="344344" y="484930"/>
                      <a:pt x="359401" y="514306"/>
                    </a:cubicBezTo>
                    <a:cubicBezTo>
                      <a:pt x="384739" y="478384"/>
                      <a:pt x="398235" y="447252"/>
                      <a:pt x="405527" y="409563"/>
                    </a:cubicBezTo>
                    <a:cubicBezTo>
                      <a:pt x="413138" y="370113"/>
                      <a:pt x="415040" y="360249"/>
                      <a:pt x="393315" y="358493"/>
                    </a:cubicBezTo>
                    <a:close/>
                    <a:moveTo>
                      <a:pt x="99763" y="137527"/>
                    </a:moveTo>
                    <a:cubicBezTo>
                      <a:pt x="77601" y="167973"/>
                      <a:pt x="65889" y="197135"/>
                      <a:pt x="58809" y="228686"/>
                    </a:cubicBezTo>
                    <a:cubicBezTo>
                      <a:pt x="42827" y="300349"/>
                      <a:pt x="42625" y="300311"/>
                      <a:pt x="113203" y="301166"/>
                    </a:cubicBezTo>
                    <a:cubicBezTo>
                      <a:pt x="119683" y="301231"/>
                      <a:pt x="126176" y="300671"/>
                      <a:pt x="132612" y="300415"/>
                    </a:cubicBezTo>
                    <a:cubicBezTo>
                      <a:pt x="168454" y="298878"/>
                      <a:pt x="176325" y="285696"/>
                      <a:pt x="159743" y="252734"/>
                    </a:cubicBezTo>
                    <a:cubicBezTo>
                      <a:pt x="141177" y="215840"/>
                      <a:pt x="121637" y="179389"/>
                      <a:pt x="99763" y="137527"/>
                    </a:cubicBezTo>
                    <a:close/>
                    <a:moveTo>
                      <a:pt x="361421" y="159474"/>
                    </a:moveTo>
                    <a:cubicBezTo>
                      <a:pt x="344254" y="194261"/>
                      <a:pt x="327500" y="225461"/>
                      <a:pt x="313372" y="257731"/>
                    </a:cubicBezTo>
                    <a:cubicBezTo>
                      <a:pt x="302291" y="282979"/>
                      <a:pt x="315684" y="300314"/>
                      <a:pt x="343435" y="300032"/>
                    </a:cubicBezTo>
                    <a:cubicBezTo>
                      <a:pt x="365203" y="299830"/>
                      <a:pt x="386983" y="299839"/>
                      <a:pt x="410246" y="299760"/>
                    </a:cubicBezTo>
                    <a:cubicBezTo>
                      <a:pt x="405519" y="249129"/>
                      <a:pt x="390159" y="204092"/>
                      <a:pt x="361421" y="159474"/>
                    </a:cubicBezTo>
                    <a:close/>
                    <a:moveTo>
                      <a:pt x="246568" y="73799"/>
                    </a:moveTo>
                    <a:cubicBezTo>
                      <a:pt x="215620" y="68246"/>
                      <a:pt x="188016" y="72482"/>
                      <a:pt x="161473" y="84720"/>
                    </a:cubicBezTo>
                    <a:cubicBezTo>
                      <a:pt x="154646" y="87888"/>
                      <a:pt x="145171" y="89825"/>
                      <a:pt x="150636" y="100591"/>
                    </a:cubicBezTo>
                    <a:cubicBezTo>
                      <a:pt x="167069" y="132949"/>
                      <a:pt x="181511" y="166713"/>
                      <a:pt x="201711" y="196584"/>
                    </a:cubicBezTo>
                    <a:cubicBezTo>
                      <a:pt x="211950" y="211756"/>
                      <a:pt x="227274" y="183429"/>
                      <a:pt x="242982" y="190674"/>
                    </a:cubicBezTo>
                    <a:cubicBezTo>
                      <a:pt x="247609" y="192800"/>
                      <a:pt x="252964" y="193283"/>
                      <a:pt x="257809" y="195084"/>
                    </a:cubicBezTo>
                    <a:cubicBezTo>
                      <a:pt x="262361" y="196777"/>
                      <a:pt x="267703" y="201499"/>
                      <a:pt x="270953" y="195355"/>
                    </a:cubicBezTo>
                    <a:cubicBezTo>
                      <a:pt x="285932" y="166911"/>
                      <a:pt x="312134" y="138377"/>
                      <a:pt x="308666" y="108351"/>
                    </a:cubicBezTo>
                    <a:cubicBezTo>
                      <a:pt x="306154" y="86620"/>
                      <a:pt x="269954" y="79190"/>
                      <a:pt x="246568" y="73799"/>
                    </a:cubicBezTo>
                    <a:close/>
                    <a:moveTo>
                      <a:pt x="282875" y="6713"/>
                    </a:moveTo>
                    <a:cubicBezTo>
                      <a:pt x="390156" y="37524"/>
                      <a:pt x="470856" y="170746"/>
                      <a:pt x="470856" y="330423"/>
                    </a:cubicBezTo>
                    <a:cubicBezTo>
                      <a:pt x="470856" y="512910"/>
                      <a:pt x="365452" y="660845"/>
                      <a:pt x="235428" y="660845"/>
                    </a:cubicBezTo>
                    <a:cubicBezTo>
                      <a:pt x="105405" y="660845"/>
                      <a:pt x="0" y="512910"/>
                      <a:pt x="0" y="330423"/>
                    </a:cubicBezTo>
                    <a:cubicBezTo>
                      <a:pt x="0" y="147935"/>
                      <a:pt x="105405" y="0"/>
                      <a:pt x="235428" y="0"/>
                    </a:cubicBezTo>
                    <a:cubicBezTo>
                      <a:pt x="251681" y="0"/>
                      <a:pt x="267549" y="2311"/>
                      <a:pt x="282875" y="67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7">
                <a:extLst>
                  <a:ext uri="{FF2B5EF4-FFF2-40B4-BE49-F238E27FC236}">
                    <a16:creationId xmlns="" xmlns:a16="http://schemas.microsoft.com/office/drawing/2014/main" id="{56D99038-3039-48F2-B400-97AA317930A0}"/>
                  </a:ext>
                </a:extLst>
              </p:cNvPr>
              <p:cNvSpPr/>
              <p:nvPr/>
            </p:nvSpPr>
            <p:spPr>
              <a:xfrm>
                <a:off x="8056924" y="1695967"/>
                <a:ext cx="848411" cy="2704964"/>
              </a:xfrm>
              <a:custGeom>
                <a:avLst/>
                <a:gdLst>
                  <a:gd name="connsiteX0" fmla="*/ 802716 w 848411"/>
                  <a:gd name="connsiteY0" fmla="*/ 2269155 h 2704964"/>
                  <a:gd name="connsiteX1" fmla="*/ 45696 w 848411"/>
                  <a:gd name="connsiteY1" fmla="*/ 2704965 h 2704964"/>
                  <a:gd name="connsiteX2" fmla="*/ 0 w 848411"/>
                  <a:gd name="connsiteY2" fmla="*/ 2659269 h 2704964"/>
                  <a:gd name="connsiteX3" fmla="*/ 0 w 848411"/>
                  <a:gd name="connsiteY3" fmla="*/ 481506 h 2704964"/>
                  <a:gd name="connsiteX4" fmla="*/ 45696 w 848411"/>
                  <a:gd name="connsiteY4" fmla="*/ 435810 h 2704964"/>
                  <a:gd name="connsiteX5" fmla="*/ 802716 w 848411"/>
                  <a:gd name="connsiteY5" fmla="*/ 0 h 2704964"/>
                  <a:gd name="connsiteX6" fmla="*/ 848412 w 848411"/>
                  <a:gd name="connsiteY6" fmla="*/ 45696 h 2704964"/>
                  <a:gd name="connsiteX7" fmla="*/ 848412 w 848411"/>
                  <a:gd name="connsiteY7" fmla="*/ 2223459 h 2704964"/>
                  <a:gd name="connsiteX8" fmla="*/ 802716 w 848411"/>
                  <a:gd name="connsiteY8" fmla="*/ 2269155 h 27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411" h="2704964">
                    <a:moveTo>
                      <a:pt x="802716" y="2269155"/>
                    </a:moveTo>
                    <a:lnTo>
                      <a:pt x="45696" y="2704965"/>
                    </a:lnTo>
                    <a:cubicBezTo>
                      <a:pt x="20430" y="2704965"/>
                      <a:pt x="0" y="2684484"/>
                      <a:pt x="0" y="2659269"/>
                    </a:cubicBezTo>
                    <a:lnTo>
                      <a:pt x="0" y="481506"/>
                    </a:lnTo>
                    <a:cubicBezTo>
                      <a:pt x="0" y="456239"/>
                      <a:pt x="20481" y="435810"/>
                      <a:pt x="45696" y="435810"/>
                    </a:cubicBezTo>
                    <a:lnTo>
                      <a:pt x="802716" y="0"/>
                    </a:lnTo>
                    <a:cubicBezTo>
                      <a:pt x="827982" y="0"/>
                      <a:pt x="848412" y="20481"/>
                      <a:pt x="848412" y="45696"/>
                    </a:cubicBezTo>
                    <a:lnTo>
                      <a:pt x="848412" y="2223459"/>
                    </a:lnTo>
                    <a:cubicBezTo>
                      <a:pt x="848412" y="2248674"/>
                      <a:pt x="827982" y="2269155"/>
                      <a:pt x="802716" y="226915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8">
                <a:extLst>
                  <a:ext uri="{FF2B5EF4-FFF2-40B4-BE49-F238E27FC236}">
                    <a16:creationId xmlns="" xmlns:a16="http://schemas.microsoft.com/office/drawing/2014/main" id="{18145E52-146F-4E8B-A08E-6138000D4147}"/>
                  </a:ext>
                </a:extLst>
              </p:cNvPr>
              <p:cNvSpPr/>
              <p:nvPr/>
            </p:nvSpPr>
            <p:spPr>
              <a:xfrm>
                <a:off x="5421085" y="1439767"/>
                <a:ext cx="3259254" cy="607535"/>
              </a:xfrm>
              <a:custGeom>
                <a:avLst/>
                <a:gdLst>
                  <a:gd name="connsiteX0" fmla="*/ 3232666 w 3259254"/>
                  <a:gd name="connsiteY0" fmla="*/ 607206 h 607535"/>
                  <a:gd name="connsiteX1" fmla="*/ 18715 w 3259254"/>
                  <a:gd name="connsiteY1" fmla="*/ 44908 h 607535"/>
                  <a:gd name="connsiteX2" fmla="*/ 345 w 3259254"/>
                  <a:gd name="connsiteY2" fmla="*/ 18716 h 607535"/>
                  <a:gd name="connsiteX3" fmla="*/ 345 w 3259254"/>
                  <a:gd name="connsiteY3" fmla="*/ 18716 h 607535"/>
                  <a:gd name="connsiteX4" fmla="*/ 26537 w 3259254"/>
                  <a:gd name="connsiteY4" fmla="*/ 345 h 607535"/>
                  <a:gd name="connsiteX5" fmla="*/ 3240539 w 3259254"/>
                  <a:gd name="connsiteY5" fmla="*/ 562642 h 607535"/>
                  <a:gd name="connsiteX6" fmla="*/ 3258910 w 3259254"/>
                  <a:gd name="connsiteY6" fmla="*/ 588835 h 607535"/>
                  <a:gd name="connsiteX7" fmla="*/ 3258910 w 3259254"/>
                  <a:gd name="connsiteY7" fmla="*/ 588835 h 607535"/>
                  <a:gd name="connsiteX8" fmla="*/ 3232666 w 3259254"/>
                  <a:gd name="connsiteY8" fmla="*/ 607206 h 60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35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9">
                <a:extLst>
                  <a:ext uri="{FF2B5EF4-FFF2-40B4-BE49-F238E27FC236}">
                    <a16:creationId xmlns="" xmlns:a16="http://schemas.microsoft.com/office/drawing/2014/main" id="{C904E916-708E-41D7-BBD7-214E8D553FC3}"/>
                  </a:ext>
                </a:extLst>
              </p:cNvPr>
              <p:cNvSpPr/>
              <p:nvPr/>
            </p:nvSpPr>
            <p:spPr>
              <a:xfrm>
                <a:off x="5421085" y="1820772"/>
                <a:ext cx="3259254" cy="607498"/>
              </a:xfrm>
              <a:custGeom>
                <a:avLst/>
                <a:gdLst>
                  <a:gd name="connsiteX0" fmla="*/ 3232666 w 3259254"/>
                  <a:gd name="connsiteY0" fmla="*/ 607154 h 607498"/>
                  <a:gd name="connsiteX1" fmla="*/ 18715 w 3259254"/>
                  <a:gd name="connsiteY1" fmla="*/ 44908 h 607498"/>
                  <a:gd name="connsiteX2" fmla="*/ 345 w 3259254"/>
                  <a:gd name="connsiteY2" fmla="*/ 18715 h 607498"/>
                  <a:gd name="connsiteX3" fmla="*/ 345 w 3259254"/>
                  <a:gd name="connsiteY3" fmla="*/ 18715 h 607498"/>
                  <a:gd name="connsiteX4" fmla="*/ 26537 w 3259254"/>
                  <a:gd name="connsiteY4" fmla="*/ 345 h 607498"/>
                  <a:gd name="connsiteX5" fmla="*/ 3240539 w 3259254"/>
                  <a:gd name="connsiteY5" fmla="*/ 562642 h 607498"/>
                  <a:gd name="connsiteX6" fmla="*/ 3258910 w 3259254"/>
                  <a:gd name="connsiteY6" fmla="*/ 588835 h 607498"/>
                  <a:gd name="connsiteX7" fmla="*/ 3258910 w 3259254"/>
                  <a:gd name="connsiteY7" fmla="*/ 588835 h 607498"/>
                  <a:gd name="connsiteX8" fmla="*/ 3232666 w 3259254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5"/>
                    </a:cubicBezTo>
                    <a:lnTo>
                      <a:pt x="345" y="18715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0">
                <a:extLst>
                  <a:ext uri="{FF2B5EF4-FFF2-40B4-BE49-F238E27FC236}">
                    <a16:creationId xmlns="" xmlns:a16="http://schemas.microsoft.com/office/drawing/2014/main" id="{AD82524F-8752-4BA3-BCCD-E1597FEBB4C4}"/>
                  </a:ext>
                </a:extLst>
              </p:cNvPr>
              <p:cNvSpPr/>
              <p:nvPr/>
            </p:nvSpPr>
            <p:spPr>
              <a:xfrm>
                <a:off x="5421085" y="2201778"/>
                <a:ext cx="3259203" cy="607498"/>
              </a:xfrm>
              <a:custGeom>
                <a:avLst/>
                <a:gdLst>
                  <a:gd name="connsiteX0" fmla="*/ 3232666 w 3259203"/>
                  <a:gd name="connsiteY0" fmla="*/ 607154 h 607498"/>
                  <a:gd name="connsiteX1" fmla="*/ 18715 w 3259203"/>
                  <a:gd name="connsiteY1" fmla="*/ 44908 h 607498"/>
                  <a:gd name="connsiteX2" fmla="*/ 345 w 3259203"/>
                  <a:gd name="connsiteY2" fmla="*/ 18716 h 607498"/>
                  <a:gd name="connsiteX3" fmla="*/ 345 w 3259203"/>
                  <a:gd name="connsiteY3" fmla="*/ 18716 h 607498"/>
                  <a:gd name="connsiteX4" fmla="*/ 26537 w 3259203"/>
                  <a:gd name="connsiteY4" fmla="*/ 344 h 607498"/>
                  <a:gd name="connsiteX5" fmla="*/ 3240488 w 3259203"/>
                  <a:gd name="connsiteY5" fmla="*/ 562590 h 607498"/>
                  <a:gd name="connsiteX6" fmla="*/ 3258859 w 3259203"/>
                  <a:gd name="connsiteY6" fmla="*/ 588783 h 607498"/>
                  <a:gd name="connsiteX7" fmla="*/ 3258859 w 3259203"/>
                  <a:gd name="connsiteY7" fmla="*/ 588783 h 607498"/>
                  <a:gd name="connsiteX8" fmla="*/ 3232666 w 3259203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03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488" y="562590"/>
                    </a:lnTo>
                    <a:cubicBezTo>
                      <a:pt x="3252786" y="564751"/>
                      <a:pt x="3261020" y="576484"/>
                      <a:pt x="3258859" y="588783"/>
                    </a:cubicBezTo>
                    <a:lnTo>
                      <a:pt x="3258859" y="588783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1">
                <a:extLst>
                  <a:ext uri="{FF2B5EF4-FFF2-40B4-BE49-F238E27FC236}">
                    <a16:creationId xmlns="" xmlns:a16="http://schemas.microsoft.com/office/drawing/2014/main" id="{B7383299-11C3-4FE2-9016-28CCC045C7D6}"/>
                  </a:ext>
                </a:extLst>
              </p:cNvPr>
              <p:cNvSpPr/>
              <p:nvPr/>
            </p:nvSpPr>
            <p:spPr>
              <a:xfrm>
                <a:off x="5421085" y="2582732"/>
                <a:ext cx="3259254" cy="607549"/>
              </a:xfrm>
              <a:custGeom>
                <a:avLst/>
                <a:gdLst>
                  <a:gd name="connsiteX0" fmla="*/ 3232666 w 3259254"/>
                  <a:gd name="connsiteY0" fmla="*/ 607205 h 607549"/>
                  <a:gd name="connsiteX1" fmla="*/ 18715 w 3259254"/>
                  <a:gd name="connsiteY1" fmla="*/ 44908 h 607549"/>
                  <a:gd name="connsiteX2" fmla="*/ 345 w 3259254"/>
                  <a:gd name="connsiteY2" fmla="*/ 18716 h 607549"/>
                  <a:gd name="connsiteX3" fmla="*/ 345 w 3259254"/>
                  <a:gd name="connsiteY3" fmla="*/ 18716 h 607549"/>
                  <a:gd name="connsiteX4" fmla="*/ 26537 w 3259254"/>
                  <a:gd name="connsiteY4" fmla="*/ 344 h 607549"/>
                  <a:gd name="connsiteX5" fmla="*/ 3240539 w 3259254"/>
                  <a:gd name="connsiteY5" fmla="*/ 562642 h 607549"/>
                  <a:gd name="connsiteX6" fmla="*/ 3258910 w 3259254"/>
                  <a:gd name="connsiteY6" fmla="*/ 588835 h 607549"/>
                  <a:gd name="connsiteX7" fmla="*/ 3258910 w 3259254"/>
                  <a:gd name="connsiteY7" fmla="*/ 588835 h 607549"/>
                  <a:gd name="connsiteX8" fmla="*/ 3232666 w 3259254"/>
                  <a:gd name="connsiteY8" fmla="*/ 607205 h 60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49">
                    <a:moveTo>
                      <a:pt x="3232666" y="607205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2">
                <a:extLst>
                  <a:ext uri="{FF2B5EF4-FFF2-40B4-BE49-F238E27FC236}">
                    <a16:creationId xmlns="" xmlns:a16="http://schemas.microsoft.com/office/drawing/2014/main" id="{F88ABB73-E8E0-4478-A6FD-909008B995AD}"/>
                  </a:ext>
                </a:extLst>
              </p:cNvPr>
              <p:cNvSpPr/>
              <p:nvPr/>
            </p:nvSpPr>
            <p:spPr>
              <a:xfrm>
                <a:off x="5421085" y="2963737"/>
                <a:ext cx="3259254" cy="607550"/>
              </a:xfrm>
              <a:custGeom>
                <a:avLst/>
                <a:gdLst>
                  <a:gd name="connsiteX0" fmla="*/ 3232666 w 3259254"/>
                  <a:gd name="connsiteY0" fmla="*/ 607206 h 607550"/>
                  <a:gd name="connsiteX1" fmla="*/ 18715 w 3259254"/>
                  <a:gd name="connsiteY1" fmla="*/ 44908 h 607550"/>
                  <a:gd name="connsiteX2" fmla="*/ 345 w 3259254"/>
                  <a:gd name="connsiteY2" fmla="*/ 18716 h 607550"/>
                  <a:gd name="connsiteX3" fmla="*/ 345 w 3259254"/>
                  <a:gd name="connsiteY3" fmla="*/ 18716 h 607550"/>
                  <a:gd name="connsiteX4" fmla="*/ 26537 w 3259254"/>
                  <a:gd name="connsiteY4" fmla="*/ 345 h 607550"/>
                  <a:gd name="connsiteX5" fmla="*/ 3240539 w 3259254"/>
                  <a:gd name="connsiteY5" fmla="*/ 562642 h 607550"/>
                  <a:gd name="connsiteX6" fmla="*/ 3258910 w 3259254"/>
                  <a:gd name="connsiteY6" fmla="*/ 588835 h 607550"/>
                  <a:gd name="connsiteX7" fmla="*/ 3258910 w 3259254"/>
                  <a:gd name="connsiteY7" fmla="*/ 588835 h 607550"/>
                  <a:gd name="connsiteX8" fmla="*/ 3232666 w 3259254"/>
                  <a:gd name="connsiteY8" fmla="*/ 607206 h 60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50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43">
                <a:extLst>
                  <a:ext uri="{FF2B5EF4-FFF2-40B4-BE49-F238E27FC236}">
                    <a16:creationId xmlns="" xmlns:a16="http://schemas.microsoft.com/office/drawing/2014/main" id="{41F75C54-2C46-4E5E-BE83-9B29BA528E37}"/>
                  </a:ext>
                </a:extLst>
              </p:cNvPr>
              <p:cNvSpPr/>
              <p:nvPr/>
            </p:nvSpPr>
            <p:spPr>
              <a:xfrm>
                <a:off x="10497593" y="1187548"/>
                <a:ext cx="51151" cy="2037484"/>
              </a:xfrm>
              <a:custGeom>
                <a:avLst/>
                <a:gdLst>
                  <a:gd name="connsiteX0" fmla="*/ 25575 w 51151"/>
                  <a:gd name="connsiteY0" fmla="*/ 2037484 h 2037484"/>
                  <a:gd name="connsiteX1" fmla="*/ 25575 w 51151"/>
                  <a:gd name="connsiteY1" fmla="*/ 2037484 h 2037484"/>
                  <a:gd name="connsiteX2" fmla="*/ 0 w 51151"/>
                  <a:gd name="connsiteY2" fmla="*/ 2011909 h 2037484"/>
                  <a:gd name="connsiteX3" fmla="*/ 0 w 51151"/>
                  <a:gd name="connsiteY3" fmla="*/ 25575 h 2037484"/>
                  <a:gd name="connsiteX4" fmla="*/ 25575 w 51151"/>
                  <a:gd name="connsiteY4" fmla="*/ 0 h 2037484"/>
                  <a:gd name="connsiteX5" fmla="*/ 25575 w 51151"/>
                  <a:gd name="connsiteY5" fmla="*/ 0 h 2037484"/>
                  <a:gd name="connsiteX6" fmla="*/ 51151 w 51151"/>
                  <a:gd name="connsiteY6" fmla="*/ 25575 h 2037484"/>
                  <a:gd name="connsiteX7" fmla="*/ 51151 w 51151"/>
                  <a:gd name="connsiteY7" fmla="*/ 2011909 h 2037484"/>
                  <a:gd name="connsiteX8" fmla="*/ 25575 w 51151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1" h="2037484">
                    <a:moveTo>
                      <a:pt x="25575" y="2037484"/>
                    </a:moveTo>
                    <a:lnTo>
                      <a:pt x="25575" y="2037484"/>
                    </a:lnTo>
                    <a:cubicBezTo>
                      <a:pt x="11424" y="2037484"/>
                      <a:pt x="0" y="2026009"/>
                      <a:pt x="0" y="2011909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011909"/>
                    </a:lnTo>
                    <a:cubicBezTo>
                      <a:pt x="51151" y="2026009"/>
                      <a:pt x="39676" y="2037484"/>
                      <a:pt x="25575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44">
                <a:extLst>
                  <a:ext uri="{FF2B5EF4-FFF2-40B4-BE49-F238E27FC236}">
                    <a16:creationId xmlns="" xmlns:a16="http://schemas.microsoft.com/office/drawing/2014/main" id="{D79422F6-724C-4DD1-B632-170728736FE5}"/>
                  </a:ext>
                </a:extLst>
              </p:cNvPr>
              <p:cNvSpPr/>
              <p:nvPr/>
            </p:nvSpPr>
            <p:spPr>
              <a:xfrm>
                <a:off x="8959419" y="2247715"/>
                <a:ext cx="668" cy="1680458"/>
              </a:xfrm>
              <a:custGeom>
                <a:avLst/>
                <a:gdLst>
                  <a:gd name="connsiteX0" fmla="*/ 669 w 668"/>
                  <a:gd name="connsiteY0" fmla="*/ 0 h 1680458"/>
                  <a:gd name="connsiteX1" fmla="*/ 0 w 668"/>
                  <a:gd name="connsiteY1" fmla="*/ 1680459 h 16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8" h="1680458">
                    <a:moveTo>
                      <a:pt x="669" y="0"/>
                    </a:moveTo>
                    <a:lnTo>
                      <a:pt x="0" y="1680459"/>
                    </a:lnTo>
                  </a:path>
                </a:pathLst>
              </a:custGeom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45">
                <a:extLst>
                  <a:ext uri="{FF2B5EF4-FFF2-40B4-BE49-F238E27FC236}">
                    <a16:creationId xmlns="" xmlns:a16="http://schemas.microsoft.com/office/drawing/2014/main" id="{29CE43D9-5860-4EEF-A0A0-E2E5CB012B5D}"/>
                  </a:ext>
                </a:extLst>
              </p:cNvPr>
              <p:cNvSpPr/>
              <p:nvPr/>
            </p:nvSpPr>
            <p:spPr>
              <a:xfrm>
                <a:off x="8908269" y="1686293"/>
                <a:ext cx="51150" cy="2241881"/>
              </a:xfrm>
              <a:custGeom>
                <a:avLst/>
                <a:gdLst>
                  <a:gd name="connsiteX0" fmla="*/ 25575 w 51150"/>
                  <a:gd name="connsiteY0" fmla="*/ 2241881 h 2241881"/>
                  <a:gd name="connsiteX1" fmla="*/ 25575 w 51150"/>
                  <a:gd name="connsiteY1" fmla="*/ 2241881 h 2241881"/>
                  <a:gd name="connsiteX2" fmla="*/ 0 w 51150"/>
                  <a:gd name="connsiteY2" fmla="*/ 2216306 h 2241881"/>
                  <a:gd name="connsiteX3" fmla="*/ 0 w 51150"/>
                  <a:gd name="connsiteY3" fmla="*/ 25575 h 2241881"/>
                  <a:gd name="connsiteX4" fmla="*/ 25575 w 51150"/>
                  <a:gd name="connsiteY4" fmla="*/ 0 h 2241881"/>
                  <a:gd name="connsiteX5" fmla="*/ 25575 w 51150"/>
                  <a:gd name="connsiteY5" fmla="*/ 0 h 2241881"/>
                  <a:gd name="connsiteX6" fmla="*/ 51151 w 51150"/>
                  <a:gd name="connsiteY6" fmla="*/ 25575 h 2241881"/>
                  <a:gd name="connsiteX7" fmla="*/ 51151 w 51150"/>
                  <a:gd name="connsiteY7" fmla="*/ 2216306 h 2241881"/>
                  <a:gd name="connsiteX8" fmla="*/ 25575 w 51150"/>
                  <a:gd name="connsiteY8" fmla="*/ 2241881 h 224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0" h="2241881">
                    <a:moveTo>
                      <a:pt x="25575" y="2241881"/>
                    </a:moveTo>
                    <a:lnTo>
                      <a:pt x="25575" y="2241881"/>
                    </a:lnTo>
                    <a:cubicBezTo>
                      <a:pt x="11424" y="2241881"/>
                      <a:pt x="0" y="2230406"/>
                      <a:pt x="0" y="2216306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216306"/>
                    </a:lnTo>
                    <a:cubicBezTo>
                      <a:pt x="51151" y="2230406"/>
                      <a:pt x="39675" y="2241881"/>
                      <a:pt x="25575" y="2241881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5786C6D7-EE96-4E7F-A275-D186D9632B68}"/>
                </a:ext>
              </a:extLst>
            </p:cNvPr>
            <p:cNvGrpSpPr/>
            <p:nvPr/>
          </p:nvGrpSpPr>
          <p:grpSpPr>
            <a:xfrm>
              <a:off x="8971747" y="2286864"/>
              <a:ext cx="1272129" cy="1505053"/>
              <a:chOff x="10580418" y="4730331"/>
              <a:chExt cx="1272129" cy="150505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D1761345-97C4-4697-8421-A8ECB54FD6D0}"/>
                  </a:ext>
                </a:extLst>
              </p:cNvPr>
              <p:cNvGrpSpPr/>
              <p:nvPr/>
            </p:nvGrpSpPr>
            <p:grpSpPr>
              <a:xfrm>
                <a:off x="10878884" y="4796100"/>
                <a:ext cx="973663" cy="1155208"/>
                <a:chOff x="9257884" y="2378375"/>
                <a:chExt cx="973663" cy="1155208"/>
              </a:xfrm>
            </p:grpSpPr>
            <p:sp>
              <p:nvSpPr>
                <p:cNvPr id="24" name="Freeform: Shape 16">
                  <a:extLst>
                    <a:ext uri="{FF2B5EF4-FFF2-40B4-BE49-F238E27FC236}">
                      <a16:creationId xmlns="" xmlns:a16="http://schemas.microsoft.com/office/drawing/2014/main" id="{98F8B7FB-DFE0-4403-AD98-0E265747E1D8}"/>
                    </a:ext>
                  </a:extLst>
                </p:cNvPr>
                <p:cNvSpPr/>
                <p:nvPr/>
              </p:nvSpPr>
              <p:spPr>
                <a:xfrm>
                  <a:off x="9614549" y="2513195"/>
                  <a:ext cx="616998" cy="1020388"/>
                </a:xfrm>
                <a:custGeom>
                  <a:avLst/>
                  <a:gdLst>
                    <a:gd name="connsiteX0" fmla="*/ 607736 w 616998"/>
                    <a:gd name="connsiteY0" fmla="*/ 0 h 1020388"/>
                    <a:gd name="connsiteX1" fmla="*/ 616999 w 616998"/>
                    <a:gd name="connsiteY1" fmla="*/ 749712 h 1020388"/>
                    <a:gd name="connsiteX2" fmla="*/ 0 w 616998"/>
                    <a:gd name="connsiteY2" fmla="*/ 1020389 h 1020388"/>
                    <a:gd name="connsiteX3" fmla="*/ 2007 w 616998"/>
                    <a:gd name="connsiteY3" fmla="*/ 191275 h 102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6998" h="1020388">
                      <a:moveTo>
                        <a:pt x="607736" y="0"/>
                      </a:moveTo>
                      <a:lnTo>
                        <a:pt x="616999" y="749712"/>
                      </a:lnTo>
                      <a:lnTo>
                        <a:pt x="0" y="1020389"/>
                      </a:lnTo>
                      <a:lnTo>
                        <a:pt x="2007" y="191275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17">
                  <a:extLst>
                    <a:ext uri="{FF2B5EF4-FFF2-40B4-BE49-F238E27FC236}">
                      <a16:creationId xmlns="" xmlns:a16="http://schemas.microsoft.com/office/drawing/2014/main" id="{E9F0EA12-7217-464B-A72E-B26BD1148368}"/>
                    </a:ext>
                  </a:extLst>
                </p:cNvPr>
                <p:cNvSpPr/>
                <p:nvPr/>
              </p:nvSpPr>
              <p:spPr>
                <a:xfrm>
                  <a:off x="9257884" y="2378375"/>
                  <a:ext cx="964401" cy="326660"/>
                </a:xfrm>
                <a:custGeom>
                  <a:avLst/>
                  <a:gdLst>
                    <a:gd name="connsiteX0" fmla="*/ 964401 w 964401"/>
                    <a:gd name="connsiteY0" fmla="*/ 135386 h 326660"/>
                    <a:gd name="connsiteX1" fmla="*/ 33294 w 964401"/>
                    <a:gd name="connsiteY1" fmla="*/ 48 h 326660"/>
                    <a:gd name="connsiteX2" fmla="*/ 0 w 964401"/>
                    <a:gd name="connsiteY2" fmla="*/ 10288 h 326660"/>
                    <a:gd name="connsiteX3" fmla="*/ 978 w 964401"/>
                    <a:gd name="connsiteY3" fmla="*/ 263211 h 326660"/>
                    <a:gd name="connsiteX4" fmla="*/ 358672 w 964401"/>
                    <a:gd name="connsiteY4" fmla="*/ 326661 h 326660"/>
                    <a:gd name="connsiteX5" fmla="*/ 964401 w 964401"/>
                    <a:gd name="connsiteY5" fmla="*/ 135386 h 32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401" h="326660">
                      <a:moveTo>
                        <a:pt x="964401" y="135386"/>
                      </a:moveTo>
                      <a:cubicBezTo>
                        <a:pt x="964401" y="135386"/>
                        <a:pt x="46519" y="-2937"/>
                        <a:pt x="33294" y="48"/>
                      </a:cubicBezTo>
                      <a:cubicBezTo>
                        <a:pt x="1286" y="7200"/>
                        <a:pt x="0" y="10288"/>
                        <a:pt x="0" y="10288"/>
                      </a:cubicBezTo>
                      <a:lnTo>
                        <a:pt x="978" y="263211"/>
                      </a:lnTo>
                      <a:lnTo>
                        <a:pt x="358672" y="326661"/>
                      </a:lnTo>
                      <a:lnTo>
                        <a:pt x="964401" y="135386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18">
                  <a:extLst>
                    <a:ext uri="{FF2B5EF4-FFF2-40B4-BE49-F238E27FC236}">
                      <a16:creationId xmlns="" xmlns:a16="http://schemas.microsoft.com/office/drawing/2014/main" id="{166AF492-1B92-40BD-98BF-D19A09DA2404}"/>
                    </a:ext>
                  </a:extLst>
                </p:cNvPr>
                <p:cNvSpPr/>
                <p:nvPr/>
              </p:nvSpPr>
              <p:spPr>
                <a:xfrm>
                  <a:off x="9258862" y="2455560"/>
                  <a:ext cx="743794" cy="356839"/>
                </a:xfrm>
                <a:custGeom>
                  <a:avLst/>
                  <a:gdLst>
                    <a:gd name="connsiteX0" fmla="*/ 52 w 743794"/>
                    <a:gd name="connsiteY0" fmla="*/ 0 h 356839"/>
                    <a:gd name="connsiteX1" fmla="*/ 743795 w 743794"/>
                    <a:gd name="connsiteY1" fmla="*/ 131273 h 356839"/>
                    <a:gd name="connsiteX2" fmla="*/ 737825 w 743794"/>
                    <a:gd name="connsiteY2" fmla="*/ 318637 h 356839"/>
                    <a:gd name="connsiteX3" fmla="*/ 711067 w 743794"/>
                    <a:gd name="connsiteY3" fmla="*/ 327488 h 356839"/>
                    <a:gd name="connsiteX4" fmla="*/ 679573 w 743794"/>
                    <a:gd name="connsiteY4" fmla="*/ 353732 h 356839"/>
                    <a:gd name="connsiteX5" fmla="*/ 658475 w 743794"/>
                    <a:gd name="connsiteY5" fmla="*/ 351159 h 356839"/>
                    <a:gd name="connsiteX6" fmla="*/ 647874 w 743794"/>
                    <a:gd name="connsiteY6" fmla="*/ 356665 h 356839"/>
                    <a:gd name="connsiteX7" fmla="*/ 638200 w 743794"/>
                    <a:gd name="connsiteY7" fmla="*/ 165802 h 356839"/>
                    <a:gd name="connsiteX8" fmla="*/ 0 w 743794"/>
                    <a:gd name="connsiteY8" fmla="*/ 61134 h 356839"/>
                    <a:gd name="connsiteX9" fmla="*/ 52 w 743794"/>
                    <a:gd name="connsiteY9" fmla="*/ 0 h 35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3794" h="356839">
                      <a:moveTo>
                        <a:pt x="52" y="0"/>
                      </a:moveTo>
                      <a:lnTo>
                        <a:pt x="743795" y="131273"/>
                      </a:lnTo>
                      <a:lnTo>
                        <a:pt x="737825" y="318637"/>
                      </a:lnTo>
                      <a:cubicBezTo>
                        <a:pt x="737825" y="318637"/>
                        <a:pt x="725886" y="318482"/>
                        <a:pt x="711067" y="327488"/>
                      </a:cubicBezTo>
                      <a:cubicBezTo>
                        <a:pt x="696195" y="336545"/>
                        <a:pt x="693416" y="361039"/>
                        <a:pt x="679573" y="353732"/>
                      </a:cubicBezTo>
                      <a:cubicBezTo>
                        <a:pt x="665782" y="346425"/>
                        <a:pt x="663775" y="343955"/>
                        <a:pt x="658475" y="351159"/>
                      </a:cubicBezTo>
                      <a:cubicBezTo>
                        <a:pt x="653175" y="358364"/>
                        <a:pt x="647874" y="356665"/>
                        <a:pt x="647874" y="356665"/>
                      </a:cubicBezTo>
                      <a:lnTo>
                        <a:pt x="638200" y="165802"/>
                      </a:lnTo>
                      <a:lnTo>
                        <a:pt x="0" y="6113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19">
                  <a:extLst>
                    <a:ext uri="{FF2B5EF4-FFF2-40B4-BE49-F238E27FC236}">
                      <a16:creationId xmlns="" xmlns:a16="http://schemas.microsoft.com/office/drawing/2014/main" id="{80DC13CB-EA53-47BC-91BE-DA7A108FECDF}"/>
                    </a:ext>
                  </a:extLst>
                </p:cNvPr>
                <p:cNvSpPr/>
                <p:nvPr/>
              </p:nvSpPr>
              <p:spPr>
                <a:xfrm>
                  <a:off x="9257884" y="2641586"/>
                  <a:ext cx="361811" cy="889527"/>
                </a:xfrm>
                <a:custGeom>
                  <a:avLst/>
                  <a:gdLst>
                    <a:gd name="connsiteX0" fmla="*/ 361811 w 361811"/>
                    <a:gd name="connsiteY0" fmla="*/ 60979 h 889527"/>
                    <a:gd name="connsiteX1" fmla="*/ 359856 w 361811"/>
                    <a:gd name="connsiteY1" fmla="*/ 889528 h 889527"/>
                    <a:gd name="connsiteX2" fmla="*/ 0 w 361811"/>
                    <a:gd name="connsiteY2" fmla="*/ 842288 h 889527"/>
                    <a:gd name="connsiteX3" fmla="*/ 978 w 361811"/>
                    <a:gd name="connsiteY3" fmla="*/ 0 h 88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811" h="889527">
                      <a:moveTo>
                        <a:pt x="361811" y="60979"/>
                      </a:moveTo>
                      <a:lnTo>
                        <a:pt x="359856" y="889528"/>
                      </a:lnTo>
                      <a:lnTo>
                        <a:pt x="0" y="842288"/>
                      </a:lnTo>
                      <a:lnTo>
                        <a:pt x="978" y="0"/>
                      </a:lnTo>
                      <a:close/>
                    </a:path>
                  </a:pathLst>
                </a:custGeom>
                <a:solidFill>
                  <a:srgbClr val="C7A16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94933679-D3A4-4029-ADAB-66705A3008DA}"/>
                  </a:ext>
                </a:extLst>
              </p:cNvPr>
              <p:cNvGrpSpPr/>
              <p:nvPr/>
            </p:nvGrpSpPr>
            <p:grpSpPr>
              <a:xfrm>
                <a:off x="10581679" y="5257655"/>
                <a:ext cx="465502" cy="977729"/>
                <a:chOff x="8960679" y="2839930"/>
                <a:chExt cx="465502" cy="977729"/>
              </a:xfrm>
            </p:grpSpPr>
            <p:sp>
              <p:nvSpPr>
                <p:cNvPr id="19" name="Freeform: Shape 11">
                  <a:extLst>
                    <a:ext uri="{FF2B5EF4-FFF2-40B4-BE49-F238E27FC236}">
                      <a16:creationId xmlns="" xmlns:a16="http://schemas.microsoft.com/office/drawing/2014/main" id="{1510F757-81AF-4177-9091-B158E69F752D}"/>
                    </a:ext>
                  </a:extLst>
                </p:cNvPr>
                <p:cNvSpPr/>
                <p:nvPr/>
              </p:nvSpPr>
              <p:spPr>
                <a:xfrm>
                  <a:off x="8960679" y="2863756"/>
                  <a:ext cx="465502" cy="953903"/>
                </a:xfrm>
                <a:custGeom>
                  <a:avLst/>
                  <a:gdLst>
                    <a:gd name="connsiteX0" fmla="*/ 229046 w 465502"/>
                    <a:gd name="connsiteY0" fmla="*/ 72300 h 953903"/>
                    <a:gd name="connsiteX1" fmla="*/ 236610 w 465502"/>
                    <a:gd name="connsiteY1" fmla="*/ 73638 h 953903"/>
                    <a:gd name="connsiteX2" fmla="*/ 230641 w 465502"/>
                    <a:gd name="connsiteY2" fmla="*/ 261002 h 953903"/>
                    <a:gd name="connsiteX3" fmla="*/ 203882 w 465502"/>
                    <a:gd name="connsiteY3" fmla="*/ 269853 h 953903"/>
                    <a:gd name="connsiteX4" fmla="*/ 172389 w 465502"/>
                    <a:gd name="connsiteY4" fmla="*/ 296098 h 953903"/>
                    <a:gd name="connsiteX5" fmla="*/ 151291 w 465502"/>
                    <a:gd name="connsiteY5" fmla="*/ 293525 h 953903"/>
                    <a:gd name="connsiteX6" fmla="*/ 140690 w 465502"/>
                    <a:gd name="connsiteY6" fmla="*/ 299031 h 953903"/>
                    <a:gd name="connsiteX7" fmla="*/ 131016 w 465502"/>
                    <a:gd name="connsiteY7" fmla="*/ 108168 h 953903"/>
                    <a:gd name="connsiteX8" fmla="*/ 120775 w 465502"/>
                    <a:gd name="connsiteY8" fmla="*/ 106470 h 953903"/>
                    <a:gd name="connsiteX9" fmla="*/ 0 w 465502"/>
                    <a:gd name="connsiteY9" fmla="*/ 144601 h 953903"/>
                    <a:gd name="connsiteX10" fmla="*/ 0 w 465502"/>
                    <a:gd name="connsiteY10" fmla="*/ 953903 h 953903"/>
                    <a:gd name="connsiteX11" fmla="*/ 465502 w 465502"/>
                    <a:gd name="connsiteY11" fmla="*/ 749712 h 953903"/>
                    <a:gd name="connsiteX12" fmla="*/ 456239 w 465502"/>
                    <a:gd name="connsiteY12" fmla="*/ 0 h 953903"/>
                    <a:gd name="connsiteX13" fmla="*/ 455056 w 465502"/>
                    <a:gd name="connsiteY13" fmla="*/ 360 h 953903"/>
                    <a:gd name="connsiteX14" fmla="*/ 456239 w 465502"/>
                    <a:gd name="connsiteY14" fmla="*/ 566 h 953903"/>
                    <a:gd name="connsiteX15" fmla="*/ 229046 w 465502"/>
                    <a:gd name="connsiteY15" fmla="*/ 72300 h 95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5502" h="953903">
                      <a:moveTo>
                        <a:pt x="229046" y="72300"/>
                      </a:moveTo>
                      <a:lnTo>
                        <a:pt x="236610" y="73638"/>
                      </a:lnTo>
                      <a:lnTo>
                        <a:pt x="230641" y="261002"/>
                      </a:lnTo>
                      <a:cubicBezTo>
                        <a:pt x="230641" y="261002"/>
                        <a:pt x="218703" y="260848"/>
                        <a:pt x="203882" y="269853"/>
                      </a:cubicBezTo>
                      <a:cubicBezTo>
                        <a:pt x="189010" y="278910"/>
                        <a:pt x="186232" y="303405"/>
                        <a:pt x="172389" y="296098"/>
                      </a:cubicBezTo>
                      <a:cubicBezTo>
                        <a:pt x="158598" y="288790"/>
                        <a:pt x="156591" y="286320"/>
                        <a:pt x="151291" y="293525"/>
                      </a:cubicBezTo>
                      <a:cubicBezTo>
                        <a:pt x="145990" y="300729"/>
                        <a:pt x="140690" y="299031"/>
                        <a:pt x="140690" y="299031"/>
                      </a:cubicBezTo>
                      <a:lnTo>
                        <a:pt x="131016" y="108168"/>
                      </a:lnTo>
                      <a:lnTo>
                        <a:pt x="120775" y="106470"/>
                      </a:lnTo>
                      <a:lnTo>
                        <a:pt x="0" y="144601"/>
                      </a:lnTo>
                      <a:lnTo>
                        <a:pt x="0" y="953903"/>
                      </a:lnTo>
                      <a:lnTo>
                        <a:pt x="465502" y="749712"/>
                      </a:lnTo>
                      <a:lnTo>
                        <a:pt x="456239" y="0"/>
                      </a:lnTo>
                      <a:lnTo>
                        <a:pt x="455056" y="360"/>
                      </a:lnTo>
                      <a:cubicBezTo>
                        <a:pt x="455828" y="463"/>
                        <a:pt x="456239" y="566"/>
                        <a:pt x="456239" y="566"/>
                      </a:cubicBezTo>
                      <a:lnTo>
                        <a:pt x="229046" y="72300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2">
                  <a:extLst>
                    <a:ext uri="{FF2B5EF4-FFF2-40B4-BE49-F238E27FC236}">
                      <a16:creationId xmlns="" xmlns:a16="http://schemas.microsoft.com/office/drawing/2014/main" id="{F100AC09-C774-4EBA-B15D-C59F923FCAC2}"/>
                    </a:ext>
                  </a:extLst>
                </p:cNvPr>
                <p:cNvSpPr/>
                <p:nvPr/>
              </p:nvSpPr>
              <p:spPr>
                <a:xfrm>
                  <a:off x="9079704" y="2839930"/>
                  <a:ext cx="336030" cy="95920"/>
                </a:xfrm>
                <a:custGeom>
                  <a:avLst/>
                  <a:gdLst>
                    <a:gd name="connsiteX0" fmla="*/ 108888 w 336030"/>
                    <a:gd name="connsiteY0" fmla="*/ 95920 h 95920"/>
                    <a:gd name="connsiteX1" fmla="*/ 336030 w 336030"/>
                    <a:gd name="connsiteY1" fmla="*/ 24186 h 95920"/>
                    <a:gd name="connsiteX2" fmla="*/ 174859 w 336030"/>
                    <a:gd name="connsiteY2" fmla="*/ 0 h 95920"/>
                    <a:gd name="connsiteX3" fmla="*/ 0 w 336030"/>
                    <a:gd name="connsiteY3" fmla="*/ 76726 h 95920"/>
                    <a:gd name="connsiteX4" fmla="*/ 108888 w 336030"/>
                    <a:gd name="connsiteY4" fmla="*/ 95920 h 95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6030" h="95920">
                      <a:moveTo>
                        <a:pt x="108888" y="95920"/>
                      </a:moveTo>
                      <a:lnTo>
                        <a:pt x="336030" y="24186"/>
                      </a:lnTo>
                      <a:cubicBezTo>
                        <a:pt x="326819" y="22796"/>
                        <a:pt x="263987" y="13328"/>
                        <a:pt x="174859" y="0"/>
                      </a:cubicBezTo>
                      <a:lnTo>
                        <a:pt x="0" y="76726"/>
                      </a:lnTo>
                      <a:lnTo>
                        <a:pt x="108888" y="9592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13">
                  <a:extLst>
                    <a:ext uri="{FF2B5EF4-FFF2-40B4-BE49-F238E27FC236}">
                      <a16:creationId xmlns="" xmlns:a16="http://schemas.microsoft.com/office/drawing/2014/main" id="{93FF56EA-F317-44A1-9084-2005A3C5DF59}"/>
                    </a:ext>
                  </a:extLst>
                </p:cNvPr>
                <p:cNvSpPr/>
                <p:nvPr/>
              </p:nvSpPr>
              <p:spPr>
                <a:xfrm>
                  <a:off x="8960730" y="2955457"/>
                  <a:ext cx="119591" cy="52334"/>
                </a:xfrm>
                <a:custGeom>
                  <a:avLst/>
                  <a:gdLst>
                    <a:gd name="connsiteX0" fmla="*/ 0 w 119591"/>
                    <a:gd name="connsiteY0" fmla="*/ 13379 h 52334"/>
                    <a:gd name="connsiteX1" fmla="*/ 0 w 119591"/>
                    <a:gd name="connsiteY1" fmla="*/ 52334 h 52334"/>
                    <a:gd name="connsiteX2" fmla="*/ 119592 w 119591"/>
                    <a:gd name="connsiteY2" fmla="*/ 14614 h 52334"/>
                    <a:gd name="connsiteX3" fmla="*/ 30515 w 119591"/>
                    <a:gd name="connsiteY3" fmla="*/ 0 h 5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591" h="52334">
                      <a:moveTo>
                        <a:pt x="0" y="13379"/>
                      </a:moveTo>
                      <a:lnTo>
                        <a:pt x="0" y="52334"/>
                      </a:lnTo>
                      <a:lnTo>
                        <a:pt x="119592" y="14614"/>
                      </a:lnTo>
                      <a:lnTo>
                        <a:pt x="30515" y="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14">
                  <a:extLst>
                    <a:ext uri="{FF2B5EF4-FFF2-40B4-BE49-F238E27FC236}">
                      <a16:creationId xmlns="" xmlns:a16="http://schemas.microsoft.com/office/drawing/2014/main" id="{21A9FAD5-0AE1-4E8B-BA9A-4B40F4A38912}"/>
                    </a:ext>
                  </a:extLst>
                </p:cNvPr>
                <p:cNvSpPr/>
                <p:nvPr/>
              </p:nvSpPr>
              <p:spPr>
                <a:xfrm>
                  <a:off x="9081505" y="2936057"/>
                  <a:ext cx="115835" cy="226893"/>
                </a:xfrm>
                <a:custGeom>
                  <a:avLst/>
                  <a:gdLst>
                    <a:gd name="connsiteX0" fmla="*/ 10241 w 115835"/>
                    <a:gd name="connsiteY0" fmla="*/ 35867 h 226893"/>
                    <a:gd name="connsiteX1" fmla="*/ 19915 w 115835"/>
                    <a:gd name="connsiteY1" fmla="*/ 226730 h 226893"/>
                    <a:gd name="connsiteX2" fmla="*/ 30516 w 115835"/>
                    <a:gd name="connsiteY2" fmla="*/ 221224 h 226893"/>
                    <a:gd name="connsiteX3" fmla="*/ 51614 w 115835"/>
                    <a:gd name="connsiteY3" fmla="*/ 223797 h 226893"/>
                    <a:gd name="connsiteX4" fmla="*/ 83107 w 115835"/>
                    <a:gd name="connsiteY4" fmla="*/ 197553 h 226893"/>
                    <a:gd name="connsiteX5" fmla="*/ 109866 w 115835"/>
                    <a:gd name="connsiteY5" fmla="*/ 188702 h 226893"/>
                    <a:gd name="connsiteX6" fmla="*/ 115835 w 115835"/>
                    <a:gd name="connsiteY6" fmla="*/ 1338 h 226893"/>
                    <a:gd name="connsiteX7" fmla="*/ 108271 w 115835"/>
                    <a:gd name="connsiteY7" fmla="*/ 0 h 226893"/>
                    <a:gd name="connsiteX8" fmla="*/ 0 w 115835"/>
                    <a:gd name="connsiteY8" fmla="*/ 34169 h 226893"/>
                    <a:gd name="connsiteX9" fmla="*/ 10241 w 115835"/>
                    <a:gd name="connsiteY9" fmla="*/ 35867 h 22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835" h="226893">
                      <a:moveTo>
                        <a:pt x="10241" y="35867"/>
                      </a:moveTo>
                      <a:lnTo>
                        <a:pt x="19915" y="226730"/>
                      </a:lnTo>
                      <a:cubicBezTo>
                        <a:pt x="19915" y="226730"/>
                        <a:pt x="25215" y="228377"/>
                        <a:pt x="30516" y="221224"/>
                      </a:cubicBezTo>
                      <a:cubicBezTo>
                        <a:pt x="35816" y="214020"/>
                        <a:pt x="37823" y="216490"/>
                        <a:pt x="51614" y="223797"/>
                      </a:cubicBezTo>
                      <a:cubicBezTo>
                        <a:pt x="65457" y="231104"/>
                        <a:pt x="68235" y="206610"/>
                        <a:pt x="83107" y="197553"/>
                      </a:cubicBezTo>
                      <a:cubicBezTo>
                        <a:pt x="97979" y="188496"/>
                        <a:pt x="109866" y="188702"/>
                        <a:pt x="109866" y="188702"/>
                      </a:cubicBezTo>
                      <a:lnTo>
                        <a:pt x="115835" y="1338"/>
                      </a:lnTo>
                      <a:lnTo>
                        <a:pt x="108271" y="0"/>
                      </a:lnTo>
                      <a:lnTo>
                        <a:pt x="0" y="34169"/>
                      </a:lnTo>
                      <a:lnTo>
                        <a:pt x="10241" y="35867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15">
                  <a:extLst>
                    <a:ext uri="{FF2B5EF4-FFF2-40B4-BE49-F238E27FC236}">
                      <a16:creationId xmlns="" xmlns:a16="http://schemas.microsoft.com/office/drawing/2014/main" id="{6001E99B-7FCF-4DEC-BC5A-7C841F0CC23A}"/>
                    </a:ext>
                  </a:extLst>
                </p:cNvPr>
                <p:cNvSpPr/>
                <p:nvPr/>
              </p:nvSpPr>
              <p:spPr>
                <a:xfrm>
                  <a:off x="8991246" y="2916656"/>
                  <a:ext cx="197346" cy="53414"/>
                </a:xfrm>
                <a:custGeom>
                  <a:avLst/>
                  <a:gdLst>
                    <a:gd name="connsiteX0" fmla="*/ 89076 w 197346"/>
                    <a:gd name="connsiteY0" fmla="*/ 53415 h 53414"/>
                    <a:gd name="connsiteX1" fmla="*/ 197347 w 197346"/>
                    <a:gd name="connsiteY1" fmla="*/ 19194 h 53414"/>
                    <a:gd name="connsiteX2" fmla="*/ 88459 w 197346"/>
                    <a:gd name="connsiteY2" fmla="*/ 0 h 53414"/>
                    <a:gd name="connsiteX3" fmla="*/ 0 w 197346"/>
                    <a:gd name="connsiteY3" fmla="*/ 38800 h 53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346" h="53414">
                      <a:moveTo>
                        <a:pt x="89076" y="53415"/>
                      </a:moveTo>
                      <a:lnTo>
                        <a:pt x="197347" y="19194"/>
                      </a:lnTo>
                      <a:lnTo>
                        <a:pt x="88459" y="0"/>
                      </a:lnTo>
                      <a:lnTo>
                        <a:pt x="0" y="3880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6B438FC5-0F4E-47B3-9246-FC9B7B064A47}"/>
                  </a:ext>
                </a:extLst>
              </p:cNvPr>
              <p:cNvGrpSpPr/>
              <p:nvPr/>
            </p:nvGrpSpPr>
            <p:grpSpPr>
              <a:xfrm>
                <a:off x="10580418" y="4730331"/>
                <a:ext cx="311948" cy="649109"/>
                <a:chOff x="8959418" y="2312606"/>
                <a:chExt cx="311948" cy="649109"/>
              </a:xfrm>
            </p:grpSpPr>
            <p:sp>
              <p:nvSpPr>
                <p:cNvPr id="16" name="Freeform: Shape 8">
                  <a:extLst>
                    <a:ext uri="{FF2B5EF4-FFF2-40B4-BE49-F238E27FC236}">
                      <a16:creationId xmlns="" xmlns:a16="http://schemas.microsoft.com/office/drawing/2014/main" id="{68E2DDB1-2643-44FA-992A-8C6731A218A9}"/>
                    </a:ext>
                  </a:extLst>
                </p:cNvPr>
                <p:cNvSpPr/>
                <p:nvPr/>
              </p:nvSpPr>
              <p:spPr>
                <a:xfrm>
                  <a:off x="8959419" y="2357890"/>
                  <a:ext cx="311947" cy="603825"/>
                </a:xfrm>
                <a:custGeom>
                  <a:avLst/>
                  <a:gdLst>
                    <a:gd name="connsiteX0" fmla="*/ 0 w 311947"/>
                    <a:gd name="connsiteY0" fmla="*/ 543978 h 603825"/>
                    <a:gd name="connsiteX1" fmla="*/ 118974 w 311947"/>
                    <a:gd name="connsiteY1" fmla="*/ 565025 h 603825"/>
                    <a:gd name="connsiteX2" fmla="*/ 30515 w 311947"/>
                    <a:gd name="connsiteY2" fmla="*/ 603825 h 603825"/>
                    <a:gd name="connsiteX3" fmla="*/ 0 w 311947"/>
                    <a:gd name="connsiteY3" fmla="*/ 598782 h 603825"/>
                    <a:gd name="connsiteX4" fmla="*/ 161428 w 311947"/>
                    <a:gd name="connsiteY4" fmla="*/ 167243 h 603825"/>
                    <a:gd name="connsiteX5" fmla="*/ 144292 w 311947"/>
                    <a:gd name="connsiteY5" fmla="*/ 172903 h 603825"/>
                    <a:gd name="connsiteX6" fmla="*/ 143789 w 311947"/>
                    <a:gd name="connsiteY6" fmla="*/ 173504 h 603825"/>
                    <a:gd name="connsiteX7" fmla="*/ 144292 w 311947"/>
                    <a:gd name="connsiteY7" fmla="*/ 172904 h 603825"/>
                    <a:gd name="connsiteX8" fmla="*/ 161428 w 311947"/>
                    <a:gd name="connsiteY8" fmla="*/ 167243 h 603825"/>
                    <a:gd name="connsiteX9" fmla="*/ 306029 w 311947"/>
                    <a:gd name="connsiteY9" fmla="*/ 0 h 603825"/>
                    <a:gd name="connsiteX10" fmla="*/ 311947 w 311947"/>
                    <a:gd name="connsiteY10" fmla="*/ 480374 h 603825"/>
                    <a:gd name="connsiteX11" fmla="*/ 293833 w 311947"/>
                    <a:gd name="connsiteY11" fmla="*/ 488299 h 603825"/>
                    <a:gd name="connsiteX12" fmla="*/ 293783 w 311947"/>
                    <a:gd name="connsiteY12" fmla="*/ 488292 h 603825"/>
                    <a:gd name="connsiteX13" fmla="*/ 119026 w 311947"/>
                    <a:gd name="connsiteY13" fmla="*/ 564973 h 603825"/>
                    <a:gd name="connsiteX14" fmla="*/ 0 w 311947"/>
                    <a:gd name="connsiteY14" fmla="*/ 543977 h 603825"/>
                    <a:gd name="connsiteX15" fmla="*/ 52 w 311947"/>
                    <a:gd name="connsiteY15" fmla="*/ 543977 h 603825"/>
                    <a:gd name="connsiteX16" fmla="*/ 52 w 311947"/>
                    <a:gd name="connsiteY16" fmla="*/ 444566 h 603825"/>
                    <a:gd name="connsiteX17" fmla="*/ 0 w 311947"/>
                    <a:gd name="connsiteY17" fmla="*/ 444558 h 603825"/>
                    <a:gd name="connsiteX18" fmla="*/ 0 w 311947"/>
                    <a:gd name="connsiteY18" fmla="*/ 97001 h 603825"/>
                    <a:gd name="connsiteX19" fmla="*/ 91032 w 311947"/>
                    <a:gd name="connsiteY19" fmla="*/ 68235 h 603825"/>
                    <a:gd name="connsiteX20" fmla="*/ 97618 w 311947"/>
                    <a:gd name="connsiteY20" fmla="*/ 69316 h 603825"/>
                    <a:gd name="connsiteX21" fmla="*/ 103794 w 311947"/>
                    <a:gd name="connsiteY21" fmla="*/ 191635 h 603825"/>
                    <a:gd name="connsiteX22" fmla="*/ 97619 w 311947"/>
                    <a:gd name="connsiteY22" fmla="*/ 69315 h 603825"/>
                    <a:gd name="connsiteX23" fmla="*/ 91032 w 311947"/>
                    <a:gd name="connsiteY23" fmla="*/ 68235 h 603825"/>
                    <a:gd name="connsiteX24" fmla="*/ 160399 w 311947"/>
                    <a:gd name="connsiteY24" fmla="*/ 46313 h 603825"/>
                    <a:gd name="connsiteX25" fmla="*/ 306029 w 311947"/>
                    <a:gd name="connsiteY25" fmla="*/ 360 h 603825"/>
                    <a:gd name="connsiteX26" fmla="*/ 305257 w 311947"/>
                    <a:gd name="connsiteY26" fmla="*/ 257 h 60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11947" h="603825">
                      <a:moveTo>
                        <a:pt x="0" y="543978"/>
                      </a:moveTo>
                      <a:lnTo>
                        <a:pt x="118974" y="565025"/>
                      </a:lnTo>
                      <a:lnTo>
                        <a:pt x="30515" y="603825"/>
                      </a:lnTo>
                      <a:lnTo>
                        <a:pt x="0" y="598782"/>
                      </a:lnTo>
                      <a:close/>
                      <a:moveTo>
                        <a:pt x="161428" y="167243"/>
                      </a:moveTo>
                      <a:cubicBezTo>
                        <a:pt x="161428" y="167243"/>
                        <a:pt x="153813" y="167088"/>
                        <a:pt x="144292" y="172903"/>
                      </a:cubicBezTo>
                      <a:lnTo>
                        <a:pt x="143789" y="173504"/>
                      </a:lnTo>
                      <a:lnTo>
                        <a:pt x="144292" y="172904"/>
                      </a:lnTo>
                      <a:cubicBezTo>
                        <a:pt x="153812" y="167140"/>
                        <a:pt x="161428" y="167243"/>
                        <a:pt x="161428" y="167243"/>
                      </a:cubicBezTo>
                      <a:close/>
                      <a:moveTo>
                        <a:pt x="306029" y="0"/>
                      </a:moveTo>
                      <a:lnTo>
                        <a:pt x="311947" y="480374"/>
                      </a:lnTo>
                      <a:lnTo>
                        <a:pt x="293833" y="488299"/>
                      </a:lnTo>
                      <a:lnTo>
                        <a:pt x="293783" y="488292"/>
                      </a:lnTo>
                      <a:lnTo>
                        <a:pt x="119026" y="564973"/>
                      </a:lnTo>
                      <a:lnTo>
                        <a:pt x="0" y="543977"/>
                      </a:lnTo>
                      <a:lnTo>
                        <a:pt x="52" y="543977"/>
                      </a:lnTo>
                      <a:lnTo>
                        <a:pt x="52" y="444566"/>
                      </a:lnTo>
                      <a:lnTo>
                        <a:pt x="0" y="444558"/>
                      </a:lnTo>
                      <a:lnTo>
                        <a:pt x="0" y="97001"/>
                      </a:lnTo>
                      <a:lnTo>
                        <a:pt x="91032" y="68235"/>
                      </a:lnTo>
                      <a:lnTo>
                        <a:pt x="97618" y="69316"/>
                      </a:lnTo>
                      <a:lnTo>
                        <a:pt x="103794" y="191635"/>
                      </a:lnTo>
                      <a:lnTo>
                        <a:pt x="97619" y="69315"/>
                      </a:lnTo>
                      <a:lnTo>
                        <a:pt x="91032" y="68235"/>
                      </a:lnTo>
                      <a:lnTo>
                        <a:pt x="160399" y="46313"/>
                      </a:lnTo>
                      <a:lnTo>
                        <a:pt x="306029" y="360"/>
                      </a:lnTo>
                      <a:cubicBezTo>
                        <a:pt x="306029" y="360"/>
                        <a:pt x="305720" y="309"/>
                        <a:pt x="305257" y="257"/>
                      </a:cubicBez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9">
                  <a:extLst>
                    <a:ext uri="{FF2B5EF4-FFF2-40B4-BE49-F238E27FC236}">
                      <a16:creationId xmlns="" xmlns:a16="http://schemas.microsoft.com/office/drawing/2014/main" id="{E060DF82-B547-4D43-9749-290E8BE7288C}"/>
                    </a:ext>
                  </a:extLst>
                </p:cNvPr>
                <p:cNvSpPr/>
                <p:nvPr/>
              </p:nvSpPr>
              <p:spPr>
                <a:xfrm>
                  <a:off x="8959418" y="2312606"/>
                  <a:ext cx="305206" cy="141873"/>
                </a:xfrm>
                <a:custGeom>
                  <a:avLst/>
                  <a:gdLst>
                    <a:gd name="connsiteX0" fmla="*/ 0 w 305206"/>
                    <a:gd name="connsiteY0" fmla="*/ 0 h 141873"/>
                    <a:gd name="connsiteX1" fmla="*/ 305206 w 305206"/>
                    <a:gd name="connsiteY1" fmla="*/ 45542 h 141873"/>
                    <a:gd name="connsiteX2" fmla="*/ 159678 w 305206"/>
                    <a:gd name="connsiteY2" fmla="*/ 91495 h 141873"/>
                    <a:gd name="connsiteX3" fmla="*/ 90260 w 305206"/>
                    <a:gd name="connsiteY3" fmla="*/ 113365 h 141873"/>
                    <a:gd name="connsiteX4" fmla="*/ 0 w 305206"/>
                    <a:gd name="connsiteY4" fmla="*/ 141873 h 141873"/>
                    <a:gd name="connsiteX5" fmla="*/ 0 w 305206"/>
                    <a:gd name="connsiteY5" fmla="*/ 98596 h 141873"/>
                    <a:gd name="connsiteX6" fmla="*/ 0 w 305206"/>
                    <a:gd name="connsiteY6" fmla="*/ 63347 h 141873"/>
                    <a:gd name="connsiteX7" fmla="*/ 0 w 305206"/>
                    <a:gd name="connsiteY7" fmla="*/ 63295 h 14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206" h="141873">
                      <a:moveTo>
                        <a:pt x="0" y="0"/>
                      </a:moveTo>
                      <a:cubicBezTo>
                        <a:pt x="145785" y="21510"/>
                        <a:pt x="293936" y="43843"/>
                        <a:pt x="305206" y="45542"/>
                      </a:cubicBezTo>
                      <a:lnTo>
                        <a:pt x="159678" y="91495"/>
                      </a:lnTo>
                      <a:lnTo>
                        <a:pt x="90260" y="113365"/>
                      </a:lnTo>
                      <a:lnTo>
                        <a:pt x="0" y="141873"/>
                      </a:lnTo>
                      <a:lnTo>
                        <a:pt x="0" y="98596"/>
                      </a:lnTo>
                      <a:lnTo>
                        <a:pt x="0" y="63347"/>
                      </a:lnTo>
                      <a:lnTo>
                        <a:pt x="0" y="63295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0">
                  <a:extLst>
                    <a:ext uri="{FF2B5EF4-FFF2-40B4-BE49-F238E27FC236}">
                      <a16:creationId xmlns="" xmlns:a16="http://schemas.microsoft.com/office/drawing/2014/main" id="{8E53A858-749D-4F3A-851A-6430F4415CB8}"/>
                    </a:ext>
                  </a:extLst>
                </p:cNvPr>
                <p:cNvSpPr/>
                <p:nvPr/>
              </p:nvSpPr>
              <p:spPr>
                <a:xfrm>
                  <a:off x="8959419" y="2375901"/>
                  <a:ext cx="165236" cy="173733"/>
                </a:xfrm>
                <a:custGeom>
                  <a:avLst/>
                  <a:gdLst>
                    <a:gd name="connsiteX0" fmla="*/ 160399 w 165236"/>
                    <a:gd name="connsiteY0" fmla="*/ 28302 h 173733"/>
                    <a:gd name="connsiteX1" fmla="*/ 165236 w 165236"/>
                    <a:gd name="connsiteY1" fmla="*/ 29177 h 173733"/>
                    <a:gd name="connsiteX2" fmla="*/ 161428 w 165236"/>
                    <a:gd name="connsiteY2" fmla="*/ 149232 h 173733"/>
                    <a:gd name="connsiteX3" fmla="*/ 144292 w 165236"/>
                    <a:gd name="connsiteY3" fmla="*/ 154892 h 173733"/>
                    <a:gd name="connsiteX4" fmla="*/ 124120 w 165236"/>
                    <a:gd name="connsiteY4" fmla="*/ 171720 h 173733"/>
                    <a:gd name="connsiteX5" fmla="*/ 110587 w 165236"/>
                    <a:gd name="connsiteY5" fmla="*/ 170073 h 173733"/>
                    <a:gd name="connsiteX6" fmla="*/ 103794 w 165236"/>
                    <a:gd name="connsiteY6" fmla="*/ 173624 h 173733"/>
                    <a:gd name="connsiteX7" fmla="*/ 97619 w 165236"/>
                    <a:gd name="connsiteY7" fmla="*/ 51304 h 173733"/>
                    <a:gd name="connsiteX8" fmla="*/ 91032 w 165236"/>
                    <a:gd name="connsiteY8" fmla="*/ 50224 h 173733"/>
                    <a:gd name="connsiteX9" fmla="*/ 0 w 165236"/>
                    <a:gd name="connsiteY9" fmla="*/ 0 h 173733"/>
                    <a:gd name="connsiteX10" fmla="*/ 159678 w 165236"/>
                    <a:gd name="connsiteY10" fmla="*/ 28200 h 173733"/>
                    <a:gd name="connsiteX11" fmla="*/ 90260 w 165236"/>
                    <a:gd name="connsiteY11" fmla="*/ 50070 h 173733"/>
                    <a:gd name="connsiteX12" fmla="*/ 0 w 165236"/>
                    <a:gd name="connsiteY12" fmla="*/ 35301 h 17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236" h="173733">
                      <a:moveTo>
                        <a:pt x="160399" y="28302"/>
                      </a:moveTo>
                      <a:lnTo>
                        <a:pt x="165236" y="29177"/>
                      </a:lnTo>
                      <a:lnTo>
                        <a:pt x="161428" y="149232"/>
                      </a:lnTo>
                      <a:cubicBezTo>
                        <a:pt x="161428" y="149232"/>
                        <a:pt x="153813" y="149077"/>
                        <a:pt x="144292" y="154892"/>
                      </a:cubicBezTo>
                      <a:cubicBezTo>
                        <a:pt x="134773" y="160707"/>
                        <a:pt x="132972" y="176402"/>
                        <a:pt x="124120" y="171720"/>
                      </a:cubicBezTo>
                      <a:cubicBezTo>
                        <a:pt x="115270" y="167037"/>
                        <a:pt x="113983" y="165493"/>
                        <a:pt x="110587" y="170073"/>
                      </a:cubicBezTo>
                      <a:cubicBezTo>
                        <a:pt x="107190" y="174704"/>
                        <a:pt x="103794" y="173624"/>
                        <a:pt x="103794" y="173624"/>
                      </a:cubicBezTo>
                      <a:lnTo>
                        <a:pt x="97619" y="51304"/>
                      </a:lnTo>
                      <a:lnTo>
                        <a:pt x="91032" y="50224"/>
                      </a:lnTo>
                      <a:close/>
                      <a:moveTo>
                        <a:pt x="0" y="0"/>
                      </a:moveTo>
                      <a:lnTo>
                        <a:pt x="159678" y="28200"/>
                      </a:lnTo>
                      <a:lnTo>
                        <a:pt x="90260" y="50070"/>
                      </a:lnTo>
                      <a:lnTo>
                        <a:pt x="0" y="35301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4" name="Freeform: Shape 50">
            <a:extLst>
              <a:ext uri="{FF2B5EF4-FFF2-40B4-BE49-F238E27FC236}">
                <a16:creationId xmlns="" xmlns:a16="http://schemas.microsoft.com/office/drawing/2014/main" id="{AA1D003C-F25A-41F3-8840-2BF7811021F3}"/>
              </a:ext>
            </a:extLst>
          </p:cNvPr>
          <p:cNvSpPr/>
          <p:nvPr/>
        </p:nvSpPr>
        <p:spPr>
          <a:xfrm>
            <a:off x="4087447" y="5319446"/>
            <a:ext cx="1043353" cy="1310452"/>
          </a:xfrm>
          <a:custGeom>
            <a:avLst/>
            <a:gdLst>
              <a:gd name="connsiteX0" fmla="*/ 1101574 w 2174765"/>
              <a:gd name="connsiteY0" fmla="*/ 2309088 h 2452455"/>
              <a:gd name="connsiteX1" fmla="*/ 1129875 w 2174765"/>
              <a:gd name="connsiteY1" fmla="*/ 2324344 h 2452455"/>
              <a:gd name="connsiteX2" fmla="*/ 1137001 w 2174765"/>
              <a:gd name="connsiteY2" fmla="*/ 2329342 h 2452455"/>
              <a:gd name="connsiteX3" fmla="*/ 1147267 w 2174765"/>
              <a:gd name="connsiteY3" fmla="*/ 2365853 h 2452455"/>
              <a:gd name="connsiteX4" fmla="*/ 1136482 w 2174765"/>
              <a:gd name="connsiteY4" fmla="*/ 2368953 h 2452455"/>
              <a:gd name="connsiteX5" fmla="*/ 1088567 w 2174765"/>
              <a:gd name="connsiteY5" fmla="*/ 2348797 h 2452455"/>
              <a:gd name="connsiteX6" fmla="*/ 1071101 w 2174765"/>
              <a:gd name="connsiteY6" fmla="*/ 2329860 h 2452455"/>
              <a:gd name="connsiteX7" fmla="*/ 1101574 w 2174765"/>
              <a:gd name="connsiteY7" fmla="*/ 2309088 h 2452455"/>
              <a:gd name="connsiteX8" fmla="*/ 1170430 w 2174765"/>
              <a:gd name="connsiteY8" fmla="*/ 2299560 h 2452455"/>
              <a:gd name="connsiteX9" fmla="*/ 1198208 w 2174765"/>
              <a:gd name="connsiteY9" fmla="*/ 2302150 h 2452455"/>
              <a:gd name="connsiteX10" fmla="*/ 1214087 w 2174765"/>
              <a:gd name="connsiteY10" fmla="*/ 2309743 h 2452455"/>
              <a:gd name="connsiteX11" fmla="*/ 1213257 w 2174765"/>
              <a:gd name="connsiteY11" fmla="*/ 2333742 h 2452455"/>
              <a:gd name="connsiteX12" fmla="*/ 1174260 w 2174765"/>
              <a:gd name="connsiteY12" fmla="*/ 2364964 h 2452455"/>
              <a:gd name="connsiteX13" fmla="*/ 1164185 w 2174765"/>
              <a:gd name="connsiteY13" fmla="*/ 2321885 h 2452455"/>
              <a:gd name="connsiteX14" fmla="*/ 1170430 w 2174765"/>
              <a:gd name="connsiteY14" fmla="*/ 2299560 h 2452455"/>
              <a:gd name="connsiteX15" fmla="*/ 1040728 w 2174765"/>
              <a:gd name="connsiteY15" fmla="*/ 2229571 h 2452455"/>
              <a:gd name="connsiteX16" fmla="*/ 1086779 w 2174765"/>
              <a:gd name="connsiteY16" fmla="*/ 2252101 h 2452455"/>
              <a:gd name="connsiteX17" fmla="*/ 1086857 w 2174765"/>
              <a:gd name="connsiteY17" fmla="*/ 2275029 h 2452455"/>
              <a:gd name="connsiteX18" fmla="*/ 1048735 w 2174765"/>
              <a:gd name="connsiteY18" fmla="*/ 2301982 h 2452455"/>
              <a:gd name="connsiteX19" fmla="*/ 1034840 w 2174765"/>
              <a:gd name="connsiteY19" fmla="*/ 2235444 h 2452455"/>
              <a:gd name="connsiteX20" fmla="*/ 1040728 w 2174765"/>
              <a:gd name="connsiteY20" fmla="*/ 2229571 h 2452455"/>
              <a:gd name="connsiteX21" fmla="*/ 1225548 w 2174765"/>
              <a:gd name="connsiteY21" fmla="*/ 2220186 h 2452455"/>
              <a:gd name="connsiteX22" fmla="*/ 1231273 w 2174765"/>
              <a:gd name="connsiteY22" fmla="*/ 2289976 h 2452455"/>
              <a:gd name="connsiteX23" fmla="*/ 1196226 w 2174765"/>
              <a:gd name="connsiteY23" fmla="*/ 2273189 h 2452455"/>
              <a:gd name="connsiteX24" fmla="*/ 1186462 w 2174765"/>
              <a:gd name="connsiteY24" fmla="*/ 2248265 h 2452455"/>
              <a:gd name="connsiteX25" fmla="*/ 1225548 w 2174765"/>
              <a:gd name="connsiteY25" fmla="*/ 2220186 h 2452455"/>
              <a:gd name="connsiteX26" fmla="*/ 1091575 w 2174765"/>
              <a:gd name="connsiteY26" fmla="*/ 2145038 h 2452455"/>
              <a:gd name="connsiteX27" fmla="*/ 1106694 w 2174765"/>
              <a:gd name="connsiteY27" fmla="*/ 2207380 h 2452455"/>
              <a:gd name="connsiteX28" fmla="*/ 1085729 w 2174765"/>
              <a:gd name="connsiteY28" fmla="*/ 2220042 h 2452455"/>
              <a:gd name="connsiteX29" fmla="*/ 1075452 w 2174765"/>
              <a:gd name="connsiteY29" fmla="*/ 2215440 h 2452455"/>
              <a:gd name="connsiteX30" fmla="*/ 1057210 w 2174765"/>
              <a:gd name="connsiteY30" fmla="*/ 2172005 h 2452455"/>
              <a:gd name="connsiteX31" fmla="*/ 1091575 w 2174765"/>
              <a:gd name="connsiteY31" fmla="*/ 2145038 h 2452455"/>
              <a:gd name="connsiteX32" fmla="*/ 1125410 w 2174765"/>
              <a:gd name="connsiteY32" fmla="*/ 2138570 h 2452455"/>
              <a:gd name="connsiteX33" fmla="*/ 1131384 w 2174765"/>
              <a:gd name="connsiteY33" fmla="*/ 2139023 h 2452455"/>
              <a:gd name="connsiteX34" fmla="*/ 1177520 w 2174765"/>
              <a:gd name="connsiteY34" fmla="*/ 2156074 h 2452455"/>
              <a:gd name="connsiteX35" fmla="*/ 1205167 w 2174765"/>
              <a:gd name="connsiteY35" fmla="*/ 2185928 h 2452455"/>
              <a:gd name="connsiteX36" fmla="*/ 1173090 w 2174765"/>
              <a:gd name="connsiteY36" fmla="*/ 2212013 h 2452455"/>
              <a:gd name="connsiteX37" fmla="*/ 1166241 w 2174765"/>
              <a:gd name="connsiteY37" fmla="*/ 2208578 h 2452455"/>
              <a:gd name="connsiteX38" fmla="*/ 1159096 w 2174765"/>
              <a:gd name="connsiteY38" fmla="*/ 2203023 h 2452455"/>
              <a:gd name="connsiteX39" fmla="*/ 1136634 w 2174765"/>
              <a:gd name="connsiteY39" fmla="*/ 2195004 h 2452455"/>
              <a:gd name="connsiteX40" fmla="*/ 1123460 w 2174765"/>
              <a:gd name="connsiteY40" fmla="*/ 2142781 h 2452455"/>
              <a:gd name="connsiteX41" fmla="*/ 1125410 w 2174765"/>
              <a:gd name="connsiteY41" fmla="*/ 2138570 h 2452455"/>
              <a:gd name="connsiteX42" fmla="*/ 1130444 w 2174765"/>
              <a:gd name="connsiteY42" fmla="*/ 2110465 h 2452455"/>
              <a:gd name="connsiteX43" fmla="*/ 1012001 w 2174765"/>
              <a:gd name="connsiteY43" fmla="*/ 2198760 h 2452455"/>
              <a:gd name="connsiteX44" fmla="*/ 1088589 w 2174765"/>
              <a:gd name="connsiteY44" fmla="*/ 2393599 h 2452455"/>
              <a:gd name="connsiteX45" fmla="*/ 1258725 w 2174765"/>
              <a:gd name="connsiteY45" fmla="*/ 2317850 h 2452455"/>
              <a:gd name="connsiteX46" fmla="*/ 1206049 w 2174765"/>
              <a:gd name="connsiteY46" fmla="*/ 2137760 h 2452455"/>
              <a:gd name="connsiteX47" fmla="*/ 1182137 w 2174765"/>
              <a:gd name="connsiteY47" fmla="*/ 2123011 h 2452455"/>
              <a:gd name="connsiteX48" fmla="*/ 1130444 w 2174765"/>
              <a:gd name="connsiteY48" fmla="*/ 2110465 h 2452455"/>
              <a:gd name="connsiteX49" fmla="*/ 888751 w 2174765"/>
              <a:gd name="connsiteY49" fmla="*/ 1227400 h 2452455"/>
              <a:gd name="connsiteX50" fmla="*/ 853786 w 2174765"/>
              <a:gd name="connsiteY50" fmla="*/ 1230607 h 2452455"/>
              <a:gd name="connsiteX51" fmla="*/ 989897 w 2174765"/>
              <a:gd name="connsiteY51" fmla="*/ 1460968 h 2452455"/>
              <a:gd name="connsiteX52" fmla="*/ 1019071 w 2174765"/>
              <a:gd name="connsiteY52" fmla="*/ 1443940 h 2452455"/>
              <a:gd name="connsiteX53" fmla="*/ 1024662 w 2174765"/>
              <a:gd name="connsiteY53" fmla="*/ 1423166 h 2452455"/>
              <a:gd name="connsiteX54" fmla="*/ 995516 w 2174765"/>
              <a:gd name="connsiteY54" fmla="*/ 1370180 h 2452455"/>
              <a:gd name="connsiteX55" fmla="*/ 966398 w 2174765"/>
              <a:gd name="connsiteY55" fmla="*/ 1313846 h 2452455"/>
              <a:gd name="connsiteX56" fmla="*/ 930781 w 2174765"/>
              <a:gd name="connsiteY56" fmla="*/ 1250955 h 2452455"/>
              <a:gd name="connsiteX57" fmla="*/ 888751 w 2174765"/>
              <a:gd name="connsiteY57" fmla="*/ 1227400 h 2452455"/>
              <a:gd name="connsiteX58" fmla="*/ 1020661 w 2174765"/>
              <a:gd name="connsiteY58" fmla="*/ 1207846 h 2452455"/>
              <a:gd name="connsiteX59" fmla="*/ 956635 w 2174765"/>
              <a:gd name="connsiteY59" fmla="*/ 1217155 h 2452455"/>
              <a:gd name="connsiteX60" fmla="*/ 980844 w 2174765"/>
              <a:gd name="connsiteY60" fmla="*/ 1260804 h 2452455"/>
              <a:gd name="connsiteX61" fmla="*/ 1003605 w 2174765"/>
              <a:gd name="connsiteY61" fmla="*/ 1298549 h 2452455"/>
              <a:gd name="connsiteX62" fmla="*/ 1038228 w 2174765"/>
              <a:gd name="connsiteY62" fmla="*/ 1365497 h 2452455"/>
              <a:gd name="connsiteX63" fmla="*/ 1063827 w 2174765"/>
              <a:gd name="connsiteY63" fmla="*/ 1412381 h 2452455"/>
              <a:gd name="connsiteX64" fmla="*/ 1071376 w 2174765"/>
              <a:gd name="connsiteY64" fmla="*/ 1416979 h 2452455"/>
              <a:gd name="connsiteX65" fmla="*/ 1109036 w 2174765"/>
              <a:gd name="connsiteY65" fmla="*/ 1398759 h 2452455"/>
              <a:gd name="connsiteX66" fmla="*/ 1118913 w 2174765"/>
              <a:gd name="connsiteY66" fmla="*/ 1394502 h 2452455"/>
              <a:gd name="connsiteX67" fmla="*/ 1124958 w 2174765"/>
              <a:gd name="connsiteY67" fmla="*/ 1382838 h 2452455"/>
              <a:gd name="connsiteX68" fmla="*/ 1115763 w 2174765"/>
              <a:gd name="connsiteY68" fmla="*/ 1365185 h 2452455"/>
              <a:gd name="connsiteX69" fmla="*/ 1083097 w 2174765"/>
              <a:gd name="connsiteY69" fmla="*/ 1302692 h 2452455"/>
              <a:gd name="connsiteX70" fmla="*/ 1035646 w 2174765"/>
              <a:gd name="connsiteY70" fmla="*/ 1216388 h 2452455"/>
              <a:gd name="connsiteX71" fmla="*/ 1020661 w 2174765"/>
              <a:gd name="connsiteY71" fmla="*/ 1207846 h 2452455"/>
              <a:gd name="connsiteX72" fmla="*/ 1114542 w 2174765"/>
              <a:gd name="connsiteY72" fmla="*/ 1191584 h 2452455"/>
              <a:gd name="connsiteX73" fmla="*/ 1068282 w 2174765"/>
              <a:gd name="connsiteY73" fmla="*/ 1196863 h 2452455"/>
              <a:gd name="connsiteX74" fmla="*/ 1166875 w 2174765"/>
              <a:gd name="connsiteY74" fmla="*/ 1370691 h 2452455"/>
              <a:gd name="connsiteX75" fmla="*/ 1210637 w 2174765"/>
              <a:gd name="connsiteY75" fmla="*/ 1347619 h 2452455"/>
              <a:gd name="connsiteX76" fmla="*/ 1206494 w 2174765"/>
              <a:gd name="connsiteY76" fmla="*/ 1337827 h 2452455"/>
              <a:gd name="connsiteX77" fmla="*/ 1156545 w 2174765"/>
              <a:gd name="connsiteY77" fmla="*/ 1252999 h 2452455"/>
              <a:gd name="connsiteX78" fmla="*/ 1127569 w 2174765"/>
              <a:gd name="connsiteY78" fmla="*/ 1201915 h 2452455"/>
              <a:gd name="connsiteX79" fmla="*/ 1114542 w 2174765"/>
              <a:gd name="connsiteY79" fmla="*/ 1191584 h 2452455"/>
              <a:gd name="connsiteX80" fmla="*/ 712198 w 2174765"/>
              <a:gd name="connsiteY80" fmla="*/ 1084138 h 2452455"/>
              <a:gd name="connsiteX81" fmla="*/ 725366 w 2174765"/>
              <a:gd name="connsiteY81" fmla="*/ 1163432 h 2452455"/>
              <a:gd name="connsiteX82" fmla="*/ 758174 w 2174765"/>
              <a:gd name="connsiteY82" fmla="*/ 1216956 h 2452455"/>
              <a:gd name="connsiteX83" fmla="*/ 805398 w 2174765"/>
              <a:gd name="connsiteY83" fmla="*/ 1336805 h 2452455"/>
              <a:gd name="connsiteX84" fmla="*/ 829606 w 2174765"/>
              <a:gd name="connsiteY84" fmla="*/ 1428161 h 2452455"/>
              <a:gd name="connsiteX85" fmla="*/ 842463 w 2174765"/>
              <a:gd name="connsiteY85" fmla="*/ 1495564 h 2452455"/>
              <a:gd name="connsiteX86" fmla="*/ 872233 w 2174765"/>
              <a:gd name="connsiteY86" fmla="*/ 1738384 h 2452455"/>
              <a:gd name="connsiteX87" fmla="*/ 867749 w 2174765"/>
              <a:gd name="connsiteY87" fmla="*/ 1845121 h 2452455"/>
              <a:gd name="connsiteX88" fmla="*/ 869565 w 2174765"/>
              <a:gd name="connsiteY88" fmla="*/ 1896659 h 2452455"/>
              <a:gd name="connsiteX89" fmla="*/ 891248 w 2174765"/>
              <a:gd name="connsiteY89" fmla="*/ 1977429 h 2452455"/>
              <a:gd name="connsiteX90" fmla="*/ 921359 w 2174765"/>
              <a:gd name="connsiteY90" fmla="*/ 2087288 h 2452455"/>
              <a:gd name="connsiteX91" fmla="*/ 935606 w 2174765"/>
              <a:gd name="connsiteY91" fmla="*/ 2119528 h 2452455"/>
              <a:gd name="connsiteX92" fmla="*/ 967959 w 2174765"/>
              <a:gd name="connsiteY92" fmla="*/ 2147681 h 2452455"/>
              <a:gd name="connsiteX93" fmla="*/ 970599 w 2174765"/>
              <a:gd name="connsiteY93" fmla="*/ 2140501 h 2452455"/>
              <a:gd name="connsiteX94" fmla="*/ 1029629 w 2174765"/>
              <a:gd name="connsiteY94" fmla="*/ 2085330 h 2452455"/>
              <a:gd name="connsiteX95" fmla="*/ 1165939 w 2174765"/>
              <a:gd name="connsiteY95" fmla="*/ 2059079 h 2452455"/>
              <a:gd name="connsiteX96" fmla="*/ 1275684 w 2174765"/>
              <a:gd name="connsiteY96" fmla="*/ 2115441 h 2452455"/>
              <a:gd name="connsiteX97" fmla="*/ 1284085 w 2174765"/>
              <a:gd name="connsiteY97" fmla="*/ 2118761 h 2452455"/>
              <a:gd name="connsiteX98" fmla="*/ 1291265 w 2174765"/>
              <a:gd name="connsiteY98" fmla="*/ 2111383 h 2452455"/>
              <a:gd name="connsiteX99" fmla="*/ 1285731 w 2174765"/>
              <a:gd name="connsiteY99" fmla="*/ 2058653 h 2452455"/>
              <a:gd name="connsiteX100" fmla="*/ 1237484 w 2174765"/>
              <a:gd name="connsiteY100" fmla="*/ 1971952 h 2452455"/>
              <a:gd name="connsiteX101" fmla="*/ 1205699 w 2174765"/>
              <a:gd name="connsiteY101" fmla="*/ 1919164 h 2452455"/>
              <a:gd name="connsiteX102" fmla="*/ 1130293 w 2174765"/>
              <a:gd name="connsiteY102" fmla="*/ 1790858 h 2452455"/>
              <a:gd name="connsiteX103" fmla="*/ 1075208 w 2174765"/>
              <a:gd name="connsiteY103" fmla="*/ 1698538 h 2452455"/>
              <a:gd name="connsiteX104" fmla="*/ 1006073 w 2174765"/>
              <a:gd name="connsiteY104" fmla="*/ 1578462 h 2452455"/>
              <a:gd name="connsiteX105" fmla="*/ 946106 w 2174765"/>
              <a:gd name="connsiteY105" fmla="*/ 1478337 h 2452455"/>
              <a:gd name="connsiteX106" fmla="*/ 844534 w 2174765"/>
              <a:gd name="connsiteY106" fmla="*/ 1305531 h 2452455"/>
              <a:gd name="connsiteX107" fmla="*/ 782808 w 2174765"/>
              <a:gd name="connsiteY107" fmla="*/ 1201063 h 2452455"/>
              <a:gd name="connsiteX108" fmla="*/ 725480 w 2174765"/>
              <a:gd name="connsiteY108" fmla="*/ 1102698 h 2452455"/>
              <a:gd name="connsiteX109" fmla="*/ 712198 w 2174765"/>
              <a:gd name="connsiteY109" fmla="*/ 1084138 h 2452455"/>
              <a:gd name="connsiteX110" fmla="*/ 747361 w 2174765"/>
              <a:gd name="connsiteY110" fmla="*/ 899497 h 2452455"/>
              <a:gd name="connsiteX111" fmla="*/ 708139 w 2174765"/>
              <a:gd name="connsiteY111" fmla="*/ 933468 h 2452455"/>
              <a:gd name="connsiteX112" fmla="*/ 672154 w 2174765"/>
              <a:gd name="connsiteY112" fmla="*/ 993719 h 2452455"/>
              <a:gd name="connsiteX113" fmla="*/ 680072 w 2174765"/>
              <a:gd name="connsiteY113" fmla="*/ 1009072 h 2452455"/>
              <a:gd name="connsiteX114" fmla="*/ 771001 w 2174765"/>
              <a:gd name="connsiteY114" fmla="*/ 1086947 h 2452455"/>
              <a:gd name="connsiteX115" fmla="*/ 819758 w 2174765"/>
              <a:gd name="connsiteY115" fmla="*/ 1173677 h 2452455"/>
              <a:gd name="connsiteX116" fmla="*/ 839369 w 2174765"/>
              <a:gd name="connsiteY116" fmla="*/ 1184405 h 2452455"/>
              <a:gd name="connsiteX117" fmla="*/ 963900 w 2174765"/>
              <a:gd name="connsiteY117" fmla="*/ 1170044 h 2452455"/>
              <a:gd name="connsiteX118" fmla="*/ 1085481 w 2174765"/>
              <a:gd name="connsiteY118" fmla="*/ 1155116 h 2452455"/>
              <a:gd name="connsiteX119" fmla="*/ 1089682 w 2174765"/>
              <a:gd name="connsiteY119" fmla="*/ 1146545 h 2452455"/>
              <a:gd name="connsiteX120" fmla="*/ 1063458 w 2174765"/>
              <a:gd name="connsiteY120" fmla="*/ 1098328 h 2452455"/>
              <a:gd name="connsiteX121" fmla="*/ 1007237 w 2174765"/>
              <a:gd name="connsiteY121" fmla="*/ 1018920 h 2452455"/>
              <a:gd name="connsiteX122" fmla="*/ 996737 w 2174765"/>
              <a:gd name="connsiteY122" fmla="*/ 1013755 h 2452455"/>
              <a:gd name="connsiteX123" fmla="*/ 949881 w 2174765"/>
              <a:gd name="connsiteY123" fmla="*/ 1013414 h 2452455"/>
              <a:gd name="connsiteX124" fmla="*/ 923034 w 2174765"/>
              <a:gd name="connsiteY124" fmla="*/ 1023773 h 2452455"/>
              <a:gd name="connsiteX125" fmla="*/ 875696 w 2174765"/>
              <a:gd name="connsiteY125" fmla="*/ 1038162 h 2452455"/>
              <a:gd name="connsiteX126" fmla="*/ 869991 w 2174765"/>
              <a:gd name="connsiteY126" fmla="*/ 1039751 h 2452455"/>
              <a:gd name="connsiteX127" fmla="*/ 851686 w 2174765"/>
              <a:gd name="connsiteY127" fmla="*/ 1046136 h 2452455"/>
              <a:gd name="connsiteX128" fmla="*/ 824554 w 2174765"/>
              <a:gd name="connsiteY128" fmla="*/ 1043100 h 2452455"/>
              <a:gd name="connsiteX129" fmla="*/ 781076 w 2174765"/>
              <a:gd name="connsiteY129" fmla="*/ 1023802 h 2452455"/>
              <a:gd name="connsiteX130" fmla="*/ 770093 w 2174765"/>
              <a:gd name="connsiteY130" fmla="*/ 1015940 h 2452455"/>
              <a:gd name="connsiteX131" fmla="*/ 751334 w 2174765"/>
              <a:gd name="connsiteY131" fmla="*/ 1008136 h 2452455"/>
              <a:gd name="connsiteX132" fmla="*/ 746197 w 2174765"/>
              <a:gd name="connsiteY132" fmla="*/ 988383 h 2452455"/>
              <a:gd name="connsiteX133" fmla="*/ 760501 w 2174765"/>
              <a:gd name="connsiteY133" fmla="*/ 977314 h 2452455"/>
              <a:gd name="connsiteX134" fmla="*/ 776620 w 2174765"/>
              <a:gd name="connsiteY134" fmla="*/ 978961 h 2452455"/>
              <a:gd name="connsiteX135" fmla="*/ 785787 w 2174765"/>
              <a:gd name="connsiteY135" fmla="*/ 972576 h 2452455"/>
              <a:gd name="connsiteX136" fmla="*/ 785503 w 2174765"/>
              <a:gd name="connsiteY136" fmla="*/ 965225 h 2452455"/>
              <a:gd name="connsiteX137" fmla="*/ 747361 w 2174765"/>
              <a:gd name="connsiteY137" fmla="*/ 899497 h 2452455"/>
              <a:gd name="connsiteX138" fmla="*/ 775996 w 2174765"/>
              <a:gd name="connsiteY138" fmla="*/ 388 h 2452455"/>
              <a:gd name="connsiteX139" fmla="*/ 826030 w 2174765"/>
              <a:gd name="connsiteY139" fmla="*/ 10348 h 2452455"/>
              <a:gd name="connsiteX140" fmla="*/ 897945 w 2174765"/>
              <a:gd name="connsiteY140" fmla="*/ 69550 h 2452455"/>
              <a:gd name="connsiteX141" fmla="*/ 911908 w 2174765"/>
              <a:gd name="connsiteY141" fmla="*/ 76759 h 2452455"/>
              <a:gd name="connsiteX142" fmla="*/ 980616 w 2174765"/>
              <a:gd name="connsiteY142" fmla="*/ 80164 h 2452455"/>
              <a:gd name="connsiteX143" fmla="*/ 1022421 w 2174765"/>
              <a:gd name="connsiteY143" fmla="*/ 121996 h 2452455"/>
              <a:gd name="connsiteX144" fmla="*/ 1017880 w 2174765"/>
              <a:gd name="connsiteY144" fmla="*/ 132071 h 2452455"/>
              <a:gd name="connsiteX145" fmla="*/ 989783 w 2174765"/>
              <a:gd name="connsiteY145" fmla="*/ 146261 h 2452455"/>
              <a:gd name="connsiteX146" fmla="*/ 974033 w 2174765"/>
              <a:gd name="connsiteY146" fmla="*/ 146034 h 2452455"/>
              <a:gd name="connsiteX147" fmla="*/ 912278 w 2174765"/>
              <a:gd name="connsiteY147" fmla="*/ 137662 h 2452455"/>
              <a:gd name="connsiteX148" fmla="*/ 914917 w 2174765"/>
              <a:gd name="connsiteY148" fmla="*/ 166553 h 2452455"/>
              <a:gd name="connsiteX149" fmla="*/ 906999 w 2174765"/>
              <a:gd name="connsiteY149" fmla="*/ 194308 h 2452455"/>
              <a:gd name="connsiteX150" fmla="*/ 905154 w 2174765"/>
              <a:gd name="connsiteY150" fmla="*/ 209265 h 2452455"/>
              <a:gd name="connsiteX151" fmla="*/ 912731 w 2174765"/>
              <a:gd name="connsiteY151" fmla="*/ 227854 h 2452455"/>
              <a:gd name="connsiteX152" fmla="*/ 907169 w 2174765"/>
              <a:gd name="connsiteY152" fmla="*/ 240596 h 2452455"/>
              <a:gd name="connsiteX153" fmla="*/ 899875 w 2174765"/>
              <a:gd name="connsiteY153" fmla="*/ 251295 h 2452455"/>
              <a:gd name="connsiteX154" fmla="*/ 886537 w 2174765"/>
              <a:gd name="connsiteY154" fmla="*/ 304055 h 2452455"/>
              <a:gd name="connsiteX155" fmla="*/ 883131 w 2174765"/>
              <a:gd name="connsiteY155" fmla="*/ 323835 h 2452455"/>
              <a:gd name="connsiteX156" fmla="*/ 861704 w 2174765"/>
              <a:gd name="connsiteY156" fmla="*/ 342623 h 2452455"/>
              <a:gd name="connsiteX157" fmla="*/ 794869 w 2174765"/>
              <a:gd name="connsiteY157" fmla="*/ 344921 h 2452455"/>
              <a:gd name="connsiteX158" fmla="*/ 792968 w 2174765"/>
              <a:gd name="connsiteY158" fmla="*/ 347902 h 2452455"/>
              <a:gd name="connsiteX159" fmla="*/ 819191 w 2174765"/>
              <a:gd name="connsiteY159" fmla="*/ 383490 h 2452455"/>
              <a:gd name="connsiteX160" fmla="*/ 825605 w 2174765"/>
              <a:gd name="connsiteY160" fmla="*/ 400404 h 2452455"/>
              <a:gd name="connsiteX161" fmla="*/ 834998 w 2174765"/>
              <a:gd name="connsiteY161" fmla="*/ 430885 h 2452455"/>
              <a:gd name="connsiteX162" fmla="*/ 853843 w 2174765"/>
              <a:gd name="connsiteY162" fmla="*/ 530385 h 2452455"/>
              <a:gd name="connsiteX163" fmla="*/ 843342 w 2174765"/>
              <a:gd name="connsiteY163" fmla="*/ 605167 h 2452455"/>
              <a:gd name="connsiteX164" fmla="*/ 848990 w 2174765"/>
              <a:gd name="connsiteY164" fmla="*/ 655144 h 2452455"/>
              <a:gd name="connsiteX165" fmla="*/ 865167 w 2174765"/>
              <a:gd name="connsiteY165" fmla="*/ 824772 h 2452455"/>
              <a:gd name="connsiteX166" fmla="*/ 860058 w 2174765"/>
              <a:gd name="connsiteY166" fmla="*/ 859339 h 2452455"/>
              <a:gd name="connsiteX167" fmla="*/ 859491 w 2174765"/>
              <a:gd name="connsiteY167" fmla="*/ 875034 h 2452455"/>
              <a:gd name="connsiteX168" fmla="*/ 871722 w 2174765"/>
              <a:gd name="connsiteY168" fmla="*/ 932787 h 2452455"/>
              <a:gd name="connsiteX169" fmla="*/ 876632 w 2174765"/>
              <a:gd name="connsiteY169" fmla="*/ 941698 h 2452455"/>
              <a:gd name="connsiteX170" fmla="*/ 911029 w 2174765"/>
              <a:gd name="connsiteY170" fmla="*/ 969028 h 2452455"/>
              <a:gd name="connsiteX171" fmla="*/ 920990 w 2174765"/>
              <a:gd name="connsiteY171" fmla="*/ 971043 h 2452455"/>
              <a:gd name="connsiteX172" fmla="*/ 997617 w 2174765"/>
              <a:gd name="connsiteY172" fmla="*/ 972433 h 2452455"/>
              <a:gd name="connsiteX173" fmla="*/ 1011693 w 2174765"/>
              <a:gd name="connsiteY173" fmla="*/ 976889 h 2452455"/>
              <a:gd name="connsiteX174" fmla="*/ 1018816 w 2174765"/>
              <a:gd name="connsiteY174" fmla="*/ 981714 h 2452455"/>
              <a:gd name="connsiteX175" fmla="*/ 1094818 w 2174765"/>
              <a:gd name="connsiteY175" fmla="*/ 1068897 h 2452455"/>
              <a:gd name="connsiteX176" fmla="*/ 1123510 w 2174765"/>
              <a:gd name="connsiteY176" fmla="*/ 1116151 h 2452455"/>
              <a:gd name="connsiteX177" fmla="*/ 1145846 w 2174765"/>
              <a:gd name="connsiteY177" fmla="*/ 1154804 h 2452455"/>
              <a:gd name="connsiteX178" fmla="*/ 1192673 w 2174765"/>
              <a:gd name="connsiteY178" fmla="*/ 1238781 h 2452455"/>
              <a:gd name="connsiteX179" fmla="*/ 1222556 w 2174765"/>
              <a:gd name="connsiteY179" fmla="*/ 1289666 h 2452455"/>
              <a:gd name="connsiteX180" fmla="*/ 1244835 w 2174765"/>
              <a:gd name="connsiteY180" fmla="*/ 1320458 h 2452455"/>
              <a:gd name="connsiteX181" fmla="*/ 1253576 w 2174765"/>
              <a:gd name="connsiteY181" fmla="*/ 1322076 h 2452455"/>
              <a:gd name="connsiteX182" fmla="*/ 1328613 w 2174765"/>
              <a:gd name="connsiteY182" fmla="*/ 1284076 h 2452455"/>
              <a:gd name="connsiteX183" fmla="*/ 1383784 w 2174765"/>
              <a:gd name="connsiteY183" fmla="*/ 1263187 h 2452455"/>
              <a:gd name="connsiteX184" fmla="*/ 1417414 w 2174765"/>
              <a:gd name="connsiteY184" fmla="*/ 1253566 h 2452455"/>
              <a:gd name="connsiteX185" fmla="*/ 1469406 w 2174765"/>
              <a:gd name="connsiteY185" fmla="*/ 1244712 h 2452455"/>
              <a:gd name="connsiteX186" fmla="*/ 1484618 w 2174765"/>
              <a:gd name="connsiteY186" fmla="*/ 1239660 h 2452455"/>
              <a:gd name="connsiteX187" fmla="*/ 1550857 w 2174765"/>
              <a:gd name="connsiteY187" fmla="*/ 1225726 h 2452455"/>
              <a:gd name="connsiteX188" fmla="*/ 1614259 w 2174765"/>
              <a:gd name="connsiteY188" fmla="*/ 1209550 h 2452455"/>
              <a:gd name="connsiteX189" fmla="*/ 1647151 w 2174765"/>
              <a:gd name="connsiteY189" fmla="*/ 1201773 h 2452455"/>
              <a:gd name="connsiteX190" fmla="*/ 1659496 w 2174765"/>
              <a:gd name="connsiteY190" fmla="*/ 1197317 h 2452455"/>
              <a:gd name="connsiteX191" fmla="*/ 1674623 w 2174765"/>
              <a:gd name="connsiteY191" fmla="*/ 1197345 h 2452455"/>
              <a:gd name="connsiteX192" fmla="*/ 1684670 w 2174765"/>
              <a:gd name="connsiteY192" fmla="*/ 1206371 h 2452455"/>
              <a:gd name="connsiteX193" fmla="*/ 1763708 w 2174765"/>
              <a:gd name="connsiteY193" fmla="*/ 1319777 h 2452455"/>
              <a:gd name="connsiteX194" fmla="*/ 1821405 w 2174765"/>
              <a:gd name="connsiteY194" fmla="*/ 1404776 h 2452455"/>
              <a:gd name="connsiteX195" fmla="*/ 1891504 w 2174765"/>
              <a:gd name="connsiteY195" fmla="*/ 1515373 h 2452455"/>
              <a:gd name="connsiteX196" fmla="*/ 1994750 w 2174765"/>
              <a:gd name="connsiteY196" fmla="*/ 1679608 h 2452455"/>
              <a:gd name="connsiteX197" fmla="*/ 2068340 w 2174765"/>
              <a:gd name="connsiteY197" fmla="*/ 1801756 h 2452455"/>
              <a:gd name="connsiteX198" fmla="*/ 2172778 w 2174765"/>
              <a:gd name="connsiteY198" fmla="*/ 1983076 h 2452455"/>
              <a:gd name="connsiteX199" fmla="*/ 2174765 w 2174765"/>
              <a:gd name="connsiteY199" fmla="*/ 1984836 h 2452455"/>
              <a:gd name="connsiteX200" fmla="*/ 2174765 w 2174765"/>
              <a:gd name="connsiteY200" fmla="*/ 1990597 h 2452455"/>
              <a:gd name="connsiteX201" fmla="*/ 2128222 w 2174765"/>
              <a:gd name="connsiteY201" fmla="*/ 2017047 h 2452455"/>
              <a:gd name="connsiteX202" fmla="*/ 2004513 w 2174765"/>
              <a:gd name="connsiteY202" fmla="*/ 2083967 h 2452455"/>
              <a:gd name="connsiteX203" fmla="*/ 1874531 w 2174765"/>
              <a:gd name="connsiteY203" fmla="*/ 2150803 h 2452455"/>
              <a:gd name="connsiteX204" fmla="*/ 1601175 w 2174765"/>
              <a:gd name="connsiteY204" fmla="*/ 2260548 h 2452455"/>
              <a:gd name="connsiteX205" fmla="*/ 1589171 w 2174765"/>
              <a:gd name="connsiteY205" fmla="*/ 2270822 h 2452455"/>
              <a:gd name="connsiteX206" fmla="*/ 1572568 w 2174765"/>
              <a:gd name="connsiteY206" fmla="*/ 2285211 h 2452455"/>
              <a:gd name="connsiteX207" fmla="*/ 1494722 w 2174765"/>
              <a:gd name="connsiteY207" fmla="*/ 2317138 h 2452455"/>
              <a:gd name="connsiteX208" fmla="*/ 1453883 w 2174765"/>
              <a:gd name="connsiteY208" fmla="*/ 2330449 h 2452455"/>
              <a:gd name="connsiteX209" fmla="*/ 1416648 w 2174765"/>
              <a:gd name="connsiteY209" fmla="*/ 2314953 h 2452455"/>
              <a:gd name="connsiteX210" fmla="*/ 1400301 w 2174765"/>
              <a:gd name="connsiteY210" fmla="*/ 2291597 h 2452455"/>
              <a:gd name="connsiteX211" fmla="*/ 1390141 w 2174765"/>
              <a:gd name="connsiteY211" fmla="*/ 2270624 h 2452455"/>
              <a:gd name="connsiteX212" fmla="*/ 1398853 w 2174765"/>
              <a:gd name="connsiteY212" fmla="*/ 2250417 h 2452455"/>
              <a:gd name="connsiteX213" fmla="*/ 1390368 w 2174765"/>
              <a:gd name="connsiteY213" fmla="*/ 2237787 h 2452455"/>
              <a:gd name="connsiteX214" fmla="*/ 1360484 w 2174765"/>
              <a:gd name="connsiteY214" fmla="*/ 2225726 h 2452455"/>
              <a:gd name="connsiteX215" fmla="*/ 1350238 w 2174765"/>
              <a:gd name="connsiteY215" fmla="*/ 2228110 h 2452455"/>
              <a:gd name="connsiteX216" fmla="*/ 1332019 w 2174765"/>
              <a:gd name="connsiteY216" fmla="*/ 2250672 h 2452455"/>
              <a:gd name="connsiteX217" fmla="*/ 1289789 w 2174765"/>
              <a:gd name="connsiteY217" fmla="*/ 2377617 h 2452455"/>
              <a:gd name="connsiteX218" fmla="*/ 1211318 w 2174765"/>
              <a:gd name="connsiteY218" fmla="*/ 2437016 h 2452455"/>
              <a:gd name="connsiteX219" fmla="*/ 1155352 w 2174765"/>
              <a:gd name="connsiteY219" fmla="*/ 2452455 h 2452455"/>
              <a:gd name="connsiteX220" fmla="*/ 1111392 w 2174765"/>
              <a:gd name="connsiteY220" fmla="*/ 2452398 h 2452455"/>
              <a:gd name="connsiteX221" fmla="*/ 1047934 w 2174765"/>
              <a:gd name="connsiteY221" fmla="*/ 2432475 h 2452455"/>
              <a:gd name="connsiteX222" fmla="*/ 963589 w 2174765"/>
              <a:gd name="connsiteY222" fmla="*/ 2354827 h 2452455"/>
              <a:gd name="connsiteX223" fmla="*/ 936912 w 2174765"/>
              <a:gd name="connsiteY223" fmla="*/ 2275987 h 2452455"/>
              <a:gd name="connsiteX224" fmla="*/ 927063 w 2174765"/>
              <a:gd name="connsiteY224" fmla="*/ 2267700 h 2452455"/>
              <a:gd name="connsiteX225" fmla="*/ 772676 w 2174765"/>
              <a:gd name="connsiteY225" fmla="*/ 2250360 h 2452455"/>
              <a:gd name="connsiteX226" fmla="*/ 720939 w 2174765"/>
              <a:gd name="connsiteY226" fmla="*/ 2250815 h 2452455"/>
              <a:gd name="connsiteX227" fmla="*/ 710836 w 2174765"/>
              <a:gd name="connsiteY227" fmla="*/ 2248997 h 2452455"/>
              <a:gd name="connsiteX228" fmla="*/ 690970 w 2174765"/>
              <a:gd name="connsiteY228" fmla="*/ 2218943 h 2452455"/>
              <a:gd name="connsiteX229" fmla="*/ 679617 w 2174765"/>
              <a:gd name="connsiteY229" fmla="*/ 2069125 h 2452455"/>
              <a:gd name="connsiteX230" fmla="*/ 678937 w 2174765"/>
              <a:gd name="connsiteY230" fmla="*/ 1986851 h 2452455"/>
              <a:gd name="connsiteX231" fmla="*/ 672722 w 2174765"/>
              <a:gd name="connsiteY231" fmla="*/ 1933809 h 2452455"/>
              <a:gd name="connsiteX232" fmla="*/ 647775 w 2174765"/>
              <a:gd name="connsiteY232" fmla="*/ 1764379 h 2452455"/>
              <a:gd name="connsiteX233" fmla="*/ 626718 w 2174765"/>
              <a:gd name="connsiteY233" fmla="*/ 1669193 h 2452455"/>
              <a:gd name="connsiteX234" fmla="*/ 603559 w 2174765"/>
              <a:gd name="connsiteY234" fmla="*/ 1562682 h 2452455"/>
              <a:gd name="connsiteX235" fmla="*/ 575746 w 2174765"/>
              <a:gd name="connsiteY235" fmla="*/ 1497578 h 2452455"/>
              <a:gd name="connsiteX236" fmla="*/ 523329 w 2174765"/>
              <a:gd name="connsiteY236" fmla="*/ 1421037 h 2452455"/>
              <a:gd name="connsiteX237" fmla="*/ 496850 w 2174765"/>
              <a:gd name="connsiteY237" fmla="*/ 1382809 h 2452455"/>
              <a:gd name="connsiteX238" fmla="*/ 491571 w 2174765"/>
              <a:gd name="connsiteY238" fmla="*/ 1404322 h 2452455"/>
              <a:gd name="connsiteX239" fmla="*/ 457799 w 2174765"/>
              <a:gd name="connsiteY239" fmla="*/ 1534785 h 2452455"/>
              <a:gd name="connsiteX240" fmla="*/ 405126 w 2174765"/>
              <a:gd name="connsiteY240" fmla="*/ 1654975 h 2452455"/>
              <a:gd name="connsiteX241" fmla="*/ 380662 w 2174765"/>
              <a:gd name="connsiteY241" fmla="*/ 1718092 h 2452455"/>
              <a:gd name="connsiteX242" fmla="*/ 315842 w 2174765"/>
              <a:gd name="connsiteY242" fmla="*/ 1896943 h 2452455"/>
              <a:gd name="connsiteX243" fmla="*/ 271370 w 2174765"/>
              <a:gd name="connsiteY243" fmla="*/ 2030216 h 2452455"/>
              <a:gd name="connsiteX244" fmla="*/ 262743 w 2174765"/>
              <a:gd name="connsiteY244" fmla="*/ 2046080 h 2452455"/>
              <a:gd name="connsiteX245" fmla="*/ 213247 w 2174765"/>
              <a:gd name="connsiteY245" fmla="*/ 2106871 h 2452455"/>
              <a:gd name="connsiteX246" fmla="*/ 211176 w 2174765"/>
              <a:gd name="connsiteY246" fmla="*/ 2132668 h 2452455"/>
              <a:gd name="connsiteX247" fmla="*/ 227750 w 2174765"/>
              <a:gd name="connsiteY247" fmla="*/ 2153641 h 2452455"/>
              <a:gd name="connsiteX248" fmla="*/ 260075 w 2174765"/>
              <a:gd name="connsiteY248" fmla="*/ 2218121 h 2452455"/>
              <a:gd name="connsiteX249" fmla="*/ 235470 w 2174765"/>
              <a:gd name="connsiteY249" fmla="*/ 2252574 h 2452455"/>
              <a:gd name="connsiteX250" fmla="*/ 85395 w 2174765"/>
              <a:gd name="connsiteY250" fmla="*/ 2240909 h 2452455"/>
              <a:gd name="connsiteX251" fmla="*/ 67913 w 2174765"/>
              <a:gd name="connsiteY251" fmla="*/ 2233360 h 2452455"/>
              <a:gd name="connsiteX252" fmla="*/ 51539 w 2174765"/>
              <a:gd name="connsiteY252" fmla="*/ 2206258 h 2452455"/>
              <a:gd name="connsiteX253" fmla="*/ 49495 w 2174765"/>
              <a:gd name="connsiteY253" fmla="*/ 2167065 h 2452455"/>
              <a:gd name="connsiteX254" fmla="*/ 40016 w 2174765"/>
              <a:gd name="connsiteY254" fmla="*/ 2156989 h 2452455"/>
              <a:gd name="connsiteX255" fmla="*/ 24265 w 2174765"/>
              <a:gd name="connsiteY255" fmla="*/ 2153158 h 2452455"/>
              <a:gd name="connsiteX256" fmla="*/ 57 w 2174765"/>
              <a:gd name="connsiteY256" fmla="*/ 2117513 h 2452455"/>
              <a:gd name="connsiteX257" fmla="*/ 14587 w 2174765"/>
              <a:gd name="connsiteY257" fmla="*/ 2061690 h 2452455"/>
              <a:gd name="connsiteX258" fmla="*/ 38341 w 2174765"/>
              <a:gd name="connsiteY258" fmla="*/ 1988441 h 2452455"/>
              <a:gd name="connsiteX259" fmla="*/ 47111 w 2174765"/>
              <a:gd name="connsiteY259" fmla="*/ 1958158 h 2452455"/>
              <a:gd name="connsiteX260" fmla="*/ 50857 w 2174765"/>
              <a:gd name="connsiteY260" fmla="*/ 1953249 h 2452455"/>
              <a:gd name="connsiteX261" fmla="*/ 58321 w 2174765"/>
              <a:gd name="connsiteY261" fmla="*/ 1945842 h 2452455"/>
              <a:gd name="connsiteX262" fmla="*/ 83097 w 2174765"/>
              <a:gd name="connsiteY262" fmla="*/ 1883320 h 2452455"/>
              <a:gd name="connsiteX263" fmla="*/ 118118 w 2174765"/>
              <a:gd name="connsiteY263" fmla="*/ 1730834 h 2452455"/>
              <a:gd name="connsiteX264" fmla="*/ 152742 w 2174765"/>
              <a:gd name="connsiteY264" fmla="*/ 1663858 h 2452455"/>
              <a:gd name="connsiteX265" fmla="*/ 155097 w 2174765"/>
              <a:gd name="connsiteY265" fmla="*/ 1656904 h 2452455"/>
              <a:gd name="connsiteX266" fmla="*/ 157623 w 2174765"/>
              <a:gd name="connsiteY266" fmla="*/ 1636981 h 2452455"/>
              <a:gd name="connsiteX267" fmla="*/ 189267 w 2174765"/>
              <a:gd name="connsiteY267" fmla="*/ 1579569 h 2452455"/>
              <a:gd name="connsiteX268" fmla="*/ 198576 w 2174765"/>
              <a:gd name="connsiteY268" fmla="*/ 1559674 h 2452455"/>
              <a:gd name="connsiteX269" fmla="*/ 203514 w 2174765"/>
              <a:gd name="connsiteY269" fmla="*/ 1386499 h 2452455"/>
              <a:gd name="connsiteX270" fmla="*/ 170479 w 2174765"/>
              <a:gd name="connsiteY270" fmla="*/ 1205378 h 2452455"/>
              <a:gd name="connsiteX271" fmla="*/ 163895 w 2174765"/>
              <a:gd name="connsiteY271" fmla="*/ 1123926 h 2452455"/>
              <a:gd name="connsiteX272" fmla="*/ 230163 w 2174765"/>
              <a:gd name="connsiteY272" fmla="*/ 950581 h 2452455"/>
              <a:gd name="connsiteX273" fmla="*/ 231865 w 2174765"/>
              <a:gd name="connsiteY273" fmla="*/ 948083 h 2452455"/>
              <a:gd name="connsiteX274" fmla="*/ 128108 w 2174765"/>
              <a:gd name="connsiteY274" fmla="*/ 835528 h 2452455"/>
              <a:gd name="connsiteX275" fmla="*/ 58009 w 2174765"/>
              <a:gd name="connsiteY275" fmla="*/ 769204 h 2452455"/>
              <a:gd name="connsiteX276" fmla="*/ 40300 w 2174765"/>
              <a:gd name="connsiteY276" fmla="*/ 740937 h 2452455"/>
              <a:gd name="connsiteX277" fmla="*/ 33035 w 2174765"/>
              <a:gd name="connsiteY277" fmla="*/ 708272 h 2452455"/>
              <a:gd name="connsiteX278" fmla="*/ 34510 w 2174765"/>
              <a:gd name="connsiteY278" fmla="*/ 692634 h 2452455"/>
              <a:gd name="connsiteX279" fmla="*/ 88233 w 2174765"/>
              <a:gd name="connsiteY279" fmla="*/ 588054 h 2452455"/>
              <a:gd name="connsiteX280" fmla="*/ 110029 w 2174765"/>
              <a:gd name="connsiteY280" fmla="*/ 560327 h 2452455"/>
              <a:gd name="connsiteX281" fmla="*/ 254853 w 2174765"/>
              <a:gd name="connsiteY281" fmla="*/ 420668 h 2452455"/>
              <a:gd name="connsiteX282" fmla="*/ 411142 w 2174765"/>
              <a:gd name="connsiteY282" fmla="*/ 338565 h 2452455"/>
              <a:gd name="connsiteX283" fmla="*/ 554263 w 2174765"/>
              <a:gd name="connsiteY283" fmla="*/ 303941 h 2452455"/>
              <a:gd name="connsiteX284" fmla="*/ 568368 w 2174765"/>
              <a:gd name="connsiteY284" fmla="*/ 292759 h 2452455"/>
              <a:gd name="connsiteX285" fmla="*/ 588092 w 2174765"/>
              <a:gd name="connsiteY285" fmla="*/ 258901 h 2452455"/>
              <a:gd name="connsiteX286" fmla="*/ 619112 w 2174765"/>
              <a:gd name="connsiteY286" fmla="*/ 236367 h 2452455"/>
              <a:gd name="connsiteX287" fmla="*/ 614060 w 2174765"/>
              <a:gd name="connsiteY287" fmla="*/ 193855 h 2452455"/>
              <a:gd name="connsiteX288" fmla="*/ 614201 w 2174765"/>
              <a:gd name="connsiteY288" fmla="*/ 102357 h 2452455"/>
              <a:gd name="connsiteX289" fmla="*/ 659099 w 2174765"/>
              <a:gd name="connsiteY289" fmla="*/ 39949 h 2452455"/>
              <a:gd name="connsiteX290" fmla="*/ 775996 w 2174765"/>
              <a:gd name="connsiteY290" fmla="*/ 388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174765" h="2452455">
                <a:moveTo>
                  <a:pt x="1101574" y="2309088"/>
                </a:moveTo>
                <a:cubicBezTo>
                  <a:pt x="1108637" y="2318754"/>
                  <a:pt x="1121146" y="2320453"/>
                  <a:pt x="1129875" y="2324344"/>
                </a:cubicBezTo>
                <a:cubicBezTo>
                  <a:pt x="1132784" y="2325641"/>
                  <a:pt x="1135274" y="2327182"/>
                  <a:pt x="1137001" y="2329342"/>
                </a:cubicBezTo>
                <a:cubicBezTo>
                  <a:pt x="1145029" y="2339410"/>
                  <a:pt x="1145100" y="2353611"/>
                  <a:pt x="1147267" y="2365853"/>
                </a:cubicBezTo>
                <a:cubicBezTo>
                  <a:pt x="1148338" y="2371993"/>
                  <a:pt x="1140796" y="2369494"/>
                  <a:pt x="1136482" y="2368953"/>
                </a:cubicBezTo>
                <a:cubicBezTo>
                  <a:pt x="1120166" y="2366960"/>
                  <a:pt x="1104588" y="2360740"/>
                  <a:pt x="1088567" y="2348797"/>
                </a:cubicBezTo>
                <a:cubicBezTo>
                  <a:pt x="1083263" y="2343197"/>
                  <a:pt x="1066529" y="2337028"/>
                  <a:pt x="1071101" y="2329860"/>
                </a:cubicBezTo>
                <a:cubicBezTo>
                  <a:pt x="1077189" y="2320299"/>
                  <a:pt x="1091060" y="2315767"/>
                  <a:pt x="1101574" y="2309088"/>
                </a:cubicBezTo>
                <a:close/>
                <a:moveTo>
                  <a:pt x="1170430" y="2299560"/>
                </a:moveTo>
                <a:cubicBezTo>
                  <a:pt x="1176508" y="2296054"/>
                  <a:pt x="1186176" y="2296700"/>
                  <a:pt x="1198208" y="2302150"/>
                </a:cubicBezTo>
                <a:cubicBezTo>
                  <a:pt x="1205161" y="2305305"/>
                  <a:pt x="1210376" y="2307672"/>
                  <a:pt x="1214087" y="2309743"/>
                </a:cubicBezTo>
                <a:cubicBezTo>
                  <a:pt x="1225223" y="2315957"/>
                  <a:pt x="1222830" y="2319514"/>
                  <a:pt x="1213257" y="2333742"/>
                </a:cubicBezTo>
                <a:cubicBezTo>
                  <a:pt x="1204126" y="2347347"/>
                  <a:pt x="1192623" y="2356664"/>
                  <a:pt x="1174260" y="2364964"/>
                </a:cubicBezTo>
                <a:cubicBezTo>
                  <a:pt x="1170529" y="2349127"/>
                  <a:pt x="1167021" y="2335468"/>
                  <a:pt x="1164185" y="2321885"/>
                </a:cubicBezTo>
                <a:cubicBezTo>
                  <a:pt x="1161861" y="2310725"/>
                  <a:pt x="1164351" y="2303066"/>
                  <a:pt x="1170430" y="2299560"/>
                </a:cubicBezTo>
                <a:close/>
                <a:moveTo>
                  <a:pt x="1040728" y="2229571"/>
                </a:moveTo>
                <a:cubicBezTo>
                  <a:pt x="1056328" y="2236412"/>
                  <a:pt x="1072850" y="2242520"/>
                  <a:pt x="1086779" y="2252101"/>
                </a:cubicBezTo>
                <a:cubicBezTo>
                  <a:pt x="1098078" y="2259857"/>
                  <a:pt x="1093177" y="2269759"/>
                  <a:pt x="1086857" y="2275029"/>
                </a:cubicBezTo>
                <a:cubicBezTo>
                  <a:pt x="1075382" y="2284575"/>
                  <a:pt x="1062215" y="2292579"/>
                  <a:pt x="1048735" y="2301982"/>
                </a:cubicBezTo>
                <a:cubicBezTo>
                  <a:pt x="1035912" y="2277954"/>
                  <a:pt x="1034666" y="2256624"/>
                  <a:pt x="1034840" y="2235444"/>
                </a:cubicBezTo>
                <a:cubicBezTo>
                  <a:pt x="1034860" y="2232084"/>
                  <a:pt x="1034888" y="2227016"/>
                  <a:pt x="1040728" y="2229571"/>
                </a:cubicBezTo>
                <a:close/>
                <a:moveTo>
                  <a:pt x="1225548" y="2220186"/>
                </a:moveTo>
                <a:cubicBezTo>
                  <a:pt x="1234290" y="2245724"/>
                  <a:pt x="1235963" y="2268049"/>
                  <a:pt x="1231273" y="2289976"/>
                </a:cubicBezTo>
                <a:cubicBezTo>
                  <a:pt x="1219072" y="2284125"/>
                  <a:pt x="1207661" y="2278612"/>
                  <a:pt x="1196226" y="2273189"/>
                </a:cubicBezTo>
                <a:cubicBezTo>
                  <a:pt x="1181645" y="2266286"/>
                  <a:pt x="1177081" y="2255801"/>
                  <a:pt x="1186462" y="2248265"/>
                </a:cubicBezTo>
                <a:cubicBezTo>
                  <a:pt x="1198458" y="2238642"/>
                  <a:pt x="1211628" y="2230088"/>
                  <a:pt x="1225548" y="2220186"/>
                </a:cubicBezTo>
                <a:close/>
                <a:moveTo>
                  <a:pt x="1091575" y="2145038"/>
                </a:moveTo>
                <a:cubicBezTo>
                  <a:pt x="1097110" y="2167711"/>
                  <a:pt x="1102189" y="2187578"/>
                  <a:pt x="1106694" y="2207380"/>
                </a:cubicBezTo>
                <a:cubicBezTo>
                  <a:pt x="1110717" y="2225071"/>
                  <a:pt x="1104727" y="2228477"/>
                  <a:pt x="1085729" y="2220042"/>
                </a:cubicBezTo>
                <a:cubicBezTo>
                  <a:pt x="1082320" y="2218519"/>
                  <a:pt x="1078839" y="2217106"/>
                  <a:pt x="1075452" y="2215440"/>
                </a:cubicBezTo>
                <a:cubicBezTo>
                  <a:pt x="1038592" y="2197240"/>
                  <a:pt x="1038692" y="2197306"/>
                  <a:pt x="1057210" y="2172005"/>
                </a:cubicBezTo>
                <a:cubicBezTo>
                  <a:pt x="1065362" y="2160861"/>
                  <a:pt x="1075652" y="2151899"/>
                  <a:pt x="1091575" y="2145038"/>
                </a:cubicBezTo>
                <a:close/>
                <a:moveTo>
                  <a:pt x="1125410" y="2138570"/>
                </a:moveTo>
                <a:cubicBezTo>
                  <a:pt x="1127056" y="2138300"/>
                  <a:pt x="1129372" y="2138808"/>
                  <a:pt x="1131384" y="2139023"/>
                </a:cubicBezTo>
                <a:cubicBezTo>
                  <a:pt x="1147025" y="2140726"/>
                  <a:pt x="1162064" y="2145956"/>
                  <a:pt x="1177520" y="2156074"/>
                </a:cubicBezTo>
                <a:cubicBezTo>
                  <a:pt x="1189011" y="2164196"/>
                  <a:pt x="1206926" y="2176394"/>
                  <a:pt x="1205167" y="2185928"/>
                </a:cubicBezTo>
                <a:cubicBezTo>
                  <a:pt x="1202734" y="2199099"/>
                  <a:pt x="1184965" y="2204155"/>
                  <a:pt x="1173090" y="2212013"/>
                </a:cubicBezTo>
                <a:cubicBezTo>
                  <a:pt x="1170518" y="2213708"/>
                  <a:pt x="1168386" y="2210423"/>
                  <a:pt x="1166241" y="2208578"/>
                </a:cubicBezTo>
                <a:cubicBezTo>
                  <a:pt x="1163957" y="2206616"/>
                  <a:pt x="1161220" y="2205063"/>
                  <a:pt x="1159096" y="2203023"/>
                </a:cubicBezTo>
                <a:cubicBezTo>
                  <a:pt x="1151891" y="2196083"/>
                  <a:pt x="1139851" y="2203806"/>
                  <a:pt x="1136634" y="2195004"/>
                </a:cubicBezTo>
                <a:cubicBezTo>
                  <a:pt x="1130278" y="2177664"/>
                  <a:pt x="1127490" y="2160187"/>
                  <a:pt x="1123460" y="2142781"/>
                </a:cubicBezTo>
                <a:cubicBezTo>
                  <a:pt x="1122790" y="2139886"/>
                  <a:pt x="1123765" y="2138839"/>
                  <a:pt x="1125410" y="2138570"/>
                </a:cubicBezTo>
                <a:close/>
                <a:moveTo>
                  <a:pt x="1130444" y="2110465"/>
                </a:moveTo>
                <a:cubicBezTo>
                  <a:pt x="1079067" y="2109633"/>
                  <a:pt x="1031376" y="2142720"/>
                  <a:pt x="1012001" y="2198760"/>
                </a:cubicBezTo>
                <a:cubicBezTo>
                  <a:pt x="986169" y="2273481"/>
                  <a:pt x="1020458" y="2360713"/>
                  <a:pt x="1088589" y="2393599"/>
                </a:cubicBezTo>
                <a:cubicBezTo>
                  <a:pt x="1156720" y="2426484"/>
                  <a:pt x="1232892" y="2392570"/>
                  <a:pt x="1258725" y="2317850"/>
                </a:cubicBezTo>
                <a:cubicBezTo>
                  <a:pt x="1281328" y="2252468"/>
                  <a:pt x="1257901" y="2177509"/>
                  <a:pt x="1206049" y="2137760"/>
                </a:cubicBezTo>
                <a:cubicBezTo>
                  <a:pt x="1198641" y="2132081"/>
                  <a:pt x="1190654" y="2127121"/>
                  <a:pt x="1182137" y="2123011"/>
                </a:cubicBezTo>
                <a:cubicBezTo>
                  <a:pt x="1165105" y="2114789"/>
                  <a:pt x="1147569" y="2110743"/>
                  <a:pt x="1130444" y="2110465"/>
                </a:cubicBezTo>
                <a:close/>
                <a:moveTo>
                  <a:pt x="888751" y="1227400"/>
                </a:moveTo>
                <a:cubicBezTo>
                  <a:pt x="878307" y="1229444"/>
                  <a:pt x="867437" y="1229444"/>
                  <a:pt x="853786" y="1230607"/>
                </a:cubicBezTo>
                <a:cubicBezTo>
                  <a:pt x="899989" y="1308823"/>
                  <a:pt x="944745" y="1384569"/>
                  <a:pt x="989897" y="1460968"/>
                </a:cubicBezTo>
                <a:cubicBezTo>
                  <a:pt x="999830" y="1455178"/>
                  <a:pt x="1009508" y="1449645"/>
                  <a:pt x="1019071" y="1443940"/>
                </a:cubicBezTo>
                <a:cubicBezTo>
                  <a:pt x="1031417" y="1436562"/>
                  <a:pt x="1031531" y="1435369"/>
                  <a:pt x="1024662" y="1423166"/>
                </a:cubicBezTo>
                <a:cubicBezTo>
                  <a:pt x="1014786" y="1405599"/>
                  <a:pt x="1004966" y="1387974"/>
                  <a:pt x="995516" y="1370180"/>
                </a:cubicBezTo>
                <a:cubicBezTo>
                  <a:pt x="985611" y="1351506"/>
                  <a:pt x="976587" y="1332350"/>
                  <a:pt x="966398" y="1313846"/>
                </a:cubicBezTo>
                <a:cubicBezTo>
                  <a:pt x="954762" y="1292732"/>
                  <a:pt x="940289" y="1272922"/>
                  <a:pt x="930781" y="1250955"/>
                </a:cubicBezTo>
                <a:cubicBezTo>
                  <a:pt x="921984" y="1230636"/>
                  <a:pt x="909922" y="1223257"/>
                  <a:pt x="888751" y="1227400"/>
                </a:cubicBezTo>
                <a:close/>
                <a:moveTo>
                  <a:pt x="1020661" y="1207846"/>
                </a:moveTo>
                <a:cubicBezTo>
                  <a:pt x="999971" y="1210911"/>
                  <a:pt x="979255" y="1213891"/>
                  <a:pt x="956635" y="1217155"/>
                </a:cubicBezTo>
                <a:cubicBezTo>
                  <a:pt x="965547" y="1233275"/>
                  <a:pt x="972954" y="1247181"/>
                  <a:pt x="980844" y="1260804"/>
                </a:cubicBezTo>
                <a:cubicBezTo>
                  <a:pt x="988195" y="1273518"/>
                  <a:pt x="996623" y="1285636"/>
                  <a:pt x="1003605" y="1298549"/>
                </a:cubicBezTo>
                <a:cubicBezTo>
                  <a:pt x="1015524" y="1320657"/>
                  <a:pt x="1026564" y="1343247"/>
                  <a:pt x="1038228" y="1365497"/>
                </a:cubicBezTo>
                <a:cubicBezTo>
                  <a:pt x="1046487" y="1381277"/>
                  <a:pt x="1055001" y="1396914"/>
                  <a:pt x="1063827" y="1412381"/>
                </a:cubicBezTo>
                <a:cubicBezTo>
                  <a:pt x="1065161" y="1414709"/>
                  <a:pt x="1069787" y="1417689"/>
                  <a:pt x="1071376" y="1416979"/>
                </a:cubicBezTo>
                <a:cubicBezTo>
                  <a:pt x="1084119" y="1411360"/>
                  <a:pt x="1096492" y="1404889"/>
                  <a:pt x="1109036" y="1398759"/>
                </a:cubicBezTo>
                <a:cubicBezTo>
                  <a:pt x="1112243" y="1397198"/>
                  <a:pt x="1115507" y="1395666"/>
                  <a:pt x="1118913" y="1394502"/>
                </a:cubicBezTo>
                <a:cubicBezTo>
                  <a:pt x="1124816" y="1392515"/>
                  <a:pt x="1128930" y="1389961"/>
                  <a:pt x="1124958" y="1382838"/>
                </a:cubicBezTo>
                <a:cubicBezTo>
                  <a:pt x="1121722" y="1377048"/>
                  <a:pt x="1118828" y="1371060"/>
                  <a:pt x="1115763" y="1365185"/>
                </a:cubicBezTo>
                <a:cubicBezTo>
                  <a:pt x="1104893" y="1344354"/>
                  <a:pt x="1094279" y="1323353"/>
                  <a:pt x="1083097" y="1302692"/>
                </a:cubicBezTo>
                <a:cubicBezTo>
                  <a:pt x="1067459" y="1273830"/>
                  <a:pt x="1051113" y="1245337"/>
                  <a:pt x="1035646" y="1216388"/>
                </a:cubicBezTo>
                <a:cubicBezTo>
                  <a:pt x="1032070" y="1209719"/>
                  <a:pt x="1027955" y="1206796"/>
                  <a:pt x="1020661" y="1207846"/>
                </a:cubicBezTo>
                <a:close/>
                <a:moveTo>
                  <a:pt x="1114542" y="1191584"/>
                </a:moveTo>
                <a:cubicBezTo>
                  <a:pt x="1099472" y="1192011"/>
                  <a:pt x="1084487" y="1194820"/>
                  <a:pt x="1068282" y="1196863"/>
                </a:cubicBezTo>
                <a:cubicBezTo>
                  <a:pt x="1101572" y="1255554"/>
                  <a:pt x="1133925" y="1312598"/>
                  <a:pt x="1166875" y="1370691"/>
                </a:cubicBezTo>
                <a:cubicBezTo>
                  <a:pt x="1181235" y="1363113"/>
                  <a:pt x="1195511" y="1355593"/>
                  <a:pt x="1210637" y="1347619"/>
                </a:cubicBezTo>
                <a:cubicBezTo>
                  <a:pt x="1208962" y="1343617"/>
                  <a:pt x="1208083" y="1340523"/>
                  <a:pt x="1206494" y="1337827"/>
                </a:cubicBezTo>
                <a:cubicBezTo>
                  <a:pt x="1189891" y="1309532"/>
                  <a:pt x="1173034" y="1281351"/>
                  <a:pt x="1156545" y="1252999"/>
                </a:cubicBezTo>
                <a:cubicBezTo>
                  <a:pt x="1146696" y="1236084"/>
                  <a:pt x="1137757" y="1218631"/>
                  <a:pt x="1127569" y="1201915"/>
                </a:cubicBezTo>
                <a:cubicBezTo>
                  <a:pt x="1124759" y="1197317"/>
                  <a:pt x="1118856" y="1191443"/>
                  <a:pt x="1114542" y="1191584"/>
                </a:cubicBezTo>
                <a:close/>
                <a:moveTo>
                  <a:pt x="712198" y="1084138"/>
                </a:moveTo>
                <a:cubicBezTo>
                  <a:pt x="703826" y="1113908"/>
                  <a:pt x="704734" y="1139365"/>
                  <a:pt x="725366" y="1163432"/>
                </a:cubicBezTo>
                <a:cubicBezTo>
                  <a:pt x="738847" y="1179154"/>
                  <a:pt x="749376" y="1198056"/>
                  <a:pt x="758174" y="1216956"/>
                </a:cubicBezTo>
                <a:cubicBezTo>
                  <a:pt x="776309" y="1255893"/>
                  <a:pt x="794131" y="1295115"/>
                  <a:pt x="805398" y="1336805"/>
                </a:cubicBezTo>
                <a:cubicBezTo>
                  <a:pt x="813628" y="1367229"/>
                  <a:pt x="822426" y="1397510"/>
                  <a:pt x="829606" y="1428161"/>
                </a:cubicBezTo>
                <a:cubicBezTo>
                  <a:pt x="834828" y="1450440"/>
                  <a:pt x="834318" y="1474619"/>
                  <a:pt x="842463" y="1495564"/>
                </a:cubicBezTo>
                <a:cubicBezTo>
                  <a:pt x="873112" y="1574261"/>
                  <a:pt x="880123" y="1655400"/>
                  <a:pt x="872233" y="1738384"/>
                </a:cubicBezTo>
                <a:cubicBezTo>
                  <a:pt x="868856" y="1773944"/>
                  <a:pt x="863691" y="1809220"/>
                  <a:pt x="867749" y="1845121"/>
                </a:cubicBezTo>
                <a:cubicBezTo>
                  <a:pt x="869679" y="1862206"/>
                  <a:pt x="871978" y="1879887"/>
                  <a:pt x="869565" y="1896659"/>
                </a:cubicBezTo>
                <a:cubicBezTo>
                  <a:pt x="865138" y="1927366"/>
                  <a:pt x="873624" y="1952568"/>
                  <a:pt x="891248" y="1977429"/>
                </a:cubicBezTo>
                <a:cubicBezTo>
                  <a:pt x="914292" y="2009925"/>
                  <a:pt x="927631" y="2046392"/>
                  <a:pt x="921359" y="2087288"/>
                </a:cubicBezTo>
                <a:cubicBezTo>
                  <a:pt x="919145" y="2101790"/>
                  <a:pt x="924481" y="2111128"/>
                  <a:pt x="935606" y="2119528"/>
                </a:cubicBezTo>
                <a:cubicBezTo>
                  <a:pt x="946674" y="2127872"/>
                  <a:pt x="956607" y="2137691"/>
                  <a:pt x="967959" y="2147681"/>
                </a:cubicBezTo>
                <a:cubicBezTo>
                  <a:pt x="969151" y="2144276"/>
                  <a:pt x="969322" y="2141835"/>
                  <a:pt x="970599" y="2140501"/>
                </a:cubicBezTo>
                <a:cubicBezTo>
                  <a:pt x="989188" y="2120975"/>
                  <a:pt x="1005393" y="2099577"/>
                  <a:pt x="1029629" y="2085330"/>
                </a:cubicBezTo>
                <a:cubicBezTo>
                  <a:pt x="1072398" y="2060213"/>
                  <a:pt x="1117891" y="2052211"/>
                  <a:pt x="1165939" y="2059079"/>
                </a:cubicBezTo>
                <a:cubicBezTo>
                  <a:pt x="1208565" y="2065151"/>
                  <a:pt x="1245715" y="2083684"/>
                  <a:pt x="1275684" y="2115441"/>
                </a:cubicBezTo>
                <a:cubicBezTo>
                  <a:pt x="1277643" y="2117513"/>
                  <a:pt x="1281899" y="2119528"/>
                  <a:pt x="1284085" y="2118761"/>
                </a:cubicBezTo>
                <a:cubicBezTo>
                  <a:pt x="1287093" y="2117711"/>
                  <a:pt x="1291407" y="2113852"/>
                  <a:pt x="1291265" y="2111383"/>
                </a:cubicBezTo>
                <a:cubicBezTo>
                  <a:pt x="1290272" y="2093645"/>
                  <a:pt x="1292542" y="2074091"/>
                  <a:pt x="1285731" y="2058653"/>
                </a:cubicBezTo>
                <a:cubicBezTo>
                  <a:pt x="1272449" y="2028513"/>
                  <a:pt x="1254087" y="2000587"/>
                  <a:pt x="1237484" y="1971952"/>
                </a:cubicBezTo>
                <a:cubicBezTo>
                  <a:pt x="1227183" y="1954186"/>
                  <a:pt x="1216143" y="1936846"/>
                  <a:pt x="1205699" y="1919164"/>
                </a:cubicBezTo>
                <a:cubicBezTo>
                  <a:pt x="1180497" y="1876453"/>
                  <a:pt x="1155552" y="1833571"/>
                  <a:pt x="1130293" y="1790858"/>
                </a:cubicBezTo>
                <a:cubicBezTo>
                  <a:pt x="1112073" y="1760009"/>
                  <a:pt x="1093257" y="1729472"/>
                  <a:pt x="1075208" y="1698538"/>
                </a:cubicBezTo>
                <a:cubicBezTo>
                  <a:pt x="1051936" y="1658636"/>
                  <a:pt x="1029402" y="1618308"/>
                  <a:pt x="1006073" y="1578462"/>
                </a:cubicBezTo>
                <a:cubicBezTo>
                  <a:pt x="986434" y="1544888"/>
                  <a:pt x="965916" y="1511825"/>
                  <a:pt x="946106" y="1478337"/>
                </a:cubicBezTo>
                <a:cubicBezTo>
                  <a:pt x="912107" y="1420811"/>
                  <a:pt x="878420" y="1363113"/>
                  <a:pt x="844534" y="1305531"/>
                </a:cubicBezTo>
                <a:cubicBezTo>
                  <a:pt x="824015" y="1270680"/>
                  <a:pt x="803270" y="1235943"/>
                  <a:pt x="782808" y="1201063"/>
                </a:cubicBezTo>
                <a:cubicBezTo>
                  <a:pt x="763594" y="1168313"/>
                  <a:pt x="744721" y="1135392"/>
                  <a:pt x="725480" y="1102698"/>
                </a:cubicBezTo>
                <a:cubicBezTo>
                  <a:pt x="721904" y="1096426"/>
                  <a:pt x="717136" y="1090920"/>
                  <a:pt x="712198" y="1084138"/>
                </a:cubicBezTo>
                <a:close/>
                <a:moveTo>
                  <a:pt x="747361" y="899497"/>
                </a:moveTo>
                <a:cubicBezTo>
                  <a:pt x="735527" y="909855"/>
                  <a:pt x="722500" y="922513"/>
                  <a:pt x="708139" y="933468"/>
                </a:cubicBezTo>
                <a:cubicBezTo>
                  <a:pt x="687848" y="948935"/>
                  <a:pt x="677972" y="969794"/>
                  <a:pt x="672154" y="993719"/>
                </a:cubicBezTo>
                <a:cubicBezTo>
                  <a:pt x="670139" y="1002006"/>
                  <a:pt x="672239" y="1006490"/>
                  <a:pt x="680072" y="1009072"/>
                </a:cubicBezTo>
                <a:cubicBezTo>
                  <a:pt x="720996" y="1022609"/>
                  <a:pt x="749887" y="1050337"/>
                  <a:pt x="771001" y="1086947"/>
                </a:cubicBezTo>
                <a:cubicBezTo>
                  <a:pt x="787576" y="1115667"/>
                  <a:pt x="803951" y="1144530"/>
                  <a:pt x="819758" y="1173677"/>
                </a:cubicBezTo>
                <a:cubicBezTo>
                  <a:pt x="824385" y="1182191"/>
                  <a:pt x="829436" y="1185625"/>
                  <a:pt x="839369" y="1184405"/>
                </a:cubicBezTo>
                <a:cubicBezTo>
                  <a:pt x="880832" y="1179267"/>
                  <a:pt x="922409" y="1174954"/>
                  <a:pt x="963900" y="1170044"/>
                </a:cubicBezTo>
                <a:cubicBezTo>
                  <a:pt x="1004456" y="1165248"/>
                  <a:pt x="1044954" y="1160054"/>
                  <a:pt x="1085481" y="1155116"/>
                </a:cubicBezTo>
                <a:cubicBezTo>
                  <a:pt x="1091554" y="1154378"/>
                  <a:pt x="1093229" y="1152704"/>
                  <a:pt x="1089682" y="1146545"/>
                </a:cubicBezTo>
                <a:cubicBezTo>
                  <a:pt x="1080542" y="1130709"/>
                  <a:pt x="1072398" y="1114277"/>
                  <a:pt x="1063458" y="1098328"/>
                </a:cubicBezTo>
                <a:cubicBezTo>
                  <a:pt x="1047509" y="1069891"/>
                  <a:pt x="1030594" y="1042078"/>
                  <a:pt x="1007237" y="1018920"/>
                </a:cubicBezTo>
                <a:cubicBezTo>
                  <a:pt x="1004570" y="1016280"/>
                  <a:pt x="1000341" y="1013953"/>
                  <a:pt x="996737" y="1013755"/>
                </a:cubicBezTo>
                <a:cubicBezTo>
                  <a:pt x="981128" y="1013017"/>
                  <a:pt x="965320" y="1011825"/>
                  <a:pt x="949881" y="1013414"/>
                </a:cubicBezTo>
                <a:cubicBezTo>
                  <a:pt x="940657" y="1014351"/>
                  <a:pt x="931774" y="1019743"/>
                  <a:pt x="923034" y="1023773"/>
                </a:cubicBezTo>
                <a:cubicBezTo>
                  <a:pt x="907879" y="1030726"/>
                  <a:pt x="893774" y="1040716"/>
                  <a:pt x="875696" y="1038162"/>
                </a:cubicBezTo>
                <a:cubicBezTo>
                  <a:pt x="873851" y="1037907"/>
                  <a:pt x="870615" y="1038530"/>
                  <a:pt x="869991" y="1039751"/>
                </a:cubicBezTo>
                <a:cubicBezTo>
                  <a:pt x="865847" y="1048038"/>
                  <a:pt x="858668" y="1046902"/>
                  <a:pt x="851686" y="1046136"/>
                </a:cubicBezTo>
                <a:cubicBezTo>
                  <a:pt x="842576" y="1045143"/>
                  <a:pt x="832785" y="1041000"/>
                  <a:pt x="824554" y="1043100"/>
                </a:cubicBezTo>
                <a:cubicBezTo>
                  <a:pt x="803951" y="1048379"/>
                  <a:pt x="791804" y="1039127"/>
                  <a:pt x="781076" y="1023802"/>
                </a:cubicBezTo>
                <a:cubicBezTo>
                  <a:pt x="778636" y="1020311"/>
                  <a:pt x="774123" y="1017927"/>
                  <a:pt x="770093" y="1015940"/>
                </a:cubicBezTo>
                <a:cubicBezTo>
                  <a:pt x="764048" y="1012932"/>
                  <a:pt x="757606" y="1010690"/>
                  <a:pt x="751334" y="1008136"/>
                </a:cubicBezTo>
                <a:cubicBezTo>
                  <a:pt x="740890" y="1003879"/>
                  <a:pt x="745147" y="995223"/>
                  <a:pt x="746197" y="988383"/>
                </a:cubicBezTo>
                <a:cubicBezTo>
                  <a:pt x="747332" y="981146"/>
                  <a:pt x="752327" y="976520"/>
                  <a:pt x="760501" y="977314"/>
                </a:cubicBezTo>
                <a:cubicBezTo>
                  <a:pt x="765893" y="977854"/>
                  <a:pt x="771371" y="979557"/>
                  <a:pt x="776620" y="978961"/>
                </a:cubicBezTo>
                <a:cubicBezTo>
                  <a:pt x="779941" y="978592"/>
                  <a:pt x="783460" y="975414"/>
                  <a:pt x="785787" y="972576"/>
                </a:cubicBezTo>
                <a:cubicBezTo>
                  <a:pt x="786980" y="971128"/>
                  <a:pt x="786610" y="967212"/>
                  <a:pt x="785503" y="965225"/>
                </a:cubicBezTo>
                <a:cubicBezTo>
                  <a:pt x="772761" y="942975"/>
                  <a:pt x="759763" y="920838"/>
                  <a:pt x="747361" y="899497"/>
                </a:cubicBezTo>
                <a:close/>
                <a:moveTo>
                  <a:pt x="775996" y="388"/>
                </a:moveTo>
                <a:cubicBezTo>
                  <a:pt x="792059" y="-1657"/>
                  <a:pt x="809967" y="4787"/>
                  <a:pt x="826030" y="10348"/>
                </a:cubicBezTo>
                <a:cubicBezTo>
                  <a:pt x="856964" y="21049"/>
                  <a:pt x="879924" y="42731"/>
                  <a:pt x="897945" y="69550"/>
                </a:cubicBezTo>
                <a:cubicBezTo>
                  <a:pt x="901720" y="75169"/>
                  <a:pt x="905551" y="76588"/>
                  <a:pt x="911908" y="76759"/>
                </a:cubicBezTo>
                <a:cubicBezTo>
                  <a:pt x="934839" y="77382"/>
                  <a:pt x="957855" y="77609"/>
                  <a:pt x="980616" y="80164"/>
                </a:cubicBezTo>
                <a:cubicBezTo>
                  <a:pt x="1001589" y="82520"/>
                  <a:pt x="1019214" y="101222"/>
                  <a:pt x="1022421" y="121996"/>
                </a:cubicBezTo>
                <a:cubicBezTo>
                  <a:pt x="1022903" y="125147"/>
                  <a:pt x="1020548" y="130425"/>
                  <a:pt x="1017880" y="132071"/>
                </a:cubicBezTo>
                <a:cubicBezTo>
                  <a:pt x="1008968" y="137548"/>
                  <a:pt x="999575" y="142572"/>
                  <a:pt x="989783" y="146261"/>
                </a:cubicBezTo>
                <a:cubicBezTo>
                  <a:pt x="985214" y="147992"/>
                  <a:pt x="979255" y="146687"/>
                  <a:pt x="974033" y="146034"/>
                </a:cubicBezTo>
                <a:cubicBezTo>
                  <a:pt x="953599" y="143423"/>
                  <a:pt x="933194" y="140528"/>
                  <a:pt x="912278" y="137662"/>
                </a:cubicBezTo>
                <a:cubicBezTo>
                  <a:pt x="913299" y="148872"/>
                  <a:pt x="914207" y="157698"/>
                  <a:pt x="914917" y="166553"/>
                </a:cubicBezTo>
                <a:cubicBezTo>
                  <a:pt x="915768" y="176769"/>
                  <a:pt x="913980" y="186390"/>
                  <a:pt x="906999" y="194308"/>
                </a:cubicBezTo>
                <a:cubicBezTo>
                  <a:pt x="902798" y="199048"/>
                  <a:pt x="902770" y="203845"/>
                  <a:pt x="905154" y="209265"/>
                </a:cubicBezTo>
                <a:cubicBezTo>
                  <a:pt x="907822" y="215394"/>
                  <a:pt x="910234" y="221639"/>
                  <a:pt x="912731" y="227854"/>
                </a:cubicBezTo>
                <a:cubicBezTo>
                  <a:pt x="915201" y="233983"/>
                  <a:pt x="913810" y="238582"/>
                  <a:pt x="907169" y="240596"/>
                </a:cubicBezTo>
                <a:cubicBezTo>
                  <a:pt x="901663" y="242271"/>
                  <a:pt x="900982" y="246131"/>
                  <a:pt x="899875" y="251295"/>
                </a:cubicBezTo>
                <a:cubicBezTo>
                  <a:pt x="896016" y="269005"/>
                  <a:pt x="890879" y="286430"/>
                  <a:pt x="886537" y="304055"/>
                </a:cubicBezTo>
                <a:cubicBezTo>
                  <a:pt x="884947" y="310525"/>
                  <a:pt x="884181" y="317222"/>
                  <a:pt x="883131" y="323835"/>
                </a:cubicBezTo>
                <a:cubicBezTo>
                  <a:pt x="881315" y="335443"/>
                  <a:pt x="873596" y="342197"/>
                  <a:pt x="861704" y="342623"/>
                </a:cubicBezTo>
                <a:cubicBezTo>
                  <a:pt x="839425" y="343360"/>
                  <a:pt x="817148" y="344155"/>
                  <a:pt x="794869" y="344921"/>
                </a:cubicBezTo>
                <a:cubicBezTo>
                  <a:pt x="794245" y="345914"/>
                  <a:pt x="793592" y="346908"/>
                  <a:pt x="792968" y="347902"/>
                </a:cubicBezTo>
                <a:cubicBezTo>
                  <a:pt x="801624" y="359821"/>
                  <a:pt x="809769" y="372195"/>
                  <a:pt x="819191" y="383490"/>
                </a:cubicBezTo>
                <a:cubicBezTo>
                  <a:pt x="823590" y="388769"/>
                  <a:pt x="826598" y="393565"/>
                  <a:pt x="825605" y="400404"/>
                </a:cubicBezTo>
                <a:cubicBezTo>
                  <a:pt x="823902" y="412069"/>
                  <a:pt x="827336" y="421491"/>
                  <a:pt x="834998" y="430885"/>
                </a:cubicBezTo>
                <a:cubicBezTo>
                  <a:pt x="859093" y="460400"/>
                  <a:pt x="861591" y="494144"/>
                  <a:pt x="853843" y="530385"/>
                </a:cubicBezTo>
                <a:cubicBezTo>
                  <a:pt x="848592" y="554962"/>
                  <a:pt x="844761" y="580107"/>
                  <a:pt x="843342" y="605167"/>
                </a:cubicBezTo>
                <a:cubicBezTo>
                  <a:pt x="842434" y="621656"/>
                  <a:pt x="847315" y="638428"/>
                  <a:pt x="848990" y="655144"/>
                </a:cubicBezTo>
                <a:cubicBezTo>
                  <a:pt x="854666" y="711649"/>
                  <a:pt x="860541" y="768154"/>
                  <a:pt x="865167" y="824772"/>
                </a:cubicBezTo>
                <a:cubicBezTo>
                  <a:pt x="866103" y="836067"/>
                  <a:pt x="861676" y="847760"/>
                  <a:pt x="860058" y="859339"/>
                </a:cubicBezTo>
                <a:cubicBezTo>
                  <a:pt x="859348" y="864504"/>
                  <a:pt x="858525" y="870010"/>
                  <a:pt x="859491" y="875034"/>
                </a:cubicBezTo>
                <a:cubicBezTo>
                  <a:pt x="863152" y="894360"/>
                  <a:pt x="867351" y="913602"/>
                  <a:pt x="871722" y="932787"/>
                </a:cubicBezTo>
                <a:cubicBezTo>
                  <a:pt x="872460" y="935993"/>
                  <a:pt x="874191" y="939626"/>
                  <a:pt x="876632" y="941698"/>
                </a:cubicBezTo>
                <a:cubicBezTo>
                  <a:pt x="887814" y="951120"/>
                  <a:pt x="899279" y="960286"/>
                  <a:pt x="911029" y="969028"/>
                </a:cubicBezTo>
                <a:cubicBezTo>
                  <a:pt x="913498" y="970873"/>
                  <a:pt x="917613" y="970986"/>
                  <a:pt x="920990" y="971043"/>
                </a:cubicBezTo>
                <a:cubicBezTo>
                  <a:pt x="946532" y="971553"/>
                  <a:pt x="972074" y="971639"/>
                  <a:pt x="997617" y="972433"/>
                </a:cubicBezTo>
                <a:cubicBezTo>
                  <a:pt x="1002355" y="972576"/>
                  <a:pt x="1007124" y="974987"/>
                  <a:pt x="1011693" y="976889"/>
                </a:cubicBezTo>
                <a:cubicBezTo>
                  <a:pt x="1014276" y="977968"/>
                  <a:pt x="1016290" y="980352"/>
                  <a:pt x="1018816" y="981714"/>
                </a:cubicBezTo>
                <a:cubicBezTo>
                  <a:pt x="1054972" y="1001353"/>
                  <a:pt x="1075747" y="1034302"/>
                  <a:pt x="1094818" y="1068897"/>
                </a:cubicBezTo>
                <a:cubicBezTo>
                  <a:pt x="1103701" y="1085018"/>
                  <a:pt x="1114059" y="1100314"/>
                  <a:pt x="1123510" y="1116151"/>
                </a:cubicBezTo>
                <a:cubicBezTo>
                  <a:pt x="1131145" y="1128921"/>
                  <a:pt x="1138552" y="1141834"/>
                  <a:pt x="1145846" y="1154804"/>
                </a:cubicBezTo>
                <a:cubicBezTo>
                  <a:pt x="1161511" y="1182758"/>
                  <a:pt x="1176922" y="1210883"/>
                  <a:pt x="1192673" y="1238781"/>
                </a:cubicBezTo>
                <a:cubicBezTo>
                  <a:pt x="1202350" y="1255922"/>
                  <a:pt x="1212141" y="1273007"/>
                  <a:pt x="1222556" y="1289666"/>
                </a:cubicBezTo>
                <a:cubicBezTo>
                  <a:pt x="1229255" y="1300394"/>
                  <a:pt x="1236945" y="1310525"/>
                  <a:pt x="1244835" y="1320458"/>
                </a:cubicBezTo>
                <a:cubicBezTo>
                  <a:pt x="1246283" y="1322275"/>
                  <a:pt x="1251362" y="1323183"/>
                  <a:pt x="1253576" y="1322076"/>
                </a:cubicBezTo>
                <a:cubicBezTo>
                  <a:pt x="1278693" y="1309589"/>
                  <a:pt x="1303184" y="1295881"/>
                  <a:pt x="1328613" y="1284076"/>
                </a:cubicBezTo>
                <a:cubicBezTo>
                  <a:pt x="1346407" y="1275816"/>
                  <a:pt x="1365223" y="1269687"/>
                  <a:pt x="1383784" y="1263187"/>
                </a:cubicBezTo>
                <a:cubicBezTo>
                  <a:pt x="1394767" y="1259328"/>
                  <a:pt x="1406034" y="1255866"/>
                  <a:pt x="1417414" y="1253566"/>
                </a:cubicBezTo>
                <a:cubicBezTo>
                  <a:pt x="1434641" y="1250048"/>
                  <a:pt x="1452123" y="1247891"/>
                  <a:pt x="1469406" y="1244712"/>
                </a:cubicBezTo>
                <a:cubicBezTo>
                  <a:pt x="1474600" y="1243747"/>
                  <a:pt x="1479424" y="1240796"/>
                  <a:pt x="1484618" y="1239660"/>
                </a:cubicBezTo>
                <a:cubicBezTo>
                  <a:pt x="1506669" y="1234864"/>
                  <a:pt x="1528891" y="1230806"/>
                  <a:pt x="1550857" y="1225726"/>
                </a:cubicBezTo>
                <a:cubicBezTo>
                  <a:pt x="1572114" y="1220816"/>
                  <a:pt x="1593116" y="1214856"/>
                  <a:pt x="1614259" y="1209550"/>
                </a:cubicBezTo>
                <a:cubicBezTo>
                  <a:pt x="1625185" y="1206796"/>
                  <a:pt x="1636253" y="1204555"/>
                  <a:pt x="1647151" y="1201773"/>
                </a:cubicBezTo>
                <a:cubicBezTo>
                  <a:pt x="1651380" y="1200694"/>
                  <a:pt x="1655239" y="1198027"/>
                  <a:pt x="1659496" y="1197317"/>
                </a:cubicBezTo>
                <a:cubicBezTo>
                  <a:pt x="1664463" y="1196494"/>
                  <a:pt x="1670053" y="1195813"/>
                  <a:pt x="1674623" y="1197345"/>
                </a:cubicBezTo>
                <a:cubicBezTo>
                  <a:pt x="1678568" y="1198679"/>
                  <a:pt x="1682115" y="1202710"/>
                  <a:pt x="1684670" y="1206371"/>
                </a:cubicBezTo>
                <a:cubicBezTo>
                  <a:pt x="1711176" y="1244060"/>
                  <a:pt x="1737541" y="1281861"/>
                  <a:pt x="1763708" y="1319777"/>
                </a:cubicBezTo>
                <a:cubicBezTo>
                  <a:pt x="1783148" y="1347958"/>
                  <a:pt x="1802730" y="1376084"/>
                  <a:pt x="1821405" y="1404776"/>
                </a:cubicBezTo>
                <a:cubicBezTo>
                  <a:pt x="1845216" y="1441357"/>
                  <a:pt x="1868232" y="1478450"/>
                  <a:pt x="1891504" y="1515373"/>
                </a:cubicBezTo>
                <a:cubicBezTo>
                  <a:pt x="1925985" y="1570090"/>
                  <a:pt x="1960694" y="1624637"/>
                  <a:pt x="1994750" y="1679608"/>
                </a:cubicBezTo>
                <a:cubicBezTo>
                  <a:pt x="2019781" y="1720022"/>
                  <a:pt x="2044358" y="1760718"/>
                  <a:pt x="2068340" y="1801756"/>
                </a:cubicBezTo>
                <a:cubicBezTo>
                  <a:pt x="2103531" y="1861979"/>
                  <a:pt x="2137984" y="1922627"/>
                  <a:pt x="2172778" y="1983076"/>
                </a:cubicBezTo>
                <a:cubicBezTo>
                  <a:pt x="2173204" y="1983814"/>
                  <a:pt x="2174083" y="1984269"/>
                  <a:pt x="2174765" y="1984836"/>
                </a:cubicBezTo>
                <a:cubicBezTo>
                  <a:pt x="2174765" y="1986766"/>
                  <a:pt x="2174765" y="1988668"/>
                  <a:pt x="2174765" y="1990597"/>
                </a:cubicBezTo>
                <a:cubicBezTo>
                  <a:pt x="2159269" y="1999424"/>
                  <a:pt x="2143887" y="2008534"/>
                  <a:pt x="2128222" y="2017047"/>
                </a:cubicBezTo>
                <a:cubicBezTo>
                  <a:pt x="2087042" y="2039440"/>
                  <a:pt x="2045351" y="2060923"/>
                  <a:pt x="2004513" y="2083967"/>
                </a:cubicBezTo>
                <a:cubicBezTo>
                  <a:pt x="1962028" y="2107949"/>
                  <a:pt x="1920196" y="2132839"/>
                  <a:pt x="1874531" y="2150803"/>
                </a:cubicBezTo>
                <a:cubicBezTo>
                  <a:pt x="1783148" y="2186732"/>
                  <a:pt x="1692162" y="2223683"/>
                  <a:pt x="1601175" y="2260548"/>
                </a:cubicBezTo>
                <a:cubicBezTo>
                  <a:pt x="1596550" y="2262422"/>
                  <a:pt x="1593116" y="2267304"/>
                  <a:pt x="1589171" y="2270822"/>
                </a:cubicBezTo>
                <a:cubicBezTo>
                  <a:pt x="1583665" y="2275703"/>
                  <a:pt x="1578982" y="2282401"/>
                  <a:pt x="1572568" y="2285211"/>
                </a:cubicBezTo>
                <a:cubicBezTo>
                  <a:pt x="1546912" y="2296535"/>
                  <a:pt x="1520860" y="2306979"/>
                  <a:pt x="1494722" y="2317138"/>
                </a:cubicBezTo>
                <a:cubicBezTo>
                  <a:pt x="1481383" y="2322332"/>
                  <a:pt x="1467761" y="2327100"/>
                  <a:pt x="1453883" y="2330449"/>
                </a:cubicBezTo>
                <a:cubicBezTo>
                  <a:pt x="1435861" y="2334819"/>
                  <a:pt x="1427092" y="2330449"/>
                  <a:pt x="1416648" y="2314953"/>
                </a:cubicBezTo>
                <a:cubicBezTo>
                  <a:pt x="1411313" y="2307063"/>
                  <a:pt x="1405239" y="2299685"/>
                  <a:pt x="1400301" y="2291597"/>
                </a:cubicBezTo>
                <a:cubicBezTo>
                  <a:pt x="1396271" y="2284984"/>
                  <a:pt x="1393092" y="2277803"/>
                  <a:pt x="1390141" y="2270624"/>
                </a:cubicBezTo>
                <a:cubicBezTo>
                  <a:pt x="1386338" y="2261314"/>
                  <a:pt x="1392015" y="2255213"/>
                  <a:pt x="1398853" y="2250417"/>
                </a:cubicBezTo>
                <a:cubicBezTo>
                  <a:pt x="1395619" y="2245620"/>
                  <a:pt x="1392865" y="2241789"/>
                  <a:pt x="1390368" y="2237787"/>
                </a:cubicBezTo>
                <a:cubicBezTo>
                  <a:pt x="1379953" y="2221157"/>
                  <a:pt x="1379980" y="2221129"/>
                  <a:pt x="1360484" y="2225726"/>
                </a:cubicBezTo>
                <a:cubicBezTo>
                  <a:pt x="1357078" y="2226520"/>
                  <a:pt x="1353673" y="2227344"/>
                  <a:pt x="1350238" y="2228110"/>
                </a:cubicBezTo>
                <a:cubicBezTo>
                  <a:pt x="1332217" y="2232226"/>
                  <a:pt x="1332132" y="2232226"/>
                  <a:pt x="1332019" y="2250672"/>
                </a:cubicBezTo>
                <a:cubicBezTo>
                  <a:pt x="1331735" y="2297585"/>
                  <a:pt x="1320382" y="2340779"/>
                  <a:pt x="1289789" y="2377617"/>
                </a:cubicBezTo>
                <a:cubicBezTo>
                  <a:pt x="1268249" y="2403555"/>
                  <a:pt x="1243161" y="2425210"/>
                  <a:pt x="1211318" y="2437016"/>
                </a:cubicBezTo>
                <a:cubicBezTo>
                  <a:pt x="1193241" y="2443714"/>
                  <a:pt x="1174055" y="2447403"/>
                  <a:pt x="1155352" y="2452455"/>
                </a:cubicBezTo>
                <a:cubicBezTo>
                  <a:pt x="1140794" y="2452398"/>
                  <a:pt x="1126093" y="2452398"/>
                  <a:pt x="1111392" y="2452398"/>
                </a:cubicBezTo>
                <a:cubicBezTo>
                  <a:pt x="1090164" y="2445899"/>
                  <a:pt x="1068055" y="2441443"/>
                  <a:pt x="1047934" y="2432475"/>
                </a:cubicBezTo>
                <a:cubicBezTo>
                  <a:pt x="1011522" y="2416270"/>
                  <a:pt x="984306" y="2389224"/>
                  <a:pt x="963589" y="2354827"/>
                </a:cubicBezTo>
                <a:cubicBezTo>
                  <a:pt x="948774" y="2330222"/>
                  <a:pt x="940657" y="2303970"/>
                  <a:pt x="936912" y="2275987"/>
                </a:cubicBezTo>
                <a:cubicBezTo>
                  <a:pt x="936032" y="2269431"/>
                  <a:pt x="931661" y="2268949"/>
                  <a:pt x="927063" y="2267700"/>
                </a:cubicBezTo>
                <a:cubicBezTo>
                  <a:pt x="876518" y="2253737"/>
                  <a:pt x="825094" y="2248061"/>
                  <a:pt x="772676" y="2250360"/>
                </a:cubicBezTo>
                <a:cubicBezTo>
                  <a:pt x="755449" y="2251126"/>
                  <a:pt x="738194" y="2250871"/>
                  <a:pt x="720939" y="2250815"/>
                </a:cubicBezTo>
                <a:cubicBezTo>
                  <a:pt x="717562" y="2250815"/>
                  <a:pt x="713957" y="2250275"/>
                  <a:pt x="710836" y="2248997"/>
                </a:cubicBezTo>
                <a:cubicBezTo>
                  <a:pt x="697412" y="2243577"/>
                  <a:pt x="691707" y="2235063"/>
                  <a:pt x="690970" y="2218943"/>
                </a:cubicBezTo>
                <a:cubicBezTo>
                  <a:pt x="688643" y="2168938"/>
                  <a:pt x="682683" y="2119102"/>
                  <a:pt x="679617" y="2069125"/>
                </a:cubicBezTo>
                <a:cubicBezTo>
                  <a:pt x="677943" y="2041795"/>
                  <a:pt x="680015" y="2014238"/>
                  <a:pt x="678937" y="1986851"/>
                </a:cubicBezTo>
                <a:cubicBezTo>
                  <a:pt x="678227" y="1969114"/>
                  <a:pt x="675219" y="1951433"/>
                  <a:pt x="672722" y="1933809"/>
                </a:cubicBezTo>
                <a:cubicBezTo>
                  <a:pt x="664662" y="1877304"/>
                  <a:pt x="657169" y="1820686"/>
                  <a:pt x="647775" y="1764379"/>
                </a:cubicBezTo>
                <a:cubicBezTo>
                  <a:pt x="642439" y="1732367"/>
                  <a:pt x="633756" y="1700922"/>
                  <a:pt x="626718" y="1669193"/>
                </a:cubicBezTo>
                <a:cubicBezTo>
                  <a:pt x="618828" y="1633718"/>
                  <a:pt x="610285" y="1598385"/>
                  <a:pt x="603559" y="1562682"/>
                </a:cubicBezTo>
                <a:cubicBezTo>
                  <a:pt x="599018" y="1538644"/>
                  <a:pt x="590306" y="1517331"/>
                  <a:pt x="575746" y="1497578"/>
                </a:cubicBezTo>
                <a:cubicBezTo>
                  <a:pt x="557385" y="1472717"/>
                  <a:pt x="540782" y="1446579"/>
                  <a:pt x="523329" y="1421037"/>
                </a:cubicBezTo>
                <a:cubicBezTo>
                  <a:pt x="515098" y="1408976"/>
                  <a:pt x="506697" y="1397000"/>
                  <a:pt x="496850" y="1382809"/>
                </a:cubicBezTo>
                <a:cubicBezTo>
                  <a:pt x="494778" y="1391351"/>
                  <a:pt x="493274" y="1397879"/>
                  <a:pt x="491571" y="1404322"/>
                </a:cubicBezTo>
                <a:cubicBezTo>
                  <a:pt x="480219" y="1447800"/>
                  <a:pt x="467476" y="1490966"/>
                  <a:pt x="457799" y="1534785"/>
                </a:cubicBezTo>
                <a:cubicBezTo>
                  <a:pt x="448121" y="1578632"/>
                  <a:pt x="425417" y="1616037"/>
                  <a:pt x="405126" y="1654975"/>
                </a:cubicBezTo>
                <a:cubicBezTo>
                  <a:pt x="394766" y="1674869"/>
                  <a:pt x="388410" y="1696892"/>
                  <a:pt x="380662" y="1718092"/>
                </a:cubicBezTo>
                <a:cubicBezTo>
                  <a:pt x="358895" y="1777661"/>
                  <a:pt x="336872" y="1837118"/>
                  <a:pt x="315842" y="1896943"/>
                </a:cubicBezTo>
                <a:cubicBezTo>
                  <a:pt x="300318" y="1941130"/>
                  <a:pt x="286327" y="1985857"/>
                  <a:pt x="271370" y="2030216"/>
                </a:cubicBezTo>
                <a:cubicBezTo>
                  <a:pt x="269469" y="2035863"/>
                  <a:pt x="266461" y="2041426"/>
                  <a:pt x="262743" y="2046080"/>
                </a:cubicBezTo>
                <a:cubicBezTo>
                  <a:pt x="246509" y="2066571"/>
                  <a:pt x="230191" y="2087005"/>
                  <a:pt x="213247" y="2106871"/>
                </a:cubicBezTo>
                <a:cubicBezTo>
                  <a:pt x="202321" y="2119698"/>
                  <a:pt x="201641" y="2119329"/>
                  <a:pt x="211176" y="2132668"/>
                </a:cubicBezTo>
                <a:cubicBezTo>
                  <a:pt x="216370" y="2139933"/>
                  <a:pt x="221024" y="2148107"/>
                  <a:pt x="227750" y="2153641"/>
                </a:cubicBezTo>
                <a:cubicBezTo>
                  <a:pt x="248325" y="2170499"/>
                  <a:pt x="254825" y="2193941"/>
                  <a:pt x="260075" y="2218121"/>
                </a:cubicBezTo>
                <a:cubicBezTo>
                  <a:pt x="264758" y="2239661"/>
                  <a:pt x="257379" y="2250190"/>
                  <a:pt x="235470" y="2252574"/>
                </a:cubicBezTo>
                <a:cubicBezTo>
                  <a:pt x="184754" y="2258108"/>
                  <a:pt x="134805" y="2252290"/>
                  <a:pt x="85395" y="2240909"/>
                </a:cubicBezTo>
                <a:cubicBezTo>
                  <a:pt x="79294" y="2239519"/>
                  <a:pt x="73419" y="2236453"/>
                  <a:pt x="67913" y="2233360"/>
                </a:cubicBezTo>
                <a:cubicBezTo>
                  <a:pt x="57527" y="2227486"/>
                  <a:pt x="51539" y="2219000"/>
                  <a:pt x="51539" y="2206258"/>
                </a:cubicBezTo>
                <a:cubicBezTo>
                  <a:pt x="51539" y="2193203"/>
                  <a:pt x="49665" y="2180120"/>
                  <a:pt x="49495" y="2167065"/>
                </a:cubicBezTo>
                <a:cubicBezTo>
                  <a:pt x="49410" y="2159998"/>
                  <a:pt x="46458" y="2157700"/>
                  <a:pt x="40016" y="2156989"/>
                </a:cubicBezTo>
                <a:cubicBezTo>
                  <a:pt x="34680" y="2156394"/>
                  <a:pt x="29317" y="2155032"/>
                  <a:pt x="24265" y="2153158"/>
                </a:cubicBezTo>
                <a:cubicBezTo>
                  <a:pt x="6812" y="2146688"/>
                  <a:pt x="-738" y="2135960"/>
                  <a:pt x="57" y="2117513"/>
                </a:cubicBezTo>
                <a:cubicBezTo>
                  <a:pt x="908" y="2097959"/>
                  <a:pt x="3547" y="2078462"/>
                  <a:pt x="14587" y="2061690"/>
                </a:cubicBezTo>
                <a:cubicBezTo>
                  <a:pt x="29288" y="2039354"/>
                  <a:pt x="31275" y="2013102"/>
                  <a:pt x="38341" y="1988441"/>
                </a:cubicBezTo>
                <a:cubicBezTo>
                  <a:pt x="41236" y="1978337"/>
                  <a:pt x="44018" y="1968205"/>
                  <a:pt x="47111" y="1958158"/>
                </a:cubicBezTo>
                <a:cubicBezTo>
                  <a:pt x="47679" y="1956314"/>
                  <a:pt x="49467" y="1954754"/>
                  <a:pt x="50857" y="1953249"/>
                </a:cubicBezTo>
                <a:cubicBezTo>
                  <a:pt x="53269" y="1950695"/>
                  <a:pt x="55767" y="1948254"/>
                  <a:pt x="58321" y="1945842"/>
                </a:cubicBezTo>
                <a:cubicBezTo>
                  <a:pt x="76116" y="1928786"/>
                  <a:pt x="84289" y="1909459"/>
                  <a:pt x="83097" y="1883320"/>
                </a:cubicBezTo>
                <a:cubicBezTo>
                  <a:pt x="80684" y="1829796"/>
                  <a:pt x="95953" y="1779166"/>
                  <a:pt x="118118" y="1730834"/>
                </a:cubicBezTo>
                <a:cubicBezTo>
                  <a:pt x="128590" y="1708017"/>
                  <a:pt x="141191" y="1686192"/>
                  <a:pt x="152742" y="1663858"/>
                </a:cubicBezTo>
                <a:cubicBezTo>
                  <a:pt x="153849" y="1661701"/>
                  <a:pt x="154728" y="1659288"/>
                  <a:pt x="155097" y="1656904"/>
                </a:cubicBezTo>
                <a:cubicBezTo>
                  <a:pt x="156119" y="1650291"/>
                  <a:pt x="157141" y="1643651"/>
                  <a:pt x="157623" y="1636981"/>
                </a:cubicBezTo>
                <a:cubicBezTo>
                  <a:pt x="159298" y="1612915"/>
                  <a:pt x="170990" y="1594411"/>
                  <a:pt x="189267" y="1579569"/>
                </a:cubicBezTo>
                <a:cubicBezTo>
                  <a:pt x="195624" y="1574404"/>
                  <a:pt x="198320" y="1567961"/>
                  <a:pt x="198576" y="1559674"/>
                </a:cubicBezTo>
                <a:cubicBezTo>
                  <a:pt x="200364" y="1501949"/>
                  <a:pt x="207629" y="1444451"/>
                  <a:pt x="203514" y="1386499"/>
                </a:cubicBezTo>
                <a:cubicBezTo>
                  <a:pt x="199143" y="1324858"/>
                  <a:pt x="190743" y="1263982"/>
                  <a:pt x="170479" y="1205378"/>
                </a:cubicBezTo>
                <a:cubicBezTo>
                  <a:pt x="161227" y="1178615"/>
                  <a:pt x="162419" y="1151313"/>
                  <a:pt x="163895" y="1123926"/>
                </a:cubicBezTo>
                <a:cubicBezTo>
                  <a:pt x="167386" y="1059078"/>
                  <a:pt x="190714" y="1001722"/>
                  <a:pt x="230163" y="950581"/>
                </a:cubicBezTo>
                <a:cubicBezTo>
                  <a:pt x="231297" y="949105"/>
                  <a:pt x="232263" y="947487"/>
                  <a:pt x="231865" y="948083"/>
                </a:cubicBezTo>
                <a:cubicBezTo>
                  <a:pt x="196731" y="910083"/>
                  <a:pt x="161852" y="873330"/>
                  <a:pt x="128108" y="835528"/>
                </a:cubicBezTo>
                <a:cubicBezTo>
                  <a:pt x="106538" y="811377"/>
                  <a:pt x="84402" y="788048"/>
                  <a:pt x="58009" y="769204"/>
                </a:cubicBezTo>
                <a:cubicBezTo>
                  <a:pt x="47934" y="761996"/>
                  <a:pt x="42627" y="752715"/>
                  <a:pt x="40300" y="740937"/>
                </a:cubicBezTo>
                <a:cubicBezTo>
                  <a:pt x="38143" y="730011"/>
                  <a:pt x="34823" y="719255"/>
                  <a:pt x="33035" y="708272"/>
                </a:cubicBezTo>
                <a:cubicBezTo>
                  <a:pt x="32212" y="703220"/>
                  <a:pt x="32325" y="697062"/>
                  <a:pt x="34510" y="692634"/>
                </a:cubicBezTo>
                <a:cubicBezTo>
                  <a:pt x="51992" y="657557"/>
                  <a:pt x="69617" y="622536"/>
                  <a:pt x="88233" y="588054"/>
                </a:cubicBezTo>
                <a:cubicBezTo>
                  <a:pt x="93739" y="577837"/>
                  <a:pt x="101657" y="568472"/>
                  <a:pt x="110029" y="560327"/>
                </a:cubicBezTo>
                <a:cubicBezTo>
                  <a:pt x="158077" y="513528"/>
                  <a:pt x="206863" y="467524"/>
                  <a:pt x="254853" y="420668"/>
                </a:cubicBezTo>
                <a:cubicBezTo>
                  <a:pt x="298899" y="377644"/>
                  <a:pt x="351857" y="352414"/>
                  <a:pt x="411142" y="338565"/>
                </a:cubicBezTo>
                <a:cubicBezTo>
                  <a:pt x="458934" y="327382"/>
                  <a:pt x="506527" y="315293"/>
                  <a:pt x="554263" y="303941"/>
                </a:cubicBezTo>
                <a:cubicBezTo>
                  <a:pt x="561130" y="302294"/>
                  <a:pt x="565132" y="298946"/>
                  <a:pt x="568368" y="292759"/>
                </a:cubicBezTo>
                <a:cubicBezTo>
                  <a:pt x="574413" y="281180"/>
                  <a:pt x="581252" y="270027"/>
                  <a:pt x="588092" y="258901"/>
                </a:cubicBezTo>
                <a:cubicBezTo>
                  <a:pt x="595045" y="247634"/>
                  <a:pt x="604467" y="239348"/>
                  <a:pt x="619112" y="236367"/>
                </a:cubicBezTo>
                <a:cubicBezTo>
                  <a:pt x="617408" y="222121"/>
                  <a:pt x="615649" y="207988"/>
                  <a:pt x="614060" y="193855"/>
                </a:cubicBezTo>
                <a:cubicBezTo>
                  <a:pt x="610626" y="163374"/>
                  <a:pt x="608668" y="133064"/>
                  <a:pt x="614201" y="102357"/>
                </a:cubicBezTo>
                <a:cubicBezTo>
                  <a:pt x="619367" y="73778"/>
                  <a:pt x="636083" y="54593"/>
                  <a:pt x="659099" y="39949"/>
                </a:cubicBezTo>
                <a:cubicBezTo>
                  <a:pt x="694744" y="17302"/>
                  <a:pt x="734817" y="5637"/>
                  <a:pt x="775996" y="388"/>
                </a:cubicBezTo>
                <a:close/>
              </a:path>
            </a:pathLst>
          </a:custGeom>
          <a:solidFill>
            <a:schemeClr val="accent3"/>
          </a:solidFill>
          <a:ln w="30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Freeform: Shape 50">
            <a:extLst>
              <a:ext uri="{FF2B5EF4-FFF2-40B4-BE49-F238E27FC236}">
                <a16:creationId xmlns="" xmlns:a16="http://schemas.microsoft.com/office/drawing/2014/main" id="{AA1D003C-F25A-41F3-8840-2BF7811021F3}"/>
              </a:ext>
            </a:extLst>
          </p:cNvPr>
          <p:cNvSpPr/>
          <p:nvPr/>
        </p:nvSpPr>
        <p:spPr>
          <a:xfrm>
            <a:off x="7431938" y="5551353"/>
            <a:ext cx="1089762" cy="1165515"/>
          </a:xfrm>
          <a:custGeom>
            <a:avLst/>
            <a:gdLst>
              <a:gd name="connsiteX0" fmla="*/ 1101574 w 2174765"/>
              <a:gd name="connsiteY0" fmla="*/ 2309088 h 2452455"/>
              <a:gd name="connsiteX1" fmla="*/ 1129875 w 2174765"/>
              <a:gd name="connsiteY1" fmla="*/ 2324344 h 2452455"/>
              <a:gd name="connsiteX2" fmla="*/ 1137001 w 2174765"/>
              <a:gd name="connsiteY2" fmla="*/ 2329342 h 2452455"/>
              <a:gd name="connsiteX3" fmla="*/ 1147267 w 2174765"/>
              <a:gd name="connsiteY3" fmla="*/ 2365853 h 2452455"/>
              <a:gd name="connsiteX4" fmla="*/ 1136482 w 2174765"/>
              <a:gd name="connsiteY4" fmla="*/ 2368953 h 2452455"/>
              <a:gd name="connsiteX5" fmla="*/ 1088567 w 2174765"/>
              <a:gd name="connsiteY5" fmla="*/ 2348797 h 2452455"/>
              <a:gd name="connsiteX6" fmla="*/ 1071101 w 2174765"/>
              <a:gd name="connsiteY6" fmla="*/ 2329860 h 2452455"/>
              <a:gd name="connsiteX7" fmla="*/ 1101574 w 2174765"/>
              <a:gd name="connsiteY7" fmla="*/ 2309088 h 2452455"/>
              <a:gd name="connsiteX8" fmla="*/ 1170430 w 2174765"/>
              <a:gd name="connsiteY8" fmla="*/ 2299560 h 2452455"/>
              <a:gd name="connsiteX9" fmla="*/ 1198208 w 2174765"/>
              <a:gd name="connsiteY9" fmla="*/ 2302150 h 2452455"/>
              <a:gd name="connsiteX10" fmla="*/ 1214087 w 2174765"/>
              <a:gd name="connsiteY10" fmla="*/ 2309743 h 2452455"/>
              <a:gd name="connsiteX11" fmla="*/ 1213257 w 2174765"/>
              <a:gd name="connsiteY11" fmla="*/ 2333742 h 2452455"/>
              <a:gd name="connsiteX12" fmla="*/ 1174260 w 2174765"/>
              <a:gd name="connsiteY12" fmla="*/ 2364964 h 2452455"/>
              <a:gd name="connsiteX13" fmla="*/ 1164185 w 2174765"/>
              <a:gd name="connsiteY13" fmla="*/ 2321885 h 2452455"/>
              <a:gd name="connsiteX14" fmla="*/ 1170430 w 2174765"/>
              <a:gd name="connsiteY14" fmla="*/ 2299560 h 2452455"/>
              <a:gd name="connsiteX15" fmla="*/ 1040728 w 2174765"/>
              <a:gd name="connsiteY15" fmla="*/ 2229571 h 2452455"/>
              <a:gd name="connsiteX16" fmla="*/ 1086779 w 2174765"/>
              <a:gd name="connsiteY16" fmla="*/ 2252101 h 2452455"/>
              <a:gd name="connsiteX17" fmla="*/ 1086857 w 2174765"/>
              <a:gd name="connsiteY17" fmla="*/ 2275029 h 2452455"/>
              <a:gd name="connsiteX18" fmla="*/ 1048735 w 2174765"/>
              <a:gd name="connsiteY18" fmla="*/ 2301982 h 2452455"/>
              <a:gd name="connsiteX19" fmla="*/ 1034840 w 2174765"/>
              <a:gd name="connsiteY19" fmla="*/ 2235444 h 2452455"/>
              <a:gd name="connsiteX20" fmla="*/ 1040728 w 2174765"/>
              <a:gd name="connsiteY20" fmla="*/ 2229571 h 2452455"/>
              <a:gd name="connsiteX21" fmla="*/ 1225548 w 2174765"/>
              <a:gd name="connsiteY21" fmla="*/ 2220186 h 2452455"/>
              <a:gd name="connsiteX22" fmla="*/ 1231273 w 2174765"/>
              <a:gd name="connsiteY22" fmla="*/ 2289976 h 2452455"/>
              <a:gd name="connsiteX23" fmla="*/ 1196226 w 2174765"/>
              <a:gd name="connsiteY23" fmla="*/ 2273189 h 2452455"/>
              <a:gd name="connsiteX24" fmla="*/ 1186462 w 2174765"/>
              <a:gd name="connsiteY24" fmla="*/ 2248265 h 2452455"/>
              <a:gd name="connsiteX25" fmla="*/ 1225548 w 2174765"/>
              <a:gd name="connsiteY25" fmla="*/ 2220186 h 2452455"/>
              <a:gd name="connsiteX26" fmla="*/ 1091575 w 2174765"/>
              <a:gd name="connsiteY26" fmla="*/ 2145038 h 2452455"/>
              <a:gd name="connsiteX27" fmla="*/ 1106694 w 2174765"/>
              <a:gd name="connsiteY27" fmla="*/ 2207380 h 2452455"/>
              <a:gd name="connsiteX28" fmla="*/ 1085729 w 2174765"/>
              <a:gd name="connsiteY28" fmla="*/ 2220042 h 2452455"/>
              <a:gd name="connsiteX29" fmla="*/ 1075452 w 2174765"/>
              <a:gd name="connsiteY29" fmla="*/ 2215440 h 2452455"/>
              <a:gd name="connsiteX30" fmla="*/ 1057210 w 2174765"/>
              <a:gd name="connsiteY30" fmla="*/ 2172005 h 2452455"/>
              <a:gd name="connsiteX31" fmla="*/ 1091575 w 2174765"/>
              <a:gd name="connsiteY31" fmla="*/ 2145038 h 2452455"/>
              <a:gd name="connsiteX32" fmla="*/ 1125410 w 2174765"/>
              <a:gd name="connsiteY32" fmla="*/ 2138570 h 2452455"/>
              <a:gd name="connsiteX33" fmla="*/ 1131384 w 2174765"/>
              <a:gd name="connsiteY33" fmla="*/ 2139023 h 2452455"/>
              <a:gd name="connsiteX34" fmla="*/ 1177520 w 2174765"/>
              <a:gd name="connsiteY34" fmla="*/ 2156074 h 2452455"/>
              <a:gd name="connsiteX35" fmla="*/ 1205167 w 2174765"/>
              <a:gd name="connsiteY35" fmla="*/ 2185928 h 2452455"/>
              <a:gd name="connsiteX36" fmla="*/ 1173090 w 2174765"/>
              <a:gd name="connsiteY36" fmla="*/ 2212013 h 2452455"/>
              <a:gd name="connsiteX37" fmla="*/ 1166241 w 2174765"/>
              <a:gd name="connsiteY37" fmla="*/ 2208578 h 2452455"/>
              <a:gd name="connsiteX38" fmla="*/ 1159096 w 2174765"/>
              <a:gd name="connsiteY38" fmla="*/ 2203023 h 2452455"/>
              <a:gd name="connsiteX39" fmla="*/ 1136634 w 2174765"/>
              <a:gd name="connsiteY39" fmla="*/ 2195004 h 2452455"/>
              <a:gd name="connsiteX40" fmla="*/ 1123460 w 2174765"/>
              <a:gd name="connsiteY40" fmla="*/ 2142781 h 2452455"/>
              <a:gd name="connsiteX41" fmla="*/ 1125410 w 2174765"/>
              <a:gd name="connsiteY41" fmla="*/ 2138570 h 2452455"/>
              <a:gd name="connsiteX42" fmla="*/ 1130444 w 2174765"/>
              <a:gd name="connsiteY42" fmla="*/ 2110465 h 2452455"/>
              <a:gd name="connsiteX43" fmla="*/ 1012001 w 2174765"/>
              <a:gd name="connsiteY43" fmla="*/ 2198760 h 2452455"/>
              <a:gd name="connsiteX44" fmla="*/ 1088589 w 2174765"/>
              <a:gd name="connsiteY44" fmla="*/ 2393599 h 2452455"/>
              <a:gd name="connsiteX45" fmla="*/ 1258725 w 2174765"/>
              <a:gd name="connsiteY45" fmla="*/ 2317850 h 2452455"/>
              <a:gd name="connsiteX46" fmla="*/ 1206049 w 2174765"/>
              <a:gd name="connsiteY46" fmla="*/ 2137760 h 2452455"/>
              <a:gd name="connsiteX47" fmla="*/ 1182137 w 2174765"/>
              <a:gd name="connsiteY47" fmla="*/ 2123011 h 2452455"/>
              <a:gd name="connsiteX48" fmla="*/ 1130444 w 2174765"/>
              <a:gd name="connsiteY48" fmla="*/ 2110465 h 2452455"/>
              <a:gd name="connsiteX49" fmla="*/ 888751 w 2174765"/>
              <a:gd name="connsiteY49" fmla="*/ 1227400 h 2452455"/>
              <a:gd name="connsiteX50" fmla="*/ 853786 w 2174765"/>
              <a:gd name="connsiteY50" fmla="*/ 1230607 h 2452455"/>
              <a:gd name="connsiteX51" fmla="*/ 989897 w 2174765"/>
              <a:gd name="connsiteY51" fmla="*/ 1460968 h 2452455"/>
              <a:gd name="connsiteX52" fmla="*/ 1019071 w 2174765"/>
              <a:gd name="connsiteY52" fmla="*/ 1443940 h 2452455"/>
              <a:gd name="connsiteX53" fmla="*/ 1024662 w 2174765"/>
              <a:gd name="connsiteY53" fmla="*/ 1423166 h 2452455"/>
              <a:gd name="connsiteX54" fmla="*/ 995516 w 2174765"/>
              <a:gd name="connsiteY54" fmla="*/ 1370180 h 2452455"/>
              <a:gd name="connsiteX55" fmla="*/ 966398 w 2174765"/>
              <a:gd name="connsiteY55" fmla="*/ 1313846 h 2452455"/>
              <a:gd name="connsiteX56" fmla="*/ 930781 w 2174765"/>
              <a:gd name="connsiteY56" fmla="*/ 1250955 h 2452455"/>
              <a:gd name="connsiteX57" fmla="*/ 888751 w 2174765"/>
              <a:gd name="connsiteY57" fmla="*/ 1227400 h 2452455"/>
              <a:gd name="connsiteX58" fmla="*/ 1020661 w 2174765"/>
              <a:gd name="connsiteY58" fmla="*/ 1207846 h 2452455"/>
              <a:gd name="connsiteX59" fmla="*/ 956635 w 2174765"/>
              <a:gd name="connsiteY59" fmla="*/ 1217155 h 2452455"/>
              <a:gd name="connsiteX60" fmla="*/ 980844 w 2174765"/>
              <a:gd name="connsiteY60" fmla="*/ 1260804 h 2452455"/>
              <a:gd name="connsiteX61" fmla="*/ 1003605 w 2174765"/>
              <a:gd name="connsiteY61" fmla="*/ 1298549 h 2452455"/>
              <a:gd name="connsiteX62" fmla="*/ 1038228 w 2174765"/>
              <a:gd name="connsiteY62" fmla="*/ 1365497 h 2452455"/>
              <a:gd name="connsiteX63" fmla="*/ 1063827 w 2174765"/>
              <a:gd name="connsiteY63" fmla="*/ 1412381 h 2452455"/>
              <a:gd name="connsiteX64" fmla="*/ 1071376 w 2174765"/>
              <a:gd name="connsiteY64" fmla="*/ 1416979 h 2452455"/>
              <a:gd name="connsiteX65" fmla="*/ 1109036 w 2174765"/>
              <a:gd name="connsiteY65" fmla="*/ 1398759 h 2452455"/>
              <a:gd name="connsiteX66" fmla="*/ 1118913 w 2174765"/>
              <a:gd name="connsiteY66" fmla="*/ 1394502 h 2452455"/>
              <a:gd name="connsiteX67" fmla="*/ 1124958 w 2174765"/>
              <a:gd name="connsiteY67" fmla="*/ 1382838 h 2452455"/>
              <a:gd name="connsiteX68" fmla="*/ 1115763 w 2174765"/>
              <a:gd name="connsiteY68" fmla="*/ 1365185 h 2452455"/>
              <a:gd name="connsiteX69" fmla="*/ 1083097 w 2174765"/>
              <a:gd name="connsiteY69" fmla="*/ 1302692 h 2452455"/>
              <a:gd name="connsiteX70" fmla="*/ 1035646 w 2174765"/>
              <a:gd name="connsiteY70" fmla="*/ 1216388 h 2452455"/>
              <a:gd name="connsiteX71" fmla="*/ 1020661 w 2174765"/>
              <a:gd name="connsiteY71" fmla="*/ 1207846 h 2452455"/>
              <a:gd name="connsiteX72" fmla="*/ 1114542 w 2174765"/>
              <a:gd name="connsiteY72" fmla="*/ 1191584 h 2452455"/>
              <a:gd name="connsiteX73" fmla="*/ 1068282 w 2174765"/>
              <a:gd name="connsiteY73" fmla="*/ 1196863 h 2452455"/>
              <a:gd name="connsiteX74" fmla="*/ 1166875 w 2174765"/>
              <a:gd name="connsiteY74" fmla="*/ 1370691 h 2452455"/>
              <a:gd name="connsiteX75" fmla="*/ 1210637 w 2174765"/>
              <a:gd name="connsiteY75" fmla="*/ 1347619 h 2452455"/>
              <a:gd name="connsiteX76" fmla="*/ 1206494 w 2174765"/>
              <a:gd name="connsiteY76" fmla="*/ 1337827 h 2452455"/>
              <a:gd name="connsiteX77" fmla="*/ 1156545 w 2174765"/>
              <a:gd name="connsiteY77" fmla="*/ 1252999 h 2452455"/>
              <a:gd name="connsiteX78" fmla="*/ 1127569 w 2174765"/>
              <a:gd name="connsiteY78" fmla="*/ 1201915 h 2452455"/>
              <a:gd name="connsiteX79" fmla="*/ 1114542 w 2174765"/>
              <a:gd name="connsiteY79" fmla="*/ 1191584 h 2452455"/>
              <a:gd name="connsiteX80" fmla="*/ 712198 w 2174765"/>
              <a:gd name="connsiteY80" fmla="*/ 1084138 h 2452455"/>
              <a:gd name="connsiteX81" fmla="*/ 725366 w 2174765"/>
              <a:gd name="connsiteY81" fmla="*/ 1163432 h 2452455"/>
              <a:gd name="connsiteX82" fmla="*/ 758174 w 2174765"/>
              <a:gd name="connsiteY82" fmla="*/ 1216956 h 2452455"/>
              <a:gd name="connsiteX83" fmla="*/ 805398 w 2174765"/>
              <a:gd name="connsiteY83" fmla="*/ 1336805 h 2452455"/>
              <a:gd name="connsiteX84" fmla="*/ 829606 w 2174765"/>
              <a:gd name="connsiteY84" fmla="*/ 1428161 h 2452455"/>
              <a:gd name="connsiteX85" fmla="*/ 842463 w 2174765"/>
              <a:gd name="connsiteY85" fmla="*/ 1495564 h 2452455"/>
              <a:gd name="connsiteX86" fmla="*/ 872233 w 2174765"/>
              <a:gd name="connsiteY86" fmla="*/ 1738384 h 2452455"/>
              <a:gd name="connsiteX87" fmla="*/ 867749 w 2174765"/>
              <a:gd name="connsiteY87" fmla="*/ 1845121 h 2452455"/>
              <a:gd name="connsiteX88" fmla="*/ 869565 w 2174765"/>
              <a:gd name="connsiteY88" fmla="*/ 1896659 h 2452455"/>
              <a:gd name="connsiteX89" fmla="*/ 891248 w 2174765"/>
              <a:gd name="connsiteY89" fmla="*/ 1977429 h 2452455"/>
              <a:gd name="connsiteX90" fmla="*/ 921359 w 2174765"/>
              <a:gd name="connsiteY90" fmla="*/ 2087288 h 2452455"/>
              <a:gd name="connsiteX91" fmla="*/ 935606 w 2174765"/>
              <a:gd name="connsiteY91" fmla="*/ 2119528 h 2452455"/>
              <a:gd name="connsiteX92" fmla="*/ 967959 w 2174765"/>
              <a:gd name="connsiteY92" fmla="*/ 2147681 h 2452455"/>
              <a:gd name="connsiteX93" fmla="*/ 970599 w 2174765"/>
              <a:gd name="connsiteY93" fmla="*/ 2140501 h 2452455"/>
              <a:gd name="connsiteX94" fmla="*/ 1029629 w 2174765"/>
              <a:gd name="connsiteY94" fmla="*/ 2085330 h 2452455"/>
              <a:gd name="connsiteX95" fmla="*/ 1165939 w 2174765"/>
              <a:gd name="connsiteY95" fmla="*/ 2059079 h 2452455"/>
              <a:gd name="connsiteX96" fmla="*/ 1275684 w 2174765"/>
              <a:gd name="connsiteY96" fmla="*/ 2115441 h 2452455"/>
              <a:gd name="connsiteX97" fmla="*/ 1284085 w 2174765"/>
              <a:gd name="connsiteY97" fmla="*/ 2118761 h 2452455"/>
              <a:gd name="connsiteX98" fmla="*/ 1291265 w 2174765"/>
              <a:gd name="connsiteY98" fmla="*/ 2111383 h 2452455"/>
              <a:gd name="connsiteX99" fmla="*/ 1285731 w 2174765"/>
              <a:gd name="connsiteY99" fmla="*/ 2058653 h 2452455"/>
              <a:gd name="connsiteX100" fmla="*/ 1237484 w 2174765"/>
              <a:gd name="connsiteY100" fmla="*/ 1971952 h 2452455"/>
              <a:gd name="connsiteX101" fmla="*/ 1205699 w 2174765"/>
              <a:gd name="connsiteY101" fmla="*/ 1919164 h 2452455"/>
              <a:gd name="connsiteX102" fmla="*/ 1130293 w 2174765"/>
              <a:gd name="connsiteY102" fmla="*/ 1790858 h 2452455"/>
              <a:gd name="connsiteX103" fmla="*/ 1075208 w 2174765"/>
              <a:gd name="connsiteY103" fmla="*/ 1698538 h 2452455"/>
              <a:gd name="connsiteX104" fmla="*/ 1006073 w 2174765"/>
              <a:gd name="connsiteY104" fmla="*/ 1578462 h 2452455"/>
              <a:gd name="connsiteX105" fmla="*/ 946106 w 2174765"/>
              <a:gd name="connsiteY105" fmla="*/ 1478337 h 2452455"/>
              <a:gd name="connsiteX106" fmla="*/ 844534 w 2174765"/>
              <a:gd name="connsiteY106" fmla="*/ 1305531 h 2452455"/>
              <a:gd name="connsiteX107" fmla="*/ 782808 w 2174765"/>
              <a:gd name="connsiteY107" fmla="*/ 1201063 h 2452455"/>
              <a:gd name="connsiteX108" fmla="*/ 725480 w 2174765"/>
              <a:gd name="connsiteY108" fmla="*/ 1102698 h 2452455"/>
              <a:gd name="connsiteX109" fmla="*/ 712198 w 2174765"/>
              <a:gd name="connsiteY109" fmla="*/ 1084138 h 2452455"/>
              <a:gd name="connsiteX110" fmla="*/ 747361 w 2174765"/>
              <a:gd name="connsiteY110" fmla="*/ 899497 h 2452455"/>
              <a:gd name="connsiteX111" fmla="*/ 708139 w 2174765"/>
              <a:gd name="connsiteY111" fmla="*/ 933468 h 2452455"/>
              <a:gd name="connsiteX112" fmla="*/ 672154 w 2174765"/>
              <a:gd name="connsiteY112" fmla="*/ 993719 h 2452455"/>
              <a:gd name="connsiteX113" fmla="*/ 680072 w 2174765"/>
              <a:gd name="connsiteY113" fmla="*/ 1009072 h 2452455"/>
              <a:gd name="connsiteX114" fmla="*/ 771001 w 2174765"/>
              <a:gd name="connsiteY114" fmla="*/ 1086947 h 2452455"/>
              <a:gd name="connsiteX115" fmla="*/ 819758 w 2174765"/>
              <a:gd name="connsiteY115" fmla="*/ 1173677 h 2452455"/>
              <a:gd name="connsiteX116" fmla="*/ 839369 w 2174765"/>
              <a:gd name="connsiteY116" fmla="*/ 1184405 h 2452455"/>
              <a:gd name="connsiteX117" fmla="*/ 963900 w 2174765"/>
              <a:gd name="connsiteY117" fmla="*/ 1170044 h 2452455"/>
              <a:gd name="connsiteX118" fmla="*/ 1085481 w 2174765"/>
              <a:gd name="connsiteY118" fmla="*/ 1155116 h 2452455"/>
              <a:gd name="connsiteX119" fmla="*/ 1089682 w 2174765"/>
              <a:gd name="connsiteY119" fmla="*/ 1146545 h 2452455"/>
              <a:gd name="connsiteX120" fmla="*/ 1063458 w 2174765"/>
              <a:gd name="connsiteY120" fmla="*/ 1098328 h 2452455"/>
              <a:gd name="connsiteX121" fmla="*/ 1007237 w 2174765"/>
              <a:gd name="connsiteY121" fmla="*/ 1018920 h 2452455"/>
              <a:gd name="connsiteX122" fmla="*/ 996737 w 2174765"/>
              <a:gd name="connsiteY122" fmla="*/ 1013755 h 2452455"/>
              <a:gd name="connsiteX123" fmla="*/ 949881 w 2174765"/>
              <a:gd name="connsiteY123" fmla="*/ 1013414 h 2452455"/>
              <a:gd name="connsiteX124" fmla="*/ 923034 w 2174765"/>
              <a:gd name="connsiteY124" fmla="*/ 1023773 h 2452455"/>
              <a:gd name="connsiteX125" fmla="*/ 875696 w 2174765"/>
              <a:gd name="connsiteY125" fmla="*/ 1038162 h 2452455"/>
              <a:gd name="connsiteX126" fmla="*/ 869991 w 2174765"/>
              <a:gd name="connsiteY126" fmla="*/ 1039751 h 2452455"/>
              <a:gd name="connsiteX127" fmla="*/ 851686 w 2174765"/>
              <a:gd name="connsiteY127" fmla="*/ 1046136 h 2452455"/>
              <a:gd name="connsiteX128" fmla="*/ 824554 w 2174765"/>
              <a:gd name="connsiteY128" fmla="*/ 1043100 h 2452455"/>
              <a:gd name="connsiteX129" fmla="*/ 781076 w 2174765"/>
              <a:gd name="connsiteY129" fmla="*/ 1023802 h 2452455"/>
              <a:gd name="connsiteX130" fmla="*/ 770093 w 2174765"/>
              <a:gd name="connsiteY130" fmla="*/ 1015940 h 2452455"/>
              <a:gd name="connsiteX131" fmla="*/ 751334 w 2174765"/>
              <a:gd name="connsiteY131" fmla="*/ 1008136 h 2452455"/>
              <a:gd name="connsiteX132" fmla="*/ 746197 w 2174765"/>
              <a:gd name="connsiteY132" fmla="*/ 988383 h 2452455"/>
              <a:gd name="connsiteX133" fmla="*/ 760501 w 2174765"/>
              <a:gd name="connsiteY133" fmla="*/ 977314 h 2452455"/>
              <a:gd name="connsiteX134" fmla="*/ 776620 w 2174765"/>
              <a:gd name="connsiteY134" fmla="*/ 978961 h 2452455"/>
              <a:gd name="connsiteX135" fmla="*/ 785787 w 2174765"/>
              <a:gd name="connsiteY135" fmla="*/ 972576 h 2452455"/>
              <a:gd name="connsiteX136" fmla="*/ 785503 w 2174765"/>
              <a:gd name="connsiteY136" fmla="*/ 965225 h 2452455"/>
              <a:gd name="connsiteX137" fmla="*/ 747361 w 2174765"/>
              <a:gd name="connsiteY137" fmla="*/ 899497 h 2452455"/>
              <a:gd name="connsiteX138" fmla="*/ 775996 w 2174765"/>
              <a:gd name="connsiteY138" fmla="*/ 388 h 2452455"/>
              <a:gd name="connsiteX139" fmla="*/ 826030 w 2174765"/>
              <a:gd name="connsiteY139" fmla="*/ 10348 h 2452455"/>
              <a:gd name="connsiteX140" fmla="*/ 897945 w 2174765"/>
              <a:gd name="connsiteY140" fmla="*/ 69550 h 2452455"/>
              <a:gd name="connsiteX141" fmla="*/ 911908 w 2174765"/>
              <a:gd name="connsiteY141" fmla="*/ 76759 h 2452455"/>
              <a:gd name="connsiteX142" fmla="*/ 980616 w 2174765"/>
              <a:gd name="connsiteY142" fmla="*/ 80164 h 2452455"/>
              <a:gd name="connsiteX143" fmla="*/ 1022421 w 2174765"/>
              <a:gd name="connsiteY143" fmla="*/ 121996 h 2452455"/>
              <a:gd name="connsiteX144" fmla="*/ 1017880 w 2174765"/>
              <a:gd name="connsiteY144" fmla="*/ 132071 h 2452455"/>
              <a:gd name="connsiteX145" fmla="*/ 989783 w 2174765"/>
              <a:gd name="connsiteY145" fmla="*/ 146261 h 2452455"/>
              <a:gd name="connsiteX146" fmla="*/ 974033 w 2174765"/>
              <a:gd name="connsiteY146" fmla="*/ 146034 h 2452455"/>
              <a:gd name="connsiteX147" fmla="*/ 912278 w 2174765"/>
              <a:gd name="connsiteY147" fmla="*/ 137662 h 2452455"/>
              <a:gd name="connsiteX148" fmla="*/ 914917 w 2174765"/>
              <a:gd name="connsiteY148" fmla="*/ 166553 h 2452455"/>
              <a:gd name="connsiteX149" fmla="*/ 906999 w 2174765"/>
              <a:gd name="connsiteY149" fmla="*/ 194308 h 2452455"/>
              <a:gd name="connsiteX150" fmla="*/ 905154 w 2174765"/>
              <a:gd name="connsiteY150" fmla="*/ 209265 h 2452455"/>
              <a:gd name="connsiteX151" fmla="*/ 912731 w 2174765"/>
              <a:gd name="connsiteY151" fmla="*/ 227854 h 2452455"/>
              <a:gd name="connsiteX152" fmla="*/ 907169 w 2174765"/>
              <a:gd name="connsiteY152" fmla="*/ 240596 h 2452455"/>
              <a:gd name="connsiteX153" fmla="*/ 899875 w 2174765"/>
              <a:gd name="connsiteY153" fmla="*/ 251295 h 2452455"/>
              <a:gd name="connsiteX154" fmla="*/ 886537 w 2174765"/>
              <a:gd name="connsiteY154" fmla="*/ 304055 h 2452455"/>
              <a:gd name="connsiteX155" fmla="*/ 883131 w 2174765"/>
              <a:gd name="connsiteY155" fmla="*/ 323835 h 2452455"/>
              <a:gd name="connsiteX156" fmla="*/ 861704 w 2174765"/>
              <a:gd name="connsiteY156" fmla="*/ 342623 h 2452455"/>
              <a:gd name="connsiteX157" fmla="*/ 794869 w 2174765"/>
              <a:gd name="connsiteY157" fmla="*/ 344921 h 2452455"/>
              <a:gd name="connsiteX158" fmla="*/ 792968 w 2174765"/>
              <a:gd name="connsiteY158" fmla="*/ 347902 h 2452455"/>
              <a:gd name="connsiteX159" fmla="*/ 819191 w 2174765"/>
              <a:gd name="connsiteY159" fmla="*/ 383490 h 2452455"/>
              <a:gd name="connsiteX160" fmla="*/ 825605 w 2174765"/>
              <a:gd name="connsiteY160" fmla="*/ 400404 h 2452455"/>
              <a:gd name="connsiteX161" fmla="*/ 834998 w 2174765"/>
              <a:gd name="connsiteY161" fmla="*/ 430885 h 2452455"/>
              <a:gd name="connsiteX162" fmla="*/ 853843 w 2174765"/>
              <a:gd name="connsiteY162" fmla="*/ 530385 h 2452455"/>
              <a:gd name="connsiteX163" fmla="*/ 843342 w 2174765"/>
              <a:gd name="connsiteY163" fmla="*/ 605167 h 2452455"/>
              <a:gd name="connsiteX164" fmla="*/ 848990 w 2174765"/>
              <a:gd name="connsiteY164" fmla="*/ 655144 h 2452455"/>
              <a:gd name="connsiteX165" fmla="*/ 865167 w 2174765"/>
              <a:gd name="connsiteY165" fmla="*/ 824772 h 2452455"/>
              <a:gd name="connsiteX166" fmla="*/ 860058 w 2174765"/>
              <a:gd name="connsiteY166" fmla="*/ 859339 h 2452455"/>
              <a:gd name="connsiteX167" fmla="*/ 859491 w 2174765"/>
              <a:gd name="connsiteY167" fmla="*/ 875034 h 2452455"/>
              <a:gd name="connsiteX168" fmla="*/ 871722 w 2174765"/>
              <a:gd name="connsiteY168" fmla="*/ 932787 h 2452455"/>
              <a:gd name="connsiteX169" fmla="*/ 876632 w 2174765"/>
              <a:gd name="connsiteY169" fmla="*/ 941698 h 2452455"/>
              <a:gd name="connsiteX170" fmla="*/ 911029 w 2174765"/>
              <a:gd name="connsiteY170" fmla="*/ 969028 h 2452455"/>
              <a:gd name="connsiteX171" fmla="*/ 920990 w 2174765"/>
              <a:gd name="connsiteY171" fmla="*/ 971043 h 2452455"/>
              <a:gd name="connsiteX172" fmla="*/ 997617 w 2174765"/>
              <a:gd name="connsiteY172" fmla="*/ 972433 h 2452455"/>
              <a:gd name="connsiteX173" fmla="*/ 1011693 w 2174765"/>
              <a:gd name="connsiteY173" fmla="*/ 976889 h 2452455"/>
              <a:gd name="connsiteX174" fmla="*/ 1018816 w 2174765"/>
              <a:gd name="connsiteY174" fmla="*/ 981714 h 2452455"/>
              <a:gd name="connsiteX175" fmla="*/ 1094818 w 2174765"/>
              <a:gd name="connsiteY175" fmla="*/ 1068897 h 2452455"/>
              <a:gd name="connsiteX176" fmla="*/ 1123510 w 2174765"/>
              <a:gd name="connsiteY176" fmla="*/ 1116151 h 2452455"/>
              <a:gd name="connsiteX177" fmla="*/ 1145846 w 2174765"/>
              <a:gd name="connsiteY177" fmla="*/ 1154804 h 2452455"/>
              <a:gd name="connsiteX178" fmla="*/ 1192673 w 2174765"/>
              <a:gd name="connsiteY178" fmla="*/ 1238781 h 2452455"/>
              <a:gd name="connsiteX179" fmla="*/ 1222556 w 2174765"/>
              <a:gd name="connsiteY179" fmla="*/ 1289666 h 2452455"/>
              <a:gd name="connsiteX180" fmla="*/ 1244835 w 2174765"/>
              <a:gd name="connsiteY180" fmla="*/ 1320458 h 2452455"/>
              <a:gd name="connsiteX181" fmla="*/ 1253576 w 2174765"/>
              <a:gd name="connsiteY181" fmla="*/ 1322076 h 2452455"/>
              <a:gd name="connsiteX182" fmla="*/ 1328613 w 2174765"/>
              <a:gd name="connsiteY182" fmla="*/ 1284076 h 2452455"/>
              <a:gd name="connsiteX183" fmla="*/ 1383784 w 2174765"/>
              <a:gd name="connsiteY183" fmla="*/ 1263187 h 2452455"/>
              <a:gd name="connsiteX184" fmla="*/ 1417414 w 2174765"/>
              <a:gd name="connsiteY184" fmla="*/ 1253566 h 2452455"/>
              <a:gd name="connsiteX185" fmla="*/ 1469406 w 2174765"/>
              <a:gd name="connsiteY185" fmla="*/ 1244712 h 2452455"/>
              <a:gd name="connsiteX186" fmla="*/ 1484618 w 2174765"/>
              <a:gd name="connsiteY186" fmla="*/ 1239660 h 2452455"/>
              <a:gd name="connsiteX187" fmla="*/ 1550857 w 2174765"/>
              <a:gd name="connsiteY187" fmla="*/ 1225726 h 2452455"/>
              <a:gd name="connsiteX188" fmla="*/ 1614259 w 2174765"/>
              <a:gd name="connsiteY188" fmla="*/ 1209550 h 2452455"/>
              <a:gd name="connsiteX189" fmla="*/ 1647151 w 2174765"/>
              <a:gd name="connsiteY189" fmla="*/ 1201773 h 2452455"/>
              <a:gd name="connsiteX190" fmla="*/ 1659496 w 2174765"/>
              <a:gd name="connsiteY190" fmla="*/ 1197317 h 2452455"/>
              <a:gd name="connsiteX191" fmla="*/ 1674623 w 2174765"/>
              <a:gd name="connsiteY191" fmla="*/ 1197345 h 2452455"/>
              <a:gd name="connsiteX192" fmla="*/ 1684670 w 2174765"/>
              <a:gd name="connsiteY192" fmla="*/ 1206371 h 2452455"/>
              <a:gd name="connsiteX193" fmla="*/ 1763708 w 2174765"/>
              <a:gd name="connsiteY193" fmla="*/ 1319777 h 2452455"/>
              <a:gd name="connsiteX194" fmla="*/ 1821405 w 2174765"/>
              <a:gd name="connsiteY194" fmla="*/ 1404776 h 2452455"/>
              <a:gd name="connsiteX195" fmla="*/ 1891504 w 2174765"/>
              <a:gd name="connsiteY195" fmla="*/ 1515373 h 2452455"/>
              <a:gd name="connsiteX196" fmla="*/ 1994750 w 2174765"/>
              <a:gd name="connsiteY196" fmla="*/ 1679608 h 2452455"/>
              <a:gd name="connsiteX197" fmla="*/ 2068340 w 2174765"/>
              <a:gd name="connsiteY197" fmla="*/ 1801756 h 2452455"/>
              <a:gd name="connsiteX198" fmla="*/ 2172778 w 2174765"/>
              <a:gd name="connsiteY198" fmla="*/ 1983076 h 2452455"/>
              <a:gd name="connsiteX199" fmla="*/ 2174765 w 2174765"/>
              <a:gd name="connsiteY199" fmla="*/ 1984836 h 2452455"/>
              <a:gd name="connsiteX200" fmla="*/ 2174765 w 2174765"/>
              <a:gd name="connsiteY200" fmla="*/ 1990597 h 2452455"/>
              <a:gd name="connsiteX201" fmla="*/ 2128222 w 2174765"/>
              <a:gd name="connsiteY201" fmla="*/ 2017047 h 2452455"/>
              <a:gd name="connsiteX202" fmla="*/ 2004513 w 2174765"/>
              <a:gd name="connsiteY202" fmla="*/ 2083967 h 2452455"/>
              <a:gd name="connsiteX203" fmla="*/ 1874531 w 2174765"/>
              <a:gd name="connsiteY203" fmla="*/ 2150803 h 2452455"/>
              <a:gd name="connsiteX204" fmla="*/ 1601175 w 2174765"/>
              <a:gd name="connsiteY204" fmla="*/ 2260548 h 2452455"/>
              <a:gd name="connsiteX205" fmla="*/ 1589171 w 2174765"/>
              <a:gd name="connsiteY205" fmla="*/ 2270822 h 2452455"/>
              <a:gd name="connsiteX206" fmla="*/ 1572568 w 2174765"/>
              <a:gd name="connsiteY206" fmla="*/ 2285211 h 2452455"/>
              <a:gd name="connsiteX207" fmla="*/ 1494722 w 2174765"/>
              <a:gd name="connsiteY207" fmla="*/ 2317138 h 2452455"/>
              <a:gd name="connsiteX208" fmla="*/ 1453883 w 2174765"/>
              <a:gd name="connsiteY208" fmla="*/ 2330449 h 2452455"/>
              <a:gd name="connsiteX209" fmla="*/ 1416648 w 2174765"/>
              <a:gd name="connsiteY209" fmla="*/ 2314953 h 2452455"/>
              <a:gd name="connsiteX210" fmla="*/ 1400301 w 2174765"/>
              <a:gd name="connsiteY210" fmla="*/ 2291597 h 2452455"/>
              <a:gd name="connsiteX211" fmla="*/ 1390141 w 2174765"/>
              <a:gd name="connsiteY211" fmla="*/ 2270624 h 2452455"/>
              <a:gd name="connsiteX212" fmla="*/ 1398853 w 2174765"/>
              <a:gd name="connsiteY212" fmla="*/ 2250417 h 2452455"/>
              <a:gd name="connsiteX213" fmla="*/ 1390368 w 2174765"/>
              <a:gd name="connsiteY213" fmla="*/ 2237787 h 2452455"/>
              <a:gd name="connsiteX214" fmla="*/ 1360484 w 2174765"/>
              <a:gd name="connsiteY214" fmla="*/ 2225726 h 2452455"/>
              <a:gd name="connsiteX215" fmla="*/ 1350238 w 2174765"/>
              <a:gd name="connsiteY215" fmla="*/ 2228110 h 2452455"/>
              <a:gd name="connsiteX216" fmla="*/ 1332019 w 2174765"/>
              <a:gd name="connsiteY216" fmla="*/ 2250672 h 2452455"/>
              <a:gd name="connsiteX217" fmla="*/ 1289789 w 2174765"/>
              <a:gd name="connsiteY217" fmla="*/ 2377617 h 2452455"/>
              <a:gd name="connsiteX218" fmla="*/ 1211318 w 2174765"/>
              <a:gd name="connsiteY218" fmla="*/ 2437016 h 2452455"/>
              <a:gd name="connsiteX219" fmla="*/ 1155352 w 2174765"/>
              <a:gd name="connsiteY219" fmla="*/ 2452455 h 2452455"/>
              <a:gd name="connsiteX220" fmla="*/ 1111392 w 2174765"/>
              <a:gd name="connsiteY220" fmla="*/ 2452398 h 2452455"/>
              <a:gd name="connsiteX221" fmla="*/ 1047934 w 2174765"/>
              <a:gd name="connsiteY221" fmla="*/ 2432475 h 2452455"/>
              <a:gd name="connsiteX222" fmla="*/ 963589 w 2174765"/>
              <a:gd name="connsiteY222" fmla="*/ 2354827 h 2452455"/>
              <a:gd name="connsiteX223" fmla="*/ 936912 w 2174765"/>
              <a:gd name="connsiteY223" fmla="*/ 2275987 h 2452455"/>
              <a:gd name="connsiteX224" fmla="*/ 927063 w 2174765"/>
              <a:gd name="connsiteY224" fmla="*/ 2267700 h 2452455"/>
              <a:gd name="connsiteX225" fmla="*/ 772676 w 2174765"/>
              <a:gd name="connsiteY225" fmla="*/ 2250360 h 2452455"/>
              <a:gd name="connsiteX226" fmla="*/ 720939 w 2174765"/>
              <a:gd name="connsiteY226" fmla="*/ 2250815 h 2452455"/>
              <a:gd name="connsiteX227" fmla="*/ 710836 w 2174765"/>
              <a:gd name="connsiteY227" fmla="*/ 2248997 h 2452455"/>
              <a:gd name="connsiteX228" fmla="*/ 690970 w 2174765"/>
              <a:gd name="connsiteY228" fmla="*/ 2218943 h 2452455"/>
              <a:gd name="connsiteX229" fmla="*/ 679617 w 2174765"/>
              <a:gd name="connsiteY229" fmla="*/ 2069125 h 2452455"/>
              <a:gd name="connsiteX230" fmla="*/ 678937 w 2174765"/>
              <a:gd name="connsiteY230" fmla="*/ 1986851 h 2452455"/>
              <a:gd name="connsiteX231" fmla="*/ 672722 w 2174765"/>
              <a:gd name="connsiteY231" fmla="*/ 1933809 h 2452455"/>
              <a:gd name="connsiteX232" fmla="*/ 647775 w 2174765"/>
              <a:gd name="connsiteY232" fmla="*/ 1764379 h 2452455"/>
              <a:gd name="connsiteX233" fmla="*/ 626718 w 2174765"/>
              <a:gd name="connsiteY233" fmla="*/ 1669193 h 2452455"/>
              <a:gd name="connsiteX234" fmla="*/ 603559 w 2174765"/>
              <a:gd name="connsiteY234" fmla="*/ 1562682 h 2452455"/>
              <a:gd name="connsiteX235" fmla="*/ 575746 w 2174765"/>
              <a:gd name="connsiteY235" fmla="*/ 1497578 h 2452455"/>
              <a:gd name="connsiteX236" fmla="*/ 523329 w 2174765"/>
              <a:gd name="connsiteY236" fmla="*/ 1421037 h 2452455"/>
              <a:gd name="connsiteX237" fmla="*/ 496850 w 2174765"/>
              <a:gd name="connsiteY237" fmla="*/ 1382809 h 2452455"/>
              <a:gd name="connsiteX238" fmla="*/ 491571 w 2174765"/>
              <a:gd name="connsiteY238" fmla="*/ 1404322 h 2452455"/>
              <a:gd name="connsiteX239" fmla="*/ 457799 w 2174765"/>
              <a:gd name="connsiteY239" fmla="*/ 1534785 h 2452455"/>
              <a:gd name="connsiteX240" fmla="*/ 405126 w 2174765"/>
              <a:gd name="connsiteY240" fmla="*/ 1654975 h 2452455"/>
              <a:gd name="connsiteX241" fmla="*/ 380662 w 2174765"/>
              <a:gd name="connsiteY241" fmla="*/ 1718092 h 2452455"/>
              <a:gd name="connsiteX242" fmla="*/ 315842 w 2174765"/>
              <a:gd name="connsiteY242" fmla="*/ 1896943 h 2452455"/>
              <a:gd name="connsiteX243" fmla="*/ 271370 w 2174765"/>
              <a:gd name="connsiteY243" fmla="*/ 2030216 h 2452455"/>
              <a:gd name="connsiteX244" fmla="*/ 262743 w 2174765"/>
              <a:gd name="connsiteY244" fmla="*/ 2046080 h 2452455"/>
              <a:gd name="connsiteX245" fmla="*/ 213247 w 2174765"/>
              <a:gd name="connsiteY245" fmla="*/ 2106871 h 2452455"/>
              <a:gd name="connsiteX246" fmla="*/ 211176 w 2174765"/>
              <a:gd name="connsiteY246" fmla="*/ 2132668 h 2452455"/>
              <a:gd name="connsiteX247" fmla="*/ 227750 w 2174765"/>
              <a:gd name="connsiteY247" fmla="*/ 2153641 h 2452455"/>
              <a:gd name="connsiteX248" fmla="*/ 260075 w 2174765"/>
              <a:gd name="connsiteY248" fmla="*/ 2218121 h 2452455"/>
              <a:gd name="connsiteX249" fmla="*/ 235470 w 2174765"/>
              <a:gd name="connsiteY249" fmla="*/ 2252574 h 2452455"/>
              <a:gd name="connsiteX250" fmla="*/ 85395 w 2174765"/>
              <a:gd name="connsiteY250" fmla="*/ 2240909 h 2452455"/>
              <a:gd name="connsiteX251" fmla="*/ 67913 w 2174765"/>
              <a:gd name="connsiteY251" fmla="*/ 2233360 h 2452455"/>
              <a:gd name="connsiteX252" fmla="*/ 51539 w 2174765"/>
              <a:gd name="connsiteY252" fmla="*/ 2206258 h 2452455"/>
              <a:gd name="connsiteX253" fmla="*/ 49495 w 2174765"/>
              <a:gd name="connsiteY253" fmla="*/ 2167065 h 2452455"/>
              <a:gd name="connsiteX254" fmla="*/ 40016 w 2174765"/>
              <a:gd name="connsiteY254" fmla="*/ 2156989 h 2452455"/>
              <a:gd name="connsiteX255" fmla="*/ 24265 w 2174765"/>
              <a:gd name="connsiteY255" fmla="*/ 2153158 h 2452455"/>
              <a:gd name="connsiteX256" fmla="*/ 57 w 2174765"/>
              <a:gd name="connsiteY256" fmla="*/ 2117513 h 2452455"/>
              <a:gd name="connsiteX257" fmla="*/ 14587 w 2174765"/>
              <a:gd name="connsiteY257" fmla="*/ 2061690 h 2452455"/>
              <a:gd name="connsiteX258" fmla="*/ 38341 w 2174765"/>
              <a:gd name="connsiteY258" fmla="*/ 1988441 h 2452455"/>
              <a:gd name="connsiteX259" fmla="*/ 47111 w 2174765"/>
              <a:gd name="connsiteY259" fmla="*/ 1958158 h 2452455"/>
              <a:gd name="connsiteX260" fmla="*/ 50857 w 2174765"/>
              <a:gd name="connsiteY260" fmla="*/ 1953249 h 2452455"/>
              <a:gd name="connsiteX261" fmla="*/ 58321 w 2174765"/>
              <a:gd name="connsiteY261" fmla="*/ 1945842 h 2452455"/>
              <a:gd name="connsiteX262" fmla="*/ 83097 w 2174765"/>
              <a:gd name="connsiteY262" fmla="*/ 1883320 h 2452455"/>
              <a:gd name="connsiteX263" fmla="*/ 118118 w 2174765"/>
              <a:gd name="connsiteY263" fmla="*/ 1730834 h 2452455"/>
              <a:gd name="connsiteX264" fmla="*/ 152742 w 2174765"/>
              <a:gd name="connsiteY264" fmla="*/ 1663858 h 2452455"/>
              <a:gd name="connsiteX265" fmla="*/ 155097 w 2174765"/>
              <a:gd name="connsiteY265" fmla="*/ 1656904 h 2452455"/>
              <a:gd name="connsiteX266" fmla="*/ 157623 w 2174765"/>
              <a:gd name="connsiteY266" fmla="*/ 1636981 h 2452455"/>
              <a:gd name="connsiteX267" fmla="*/ 189267 w 2174765"/>
              <a:gd name="connsiteY267" fmla="*/ 1579569 h 2452455"/>
              <a:gd name="connsiteX268" fmla="*/ 198576 w 2174765"/>
              <a:gd name="connsiteY268" fmla="*/ 1559674 h 2452455"/>
              <a:gd name="connsiteX269" fmla="*/ 203514 w 2174765"/>
              <a:gd name="connsiteY269" fmla="*/ 1386499 h 2452455"/>
              <a:gd name="connsiteX270" fmla="*/ 170479 w 2174765"/>
              <a:gd name="connsiteY270" fmla="*/ 1205378 h 2452455"/>
              <a:gd name="connsiteX271" fmla="*/ 163895 w 2174765"/>
              <a:gd name="connsiteY271" fmla="*/ 1123926 h 2452455"/>
              <a:gd name="connsiteX272" fmla="*/ 230163 w 2174765"/>
              <a:gd name="connsiteY272" fmla="*/ 950581 h 2452455"/>
              <a:gd name="connsiteX273" fmla="*/ 231865 w 2174765"/>
              <a:gd name="connsiteY273" fmla="*/ 948083 h 2452455"/>
              <a:gd name="connsiteX274" fmla="*/ 128108 w 2174765"/>
              <a:gd name="connsiteY274" fmla="*/ 835528 h 2452455"/>
              <a:gd name="connsiteX275" fmla="*/ 58009 w 2174765"/>
              <a:gd name="connsiteY275" fmla="*/ 769204 h 2452455"/>
              <a:gd name="connsiteX276" fmla="*/ 40300 w 2174765"/>
              <a:gd name="connsiteY276" fmla="*/ 740937 h 2452455"/>
              <a:gd name="connsiteX277" fmla="*/ 33035 w 2174765"/>
              <a:gd name="connsiteY277" fmla="*/ 708272 h 2452455"/>
              <a:gd name="connsiteX278" fmla="*/ 34510 w 2174765"/>
              <a:gd name="connsiteY278" fmla="*/ 692634 h 2452455"/>
              <a:gd name="connsiteX279" fmla="*/ 88233 w 2174765"/>
              <a:gd name="connsiteY279" fmla="*/ 588054 h 2452455"/>
              <a:gd name="connsiteX280" fmla="*/ 110029 w 2174765"/>
              <a:gd name="connsiteY280" fmla="*/ 560327 h 2452455"/>
              <a:gd name="connsiteX281" fmla="*/ 254853 w 2174765"/>
              <a:gd name="connsiteY281" fmla="*/ 420668 h 2452455"/>
              <a:gd name="connsiteX282" fmla="*/ 411142 w 2174765"/>
              <a:gd name="connsiteY282" fmla="*/ 338565 h 2452455"/>
              <a:gd name="connsiteX283" fmla="*/ 554263 w 2174765"/>
              <a:gd name="connsiteY283" fmla="*/ 303941 h 2452455"/>
              <a:gd name="connsiteX284" fmla="*/ 568368 w 2174765"/>
              <a:gd name="connsiteY284" fmla="*/ 292759 h 2452455"/>
              <a:gd name="connsiteX285" fmla="*/ 588092 w 2174765"/>
              <a:gd name="connsiteY285" fmla="*/ 258901 h 2452455"/>
              <a:gd name="connsiteX286" fmla="*/ 619112 w 2174765"/>
              <a:gd name="connsiteY286" fmla="*/ 236367 h 2452455"/>
              <a:gd name="connsiteX287" fmla="*/ 614060 w 2174765"/>
              <a:gd name="connsiteY287" fmla="*/ 193855 h 2452455"/>
              <a:gd name="connsiteX288" fmla="*/ 614201 w 2174765"/>
              <a:gd name="connsiteY288" fmla="*/ 102357 h 2452455"/>
              <a:gd name="connsiteX289" fmla="*/ 659099 w 2174765"/>
              <a:gd name="connsiteY289" fmla="*/ 39949 h 2452455"/>
              <a:gd name="connsiteX290" fmla="*/ 775996 w 2174765"/>
              <a:gd name="connsiteY290" fmla="*/ 388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174765" h="2452455">
                <a:moveTo>
                  <a:pt x="1101574" y="2309088"/>
                </a:moveTo>
                <a:cubicBezTo>
                  <a:pt x="1108637" y="2318754"/>
                  <a:pt x="1121146" y="2320453"/>
                  <a:pt x="1129875" y="2324344"/>
                </a:cubicBezTo>
                <a:cubicBezTo>
                  <a:pt x="1132784" y="2325641"/>
                  <a:pt x="1135274" y="2327182"/>
                  <a:pt x="1137001" y="2329342"/>
                </a:cubicBezTo>
                <a:cubicBezTo>
                  <a:pt x="1145029" y="2339410"/>
                  <a:pt x="1145100" y="2353611"/>
                  <a:pt x="1147267" y="2365853"/>
                </a:cubicBezTo>
                <a:cubicBezTo>
                  <a:pt x="1148338" y="2371993"/>
                  <a:pt x="1140796" y="2369494"/>
                  <a:pt x="1136482" y="2368953"/>
                </a:cubicBezTo>
                <a:cubicBezTo>
                  <a:pt x="1120166" y="2366960"/>
                  <a:pt x="1104588" y="2360740"/>
                  <a:pt x="1088567" y="2348797"/>
                </a:cubicBezTo>
                <a:cubicBezTo>
                  <a:pt x="1083263" y="2343197"/>
                  <a:pt x="1066529" y="2337028"/>
                  <a:pt x="1071101" y="2329860"/>
                </a:cubicBezTo>
                <a:cubicBezTo>
                  <a:pt x="1077189" y="2320299"/>
                  <a:pt x="1091060" y="2315767"/>
                  <a:pt x="1101574" y="2309088"/>
                </a:cubicBezTo>
                <a:close/>
                <a:moveTo>
                  <a:pt x="1170430" y="2299560"/>
                </a:moveTo>
                <a:cubicBezTo>
                  <a:pt x="1176508" y="2296054"/>
                  <a:pt x="1186176" y="2296700"/>
                  <a:pt x="1198208" y="2302150"/>
                </a:cubicBezTo>
                <a:cubicBezTo>
                  <a:pt x="1205161" y="2305305"/>
                  <a:pt x="1210376" y="2307672"/>
                  <a:pt x="1214087" y="2309743"/>
                </a:cubicBezTo>
                <a:cubicBezTo>
                  <a:pt x="1225223" y="2315957"/>
                  <a:pt x="1222830" y="2319514"/>
                  <a:pt x="1213257" y="2333742"/>
                </a:cubicBezTo>
                <a:cubicBezTo>
                  <a:pt x="1204126" y="2347347"/>
                  <a:pt x="1192623" y="2356664"/>
                  <a:pt x="1174260" y="2364964"/>
                </a:cubicBezTo>
                <a:cubicBezTo>
                  <a:pt x="1170529" y="2349127"/>
                  <a:pt x="1167021" y="2335468"/>
                  <a:pt x="1164185" y="2321885"/>
                </a:cubicBezTo>
                <a:cubicBezTo>
                  <a:pt x="1161861" y="2310725"/>
                  <a:pt x="1164351" y="2303066"/>
                  <a:pt x="1170430" y="2299560"/>
                </a:cubicBezTo>
                <a:close/>
                <a:moveTo>
                  <a:pt x="1040728" y="2229571"/>
                </a:moveTo>
                <a:cubicBezTo>
                  <a:pt x="1056328" y="2236412"/>
                  <a:pt x="1072850" y="2242520"/>
                  <a:pt x="1086779" y="2252101"/>
                </a:cubicBezTo>
                <a:cubicBezTo>
                  <a:pt x="1098078" y="2259857"/>
                  <a:pt x="1093177" y="2269759"/>
                  <a:pt x="1086857" y="2275029"/>
                </a:cubicBezTo>
                <a:cubicBezTo>
                  <a:pt x="1075382" y="2284575"/>
                  <a:pt x="1062215" y="2292579"/>
                  <a:pt x="1048735" y="2301982"/>
                </a:cubicBezTo>
                <a:cubicBezTo>
                  <a:pt x="1035912" y="2277954"/>
                  <a:pt x="1034666" y="2256624"/>
                  <a:pt x="1034840" y="2235444"/>
                </a:cubicBezTo>
                <a:cubicBezTo>
                  <a:pt x="1034860" y="2232084"/>
                  <a:pt x="1034888" y="2227016"/>
                  <a:pt x="1040728" y="2229571"/>
                </a:cubicBezTo>
                <a:close/>
                <a:moveTo>
                  <a:pt x="1225548" y="2220186"/>
                </a:moveTo>
                <a:cubicBezTo>
                  <a:pt x="1234290" y="2245724"/>
                  <a:pt x="1235963" y="2268049"/>
                  <a:pt x="1231273" y="2289976"/>
                </a:cubicBezTo>
                <a:cubicBezTo>
                  <a:pt x="1219072" y="2284125"/>
                  <a:pt x="1207661" y="2278612"/>
                  <a:pt x="1196226" y="2273189"/>
                </a:cubicBezTo>
                <a:cubicBezTo>
                  <a:pt x="1181645" y="2266286"/>
                  <a:pt x="1177081" y="2255801"/>
                  <a:pt x="1186462" y="2248265"/>
                </a:cubicBezTo>
                <a:cubicBezTo>
                  <a:pt x="1198458" y="2238642"/>
                  <a:pt x="1211628" y="2230088"/>
                  <a:pt x="1225548" y="2220186"/>
                </a:cubicBezTo>
                <a:close/>
                <a:moveTo>
                  <a:pt x="1091575" y="2145038"/>
                </a:moveTo>
                <a:cubicBezTo>
                  <a:pt x="1097110" y="2167711"/>
                  <a:pt x="1102189" y="2187578"/>
                  <a:pt x="1106694" y="2207380"/>
                </a:cubicBezTo>
                <a:cubicBezTo>
                  <a:pt x="1110717" y="2225071"/>
                  <a:pt x="1104727" y="2228477"/>
                  <a:pt x="1085729" y="2220042"/>
                </a:cubicBezTo>
                <a:cubicBezTo>
                  <a:pt x="1082320" y="2218519"/>
                  <a:pt x="1078839" y="2217106"/>
                  <a:pt x="1075452" y="2215440"/>
                </a:cubicBezTo>
                <a:cubicBezTo>
                  <a:pt x="1038592" y="2197240"/>
                  <a:pt x="1038692" y="2197306"/>
                  <a:pt x="1057210" y="2172005"/>
                </a:cubicBezTo>
                <a:cubicBezTo>
                  <a:pt x="1065362" y="2160861"/>
                  <a:pt x="1075652" y="2151899"/>
                  <a:pt x="1091575" y="2145038"/>
                </a:cubicBezTo>
                <a:close/>
                <a:moveTo>
                  <a:pt x="1125410" y="2138570"/>
                </a:moveTo>
                <a:cubicBezTo>
                  <a:pt x="1127056" y="2138300"/>
                  <a:pt x="1129372" y="2138808"/>
                  <a:pt x="1131384" y="2139023"/>
                </a:cubicBezTo>
                <a:cubicBezTo>
                  <a:pt x="1147025" y="2140726"/>
                  <a:pt x="1162064" y="2145956"/>
                  <a:pt x="1177520" y="2156074"/>
                </a:cubicBezTo>
                <a:cubicBezTo>
                  <a:pt x="1189011" y="2164196"/>
                  <a:pt x="1206926" y="2176394"/>
                  <a:pt x="1205167" y="2185928"/>
                </a:cubicBezTo>
                <a:cubicBezTo>
                  <a:pt x="1202734" y="2199099"/>
                  <a:pt x="1184965" y="2204155"/>
                  <a:pt x="1173090" y="2212013"/>
                </a:cubicBezTo>
                <a:cubicBezTo>
                  <a:pt x="1170518" y="2213708"/>
                  <a:pt x="1168386" y="2210423"/>
                  <a:pt x="1166241" y="2208578"/>
                </a:cubicBezTo>
                <a:cubicBezTo>
                  <a:pt x="1163957" y="2206616"/>
                  <a:pt x="1161220" y="2205063"/>
                  <a:pt x="1159096" y="2203023"/>
                </a:cubicBezTo>
                <a:cubicBezTo>
                  <a:pt x="1151891" y="2196083"/>
                  <a:pt x="1139851" y="2203806"/>
                  <a:pt x="1136634" y="2195004"/>
                </a:cubicBezTo>
                <a:cubicBezTo>
                  <a:pt x="1130278" y="2177664"/>
                  <a:pt x="1127490" y="2160187"/>
                  <a:pt x="1123460" y="2142781"/>
                </a:cubicBezTo>
                <a:cubicBezTo>
                  <a:pt x="1122790" y="2139886"/>
                  <a:pt x="1123765" y="2138839"/>
                  <a:pt x="1125410" y="2138570"/>
                </a:cubicBezTo>
                <a:close/>
                <a:moveTo>
                  <a:pt x="1130444" y="2110465"/>
                </a:moveTo>
                <a:cubicBezTo>
                  <a:pt x="1079067" y="2109633"/>
                  <a:pt x="1031376" y="2142720"/>
                  <a:pt x="1012001" y="2198760"/>
                </a:cubicBezTo>
                <a:cubicBezTo>
                  <a:pt x="986169" y="2273481"/>
                  <a:pt x="1020458" y="2360713"/>
                  <a:pt x="1088589" y="2393599"/>
                </a:cubicBezTo>
                <a:cubicBezTo>
                  <a:pt x="1156720" y="2426484"/>
                  <a:pt x="1232892" y="2392570"/>
                  <a:pt x="1258725" y="2317850"/>
                </a:cubicBezTo>
                <a:cubicBezTo>
                  <a:pt x="1281328" y="2252468"/>
                  <a:pt x="1257901" y="2177509"/>
                  <a:pt x="1206049" y="2137760"/>
                </a:cubicBezTo>
                <a:cubicBezTo>
                  <a:pt x="1198641" y="2132081"/>
                  <a:pt x="1190654" y="2127121"/>
                  <a:pt x="1182137" y="2123011"/>
                </a:cubicBezTo>
                <a:cubicBezTo>
                  <a:pt x="1165105" y="2114789"/>
                  <a:pt x="1147569" y="2110743"/>
                  <a:pt x="1130444" y="2110465"/>
                </a:cubicBezTo>
                <a:close/>
                <a:moveTo>
                  <a:pt x="888751" y="1227400"/>
                </a:moveTo>
                <a:cubicBezTo>
                  <a:pt x="878307" y="1229444"/>
                  <a:pt x="867437" y="1229444"/>
                  <a:pt x="853786" y="1230607"/>
                </a:cubicBezTo>
                <a:cubicBezTo>
                  <a:pt x="899989" y="1308823"/>
                  <a:pt x="944745" y="1384569"/>
                  <a:pt x="989897" y="1460968"/>
                </a:cubicBezTo>
                <a:cubicBezTo>
                  <a:pt x="999830" y="1455178"/>
                  <a:pt x="1009508" y="1449645"/>
                  <a:pt x="1019071" y="1443940"/>
                </a:cubicBezTo>
                <a:cubicBezTo>
                  <a:pt x="1031417" y="1436562"/>
                  <a:pt x="1031531" y="1435369"/>
                  <a:pt x="1024662" y="1423166"/>
                </a:cubicBezTo>
                <a:cubicBezTo>
                  <a:pt x="1014786" y="1405599"/>
                  <a:pt x="1004966" y="1387974"/>
                  <a:pt x="995516" y="1370180"/>
                </a:cubicBezTo>
                <a:cubicBezTo>
                  <a:pt x="985611" y="1351506"/>
                  <a:pt x="976587" y="1332350"/>
                  <a:pt x="966398" y="1313846"/>
                </a:cubicBezTo>
                <a:cubicBezTo>
                  <a:pt x="954762" y="1292732"/>
                  <a:pt x="940289" y="1272922"/>
                  <a:pt x="930781" y="1250955"/>
                </a:cubicBezTo>
                <a:cubicBezTo>
                  <a:pt x="921984" y="1230636"/>
                  <a:pt x="909922" y="1223257"/>
                  <a:pt x="888751" y="1227400"/>
                </a:cubicBezTo>
                <a:close/>
                <a:moveTo>
                  <a:pt x="1020661" y="1207846"/>
                </a:moveTo>
                <a:cubicBezTo>
                  <a:pt x="999971" y="1210911"/>
                  <a:pt x="979255" y="1213891"/>
                  <a:pt x="956635" y="1217155"/>
                </a:cubicBezTo>
                <a:cubicBezTo>
                  <a:pt x="965547" y="1233275"/>
                  <a:pt x="972954" y="1247181"/>
                  <a:pt x="980844" y="1260804"/>
                </a:cubicBezTo>
                <a:cubicBezTo>
                  <a:pt x="988195" y="1273518"/>
                  <a:pt x="996623" y="1285636"/>
                  <a:pt x="1003605" y="1298549"/>
                </a:cubicBezTo>
                <a:cubicBezTo>
                  <a:pt x="1015524" y="1320657"/>
                  <a:pt x="1026564" y="1343247"/>
                  <a:pt x="1038228" y="1365497"/>
                </a:cubicBezTo>
                <a:cubicBezTo>
                  <a:pt x="1046487" y="1381277"/>
                  <a:pt x="1055001" y="1396914"/>
                  <a:pt x="1063827" y="1412381"/>
                </a:cubicBezTo>
                <a:cubicBezTo>
                  <a:pt x="1065161" y="1414709"/>
                  <a:pt x="1069787" y="1417689"/>
                  <a:pt x="1071376" y="1416979"/>
                </a:cubicBezTo>
                <a:cubicBezTo>
                  <a:pt x="1084119" y="1411360"/>
                  <a:pt x="1096492" y="1404889"/>
                  <a:pt x="1109036" y="1398759"/>
                </a:cubicBezTo>
                <a:cubicBezTo>
                  <a:pt x="1112243" y="1397198"/>
                  <a:pt x="1115507" y="1395666"/>
                  <a:pt x="1118913" y="1394502"/>
                </a:cubicBezTo>
                <a:cubicBezTo>
                  <a:pt x="1124816" y="1392515"/>
                  <a:pt x="1128930" y="1389961"/>
                  <a:pt x="1124958" y="1382838"/>
                </a:cubicBezTo>
                <a:cubicBezTo>
                  <a:pt x="1121722" y="1377048"/>
                  <a:pt x="1118828" y="1371060"/>
                  <a:pt x="1115763" y="1365185"/>
                </a:cubicBezTo>
                <a:cubicBezTo>
                  <a:pt x="1104893" y="1344354"/>
                  <a:pt x="1094279" y="1323353"/>
                  <a:pt x="1083097" y="1302692"/>
                </a:cubicBezTo>
                <a:cubicBezTo>
                  <a:pt x="1067459" y="1273830"/>
                  <a:pt x="1051113" y="1245337"/>
                  <a:pt x="1035646" y="1216388"/>
                </a:cubicBezTo>
                <a:cubicBezTo>
                  <a:pt x="1032070" y="1209719"/>
                  <a:pt x="1027955" y="1206796"/>
                  <a:pt x="1020661" y="1207846"/>
                </a:cubicBezTo>
                <a:close/>
                <a:moveTo>
                  <a:pt x="1114542" y="1191584"/>
                </a:moveTo>
                <a:cubicBezTo>
                  <a:pt x="1099472" y="1192011"/>
                  <a:pt x="1084487" y="1194820"/>
                  <a:pt x="1068282" y="1196863"/>
                </a:cubicBezTo>
                <a:cubicBezTo>
                  <a:pt x="1101572" y="1255554"/>
                  <a:pt x="1133925" y="1312598"/>
                  <a:pt x="1166875" y="1370691"/>
                </a:cubicBezTo>
                <a:cubicBezTo>
                  <a:pt x="1181235" y="1363113"/>
                  <a:pt x="1195511" y="1355593"/>
                  <a:pt x="1210637" y="1347619"/>
                </a:cubicBezTo>
                <a:cubicBezTo>
                  <a:pt x="1208962" y="1343617"/>
                  <a:pt x="1208083" y="1340523"/>
                  <a:pt x="1206494" y="1337827"/>
                </a:cubicBezTo>
                <a:cubicBezTo>
                  <a:pt x="1189891" y="1309532"/>
                  <a:pt x="1173034" y="1281351"/>
                  <a:pt x="1156545" y="1252999"/>
                </a:cubicBezTo>
                <a:cubicBezTo>
                  <a:pt x="1146696" y="1236084"/>
                  <a:pt x="1137757" y="1218631"/>
                  <a:pt x="1127569" y="1201915"/>
                </a:cubicBezTo>
                <a:cubicBezTo>
                  <a:pt x="1124759" y="1197317"/>
                  <a:pt x="1118856" y="1191443"/>
                  <a:pt x="1114542" y="1191584"/>
                </a:cubicBezTo>
                <a:close/>
                <a:moveTo>
                  <a:pt x="712198" y="1084138"/>
                </a:moveTo>
                <a:cubicBezTo>
                  <a:pt x="703826" y="1113908"/>
                  <a:pt x="704734" y="1139365"/>
                  <a:pt x="725366" y="1163432"/>
                </a:cubicBezTo>
                <a:cubicBezTo>
                  <a:pt x="738847" y="1179154"/>
                  <a:pt x="749376" y="1198056"/>
                  <a:pt x="758174" y="1216956"/>
                </a:cubicBezTo>
                <a:cubicBezTo>
                  <a:pt x="776309" y="1255893"/>
                  <a:pt x="794131" y="1295115"/>
                  <a:pt x="805398" y="1336805"/>
                </a:cubicBezTo>
                <a:cubicBezTo>
                  <a:pt x="813628" y="1367229"/>
                  <a:pt x="822426" y="1397510"/>
                  <a:pt x="829606" y="1428161"/>
                </a:cubicBezTo>
                <a:cubicBezTo>
                  <a:pt x="834828" y="1450440"/>
                  <a:pt x="834318" y="1474619"/>
                  <a:pt x="842463" y="1495564"/>
                </a:cubicBezTo>
                <a:cubicBezTo>
                  <a:pt x="873112" y="1574261"/>
                  <a:pt x="880123" y="1655400"/>
                  <a:pt x="872233" y="1738384"/>
                </a:cubicBezTo>
                <a:cubicBezTo>
                  <a:pt x="868856" y="1773944"/>
                  <a:pt x="863691" y="1809220"/>
                  <a:pt x="867749" y="1845121"/>
                </a:cubicBezTo>
                <a:cubicBezTo>
                  <a:pt x="869679" y="1862206"/>
                  <a:pt x="871978" y="1879887"/>
                  <a:pt x="869565" y="1896659"/>
                </a:cubicBezTo>
                <a:cubicBezTo>
                  <a:pt x="865138" y="1927366"/>
                  <a:pt x="873624" y="1952568"/>
                  <a:pt x="891248" y="1977429"/>
                </a:cubicBezTo>
                <a:cubicBezTo>
                  <a:pt x="914292" y="2009925"/>
                  <a:pt x="927631" y="2046392"/>
                  <a:pt x="921359" y="2087288"/>
                </a:cubicBezTo>
                <a:cubicBezTo>
                  <a:pt x="919145" y="2101790"/>
                  <a:pt x="924481" y="2111128"/>
                  <a:pt x="935606" y="2119528"/>
                </a:cubicBezTo>
                <a:cubicBezTo>
                  <a:pt x="946674" y="2127872"/>
                  <a:pt x="956607" y="2137691"/>
                  <a:pt x="967959" y="2147681"/>
                </a:cubicBezTo>
                <a:cubicBezTo>
                  <a:pt x="969151" y="2144276"/>
                  <a:pt x="969322" y="2141835"/>
                  <a:pt x="970599" y="2140501"/>
                </a:cubicBezTo>
                <a:cubicBezTo>
                  <a:pt x="989188" y="2120975"/>
                  <a:pt x="1005393" y="2099577"/>
                  <a:pt x="1029629" y="2085330"/>
                </a:cubicBezTo>
                <a:cubicBezTo>
                  <a:pt x="1072398" y="2060213"/>
                  <a:pt x="1117891" y="2052211"/>
                  <a:pt x="1165939" y="2059079"/>
                </a:cubicBezTo>
                <a:cubicBezTo>
                  <a:pt x="1208565" y="2065151"/>
                  <a:pt x="1245715" y="2083684"/>
                  <a:pt x="1275684" y="2115441"/>
                </a:cubicBezTo>
                <a:cubicBezTo>
                  <a:pt x="1277643" y="2117513"/>
                  <a:pt x="1281899" y="2119528"/>
                  <a:pt x="1284085" y="2118761"/>
                </a:cubicBezTo>
                <a:cubicBezTo>
                  <a:pt x="1287093" y="2117711"/>
                  <a:pt x="1291407" y="2113852"/>
                  <a:pt x="1291265" y="2111383"/>
                </a:cubicBezTo>
                <a:cubicBezTo>
                  <a:pt x="1290272" y="2093645"/>
                  <a:pt x="1292542" y="2074091"/>
                  <a:pt x="1285731" y="2058653"/>
                </a:cubicBezTo>
                <a:cubicBezTo>
                  <a:pt x="1272449" y="2028513"/>
                  <a:pt x="1254087" y="2000587"/>
                  <a:pt x="1237484" y="1971952"/>
                </a:cubicBezTo>
                <a:cubicBezTo>
                  <a:pt x="1227183" y="1954186"/>
                  <a:pt x="1216143" y="1936846"/>
                  <a:pt x="1205699" y="1919164"/>
                </a:cubicBezTo>
                <a:cubicBezTo>
                  <a:pt x="1180497" y="1876453"/>
                  <a:pt x="1155552" y="1833571"/>
                  <a:pt x="1130293" y="1790858"/>
                </a:cubicBezTo>
                <a:cubicBezTo>
                  <a:pt x="1112073" y="1760009"/>
                  <a:pt x="1093257" y="1729472"/>
                  <a:pt x="1075208" y="1698538"/>
                </a:cubicBezTo>
                <a:cubicBezTo>
                  <a:pt x="1051936" y="1658636"/>
                  <a:pt x="1029402" y="1618308"/>
                  <a:pt x="1006073" y="1578462"/>
                </a:cubicBezTo>
                <a:cubicBezTo>
                  <a:pt x="986434" y="1544888"/>
                  <a:pt x="965916" y="1511825"/>
                  <a:pt x="946106" y="1478337"/>
                </a:cubicBezTo>
                <a:cubicBezTo>
                  <a:pt x="912107" y="1420811"/>
                  <a:pt x="878420" y="1363113"/>
                  <a:pt x="844534" y="1305531"/>
                </a:cubicBezTo>
                <a:cubicBezTo>
                  <a:pt x="824015" y="1270680"/>
                  <a:pt x="803270" y="1235943"/>
                  <a:pt x="782808" y="1201063"/>
                </a:cubicBezTo>
                <a:cubicBezTo>
                  <a:pt x="763594" y="1168313"/>
                  <a:pt x="744721" y="1135392"/>
                  <a:pt x="725480" y="1102698"/>
                </a:cubicBezTo>
                <a:cubicBezTo>
                  <a:pt x="721904" y="1096426"/>
                  <a:pt x="717136" y="1090920"/>
                  <a:pt x="712198" y="1084138"/>
                </a:cubicBezTo>
                <a:close/>
                <a:moveTo>
                  <a:pt x="747361" y="899497"/>
                </a:moveTo>
                <a:cubicBezTo>
                  <a:pt x="735527" y="909855"/>
                  <a:pt x="722500" y="922513"/>
                  <a:pt x="708139" y="933468"/>
                </a:cubicBezTo>
                <a:cubicBezTo>
                  <a:pt x="687848" y="948935"/>
                  <a:pt x="677972" y="969794"/>
                  <a:pt x="672154" y="993719"/>
                </a:cubicBezTo>
                <a:cubicBezTo>
                  <a:pt x="670139" y="1002006"/>
                  <a:pt x="672239" y="1006490"/>
                  <a:pt x="680072" y="1009072"/>
                </a:cubicBezTo>
                <a:cubicBezTo>
                  <a:pt x="720996" y="1022609"/>
                  <a:pt x="749887" y="1050337"/>
                  <a:pt x="771001" y="1086947"/>
                </a:cubicBezTo>
                <a:cubicBezTo>
                  <a:pt x="787576" y="1115667"/>
                  <a:pt x="803951" y="1144530"/>
                  <a:pt x="819758" y="1173677"/>
                </a:cubicBezTo>
                <a:cubicBezTo>
                  <a:pt x="824385" y="1182191"/>
                  <a:pt x="829436" y="1185625"/>
                  <a:pt x="839369" y="1184405"/>
                </a:cubicBezTo>
                <a:cubicBezTo>
                  <a:pt x="880832" y="1179267"/>
                  <a:pt x="922409" y="1174954"/>
                  <a:pt x="963900" y="1170044"/>
                </a:cubicBezTo>
                <a:cubicBezTo>
                  <a:pt x="1004456" y="1165248"/>
                  <a:pt x="1044954" y="1160054"/>
                  <a:pt x="1085481" y="1155116"/>
                </a:cubicBezTo>
                <a:cubicBezTo>
                  <a:pt x="1091554" y="1154378"/>
                  <a:pt x="1093229" y="1152704"/>
                  <a:pt x="1089682" y="1146545"/>
                </a:cubicBezTo>
                <a:cubicBezTo>
                  <a:pt x="1080542" y="1130709"/>
                  <a:pt x="1072398" y="1114277"/>
                  <a:pt x="1063458" y="1098328"/>
                </a:cubicBezTo>
                <a:cubicBezTo>
                  <a:pt x="1047509" y="1069891"/>
                  <a:pt x="1030594" y="1042078"/>
                  <a:pt x="1007237" y="1018920"/>
                </a:cubicBezTo>
                <a:cubicBezTo>
                  <a:pt x="1004570" y="1016280"/>
                  <a:pt x="1000341" y="1013953"/>
                  <a:pt x="996737" y="1013755"/>
                </a:cubicBezTo>
                <a:cubicBezTo>
                  <a:pt x="981128" y="1013017"/>
                  <a:pt x="965320" y="1011825"/>
                  <a:pt x="949881" y="1013414"/>
                </a:cubicBezTo>
                <a:cubicBezTo>
                  <a:pt x="940657" y="1014351"/>
                  <a:pt x="931774" y="1019743"/>
                  <a:pt x="923034" y="1023773"/>
                </a:cubicBezTo>
                <a:cubicBezTo>
                  <a:pt x="907879" y="1030726"/>
                  <a:pt x="893774" y="1040716"/>
                  <a:pt x="875696" y="1038162"/>
                </a:cubicBezTo>
                <a:cubicBezTo>
                  <a:pt x="873851" y="1037907"/>
                  <a:pt x="870615" y="1038530"/>
                  <a:pt x="869991" y="1039751"/>
                </a:cubicBezTo>
                <a:cubicBezTo>
                  <a:pt x="865847" y="1048038"/>
                  <a:pt x="858668" y="1046902"/>
                  <a:pt x="851686" y="1046136"/>
                </a:cubicBezTo>
                <a:cubicBezTo>
                  <a:pt x="842576" y="1045143"/>
                  <a:pt x="832785" y="1041000"/>
                  <a:pt x="824554" y="1043100"/>
                </a:cubicBezTo>
                <a:cubicBezTo>
                  <a:pt x="803951" y="1048379"/>
                  <a:pt x="791804" y="1039127"/>
                  <a:pt x="781076" y="1023802"/>
                </a:cubicBezTo>
                <a:cubicBezTo>
                  <a:pt x="778636" y="1020311"/>
                  <a:pt x="774123" y="1017927"/>
                  <a:pt x="770093" y="1015940"/>
                </a:cubicBezTo>
                <a:cubicBezTo>
                  <a:pt x="764048" y="1012932"/>
                  <a:pt x="757606" y="1010690"/>
                  <a:pt x="751334" y="1008136"/>
                </a:cubicBezTo>
                <a:cubicBezTo>
                  <a:pt x="740890" y="1003879"/>
                  <a:pt x="745147" y="995223"/>
                  <a:pt x="746197" y="988383"/>
                </a:cubicBezTo>
                <a:cubicBezTo>
                  <a:pt x="747332" y="981146"/>
                  <a:pt x="752327" y="976520"/>
                  <a:pt x="760501" y="977314"/>
                </a:cubicBezTo>
                <a:cubicBezTo>
                  <a:pt x="765893" y="977854"/>
                  <a:pt x="771371" y="979557"/>
                  <a:pt x="776620" y="978961"/>
                </a:cubicBezTo>
                <a:cubicBezTo>
                  <a:pt x="779941" y="978592"/>
                  <a:pt x="783460" y="975414"/>
                  <a:pt x="785787" y="972576"/>
                </a:cubicBezTo>
                <a:cubicBezTo>
                  <a:pt x="786980" y="971128"/>
                  <a:pt x="786610" y="967212"/>
                  <a:pt x="785503" y="965225"/>
                </a:cubicBezTo>
                <a:cubicBezTo>
                  <a:pt x="772761" y="942975"/>
                  <a:pt x="759763" y="920838"/>
                  <a:pt x="747361" y="899497"/>
                </a:cubicBezTo>
                <a:close/>
                <a:moveTo>
                  <a:pt x="775996" y="388"/>
                </a:moveTo>
                <a:cubicBezTo>
                  <a:pt x="792059" y="-1657"/>
                  <a:pt x="809967" y="4787"/>
                  <a:pt x="826030" y="10348"/>
                </a:cubicBezTo>
                <a:cubicBezTo>
                  <a:pt x="856964" y="21049"/>
                  <a:pt x="879924" y="42731"/>
                  <a:pt x="897945" y="69550"/>
                </a:cubicBezTo>
                <a:cubicBezTo>
                  <a:pt x="901720" y="75169"/>
                  <a:pt x="905551" y="76588"/>
                  <a:pt x="911908" y="76759"/>
                </a:cubicBezTo>
                <a:cubicBezTo>
                  <a:pt x="934839" y="77382"/>
                  <a:pt x="957855" y="77609"/>
                  <a:pt x="980616" y="80164"/>
                </a:cubicBezTo>
                <a:cubicBezTo>
                  <a:pt x="1001589" y="82520"/>
                  <a:pt x="1019214" y="101222"/>
                  <a:pt x="1022421" y="121996"/>
                </a:cubicBezTo>
                <a:cubicBezTo>
                  <a:pt x="1022903" y="125147"/>
                  <a:pt x="1020548" y="130425"/>
                  <a:pt x="1017880" y="132071"/>
                </a:cubicBezTo>
                <a:cubicBezTo>
                  <a:pt x="1008968" y="137548"/>
                  <a:pt x="999575" y="142572"/>
                  <a:pt x="989783" y="146261"/>
                </a:cubicBezTo>
                <a:cubicBezTo>
                  <a:pt x="985214" y="147992"/>
                  <a:pt x="979255" y="146687"/>
                  <a:pt x="974033" y="146034"/>
                </a:cubicBezTo>
                <a:cubicBezTo>
                  <a:pt x="953599" y="143423"/>
                  <a:pt x="933194" y="140528"/>
                  <a:pt x="912278" y="137662"/>
                </a:cubicBezTo>
                <a:cubicBezTo>
                  <a:pt x="913299" y="148872"/>
                  <a:pt x="914207" y="157698"/>
                  <a:pt x="914917" y="166553"/>
                </a:cubicBezTo>
                <a:cubicBezTo>
                  <a:pt x="915768" y="176769"/>
                  <a:pt x="913980" y="186390"/>
                  <a:pt x="906999" y="194308"/>
                </a:cubicBezTo>
                <a:cubicBezTo>
                  <a:pt x="902798" y="199048"/>
                  <a:pt x="902770" y="203845"/>
                  <a:pt x="905154" y="209265"/>
                </a:cubicBezTo>
                <a:cubicBezTo>
                  <a:pt x="907822" y="215394"/>
                  <a:pt x="910234" y="221639"/>
                  <a:pt x="912731" y="227854"/>
                </a:cubicBezTo>
                <a:cubicBezTo>
                  <a:pt x="915201" y="233983"/>
                  <a:pt x="913810" y="238582"/>
                  <a:pt x="907169" y="240596"/>
                </a:cubicBezTo>
                <a:cubicBezTo>
                  <a:pt x="901663" y="242271"/>
                  <a:pt x="900982" y="246131"/>
                  <a:pt x="899875" y="251295"/>
                </a:cubicBezTo>
                <a:cubicBezTo>
                  <a:pt x="896016" y="269005"/>
                  <a:pt x="890879" y="286430"/>
                  <a:pt x="886537" y="304055"/>
                </a:cubicBezTo>
                <a:cubicBezTo>
                  <a:pt x="884947" y="310525"/>
                  <a:pt x="884181" y="317222"/>
                  <a:pt x="883131" y="323835"/>
                </a:cubicBezTo>
                <a:cubicBezTo>
                  <a:pt x="881315" y="335443"/>
                  <a:pt x="873596" y="342197"/>
                  <a:pt x="861704" y="342623"/>
                </a:cubicBezTo>
                <a:cubicBezTo>
                  <a:pt x="839425" y="343360"/>
                  <a:pt x="817148" y="344155"/>
                  <a:pt x="794869" y="344921"/>
                </a:cubicBezTo>
                <a:cubicBezTo>
                  <a:pt x="794245" y="345914"/>
                  <a:pt x="793592" y="346908"/>
                  <a:pt x="792968" y="347902"/>
                </a:cubicBezTo>
                <a:cubicBezTo>
                  <a:pt x="801624" y="359821"/>
                  <a:pt x="809769" y="372195"/>
                  <a:pt x="819191" y="383490"/>
                </a:cubicBezTo>
                <a:cubicBezTo>
                  <a:pt x="823590" y="388769"/>
                  <a:pt x="826598" y="393565"/>
                  <a:pt x="825605" y="400404"/>
                </a:cubicBezTo>
                <a:cubicBezTo>
                  <a:pt x="823902" y="412069"/>
                  <a:pt x="827336" y="421491"/>
                  <a:pt x="834998" y="430885"/>
                </a:cubicBezTo>
                <a:cubicBezTo>
                  <a:pt x="859093" y="460400"/>
                  <a:pt x="861591" y="494144"/>
                  <a:pt x="853843" y="530385"/>
                </a:cubicBezTo>
                <a:cubicBezTo>
                  <a:pt x="848592" y="554962"/>
                  <a:pt x="844761" y="580107"/>
                  <a:pt x="843342" y="605167"/>
                </a:cubicBezTo>
                <a:cubicBezTo>
                  <a:pt x="842434" y="621656"/>
                  <a:pt x="847315" y="638428"/>
                  <a:pt x="848990" y="655144"/>
                </a:cubicBezTo>
                <a:cubicBezTo>
                  <a:pt x="854666" y="711649"/>
                  <a:pt x="860541" y="768154"/>
                  <a:pt x="865167" y="824772"/>
                </a:cubicBezTo>
                <a:cubicBezTo>
                  <a:pt x="866103" y="836067"/>
                  <a:pt x="861676" y="847760"/>
                  <a:pt x="860058" y="859339"/>
                </a:cubicBezTo>
                <a:cubicBezTo>
                  <a:pt x="859348" y="864504"/>
                  <a:pt x="858525" y="870010"/>
                  <a:pt x="859491" y="875034"/>
                </a:cubicBezTo>
                <a:cubicBezTo>
                  <a:pt x="863152" y="894360"/>
                  <a:pt x="867351" y="913602"/>
                  <a:pt x="871722" y="932787"/>
                </a:cubicBezTo>
                <a:cubicBezTo>
                  <a:pt x="872460" y="935993"/>
                  <a:pt x="874191" y="939626"/>
                  <a:pt x="876632" y="941698"/>
                </a:cubicBezTo>
                <a:cubicBezTo>
                  <a:pt x="887814" y="951120"/>
                  <a:pt x="899279" y="960286"/>
                  <a:pt x="911029" y="969028"/>
                </a:cubicBezTo>
                <a:cubicBezTo>
                  <a:pt x="913498" y="970873"/>
                  <a:pt x="917613" y="970986"/>
                  <a:pt x="920990" y="971043"/>
                </a:cubicBezTo>
                <a:cubicBezTo>
                  <a:pt x="946532" y="971553"/>
                  <a:pt x="972074" y="971639"/>
                  <a:pt x="997617" y="972433"/>
                </a:cubicBezTo>
                <a:cubicBezTo>
                  <a:pt x="1002355" y="972576"/>
                  <a:pt x="1007124" y="974987"/>
                  <a:pt x="1011693" y="976889"/>
                </a:cubicBezTo>
                <a:cubicBezTo>
                  <a:pt x="1014276" y="977968"/>
                  <a:pt x="1016290" y="980352"/>
                  <a:pt x="1018816" y="981714"/>
                </a:cubicBezTo>
                <a:cubicBezTo>
                  <a:pt x="1054972" y="1001353"/>
                  <a:pt x="1075747" y="1034302"/>
                  <a:pt x="1094818" y="1068897"/>
                </a:cubicBezTo>
                <a:cubicBezTo>
                  <a:pt x="1103701" y="1085018"/>
                  <a:pt x="1114059" y="1100314"/>
                  <a:pt x="1123510" y="1116151"/>
                </a:cubicBezTo>
                <a:cubicBezTo>
                  <a:pt x="1131145" y="1128921"/>
                  <a:pt x="1138552" y="1141834"/>
                  <a:pt x="1145846" y="1154804"/>
                </a:cubicBezTo>
                <a:cubicBezTo>
                  <a:pt x="1161511" y="1182758"/>
                  <a:pt x="1176922" y="1210883"/>
                  <a:pt x="1192673" y="1238781"/>
                </a:cubicBezTo>
                <a:cubicBezTo>
                  <a:pt x="1202350" y="1255922"/>
                  <a:pt x="1212141" y="1273007"/>
                  <a:pt x="1222556" y="1289666"/>
                </a:cubicBezTo>
                <a:cubicBezTo>
                  <a:pt x="1229255" y="1300394"/>
                  <a:pt x="1236945" y="1310525"/>
                  <a:pt x="1244835" y="1320458"/>
                </a:cubicBezTo>
                <a:cubicBezTo>
                  <a:pt x="1246283" y="1322275"/>
                  <a:pt x="1251362" y="1323183"/>
                  <a:pt x="1253576" y="1322076"/>
                </a:cubicBezTo>
                <a:cubicBezTo>
                  <a:pt x="1278693" y="1309589"/>
                  <a:pt x="1303184" y="1295881"/>
                  <a:pt x="1328613" y="1284076"/>
                </a:cubicBezTo>
                <a:cubicBezTo>
                  <a:pt x="1346407" y="1275816"/>
                  <a:pt x="1365223" y="1269687"/>
                  <a:pt x="1383784" y="1263187"/>
                </a:cubicBezTo>
                <a:cubicBezTo>
                  <a:pt x="1394767" y="1259328"/>
                  <a:pt x="1406034" y="1255866"/>
                  <a:pt x="1417414" y="1253566"/>
                </a:cubicBezTo>
                <a:cubicBezTo>
                  <a:pt x="1434641" y="1250048"/>
                  <a:pt x="1452123" y="1247891"/>
                  <a:pt x="1469406" y="1244712"/>
                </a:cubicBezTo>
                <a:cubicBezTo>
                  <a:pt x="1474600" y="1243747"/>
                  <a:pt x="1479424" y="1240796"/>
                  <a:pt x="1484618" y="1239660"/>
                </a:cubicBezTo>
                <a:cubicBezTo>
                  <a:pt x="1506669" y="1234864"/>
                  <a:pt x="1528891" y="1230806"/>
                  <a:pt x="1550857" y="1225726"/>
                </a:cubicBezTo>
                <a:cubicBezTo>
                  <a:pt x="1572114" y="1220816"/>
                  <a:pt x="1593116" y="1214856"/>
                  <a:pt x="1614259" y="1209550"/>
                </a:cubicBezTo>
                <a:cubicBezTo>
                  <a:pt x="1625185" y="1206796"/>
                  <a:pt x="1636253" y="1204555"/>
                  <a:pt x="1647151" y="1201773"/>
                </a:cubicBezTo>
                <a:cubicBezTo>
                  <a:pt x="1651380" y="1200694"/>
                  <a:pt x="1655239" y="1198027"/>
                  <a:pt x="1659496" y="1197317"/>
                </a:cubicBezTo>
                <a:cubicBezTo>
                  <a:pt x="1664463" y="1196494"/>
                  <a:pt x="1670053" y="1195813"/>
                  <a:pt x="1674623" y="1197345"/>
                </a:cubicBezTo>
                <a:cubicBezTo>
                  <a:pt x="1678568" y="1198679"/>
                  <a:pt x="1682115" y="1202710"/>
                  <a:pt x="1684670" y="1206371"/>
                </a:cubicBezTo>
                <a:cubicBezTo>
                  <a:pt x="1711176" y="1244060"/>
                  <a:pt x="1737541" y="1281861"/>
                  <a:pt x="1763708" y="1319777"/>
                </a:cubicBezTo>
                <a:cubicBezTo>
                  <a:pt x="1783148" y="1347958"/>
                  <a:pt x="1802730" y="1376084"/>
                  <a:pt x="1821405" y="1404776"/>
                </a:cubicBezTo>
                <a:cubicBezTo>
                  <a:pt x="1845216" y="1441357"/>
                  <a:pt x="1868232" y="1478450"/>
                  <a:pt x="1891504" y="1515373"/>
                </a:cubicBezTo>
                <a:cubicBezTo>
                  <a:pt x="1925985" y="1570090"/>
                  <a:pt x="1960694" y="1624637"/>
                  <a:pt x="1994750" y="1679608"/>
                </a:cubicBezTo>
                <a:cubicBezTo>
                  <a:pt x="2019781" y="1720022"/>
                  <a:pt x="2044358" y="1760718"/>
                  <a:pt x="2068340" y="1801756"/>
                </a:cubicBezTo>
                <a:cubicBezTo>
                  <a:pt x="2103531" y="1861979"/>
                  <a:pt x="2137984" y="1922627"/>
                  <a:pt x="2172778" y="1983076"/>
                </a:cubicBezTo>
                <a:cubicBezTo>
                  <a:pt x="2173204" y="1983814"/>
                  <a:pt x="2174083" y="1984269"/>
                  <a:pt x="2174765" y="1984836"/>
                </a:cubicBezTo>
                <a:cubicBezTo>
                  <a:pt x="2174765" y="1986766"/>
                  <a:pt x="2174765" y="1988668"/>
                  <a:pt x="2174765" y="1990597"/>
                </a:cubicBezTo>
                <a:cubicBezTo>
                  <a:pt x="2159269" y="1999424"/>
                  <a:pt x="2143887" y="2008534"/>
                  <a:pt x="2128222" y="2017047"/>
                </a:cubicBezTo>
                <a:cubicBezTo>
                  <a:pt x="2087042" y="2039440"/>
                  <a:pt x="2045351" y="2060923"/>
                  <a:pt x="2004513" y="2083967"/>
                </a:cubicBezTo>
                <a:cubicBezTo>
                  <a:pt x="1962028" y="2107949"/>
                  <a:pt x="1920196" y="2132839"/>
                  <a:pt x="1874531" y="2150803"/>
                </a:cubicBezTo>
                <a:cubicBezTo>
                  <a:pt x="1783148" y="2186732"/>
                  <a:pt x="1692162" y="2223683"/>
                  <a:pt x="1601175" y="2260548"/>
                </a:cubicBezTo>
                <a:cubicBezTo>
                  <a:pt x="1596550" y="2262422"/>
                  <a:pt x="1593116" y="2267304"/>
                  <a:pt x="1589171" y="2270822"/>
                </a:cubicBezTo>
                <a:cubicBezTo>
                  <a:pt x="1583665" y="2275703"/>
                  <a:pt x="1578982" y="2282401"/>
                  <a:pt x="1572568" y="2285211"/>
                </a:cubicBezTo>
                <a:cubicBezTo>
                  <a:pt x="1546912" y="2296535"/>
                  <a:pt x="1520860" y="2306979"/>
                  <a:pt x="1494722" y="2317138"/>
                </a:cubicBezTo>
                <a:cubicBezTo>
                  <a:pt x="1481383" y="2322332"/>
                  <a:pt x="1467761" y="2327100"/>
                  <a:pt x="1453883" y="2330449"/>
                </a:cubicBezTo>
                <a:cubicBezTo>
                  <a:pt x="1435861" y="2334819"/>
                  <a:pt x="1427092" y="2330449"/>
                  <a:pt x="1416648" y="2314953"/>
                </a:cubicBezTo>
                <a:cubicBezTo>
                  <a:pt x="1411313" y="2307063"/>
                  <a:pt x="1405239" y="2299685"/>
                  <a:pt x="1400301" y="2291597"/>
                </a:cubicBezTo>
                <a:cubicBezTo>
                  <a:pt x="1396271" y="2284984"/>
                  <a:pt x="1393092" y="2277803"/>
                  <a:pt x="1390141" y="2270624"/>
                </a:cubicBezTo>
                <a:cubicBezTo>
                  <a:pt x="1386338" y="2261314"/>
                  <a:pt x="1392015" y="2255213"/>
                  <a:pt x="1398853" y="2250417"/>
                </a:cubicBezTo>
                <a:cubicBezTo>
                  <a:pt x="1395619" y="2245620"/>
                  <a:pt x="1392865" y="2241789"/>
                  <a:pt x="1390368" y="2237787"/>
                </a:cubicBezTo>
                <a:cubicBezTo>
                  <a:pt x="1379953" y="2221157"/>
                  <a:pt x="1379980" y="2221129"/>
                  <a:pt x="1360484" y="2225726"/>
                </a:cubicBezTo>
                <a:cubicBezTo>
                  <a:pt x="1357078" y="2226520"/>
                  <a:pt x="1353673" y="2227344"/>
                  <a:pt x="1350238" y="2228110"/>
                </a:cubicBezTo>
                <a:cubicBezTo>
                  <a:pt x="1332217" y="2232226"/>
                  <a:pt x="1332132" y="2232226"/>
                  <a:pt x="1332019" y="2250672"/>
                </a:cubicBezTo>
                <a:cubicBezTo>
                  <a:pt x="1331735" y="2297585"/>
                  <a:pt x="1320382" y="2340779"/>
                  <a:pt x="1289789" y="2377617"/>
                </a:cubicBezTo>
                <a:cubicBezTo>
                  <a:pt x="1268249" y="2403555"/>
                  <a:pt x="1243161" y="2425210"/>
                  <a:pt x="1211318" y="2437016"/>
                </a:cubicBezTo>
                <a:cubicBezTo>
                  <a:pt x="1193241" y="2443714"/>
                  <a:pt x="1174055" y="2447403"/>
                  <a:pt x="1155352" y="2452455"/>
                </a:cubicBezTo>
                <a:cubicBezTo>
                  <a:pt x="1140794" y="2452398"/>
                  <a:pt x="1126093" y="2452398"/>
                  <a:pt x="1111392" y="2452398"/>
                </a:cubicBezTo>
                <a:cubicBezTo>
                  <a:pt x="1090164" y="2445899"/>
                  <a:pt x="1068055" y="2441443"/>
                  <a:pt x="1047934" y="2432475"/>
                </a:cubicBezTo>
                <a:cubicBezTo>
                  <a:pt x="1011522" y="2416270"/>
                  <a:pt x="984306" y="2389224"/>
                  <a:pt x="963589" y="2354827"/>
                </a:cubicBezTo>
                <a:cubicBezTo>
                  <a:pt x="948774" y="2330222"/>
                  <a:pt x="940657" y="2303970"/>
                  <a:pt x="936912" y="2275987"/>
                </a:cubicBezTo>
                <a:cubicBezTo>
                  <a:pt x="936032" y="2269431"/>
                  <a:pt x="931661" y="2268949"/>
                  <a:pt x="927063" y="2267700"/>
                </a:cubicBezTo>
                <a:cubicBezTo>
                  <a:pt x="876518" y="2253737"/>
                  <a:pt x="825094" y="2248061"/>
                  <a:pt x="772676" y="2250360"/>
                </a:cubicBezTo>
                <a:cubicBezTo>
                  <a:pt x="755449" y="2251126"/>
                  <a:pt x="738194" y="2250871"/>
                  <a:pt x="720939" y="2250815"/>
                </a:cubicBezTo>
                <a:cubicBezTo>
                  <a:pt x="717562" y="2250815"/>
                  <a:pt x="713957" y="2250275"/>
                  <a:pt x="710836" y="2248997"/>
                </a:cubicBezTo>
                <a:cubicBezTo>
                  <a:pt x="697412" y="2243577"/>
                  <a:pt x="691707" y="2235063"/>
                  <a:pt x="690970" y="2218943"/>
                </a:cubicBezTo>
                <a:cubicBezTo>
                  <a:pt x="688643" y="2168938"/>
                  <a:pt x="682683" y="2119102"/>
                  <a:pt x="679617" y="2069125"/>
                </a:cubicBezTo>
                <a:cubicBezTo>
                  <a:pt x="677943" y="2041795"/>
                  <a:pt x="680015" y="2014238"/>
                  <a:pt x="678937" y="1986851"/>
                </a:cubicBezTo>
                <a:cubicBezTo>
                  <a:pt x="678227" y="1969114"/>
                  <a:pt x="675219" y="1951433"/>
                  <a:pt x="672722" y="1933809"/>
                </a:cubicBezTo>
                <a:cubicBezTo>
                  <a:pt x="664662" y="1877304"/>
                  <a:pt x="657169" y="1820686"/>
                  <a:pt x="647775" y="1764379"/>
                </a:cubicBezTo>
                <a:cubicBezTo>
                  <a:pt x="642439" y="1732367"/>
                  <a:pt x="633756" y="1700922"/>
                  <a:pt x="626718" y="1669193"/>
                </a:cubicBezTo>
                <a:cubicBezTo>
                  <a:pt x="618828" y="1633718"/>
                  <a:pt x="610285" y="1598385"/>
                  <a:pt x="603559" y="1562682"/>
                </a:cubicBezTo>
                <a:cubicBezTo>
                  <a:pt x="599018" y="1538644"/>
                  <a:pt x="590306" y="1517331"/>
                  <a:pt x="575746" y="1497578"/>
                </a:cubicBezTo>
                <a:cubicBezTo>
                  <a:pt x="557385" y="1472717"/>
                  <a:pt x="540782" y="1446579"/>
                  <a:pt x="523329" y="1421037"/>
                </a:cubicBezTo>
                <a:cubicBezTo>
                  <a:pt x="515098" y="1408976"/>
                  <a:pt x="506697" y="1397000"/>
                  <a:pt x="496850" y="1382809"/>
                </a:cubicBezTo>
                <a:cubicBezTo>
                  <a:pt x="494778" y="1391351"/>
                  <a:pt x="493274" y="1397879"/>
                  <a:pt x="491571" y="1404322"/>
                </a:cubicBezTo>
                <a:cubicBezTo>
                  <a:pt x="480219" y="1447800"/>
                  <a:pt x="467476" y="1490966"/>
                  <a:pt x="457799" y="1534785"/>
                </a:cubicBezTo>
                <a:cubicBezTo>
                  <a:pt x="448121" y="1578632"/>
                  <a:pt x="425417" y="1616037"/>
                  <a:pt x="405126" y="1654975"/>
                </a:cubicBezTo>
                <a:cubicBezTo>
                  <a:pt x="394766" y="1674869"/>
                  <a:pt x="388410" y="1696892"/>
                  <a:pt x="380662" y="1718092"/>
                </a:cubicBezTo>
                <a:cubicBezTo>
                  <a:pt x="358895" y="1777661"/>
                  <a:pt x="336872" y="1837118"/>
                  <a:pt x="315842" y="1896943"/>
                </a:cubicBezTo>
                <a:cubicBezTo>
                  <a:pt x="300318" y="1941130"/>
                  <a:pt x="286327" y="1985857"/>
                  <a:pt x="271370" y="2030216"/>
                </a:cubicBezTo>
                <a:cubicBezTo>
                  <a:pt x="269469" y="2035863"/>
                  <a:pt x="266461" y="2041426"/>
                  <a:pt x="262743" y="2046080"/>
                </a:cubicBezTo>
                <a:cubicBezTo>
                  <a:pt x="246509" y="2066571"/>
                  <a:pt x="230191" y="2087005"/>
                  <a:pt x="213247" y="2106871"/>
                </a:cubicBezTo>
                <a:cubicBezTo>
                  <a:pt x="202321" y="2119698"/>
                  <a:pt x="201641" y="2119329"/>
                  <a:pt x="211176" y="2132668"/>
                </a:cubicBezTo>
                <a:cubicBezTo>
                  <a:pt x="216370" y="2139933"/>
                  <a:pt x="221024" y="2148107"/>
                  <a:pt x="227750" y="2153641"/>
                </a:cubicBezTo>
                <a:cubicBezTo>
                  <a:pt x="248325" y="2170499"/>
                  <a:pt x="254825" y="2193941"/>
                  <a:pt x="260075" y="2218121"/>
                </a:cubicBezTo>
                <a:cubicBezTo>
                  <a:pt x="264758" y="2239661"/>
                  <a:pt x="257379" y="2250190"/>
                  <a:pt x="235470" y="2252574"/>
                </a:cubicBezTo>
                <a:cubicBezTo>
                  <a:pt x="184754" y="2258108"/>
                  <a:pt x="134805" y="2252290"/>
                  <a:pt x="85395" y="2240909"/>
                </a:cubicBezTo>
                <a:cubicBezTo>
                  <a:pt x="79294" y="2239519"/>
                  <a:pt x="73419" y="2236453"/>
                  <a:pt x="67913" y="2233360"/>
                </a:cubicBezTo>
                <a:cubicBezTo>
                  <a:pt x="57527" y="2227486"/>
                  <a:pt x="51539" y="2219000"/>
                  <a:pt x="51539" y="2206258"/>
                </a:cubicBezTo>
                <a:cubicBezTo>
                  <a:pt x="51539" y="2193203"/>
                  <a:pt x="49665" y="2180120"/>
                  <a:pt x="49495" y="2167065"/>
                </a:cubicBezTo>
                <a:cubicBezTo>
                  <a:pt x="49410" y="2159998"/>
                  <a:pt x="46458" y="2157700"/>
                  <a:pt x="40016" y="2156989"/>
                </a:cubicBezTo>
                <a:cubicBezTo>
                  <a:pt x="34680" y="2156394"/>
                  <a:pt x="29317" y="2155032"/>
                  <a:pt x="24265" y="2153158"/>
                </a:cubicBezTo>
                <a:cubicBezTo>
                  <a:pt x="6812" y="2146688"/>
                  <a:pt x="-738" y="2135960"/>
                  <a:pt x="57" y="2117513"/>
                </a:cubicBezTo>
                <a:cubicBezTo>
                  <a:pt x="908" y="2097959"/>
                  <a:pt x="3547" y="2078462"/>
                  <a:pt x="14587" y="2061690"/>
                </a:cubicBezTo>
                <a:cubicBezTo>
                  <a:pt x="29288" y="2039354"/>
                  <a:pt x="31275" y="2013102"/>
                  <a:pt x="38341" y="1988441"/>
                </a:cubicBezTo>
                <a:cubicBezTo>
                  <a:pt x="41236" y="1978337"/>
                  <a:pt x="44018" y="1968205"/>
                  <a:pt x="47111" y="1958158"/>
                </a:cubicBezTo>
                <a:cubicBezTo>
                  <a:pt x="47679" y="1956314"/>
                  <a:pt x="49467" y="1954754"/>
                  <a:pt x="50857" y="1953249"/>
                </a:cubicBezTo>
                <a:cubicBezTo>
                  <a:pt x="53269" y="1950695"/>
                  <a:pt x="55767" y="1948254"/>
                  <a:pt x="58321" y="1945842"/>
                </a:cubicBezTo>
                <a:cubicBezTo>
                  <a:pt x="76116" y="1928786"/>
                  <a:pt x="84289" y="1909459"/>
                  <a:pt x="83097" y="1883320"/>
                </a:cubicBezTo>
                <a:cubicBezTo>
                  <a:pt x="80684" y="1829796"/>
                  <a:pt x="95953" y="1779166"/>
                  <a:pt x="118118" y="1730834"/>
                </a:cubicBezTo>
                <a:cubicBezTo>
                  <a:pt x="128590" y="1708017"/>
                  <a:pt x="141191" y="1686192"/>
                  <a:pt x="152742" y="1663858"/>
                </a:cubicBezTo>
                <a:cubicBezTo>
                  <a:pt x="153849" y="1661701"/>
                  <a:pt x="154728" y="1659288"/>
                  <a:pt x="155097" y="1656904"/>
                </a:cubicBezTo>
                <a:cubicBezTo>
                  <a:pt x="156119" y="1650291"/>
                  <a:pt x="157141" y="1643651"/>
                  <a:pt x="157623" y="1636981"/>
                </a:cubicBezTo>
                <a:cubicBezTo>
                  <a:pt x="159298" y="1612915"/>
                  <a:pt x="170990" y="1594411"/>
                  <a:pt x="189267" y="1579569"/>
                </a:cubicBezTo>
                <a:cubicBezTo>
                  <a:pt x="195624" y="1574404"/>
                  <a:pt x="198320" y="1567961"/>
                  <a:pt x="198576" y="1559674"/>
                </a:cubicBezTo>
                <a:cubicBezTo>
                  <a:pt x="200364" y="1501949"/>
                  <a:pt x="207629" y="1444451"/>
                  <a:pt x="203514" y="1386499"/>
                </a:cubicBezTo>
                <a:cubicBezTo>
                  <a:pt x="199143" y="1324858"/>
                  <a:pt x="190743" y="1263982"/>
                  <a:pt x="170479" y="1205378"/>
                </a:cubicBezTo>
                <a:cubicBezTo>
                  <a:pt x="161227" y="1178615"/>
                  <a:pt x="162419" y="1151313"/>
                  <a:pt x="163895" y="1123926"/>
                </a:cubicBezTo>
                <a:cubicBezTo>
                  <a:pt x="167386" y="1059078"/>
                  <a:pt x="190714" y="1001722"/>
                  <a:pt x="230163" y="950581"/>
                </a:cubicBezTo>
                <a:cubicBezTo>
                  <a:pt x="231297" y="949105"/>
                  <a:pt x="232263" y="947487"/>
                  <a:pt x="231865" y="948083"/>
                </a:cubicBezTo>
                <a:cubicBezTo>
                  <a:pt x="196731" y="910083"/>
                  <a:pt x="161852" y="873330"/>
                  <a:pt x="128108" y="835528"/>
                </a:cubicBezTo>
                <a:cubicBezTo>
                  <a:pt x="106538" y="811377"/>
                  <a:pt x="84402" y="788048"/>
                  <a:pt x="58009" y="769204"/>
                </a:cubicBezTo>
                <a:cubicBezTo>
                  <a:pt x="47934" y="761996"/>
                  <a:pt x="42627" y="752715"/>
                  <a:pt x="40300" y="740937"/>
                </a:cubicBezTo>
                <a:cubicBezTo>
                  <a:pt x="38143" y="730011"/>
                  <a:pt x="34823" y="719255"/>
                  <a:pt x="33035" y="708272"/>
                </a:cubicBezTo>
                <a:cubicBezTo>
                  <a:pt x="32212" y="703220"/>
                  <a:pt x="32325" y="697062"/>
                  <a:pt x="34510" y="692634"/>
                </a:cubicBezTo>
                <a:cubicBezTo>
                  <a:pt x="51992" y="657557"/>
                  <a:pt x="69617" y="622536"/>
                  <a:pt x="88233" y="588054"/>
                </a:cubicBezTo>
                <a:cubicBezTo>
                  <a:pt x="93739" y="577837"/>
                  <a:pt x="101657" y="568472"/>
                  <a:pt x="110029" y="560327"/>
                </a:cubicBezTo>
                <a:cubicBezTo>
                  <a:pt x="158077" y="513528"/>
                  <a:pt x="206863" y="467524"/>
                  <a:pt x="254853" y="420668"/>
                </a:cubicBezTo>
                <a:cubicBezTo>
                  <a:pt x="298899" y="377644"/>
                  <a:pt x="351857" y="352414"/>
                  <a:pt x="411142" y="338565"/>
                </a:cubicBezTo>
                <a:cubicBezTo>
                  <a:pt x="458934" y="327382"/>
                  <a:pt x="506527" y="315293"/>
                  <a:pt x="554263" y="303941"/>
                </a:cubicBezTo>
                <a:cubicBezTo>
                  <a:pt x="561130" y="302294"/>
                  <a:pt x="565132" y="298946"/>
                  <a:pt x="568368" y="292759"/>
                </a:cubicBezTo>
                <a:cubicBezTo>
                  <a:pt x="574413" y="281180"/>
                  <a:pt x="581252" y="270027"/>
                  <a:pt x="588092" y="258901"/>
                </a:cubicBezTo>
                <a:cubicBezTo>
                  <a:pt x="595045" y="247634"/>
                  <a:pt x="604467" y="239348"/>
                  <a:pt x="619112" y="236367"/>
                </a:cubicBezTo>
                <a:cubicBezTo>
                  <a:pt x="617408" y="222121"/>
                  <a:pt x="615649" y="207988"/>
                  <a:pt x="614060" y="193855"/>
                </a:cubicBezTo>
                <a:cubicBezTo>
                  <a:pt x="610626" y="163374"/>
                  <a:pt x="608668" y="133064"/>
                  <a:pt x="614201" y="102357"/>
                </a:cubicBezTo>
                <a:cubicBezTo>
                  <a:pt x="619367" y="73778"/>
                  <a:pt x="636083" y="54593"/>
                  <a:pt x="659099" y="39949"/>
                </a:cubicBezTo>
                <a:cubicBezTo>
                  <a:pt x="694744" y="17302"/>
                  <a:pt x="734817" y="5637"/>
                  <a:pt x="775996" y="388"/>
                </a:cubicBezTo>
                <a:close/>
              </a:path>
            </a:pathLst>
          </a:custGeom>
          <a:solidFill>
            <a:schemeClr val="accent3"/>
          </a:solidFill>
          <a:ln w="30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Freeform: Shape 50">
            <a:extLst>
              <a:ext uri="{FF2B5EF4-FFF2-40B4-BE49-F238E27FC236}">
                <a16:creationId xmlns="" xmlns:a16="http://schemas.microsoft.com/office/drawing/2014/main" id="{AA1D003C-F25A-41F3-8840-2BF7811021F3}"/>
              </a:ext>
            </a:extLst>
          </p:cNvPr>
          <p:cNvSpPr/>
          <p:nvPr/>
        </p:nvSpPr>
        <p:spPr>
          <a:xfrm>
            <a:off x="5813314" y="5234120"/>
            <a:ext cx="1108185" cy="1139771"/>
          </a:xfrm>
          <a:custGeom>
            <a:avLst/>
            <a:gdLst>
              <a:gd name="connsiteX0" fmla="*/ 1101574 w 2174765"/>
              <a:gd name="connsiteY0" fmla="*/ 2309088 h 2452455"/>
              <a:gd name="connsiteX1" fmla="*/ 1129875 w 2174765"/>
              <a:gd name="connsiteY1" fmla="*/ 2324344 h 2452455"/>
              <a:gd name="connsiteX2" fmla="*/ 1137001 w 2174765"/>
              <a:gd name="connsiteY2" fmla="*/ 2329342 h 2452455"/>
              <a:gd name="connsiteX3" fmla="*/ 1147267 w 2174765"/>
              <a:gd name="connsiteY3" fmla="*/ 2365853 h 2452455"/>
              <a:gd name="connsiteX4" fmla="*/ 1136482 w 2174765"/>
              <a:gd name="connsiteY4" fmla="*/ 2368953 h 2452455"/>
              <a:gd name="connsiteX5" fmla="*/ 1088567 w 2174765"/>
              <a:gd name="connsiteY5" fmla="*/ 2348797 h 2452455"/>
              <a:gd name="connsiteX6" fmla="*/ 1071101 w 2174765"/>
              <a:gd name="connsiteY6" fmla="*/ 2329860 h 2452455"/>
              <a:gd name="connsiteX7" fmla="*/ 1101574 w 2174765"/>
              <a:gd name="connsiteY7" fmla="*/ 2309088 h 2452455"/>
              <a:gd name="connsiteX8" fmla="*/ 1170430 w 2174765"/>
              <a:gd name="connsiteY8" fmla="*/ 2299560 h 2452455"/>
              <a:gd name="connsiteX9" fmla="*/ 1198208 w 2174765"/>
              <a:gd name="connsiteY9" fmla="*/ 2302150 h 2452455"/>
              <a:gd name="connsiteX10" fmla="*/ 1214087 w 2174765"/>
              <a:gd name="connsiteY10" fmla="*/ 2309743 h 2452455"/>
              <a:gd name="connsiteX11" fmla="*/ 1213257 w 2174765"/>
              <a:gd name="connsiteY11" fmla="*/ 2333742 h 2452455"/>
              <a:gd name="connsiteX12" fmla="*/ 1174260 w 2174765"/>
              <a:gd name="connsiteY12" fmla="*/ 2364964 h 2452455"/>
              <a:gd name="connsiteX13" fmla="*/ 1164185 w 2174765"/>
              <a:gd name="connsiteY13" fmla="*/ 2321885 h 2452455"/>
              <a:gd name="connsiteX14" fmla="*/ 1170430 w 2174765"/>
              <a:gd name="connsiteY14" fmla="*/ 2299560 h 2452455"/>
              <a:gd name="connsiteX15" fmla="*/ 1040728 w 2174765"/>
              <a:gd name="connsiteY15" fmla="*/ 2229571 h 2452455"/>
              <a:gd name="connsiteX16" fmla="*/ 1086779 w 2174765"/>
              <a:gd name="connsiteY16" fmla="*/ 2252101 h 2452455"/>
              <a:gd name="connsiteX17" fmla="*/ 1086857 w 2174765"/>
              <a:gd name="connsiteY17" fmla="*/ 2275029 h 2452455"/>
              <a:gd name="connsiteX18" fmla="*/ 1048735 w 2174765"/>
              <a:gd name="connsiteY18" fmla="*/ 2301982 h 2452455"/>
              <a:gd name="connsiteX19" fmla="*/ 1034840 w 2174765"/>
              <a:gd name="connsiteY19" fmla="*/ 2235444 h 2452455"/>
              <a:gd name="connsiteX20" fmla="*/ 1040728 w 2174765"/>
              <a:gd name="connsiteY20" fmla="*/ 2229571 h 2452455"/>
              <a:gd name="connsiteX21" fmla="*/ 1225548 w 2174765"/>
              <a:gd name="connsiteY21" fmla="*/ 2220186 h 2452455"/>
              <a:gd name="connsiteX22" fmla="*/ 1231273 w 2174765"/>
              <a:gd name="connsiteY22" fmla="*/ 2289976 h 2452455"/>
              <a:gd name="connsiteX23" fmla="*/ 1196226 w 2174765"/>
              <a:gd name="connsiteY23" fmla="*/ 2273189 h 2452455"/>
              <a:gd name="connsiteX24" fmla="*/ 1186462 w 2174765"/>
              <a:gd name="connsiteY24" fmla="*/ 2248265 h 2452455"/>
              <a:gd name="connsiteX25" fmla="*/ 1225548 w 2174765"/>
              <a:gd name="connsiteY25" fmla="*/ 2220186 h 2452455"/>
              <a:gd name="connsiteX26" fmla="*/ 1091575 w 2174765"/>
              <a:gd name="connsiteY26" fmla="*/ 2145038 h 2452455"/>
              <a:gd name="connsiteX27" fmla="*/ 1106694 w 2174765"/>
              <a:gd name="connsiteY27" fmla="*/ 2207380 h 2452455"/>
              <a:gd name="connsiteX28" fmla="*/ 1085729 w 2174765"/>
              <a:gd name="connsiteY28" fmla="*/ 2220042 h 2452455"/>
              <a:gd name="connsiteX29" fmla="*/ 1075452 w 2174765"/>
              <a:gd name="connsiteY29" fmla="*/ 2215440 h 2452455"/>
              <a:gd name="connsiteX30" fmla="*/ 1057210 w 2174765"/>
              <a:gd name="connsiteY30" fmla="*/ 2172005 h 2452455"/>
              <a:gd name="connsiteX31" fmla="*/ 1091575 w 2174765"/>
              <a:gd name="connsiteY31" fmla="*/ 2145038 h 2452455"/>
              <a:gd name="connsiteX32" fmla="*/ 1125410 w 2174765"/>
              <a:gd name="connsiteY32" fmla="*/ 2138570 h 2452455"/>
              <a:gd name="connsiteX33" fmla="*/ 1131384 w 2174765"/>
              <a:gd name="connsiteY33" fmla="*/ 2139023 h 2452455"/>
              <a:gd name="connsiteX34" fmla="*/ 1177520 w 2174765"/>
              <a:gd name="connsiteY34" fmla="*/ 2156074 h 2452455"/>
              <a:gd name="connsiteX35" fmla="*/ 1205167 w 2174765"/>
              <a:gd name="connsiteY35" fmla="*/ 2185928 h 2452455"/>
              <a:gd name="connsiteX36" fmla="*/ 1173090 w 2174765"/>
              <a:gd name="connsiteY36" fmla="*/ 2212013 h 2452455"/>
              <a:gd name="connsiteX37" fmla="*/ 1166241 w 2174765"/>
              <a:gd name="connsiteY37" fmla="*/ 2208578 h 2452455"/>
              <a:gd name="connsiteX38" fmla="*/ 1159096 w 2174765"/>
              <a:gd name="connsiteY38" fmla="*/ 2203023 h 2452455"/>
              <a:gd name="connsiteX39" fmla="*/ 1136634 w 2174765"/>
              <a:gd name="connsiteY39" fmla="*/ 2195004 h 2452455"/>
              <a:gd name="connsiteX40" fmla="*/ 1123460 w 2174765"/>
              <a:gd name="connsiteY40" fmla="*/ 2142781 h 2452455"/>
              <a:gd name="connsiteX41" fmla="*/ 1125410 w 2174765"/>
              <a:gd name="connsiteY41" fmla="*/ 2138570 h 2452455"/>
              <a:gd name="connsiteX42" fmla="*/ 1130444 w 2174765"/>
              <a:gd name="connsiteY42" fmla="*/ 2110465 h 2452455"/>
              <a:gd name="connsiteX43" fmla="*/ 1012001 w 2174765"/>
              <a:gd name="connsiteY43" fmla="*/ 2198760 h 2452455"/>
              <a:gd name="connsiteX44" fmla="*/ 1088589 w 2174765"/>
              <a:gd name="connsiteY44" fmla="*/ 2393599 h 2452455"/>
              <a:gd name="connsiteX45" fmla="*/ 1258725 w 2174765"/>
              <a:gd name="connsiteY45" fmla="*/ 2317850 h 2452455"/>
              <a:gd name="connsiteX46" fmla="*/ 1206049 w 2174765"/>
              <a:gd name="connsiteY46" fmla="*/ 2137760 h 2452455"/>
              <a:gd name="connsiteX47" fmla="*/ 1182137 w 2174765"/>
              <a:gd name="connsiteY47" fmla="*/ 2123011 h 2452455"/>
              <a:gd name="connsiteX48" fmla="*/ 1130444 w 2174765"/>
              <a:gd name="connsiteY48" fmla="*/ 2110465 h 2452455"/>
              <a:gd name="connsiteX49" fmla="*/ 888751 w 2174765"/>
              <a:gd name="connsiteY49" fmla="*/ 1227400 h 2452455"/>
              <a:gd name="connsiteX50" fmla="*/ 853786 w 2174765"/>
              <a:gd name="connsiteY50" fmla="*/ 1230607 h 2452455"/>
              <a:gd name="connsiteX51" fmla="*/ 989897 w 2174765"/>
              <a:gd name="connsiteY51" fmla="*/ 1460968 h 2452455"/>
              <a:gd name="connsiteX52" fmla="*/ 1019071 w 2174765"/>
              <a:gd name="connsiteY52" fmla="*/ 1443940 h 2452455"/>
              <a:gd name="connsiteX53" fmla="*/ 1024662 w 2174765"/>
              <a:gd name="connsiteY53" fmla="*/ 1423166 h 2452455"/>
              <a:gd name="connsiteX54" fmla="*/ 995516 w 2174765"/>
              <a:gd name="connsiteY54" fmla="*/ 1370180 h 2452455"/>
              <a:gd name="connsiteX55" fmla="*/ 966398 w 2174765"/>
              <a:gd name="connsiteY55" fmla="*/ 1313846 h 2452455"/>
              <a:gd name="connsiteX56" fmla="*/ 930781 w 2174765"/>
              <a:gd name="connsiteY56" fmla="*/ 1250955 h 2452455"/>
              <a:gd name="connsiteX57" fmla="*/ 888751 w 2174765"/>
              <a:gd name="connsiteY57" fmla="*/ 1227400 h 2452455"/>
              <a:gd name="connsiteX58" fmla="*/ 1020661 w 2174765"/>
              <a:gd name="connsiteY58" fmla="*/ 1207846 h 2452455"/>
              <a:gd name="connsiteX59" fmla="*/ 956635 w 2174765"/>
              <a:gd name="connsiteY59" fmla="*/ 1217155 h 2452455"/>
              <a:gd name="connsiteX60" fmla="*/ 980844 w 2174765"/>
              <a:gd name="connsiteY60" fmla="*/ 1260804 h 2452455"/>
              <a:gd name="connsiteX61" fmla="*/ 1003605 w 2174765"/>
              <a:gd name="connsiteY61" fmla="*/ 1298549 h 2452455"/>
              <a:gd name="connsiteX62" fmla="*/ 1038228 w 2174765"/>
              <a:gd name="connsiteY62" fmla="*/ 1365497 h 2452455"/>
              <a:gd name="connsiteX63" fmla="*/ 1063827 w 2174765"/>
              <a:gd name="connsiteY63" fmla="*/ 1412381 h 2452455"/>
              <a:gd name="connsiteX64" fmla="*/ 1071376 w 2174765"/>
              <a:gd name="connsiteY64" fmla="*/ 1416979 h 2452455"/>
              <a:gd name="connsiteX65" fmla="*/ 1109036 w 2174765"/>
              <a:gd name="connsiteY65" fmla="*/ 1398759 h 2452455"/>
              <a:gd name="connsiteX66" fmla="*/ 1118913 w 2174765"/>
              <a:gd name="connsiteY66" fmla="*/ 1394502 h 2452455"/>
              <a:gd name="connsiteX67" fmla="*/ 1124958 w 2174765"/>
              <a:gd name="connsiteY67" fmla="*/ 1382838 h 2452455"/>
              <a:gd name="connsiteX68" fmla="*/ 1115763 w 2174765"/>
              <a:gd name="connsiteY68" fmla="*/ 1365185 h 2452455"/>
              <a:gd name="connsiteX69" fmla="*/ 1083097 w 2174765"/>
              <a:gd name="connsiteY69" fmla="*/ 1302692 h 2452455"/>
              <a:gd name="connsiteX70" fmla="*/ 1035646 w 2174765"/>
              <a:gd name="connsiteY70" fmla="*/ 1216388 h 2452455"/>
              <a:gd name="connsiteX71" fmla="*/ 1020661 w 2174765"/>
              <a:gd name="connsiteY71" fmla="*/ 1207846 h 2452455"/>
              <a:gd name="connsiteX72" fmla="*/ 1114542 w 2174765"/>
              <a:gd name="connsiteY72" fmla="*/ 1191584 h 2452455"/>
              <a:gd name="connsiteX73" fmla="*/ 1068282 w 2174765"/>
              <a:gd name="connsiteY73" fmla="*/ 1196863 h 2452455"/>
              <a:gd name="connsiteX74" fmla="*/ 1166875 w 2174765"/>
              <a:gd name="connsiteY74" fmla="*/ 1370691 h 2452455"/>
              <a:gd name="connsiteX75" fmla="*/ 1210637 w 2174765"/>
              <a:gd name="connsiteY75" fmla="*/ 1347619 h 2452455"/>
              <a:gd name="connsiteX76" fmla="*/ 1206494 w 2174765"/>
              <a:gd name="connsiteY76" fmla="*/ 1337827 h 2452455"/>
              <a:gd name="connsiteX77" fmla="*/ 1156545 w 2174765"/>
              <a:gd name="connsiteY77" fmla="*/ 1252999 h 2452455"/>
              <a:gd name="connsiteX78" fmla="*/ 1127569 w 2174765"/>
              <a:gd name="connsiteY78" fmla="*/ 1201915 h 2452455"/>
              <a:gd name="connsiteX79" fmla="*/ 1114542 w 2174765"/>
              <a:gd name="connsiteY79" fmla="*/ 1191584 h 2452455"/>
              <a:gd name="connsiteX80" fmla="*/ 712198 w 2174765"/>
              <a:gd name="connsiteY80" fmla="*/ 1084138 h 2452455"/>
              <a:gd name="connsiteX81" fmla="*/ 725366 w 2174765"/>
              <a:gd name="connsiteY81" fmla="*/ 1163432 h 2452455"/>
              <a:gd name="connsiteX82" fmla="*/ 758174 w 2174765"/>
              <a:gd name="connsiteY82" fmla="*/ 1216956 h 2452455"/>
              <a:gd name="connsiteX83" fmla="*/ 805398 w 2174765"/>
              <a:gd name="connsiteY83" fmla="*/ 1336805 h 2452455"/>
              <a:gd name="connsiteX84" fmla="*/ 829606 w 2174765"/>
              <a:gd name="connsiteY84" fmla="*/ 1428161 h 2452455"/>
              <a:gd name="connsiteX85" fmla="*/ 842463 w 2174765"/>
              <a:gd name="connsiteY85" fmla="*/ 1495564 h 2452455"/>
              <a:gd name="connsiteX86" fmla="*/ 872233 w 2174765"/>
              <a:gd name="connsiteY86" fmla="*/ 1738384 h 2452455"/>
              <a:gd name="connsiteX87" fmla="*/ 867749 w 2174765"/>
              <a:gd name="connsiteY87" fmla="*/ 1845121 h 2452455"/>
              <a:gd name="connsiteX88" fmla="*/ 869565 w 2174765"/>
              <a:gd name="connsiteY88" fmla="*/ 1896659 h 2452455"/>
              <a:gd name="connsiteX89" fmla="*/ 891248 w 2174765"/>
              <a:gd name="connsiteY89" fmla="*/ 1977429 h 2452455"/>
              <a:gd name="connsiteX90" fmla="*/ 921359 w 2174765"/>
              <a:gd name="connsiteY90" fmla="*/ 2087288 h 2452455"/>
              <a:gd name="connsiteX91" fmla="*/ 935606 w 2174765"/>
              <a:gd name="connsiteY91" fmla="*/ 2119528 h 2452455"/>
              <a:gd name="connsiteX92" fmla="*/ 967959 w 2174765"/>
              <a:gd name="connsiteY92" fmla="*/ 2147681 h 2452455"/>
              <a:gd name="connsiteX93" fmla="*/ 970599 w 2174765"/>
              <a:gd name="connsiteY93" fmla="*/ 2140501 h 2452455"/>
              <a:gd name="connsiteX94" fmla="*/ 1029629 w 2174765"/>
              <a:gd name="connsiteY94" fmla="*/ 2085330 h 2452455"/>
              <a:gd name="connsiteX95" fmla="*/ 1165939 w 2174765"/>
              <a:gd name="connsiteY95" fmla="*/ 2059079 h 2452455"/>
              <a:gd name="connsiteX96" fmla="*/ 1275684 w 2174765"/>
              <a:gd name="connsiteY96" fmla="*/ 2115441 h 2452455"/>
              <a:gd name="connsiteX97" fmla="*/ 1284085 w 2174765"/>
              <a:gd name="connsiteY97" fmla="*/ 2118761 h 2452455"/>
              <a:gd name="connsiteX98" fmla="*/ 1291265 w 2174765"/>
              <a:gd name="connsiteY98" fmla="*/ 2111383 h 2452455"/>
              <a:gd name="connsiteX99" fmla="*/ 1285731 w 2174765"/>
              <a:gd name="connsiteY99" fmla="*/ 2058653 h 2452455"/>
              <a:gd name="connsiteX100" fmla="*/ 1237484 w 2174765"/>
              <a:gd name="connsiteY100" fmla="*/ 1971952 h 2452455"/>
              <a:gd name="connsiteX101" fmla="*/ 1205699 w 2174765"/>
              <a:gd name="connsiteY101" fmla="*/ 1919164 h 2452455"/>
              <a:gd name="connsiteX102" fmla="*/ 1130293 w 2174765"/>
              <a:gd name="connsiteY102" fmla="*/ 1790858 h 2452455"/>
              <a:gd name="connsiteX103" fmla="*/ 1075208 w 2174765"/>
              <a:gd name="connsiteY103" fmla="*/ 1698538 h 2452455"/>
              <a:gd name="connsiteX104" fmla="*/ 1006073 w 2174765"/>
              <a:gd name="connsiteY104" fmla="*/ 1578462 h 2452455"/>
              <a:gd name="connsiteX105" fmla="*/ 946106 w 2174765"/>
              <a:gd name="connsiteY105" fmla="*/ 1478337 h 2452455"/>
              <a:gd name="connsiteX106" fmla="*/ 844534 w 2174765"/>
              <a:gd name="connsiteY106" fmla="*/ 1305531 h 2452455"/>
              <a:gd name="connsiteX107" fmla="*/ 782808 w 2174765"/>
              <a:gd name="connsiteY107" fmla="*/ 1201063 h 2452455"/>
              <a:gd name="connsiteX108" fmla="*/ 725480 w 2174765"/>
              <a:gd name="connsiteY108" fmla="*/ 1102698 h 2452455"/>
              <a:gd name="connsiteX109" fmla="*/ 712198 w 2174765"/>
              <a:gd name="connsiteY109" fmla="*/ 1084138 h 2452455"/>
              <a:gd name="connsiteX110" fmla="*/ 747361 w 2174765"/>
              <a:gd name="connsiteY110" fmla="*/ 899497 h 2452455"/>
              <a:gd name="connsiteX111" fmla="*/ 708139 w 2174765"/>
              <a:gd name="connsiteY111" fmla="*/ 933468 h 2452455"/>
              <a:gd name="connsiteX112" fmla="*/ 672154 w 2174765"/>
              <a:gd name="connsiteY112" fmla="*/ 993719 h 2452455"/>
              <a:gd name="connsiteX113" fmla="*/ 680072 w 2174765"/>
              <a:gd name="connsiteY113" fmla="*/ 1009072 h 2452455"/>
              <a:gd name="connsiteX114" fmla="*/ 771001 w 2174765"/>
              <a:gd name="connsiteY114" fmla="*/ 1086947 h 2452455"/>
              <a:gd name="connsiteX115" fmla="*/ 819758 w 2174765"/>
              <a:gd name="connsiteY115" fmla="*/ 1173677 h 2452455"/>
              <a:gd name="connsiteX116" fmla="*/ 839369 w 2174765"/>
              <a:gd name="connsiteY116" fmla="*/ 1184405 h 2452455"/>
              <a:gd name="connsiteX117" fmla="*/ 963900 w 2174765"/>
              <a:gd name="connsiteY117" fmla="*/ 1170044 h 2452455"/>
              <a:gd name="connsiteX118" fmla="*/ 1085481 w 2174765"/>
              <a:gd name="connsiteY118" fmla="*/ 1155116 h 2452455"/>
              <a:gd name="connsiteX119" fmla="*/ 1089682 w 2174765"/>
              <a:gd name="connsiteY119" fmla="*/ 1146545 h 2452455"/>
              <a:gd name="connsiteX120" fmla="*/ 1063458 w 2174765"/>
              <a:gd name="connsiteY120" fmla="*/ 1098328 h 2452455"/>
              <a:gd name="connsiteX121" fmla="*/ 1007237 w 2174765"/>
              <a:gd name="connsiteY121" fmla="*/ 1018920 h 2452455"/>
              <a:gd name="connsiteX122" fmla="*/ 996737 w 2174765"/>
              <a:gd name="connsiteY122" fmla="*/ 1013755 h 2452455"/>
              <a:gd name="connsiteX123" fmla="*/ 949881 w 2174765"/>
              <a:gd name="connsiteY123" fmla="*/ 1013414 h 2452455"/>
              <a:gd name="connsiteX124" fmla="*/ 923034 w 2174765"/>
              <a:gd name="connsiteY124" fmla="*/ 1023773 h 2452455"/>
              <a:gd name="connsiteX125" fmla="*/ 875696 w 2174765"/>
              <a:gd name="connsiteY125" fmla="*/ 1038162 h 2452455"/>
              <a:gd name="connsiteX126" fmla="*/ 869991 w 2174765"/>
              <a:gd name="connsiteY126" fmla="*/ 1039751 h 2452455"/>
              <a:gd name="connsiteX127" fmla="*/ 851686 w 2174765"/>
              <a:gd name="connsiteY127" fmla="*/ 1046136 h 2452455"/>
              <a:gd name="connsiteX128" fmla="*/ 824554 w 2174765"/>
              <a:gd name="connsiteY128" fmla="*/ 1043100 h 2452455"/>
              <a:gd name="connsiteX129" fmla="*/ 781076 w 2174765"/>
              <a:gd name="connsiteY129" fmla="*/ 1023802 h 2452455"/>
              <a:gd name="connsiteX130" fmla="*/ 770093 w 2174765"/>
              <a:gd name="connsiteY130" fmla="*/ 1015940 h 2452455"/>
              <a:gd name="connsiteX131" fmla="*/ 751334 w 2174765"/>
              <a:gd name="connsiteY131" fmla="*/ 1008136 h 2452455"/>
              <a:gd name="connsiteX132" fmla="*/ 746197 w 2174765"/>
              <a:gd name="connsiteY132" fmla="*/ 988383 h 2452455"/>
              <a:gd name="connsiteX133" fmla="*/ 760501 w 2174765"/>
              <a:gd name="connsiteY133" fmla="*/ 977314 h 2452455"/>
              <a:gd name="connsiteX134" fmla="*/ 776620 w 2174765"/>
              <a:gd name="connsiteY134" fmla="*/ 978961 h 2452455"/>
              <a:gd name="connsiteX135" fmla="*/ 785787 w 2174765"/>
              <a:gd name="connsiteY135" fmla="*/ 972576 h 2452455"/>
              <a:gd name="connsiteX136" fmla="*/ 785503 w 2174765"/>
              <a:gd name="connsiteY136" fmla="*/ 965225 h 2452455"/>
              <a:gd name="connsiteX137" fmla="*/ 747361 w 2174765"/>
              <a:gd name="connsiteY137" fmla="*/ 899497 h 2452455"/>
              <a:gd name="connsiteX138" fmla="*/ 775996 w 2174765"/>
              <a:gd name="connsiteY138" fmla="*/ 388 h 2452455"/>
              <a:gd name="connsiteX139" fmla="*/ 826030 w 2174765"/>
              <a:gd name="connsiteY139" fmla="*/ 10348 h 2452455"/>
              <a:gd name="connsiteX140" fmla="*/ 897945 w 2174765"/>
              <a:gd name="connsiteY140" fmla="*/ 69550 h 2452455"/>
              <a:gd name="connsiteX141" fmla="*/ 911908 w 2174765"/>
              <a:gd name="connsiteY141" fmla="*/ 76759 h 2452455"/>
              <a:gd name="connsiteX142" fmla="*/ 980616 w 2174765"/>
              <a:gd name="connsiteY142" fmla="*/ 80164 h 2452455"/>
              <a:gd name="connsiteX143" fmla="*/ 1022421 w 2174765"/>
              <a:gd name="connsiteY143" fmla="*/ 121996 h 2452455"/>
              <a:gd name="connsiteX144" fmla="*/ 1017880 w 2174765"/>
              <a:gd name="connsiteY144" fmla="*/ 132071 h 2452455"/>
              <a:gd name="connsiteX145" fmla="*/ 989783 w 2174765"/>
              <a:gd name="connsiteY145" fmla="*/ 146261 h 2452455"/>
              <a:gd name="connsiteX146" fmla="*/ 974033 w 2174765"/>
              <a:gd name="connsiteY146" fmla="*/ 146034 h 2452455"/>
              <a:gd name="connsiteX147" fmla="*/ 912278 w 2174765"/>
              <a:gd name="connsiteY147" fmla="*/ 137662 h 2452455"/>
              <a:gd name="connsiteX148" fmla="*/ 914917 w 2174765"/>
              <a:gd name="connsiteY148" fmla="*/ 166553 h 2452455"/>
              <a:gd name="connsiteX149" fmla="*/ 906999 w 2174765"/>
              <a:gd name="connsiteY149" fmla="*/ 194308 h 2452455"/>
              <a:gd name="connsiteX150" fmla="*/ 905154 w 2174765"/>
              <a:gd name="connsiteY150" fmla="*/ 209265 h 2452455"/>
              <a:gd name="connsiteX151" fmla="*/ 912731 w 2174765"/>
              <a:gd name="connsiteY151" fmla="*/ 227854 h 2452455"/>
              <a:gd name="connsiteX152" fmla="*/ 907169 w 2174765"/>
              <a:gd name="connsiteY152" fmla="*/ 240596 h 2452455"/>
              <a:gd name="connsiteX153" fmla="*/ 899875 w 2174765"/>
              <a:gd name="connsiteY153" fmla="*/ 251295 h 2452455"/>
              <a:gd name="connsiteX154" fmla="*/ 886537 w 2174765"/>
              <a:gd name="connsiteY154" fmla="*/ 304055 h 2452455"/>
              <a:gd name="connsiteX155" fmla="*/ 883131 w 2174765"/>
              <a:gd name="connsiteY155" fmla="*/ 323835 h 2452455"/>
              <a:gd name="connsiteX156" fmla="*/ 861704 w 2174765"/>
              <a:gd name="connsiteY156" fmla="*/ 342623 h 2452455"/>
              <a:gd name="connsiteX157" fmla="*/ 794869 w 2174765"/>
              <a:gd name="connsiteY157" fmla="*/ 344921 h 2452455"/>
              <a:gd name="connsiteX158" fmla="*/ 792968 w 2174765"/>
              <a:gd name="connsiteY158" fmla="*/ 347902 h 2452455"/>
              <a:gd name="connsiteX159" fmla="*/ 819191 w 2174765"/>
              <a:gd name="connsiteY159" fmla="*/ 383490 h 2452455"/>
              <a:gd name="connsiteX160" fmla="*/ 825605 w 2174765"/>
              <a:gd name="connsiteY160" fmla="*/ 400404 h 2452455"/>
              <a:gd name="connsiteX161" fmla="*/ 834998 w 2174765"/>
              <a:gd name="connsiteY161" fmla="*/ 430885 h 2452455"/>
              <a:gd name="connsiteX162" fmla="*/ 853843 w 2174765"/>
              <a:gd name="connsiteY162" fmla="*/ 530385 h 2452455"/>
              <a:gd name="connsiteX163" fmla="*/ 843342 w 2174765"/>
              <a:gd name="connsiteY163" fmla="*/ 605167 h 2452455"/>
              <a:gd name="connsiteX164" fmla="*/ 848990 w 2174765"/>
              <a:gd name="connsiteY164" fmla="*/ 655144 h 2452455"/>
              <a:gd name="connsiteX165" fmla="*/ 865167 w 2174765"/>
              <a:gd name="connsiteY165" fmla="*/ 824772 h 2452455"/>
              <a:gd name="connsiteX166" fmla="*/ 860058 w 2174765"/>
              <a:gd name="connsiteY166" fmla="*/ 859339 h 2452455"/>
              <a:gd name="connsiteX167" fmla="*/ 859491 w 2174765"/>
              <a:gd name="connsiteY167" fmla="*/ 875034 h 2452455"/>
              <a:gd name="connsiteX168" fmla="*/ 871722 w 2174765"/>
              <a:gd name="connsiteY168" fmla="*/ 932787 h 2452455"/>
              <a:gd name="connsiteX169" fmla="*/ 876632 w 2174765"/>
              <a:gd name="connsiteY169" fmla="*/ 941698 h 2452455"/>
              <a:gd name="connsiteX170" fmla="*/ 911029 w 2174765"/>
              <a:gd name="connsiteY170" fmla="*/ 969028 h 2452455"/>
              <a:gd name="connsiteX171" fmla="*/ 920990 w 2174765"/>
              <a:gd name="connsiteY171" fmla="*/ 971043 h 2452455"/>
              <a:gd name="connsiteX172" fmla="*/ 997617 w 2174765"/>
              <a:gd name="connsiteY172" fmla="*/ 972433 h 2452455"/>
              <a:gd name="connsiteX173" fmla="*/ 1011693 w 2174765"/>
              <a:gd name="connsiteY173" fmla="*/ 976889 h 2452455"/>
              <a:gd name="connsiteX174" fmla="*/ 1018816 w 2174765"/>
              <a:gd name="connsiteY174" fmla="*/ 981714 h 2452455"/>
              <a:gd name="connsiteX175" fmla="*/ 1094818 w 2174765"/>
              <a:gd name="connsiteY175" fmla="*/ 1068897 h 2452455"/>
              <a:gd name="connsiteX176" fmla="*/ 1123510 w 2174765"/>
              <a:gd name="connsiteY176" fmla="*/ 1116151 h 2452455"/>
              <a:gd name="connsiteX177" fmla="*/ 1145846 w 2174765"/>
              <a:gd name="connsiteY177" fmla="*/ 1154804 h 2452455"/>
              <a:gd name="connsiteX178" fmla="*/ 1192673 w 2174765"/>
              <a:gd name="connsiteY178" fmla="*/ 1238781 h 2452455"/>
              <a:gd name="connsiteX179" fmla="*/ 1222556 w 2174765"/>
              <a:gd name="connsiteY179" fmla="*/ 1289666 h 2452455"/>
              <a:gd name="connsiteX180" fmla="*/ 1244835 w 2174765"/>
              <a:gd name="connsiteY180" fmla="*/ 1320458 h 2452455"/>
              <a:gd name="connsiteX181" fmla="*/ 1253576 w 2174765"/>
              <a:gd name="connsiteY181" fmla="*/ 1322076 h 2452455"/>
              <a:gd name="connsiteX182" fmla="*/ 1328613 w 2174765"/>
              <a:gd name="connsiteY182" fmla="*/ 1284076 h 2452455"/>
              <a:gd name="connsiteX183" fmla="*/ 1383784 w 2174765"/>
              <a:gd name="connsiteY183" fmla="*/ 1263187 h 2452455"/>
              <a:gd name="connsiteX184" fmla="*/ 1417414 w 2174765"/>
              <a:gd name="connsiteY184" fmla="*/ 1253566 h 2452455"/>
              <a:gd name="connsiteX185" fmla="*/ 1469406 w 2174765"/>
              <a:gd name="connsiteY185" fmla="*/ 1244712 h 2452455"/>
              <a:gd name="connsiteX186" fmla="*/ 1484618 w 2174765"/>
              <a:gd name="connsiteY186" fmla="*/ 1239660 h 2452455"/>
              <a:gd name="connsiteX187" fmla="*/ 1550857 w 2174765"/>
              <a:gd name="connsiteY187" fmla="*/ 1225726 h 2452455"/>
              <a:gd name="connsiteX188" fmla="*/ 1614259 w 2174765"/>
              <a:gd name="connsiteY188" fmla="*/ 1209550 h 2452455"/>
              <a:gd name="connsiteX189" fmla="*/ 1647151 w 2174765"/>
              <a:gd name="connsiteY189" fmla="*/ 1201773 h 2452455"/>
              <a:gd name="connsiteX190" fmla="*/ 1659496 w 2174765"/>
              <a:gd name="connsiteY190" fmla="*/ 1197317 h 2452455"/>
              <a:gd name="connsiteX191" fmla="*/ 1674623 w 2174765"/>
              <a:gd name="connsiteY191" fmla="*/ 1197345 h 2452455"/>
              <a:gd name="connsiteX192" fmla="*/ 1684670 w 2174765"/>
              <a:gd name="connsiteY192" fmla="*/ 1206371 h 2452455"/>
              <a:gd name="connsiteX193" fmla="*/ 1763708 w 2174765"/>
              <a:gd name="connsiteY193" fmla="*/ 1319777 h 2452455"/>
              <a:gd name="connsiteX194" fmla="*/ 1821405 w 2174765"/>
              <a:gd name="connsiteY194" fmla="*/ 1404776 h 2452455"/>
              <a:gd name="connsiteX195" fmla="*/ 1891504 w 2174765"/>
              <a:gd name="connsiteY195" fmla="*/ 1515373 h 2452455"/>
              <a:gd name="connsiteX196" fmla="*/ 1994750 w 2174765"/>
              <a:gd name="connsiteY196" fmla="*/ 1679608 h 2452455"/>
              <a:gd name="connsiteX197" fmla="*/ 2068340 w 2174765"/>
              <a:gd name="connsiteY197" fmla="*/ 1801756 h 2452455"/>
              <a:gd name="connsiteX198" fmla="*/ 2172778 w 2174765"/>
              <a:gd name="connsiteY198" fmla="*/ 1983076 h 2452455"/>
              <a:gd name="connsiteX199" fmla="*/ 2174765 w 2174765"/>
              <a:gd name="connsiteY199" fmla="*/ 1984836 h 2452455"/>
              <a:gd name="connsiteX200" fmla="*/ 2174765 w 2174765"/>
              <a:gd name="connsiteY200" fmla="*/ 1990597 h 2452455"/>
              <a:gd name="connsiteX201" fmla="*/ 2128222 w 2174765"/>
              <a:gd name="connsiteY201" fmla="*/ 2017047 h 2452455"/>
              <a:gd name="connsiteX202" fmla="*/ 2004513 w 2174765"/>
              <a:gd name="connsiteY202" fmla="*/ 2083967 h 2452455"/>
              <a:gd name="connsiteX203" fmla="*/ 1874531 w 2174765"/>
              <a:gd name="connsiteY203" fmla="*/ 2150803 h 2452455"/>
              <a:gd name="connsiteX204" fmla="*/ 1601175 w 2174765"/>
              <a:gd name="connsiteY204" fmla="*/ 2260548 h 2452455"/>
              <a:gd name="connsiteX205" fmla="*/ 1589171 w 2174765"/>
              <a:gd name="connsiteY205" fmla="*/ 2270822 h 2452455"/>
              <a:gd name="connsiteX206" fmla="*/ 1572568 w 2174765"/>
              <a:gd name="connsiteY206" fmla="*/ 2285211 h 2452455"/>
              <a:gd name="connsiteX207" fmla="*/ 1494722 w 2174765"/>
              <a:gd name="connsiteY207" fmla="*/ 2317138 h 2452455"/>
              <a:gd name="connsiteX208" fmla="*/ 1453883 w 2174765"/>
              <a:gd name="connsiteY208" fmla="*/ 2330449 h 2452455"/>
              <a:gd name="connsiteX209" fmla="*/ 1416648 w 2174765"/>
              <a:gd name="connsiteY209" fmla="*/ 2314953 h 2452455"/>
              <a:gd name="connsiteX210" fmla="*/ 1400301 w 2174765"/>
              <a:gd name="connsiteY210" fmla="*/ 2291597 h 2452455"/>
              <a:gd name="connsiteX211" fmla="*/ 1390141 w 2174765"/>
              <a:gd name="connsiteY211" fmla="*/ 2270624 h 2452455"/>
              <a:gd name="connsiteX212" fmla="*/ 1398853 w 2174765"/>
              <a:gd name="connsiteY212" fmla="*/ 2250417 h 2452455"/>
              <a:gd name="connsiteX213" fmla="*/ 1390368 w 2174765"/>
              <a:gd name="connsiteY213" fmla="*/ 2237787 h 2452455"/>
              <a:gd name="connsiteX214" fmla="*/ 1360484 w 2174765"/>
              <a:gd name="connsiteY214" fmla="*/ 2225726 h 2452455"/>
              <a:gd name="connsiteX215" fmla="*/ 1350238 w 2174765"/>
              <a:gd name="connsiteY215" fmla="*/ 2228110 h 2452455"/>
              <a:gd name="connsiteX216" fmla="*/ 1332019 w 2174765"/>
              <a:gd name="connsiteY216" fmla="*/ 2250672 h 2452455"/>
              <a:gd name="connsiteX217" fmla="*/ 1289789 w 2174765"/>
              <a:gd name="connsiteY217" fmla="*/ 2377617 h 2452455"/>
              <a:gd name="connsiteX218" fmla="*/ 1211318 w 2174765"/>
              <a:gd name="connsiteY218" fmla="*/ 2437016 h 2452455"/>
              <a:gd name="connsiteX219" fmla="*/ 1155352 w 2174765"/>
              <a:gd name="connsiteY219" fmla="*/ 2452455 h 2452455"/>
              <a:gd name="connsiteX220" fmla="*/ 1111392 w 2174765"/>
              <a:gd name="connsiteY220" fmla="*/ 2452398 h 2452455"/>
              <a:gd name="connsiteX221" fmla="*/ 1047934 w 2174765"/>
              <a:gd name="connsiteY221" fmla="*/ 2432475 h 2452455"/>
              <a:gd name="connsiteX222" fmla="*/ 963589 w 2174765"/>
              <a:gd name="connsiteY222" fmla="*/ 2354827 h 2452455"/>
              <a:gd name="connsiteX223" fmla="*/ 936912 w 2174765"/>
              <a:gd name="connsiteY223" fmla="*/ 2275987 h 2452455"/>
              <a:gd name="connsiteX224" fmla="*/ 927063 w 2174765"/>
              <a:gd name="connsiteY224" fmla="*/ 2267700 h 2452455"/>
              <a:gd name="connsiteX225" fmla="*/ 772676 w 2174765"/>
              <a:gd name="connsiteY225" fmla="*/ 2250360 h 2452455"/>
              <a:gd name="connsiteX226" fmla="*/ 720939 w 2174765"/>
              <a:gd name="connsiteY226" fmla="*/ 2250815 h 2452455"/>
              <a:gd name="connsiteX227" fmla="*/ 710836 w 2174765"/>
              <a:gd name="connsiteY227" fmla="*/ 2248997 h 2452455"/>
              <a:gd name="connsiteX228" fmla="*/ 690970 w 2174765"/>
              <a:gd name="connsiteY228" fmla="*/ 2218943 h 2452455"/>
              <a:gd name="connsiteX229" fmla="*/ 679617 w 2174765"/>
              <a:gd name="connsiteY229" fmla="*/ 2069125 h 2452455"/>
              <a:gd name="connsiteX230" fmla="*/ 678937 w 2174765"/>
              <a:gd name="connsiteY230" fmla="*/ 1986851 h 2452455"/>
              <a:gd name="connsiteX231" fmla="*/ 672722 w 2174765"/>
              <a:gd name="connsiteY231" fmla="*/ 1933809 h 2452455"/>
              <a:gd name="connsiteX232" fmla="*/ 647775 w 2174765"/>
              <a:gd name="connsiteY232" fmla="*/ 1764379 h 2452455"/>
              <a:gd name="connsiteX233" fmla="*/ 626718 w 2174765"/>
              <a:gd name="connsiteY233" fmla="*/ 1669193 h 2452455"/>
              <a:gd name="connsiteX234" fmla="*/ 603559 w 2174765"/>
              <a:gd name="connsiteY234" fmla="*/ 1562682 h 2452455"/>
              <a:gd name="connsiteX235" fmla="*/ 575746 w 2174765"/>
              <a:gd name="connsiteY235" fmla="*/ 1497578 h 2452455"/>
              <a:gd name="connsiteX236" fmla="*/ 523329 w 2174765"/>
              <a:gd name="connsiteY236" fmla="*/ 1421037 h 2452455"/>
              <a:gd name="connsiteX237" fmla="*/ 496850 w 2174765"/>
              <a:gd name="connsiteY237" fmla="*/ 1382809 h 2452455"/>
              <a:gd name="connsiteX238" fmla="*/ 491571 w 2174765"/>
              <a:gd name="connsiteY238" fmla="*/ 1404322 h 2452455"/>
              <a:gd name="connsiteX239" fmla="*/ 457799 w 2174765"/>
              <a:gd name="connsiteY239" fmla="*/ 1534785 h 2452455"/>
              <a:gd name="connsiteX240" fmla="*/ 405126 w 2174765"/>
              <a:gd name="connsiteY240" fmla="*/ 1654975 h 2452455"/>
              <a:gd name="connsiteX241" fmla="*/ 380662 w 2174765"/>
              <a:gd name="connsiteY241" fmla="*/ 1718092 h 2452455"/>
              <a:gd name="connsiteX242" fmla="*/ 315842 w 2174765"/>
              <a:gd name="connsiteY242" fmla="*/ 1896943 h 2452455"/>
              <a:gd name="connsiteX243" fmla="*/ 271370 w 2174765"/>
              <a:gd name="connsiteY243" fmla="*/ 2030216 h 2452455"/>
              <a:gd name="connsiteX244" fmla="*/ 262743 w 2174765"/>
              <a:gd name="connsiteY244" fmla="*/ 2046080 h 2452455"/>
              <a:gd name="connsiteX245" fmla="*/ 213247 w 2174765"/>
              <a:gd name="connsiteY245" fmla="*/ 2106871 h 2452455"/>
              <a:gd name="connsiteX246" fmla="*/ 211176 w 2174765"/>
              <a:gd name="connsiteY246" fmla="*/ 2132668 h 2452455"/>
              <a:gd name="connsiteX247" fmla="*/ 227750 w 2174765"/>
              <a:gd name="connsiteY247" fmla="*/ 2153641 h 2452455"/>
              <a:gd name="connsiteX248" fmla="*/ 260075 w 2174765"/>
              <a:gd name="connsiteY248" fmla="*/ 2218121 h 2452455"/>
              <a:gd name="connsiteX249" fmla="*/ 235470 w 2174765"/>
              <a:gd name="connsiteY249" fmla="*/ 2252574 h 2452455"/>
              <a:gd name="connsiteX250" fmla="*/ 85395 w 2174765"/>
              <a:gd name="connsiteY250" fmla="*/ 2240909 h 2452455"/>
              <a:gd name="connsiteX251" fmla="*/ 67913 w 2174765"/>
              <a:gd name="connsiteY251" fmla="*/ 2233360 h 2452455"/>
              <a:gd name="connsiteX252" fmla="*/ 51539 w 2174765"/>
              <a:gd name="connsiteY252" fmla="*/ 2206258 h 2452455"/>
              <a:gd name="connsiteX253" fmla="*/ 49495 w 2174765"/>
              <a:gd name="connsiteY253" fmla="*/ 2167065 h 2452455"/>
              <a:gd name="connsiteX254" fmla="*/ 40016 w 2174765"/>
              <a:gd name="connsiteY254" fmla="*/ 2156989 h 2452455"/>
              <a:gd name="connsiteX255" fmla="*/ 24265 w 2174765"/>
              <a:gd name="connsiteY255" fmla="*/ 2153158 h 2452455"/>
              <a:gd name="connsiteX256" fmla="*/ 57 w 2174765"/>
              <a:gd name="connsiteY256" fmla="*/ 2117513 h 2452455"/>
              <a:gd name="connsiteX257" fmla="*/ 14587 w 2174765"/>
              <a:gd name="connsiteY257" fmla="*/ 2061690 h 2452455"/>
              <a:gd name="connsiteX258" fmla="*/ 38341 w 2174765"/>
              <a:gd name="connsiteY258" fmla="*/ 1988441 h 2452455"/>
              <a:gd name="connsiteX259" fmla="*/ 47111 w 2174765"/>
              <a:gd name="connsiteY259" fmla="*/ 1958158 h 2452455"/>
              <a:gd name="connsiteX260" fmla="*/ 50857 w 2174765"/>
              <a:gd name="connsiteY260" fmla="*/ 1953249 h 2452455"/>
              <a:gd name="connsiteX261" fmla="*/ 58321 w 2174765"/>
              <a:gd name="connsiteY261" fmla="*/ 1945842 h 2452455"/>
              <a:gd name="connsiteX262" fmla="*/ 83097 w 2174765"/>
              <a:gd name="connsiteY262" fmla="*/ 1883320 h 2452455"/>
              <a:gd name="connsiteX263" fmla="*/ 118118 w 2174765"/>
              <a:gd name="connsiteY263" fmla="*/ 1730834 h 2452455"/>
              <a:gd name="connsiteX264" fmla="*/ 152742 w 2174765"/>
              <a:gd name="connsiteY264" fmla="*/ 1663858 h 2452455"/>
              <a:gd name="connsiteX265" fmla="*/ 155097 w 2174765"/>
              <a:gd name="connsiteY265" fmla="*/ 1656904 h 2452455"/>
              <a:gd name="connsiteX266" fmla="*/ 157623 w 2174765"/>
              <a:gd name="connsiteY266" fmla="*/ 1636981 h 2452455"/>
              <a:gd name="connsiteX267" fmla="*/ 189267 w 2174765"/>
              <a:gd name="connsiteY267" fmla="*/ 1579569 h 2452455"/>
              <a:gd name="connsiteX268" fmla="*/ 198576 w 2174765"/>
              <a:gd name="connsiteY268" fmla="*/ 1559674 h 2452455"/>
              <a:gd name="connsiteX269" fmla="*/ 203514 w 2174765"/>
              <a:gd name="connsiteY269" fmla="*/ 1386499 h 2452455"/>
              <a:gd name="connsiteX270" fmla="*/ 170479 w 2174765"/>
              <a:gd name="connsiteY270" fmla="*/ 1205378 h 2452455"/>
              <a:gd name="connsiteX271" fmla="*/ 163895 w 2174765"/>
              <a:gd name="connsiteY271" fmla="*/ 1123926 h 2452455"/>
              <a:gd name="connsiteX272" fmla="*/ 230163 w 2174765"/>
              <a:gd name="connsiteY272" fmla="*/ 950581 h 2452455"/>
              <a:gd name="connsiteX273" fmla="*/ 231865 w 2174765"/>
              <a:gd name="connsiteY273" fmla="*/ 948083 h 2452455"/>
              <a:gd name="connsiteX274" fmla="*/ 128108 w 2174765"/>
              <a:gd name="connsiteY274" fmla="*/ 835528 h 2452455"/>
              <a:gd name="connsiteX275" fmla="*/ 58009 w 2174765"/>
              <a:gd name="connsiteY275" fmla="*/ 769204 h 2452455"/>
              <a:gd name="connsiteX276" fmla="*/ 40300 w 2174765"/>
              <a:gd name="connsiteY276" fmla="*/ 740937 h 2452455"/>
              <a:gd name="connsiteX277" fmla="*/ 33035 w 2174765"/>
              <a:gd name="connsiteY277" fmla="*/ 708272 h 2452455"/>
              <a:gd name="connsiteX278" fmla="*/ 34510 w 2174765"/>
              <a:gd name="connsiteY278" fmla="*/ 692634 h 2452455"/>
              <a:gd name="connsiteX279" fmla="*/ 88233 w 2174765"/>
              <a:gd name="connsiteY279" fmla="*/ 588054 h 2452455"/>
              <a:gd name="connsiteX280" fmla="*/ 110029 w 2174765"/>
              <a:gd name="connsiteY280" fmla="*/ 560327 h 2452455"/>
              <a:gd name="connsiteX281" fmla="*/ 254853 w 2174765"/>
              <a:gd name="connsiteY281" fmla="*/ 420668 h 2452455"/>
              <a:gd name="connsiteX282" fmla="*/ 411142 w 2174765"/>
              <a:gd name="connsiteY282" fmla="*/ 338565 h 2452455"/>
              <a:gd name="connsiteX283" fmla="*/ 554263 w 2174765"/>
              <a:gd name="connsiteY283" fmla="*/ 303941 h 2452455"/>
              <a:gd name="connsiteX284" fmla="*/ 568368 w 2174765"/>
              <a:gd name="connsiteY284" fmla="*/ 292759 h 2452455"/>
              <a:gd name="connsiteX285" fmla="*/ 588092 w 2174765"/>
              <a:gd name="connsiteY285" fmla="*/ 258901 h 2452455"/>
              <a:gd name="connsiteX286" fmla="*/ 619112 w 2174765"/>
              <a:gd name="connsiteY286" fmla="*/ 236367 h 2452455"/>
              <a:gd name="connsiteX287" fmla="*/ 614060 w 2174765"/>
              <a:gd name="connsiteY287" fmla="*/ 193855 h 2452455"/>
              <a:gd name="connsiteX288" fmla="*/ 614201 w 2174765"/>
              <a:gd name="connsiteY288" fmla="*/ 102357 h 2452455"/>
              <a:gd name="connsiteX289" fmla="*/ 659099 w 2174765"/>
              <a:gd name="connsiteY289" fmla="*/ 39949 h 2452455"/>
              <a:gd name="connsiteX290" fmla="*/ 775996 w 2174765"/>
              <a:gd name="connsiteY290" fmla="*/ 388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174765" h="2452455">
                <a:moveTo>
                  <a:pt x="1101574" y="2309088"/>
                </a:moveTo>
                <a:cubicBezTo>
                  <a:pt x="1108637" y="2318754"/>
                  <a:pt x="1121146" y="2320453"/>
                  <a:pt x="1129875" y="2324344"/>
                </a:cubicBezTo>
                <a:cubicBezTo>
                  <a:pt x="1132784" y="2325641"/>
                  <a:pt x="1135274" y="2327182"/>
                  <a:pt x="1137001" y="2329342"/>
                </a:cubicBezTo>
                <a:cubicBezTo>
                  <a:pt x="1145029" y="2339410"/>
                  <a:pt x="1145100" y="2353611"/>
                  <a:pt x="1147267" y="2365853"/>
                </a:cubicBezTo>
                <a:cubicBezTo>
                  <a:pt x="1148338" y="2371993"/>
                  <a:pt x="1140796" y="2369494"/>
                  <a:pt x="1136482" y="2368953"/>
                </a:cubicBezTo>
                <a:cubicBezTo>
                  <a:pt x="1120166" y="2366960"/>
                  <a:pt x="1104588" y="2360740"/>
                  <a:pt x="1088567" y="2348797"/>
                </a:cubicBezTo>
                <a:cubicBezTo>
                  <a:pt x="1083263" y="2343197"/>
                  <a:pt x="1066529" y="2337028"/>
                  <a:pt x="1071101" y="2329860"/>
                </a:cubicBezTo>
                <a:cubicBezTo>
                  <a:pt x="1077189" y="2320299"/>
                  <a:pt x="1091060" y="2315767"/>
                  <a:pt x="1101574" y="2309088"/>
                </a:cubicBezTo>
                <a:close/>
                <a:moveTo>
                  <a:pt x="1170430" y="2299560"/>
                </a:moveTo>
                <a:cubicBezTo>
                  <a:pt x="1176508" y="2296054"/>
                  <a:pt x="1186176" y="2296700"/>
                  <a:pt x="1198208" y="2302150"/>
                </a:cubicBezTo>
                <a:cubicBezTo>
                  <a:pt x="1205161" y="2305305"/>
                  <a:pt x="1210376" y="2307672"/>
                  <a:pt x="1214087" y="2309743"/>
                </a:cubicBezTo>
                <a:cubicBezTo>
                  <a:pt x="1225223" y="2315957"/>
                  <a:pt x="1222830" y="2319514"/>
                  <a:pt x="1213257" y="2333742"/>
                </a:cubicBezTo>
                <a:cubicBezTo>
                  <a:pt x="1204126" y="2347347"/>
                  <a:pt x="1192623" y="2356664"/>
                  <a:pt x="1174260" y="2364964"/>
                </a:cubicBezTo>
                <a:cubicBezTo>
                  <a:pt x="1170529" y="2349127"/>
                  <a:pt x="1167021" y="2335468"/>
                  <a:pt x="1164185" y="2321885"/>
                </a:cubicBezTo>
                <a:cubicBezTo>
                  <a:pt x="1161861" y="2310725"/>
                  <a:pt x="1164351" y="2303066"/>
                  <a:pt x="1170430" y="2299560"/>
                </a:cubicBezTo>
                <a:close/>
                <a:moveTo>
                  <a:pt x="1040728" y="2229571"/>
                </a:moveTo>
                <a:cubicBezTo>
                  <a:pt x="1056328" y="2236412"/>
                  <a:pt x="1072850" y="2242520"/>
                  <a:pt x="1086779" y="2252101"/>
                </a:cubicBezTo>
                <a:cubicBezTo>
                  <a:pt x="1098078" y="2259857"/>
                  <a:pt x="1093177" y="2269759"/>
                  <a:pt x="1086857" y="2275029"/>
                </a:cubicBezTo>
                <a:cubicBezTo>
                  <a:pt x="1075382" y="2284575"/>
                  <a:pt x="1062215" y="2292579"/>
                  <a:pt x="1048735" y="2301982"/>
                </a:cubicBezTo>
                <a:cubicBezTo>
                  <a:pt x="1035912" y="2277954"/>
                  <a:pt x="1034666" y="2256624"/>
                  <a:pt x="1034840" y="2235444"/>
                </a:cubicBezTo>
                <a:cubicBezTo>
                  <a:pt x="1034860" y="2232084"/>
                  <a:pt x="1034888" y="2227016"/>
                  <a:pt x="1040728" y="2229571"/>
                </a:cubicBezTo>
                <a:close/>
                <a:moveTo>
                  <a:pt x="1225548" y="2220186"/>
                </a:moveTo>
                <a:cubicBezTo>
                  <a:pt x="1234290" y="2245724"/>
                  <a:pt x="1235963" y="2268049"/>
                  <a:pt x="1231273" y="2289976"/>
                </a:cubicBezTo>
                <a:cubicBezTo>
                  <a:pt x="1219072" y="2284125"/>
                  <a:pt x="1207661" y="2278612"/>
                  <a:pt x="1196226" y="2273189"/>
                </a:cubicBezTo>
                <a:cubicBezTo>
                  <a:pt x="1181645" y="2266286"/>
                  <a:pt x="1177081" y="2255801"/>
                  <a:pt x="1186462" y="2248265"/>
                </a:cubicBezTo>
                <a:cubicBezTo>
                  <a:pt x="1198458" y="2238642"/>
                  <a:pt x="1211628" y="2230088"/>
                  <a:pt x="1225548" y="2220186"/>
                </a:cubicBezTo>
                <a:close/>
                <a:moveTo>
                  <a:pt x="1091575" y="2145038"/>
                </a:moveTo>
                <a:cubicBezTo>
                  <a:pt x="1097110" y="2167711"/>
                  <a:pt x="1102189" y="2187578"/>
                  <a:pt x="1106694" y="2207380"/>
                </a:cubicBezTo>
                <a:cubicBezTo>
                  <a:pt x="1110717" y="2225071"/>
                  <a:pt x="1104727" y="2228477"/>
                  <a:pt x="1085729" y="2220042"/>
                </a:cubicBezTo>
                <a:cubicBezTo>
                  <a:pt x="1082320" y="2218519"/>
                  <a:pt x="1078839" y="2217106"/>
                  <a:pt x="1075452" y="2215440"/>
                </a:cubicBezTo>
                <a:cubicBezTo>
                  <a:pt x="1038592" y="2197240"/>
                  <a:pt x="1038692" y="2197306"/>
                  <a:pt x="1057210" y="2172005"/>
                </a:cubicBezTo>
                <a:cubicBezTo>
                  <a:pt x="1065362" y="2160861"/>
                  <a:pt x="1075652" y="2151899"/>
                  <a:pt x="1091575" y="2145038"/>
                </a:cubicBezTo>
                <a:close/>
                <a:moveTo>
                  <a:pt x="1125410" y="2138570"/>
                </a:moveTo>
                <a:cubicBezTo>
                  <a:pt x="1127056" y="2138300"/>
                  <a:pt x="1129372" y="2138808"/>
                  <a:pt x="1131384" y="2139023"/>
                </a:cubicBezTo>
                <a:cubicBezTo>
                  <a:pt x="1147025" y="2140726"/>
                  <a:pt x="1162064" y="2145956"/>
                  <a:pt x="1177520" y="2156074"/>
                </a:cubicBezTo>
                <a:cubicBezTo>
                  <a:pt x="1189011" y="2164196"/>
                  <a:pt x="1206926" y="2176394"/>
                  <a:pt x="1205167" y="2185928"/>
                </a:cubicBezTo>
                <a:cubicBezTo>
                  <a:pt x="1202734" y="2199099"/>
                  <a:pt x="1184965" y="2204155"/>
                  <a:pt x="1173090" y="2212013"/>
                </a:cubicBezTo>
                <a:cubicBezTo>
                  <a:pt x="1170518" y="2213708"/>
                  <a:pt x="1168386" y="2210423"/>
                  <a:pt x="1166241" y="2208578"/>
                </a:cubicBezTo>
                <a:cubicBezTo>
                  <a:pt x="1163957" y="2206616"/>
                  <a:pt x="1161220" y="2205063"/>
                  <a:pt x="1159096" y="2203023"/>
                </a:cubicBezTo>
                <a:cubicBezTo>
                  <a:pt x="1151891" y="2196083"/>
                  <a:pt x="1139851" y="2203806"/>
                  <a:pt x="1136634" y="2195004"/>
                </a:cubicBezTo>
                <a:cubicBezTo>
                  <a:pt x="1130278" y="2177664"/>
                  <a:pt x="1127490" y="2160187"/>
                  <a:pt x="1123460" y="2142781"/>
                </a:cubicBezTo>
                <a:cubicBezTo>
                  <a:pt x="1122790" y="2139886"/>
                  <a:pt x="1123765" y="2138839"/>
                  <a:pt x="1125410" y="2138570"/>
                </a:cubicBezTo>
                <a:close/>
                <a:moveTo>
                  <a:pt x="1130444" y="2110465"/>
                </a:moveTo>
                <a:cubicBezTo>
                  <a:pt x="1079067" y="2109633"/>
                  <a:pt x="1031376" y="2142720"/>
                  <a:pt x="1012001" y="2198760"/>
                </a:cubicBezTo>
                <a:cubicBezTo>
                  <a:pt x="986169" y="2273481"/>
                  <a:pt x="1020458" y="2360713"/>
                  <a:pt x="1088589" y="2393599"/>
                </a:cubicBezTo>
                <a:cubicBezTo>
                  <a:pt x="1156720" y="2426484"/>
                  <a:pt x="1232892" y="2392570"/>
                  <a:pt x="1258725" y="2317850"/>
                </a:cubicBezTo>
                <a:cubicBezTo>
                  <a:pt x="1281328" y="2252468"/>
                  <a:pt x="1257901" y="2177509"/>
                  <a:pt x="1206049" y="2137760"/>
                </a:cubicBezTo>
                <a:cubicBezTo>
                  <a:pt x="1198641" y="2132081"/>
                  <a:pt x="1190654" y="2127121"/>
                  <a:pt x="1182137" y="2123011"/>
                </a:cubicBezTo>
                <a:cubicBezTo>
                  <a:pt x="1165105" y="2114789"/>
                  <a:pt x="1147569" y="2110743"/>
                  <a:pt x="1130444" y="2110465"/>
                </a:cubicBezTo>
                <a:close/>
                <a:moveTo>
                  <a:pt x="888751" y="1227400"/>
                </a:moveTo>
                <a:cubicBezTo>
                  <a:pt x="878307" y="1229444"/>
                  <a:pt x="867437" y="1229444"/>
                  <a:pt x="853786" y="1230607"/>
                </a:cubicBezTo>
                <a:cubicBezTo>
                  <a:pt x="899989" y="1308823"/>
                  <a:pt x="944745" y="1384569"/>
                  <a:pt x="989897" y="1460968"/>
                </a:cubicBezTo>
                <a:cubicBezTo>
                  <a:pt x="999830" y="1455178"/>
                  <a:pt x="1009508" y="1449645"/>
                  <a:pt x="1019071" y="1443940"/>
                </a:cubicBezTo>
                <a:cubicBezTo>
                  <a:pt x="1031417" y="1436562"/>
                  <a:pt x="1031531" y="1435369"/>
                  <a:pt x="1024662" y="1423166"/>
                </a:cubicBezTo>
                <a:cubicBezTo>
                  <a:pt x="1014786" y="1405599"/>
                  <a:pt x="1004966" y="1387974"/>
                  <a:pt x="995516" y="1370180"/>
                </a:cubicBezTo>
                <a:cubicBezTo>
                  <a:pt x="985611" y="1351506"/>
                  <a:pt x="976587" y="1332350"/>
                  <a:pt x="966398" y="1313846"/>
                </a:cubicBezTo>
                <a:cubicBezTo>
                  <a:pt x="954762" y="1292732"/>
                  <a:pt x="940289" y="1272922"/>
                  <a:pt x="930781" y="1250955"/>
                </a:cubicBezTo>
                <a:cubicBezTo>
                  <a:pt x="921984" y="1230636"/>
                  <a:pt x="909922" y="1223257"/>
                  <a:pt x="888751" y="1227400"/>
                </a:cubicBezTo>
                <a:close/>
                <a:moveTo>
                  <a:pt x="1020661" y="1207846"/>
                </a:moveTo>
                <a:cubicBezTo>
                  <a:pt x="999971" y="1210911"/>
                  <a:pt x="979255" y="1213891"/>
                  <a:pt x="956635" y="1217155"/>
                </a:cubicBezTo>
                <a:cubicBezTo>
                  <a:pt x="965547" y="1233275"/>
                  <a:pt x="972954" y="1247181"/>
                  <a:pt x="980844" y="1260804"/>
                </a:cubicBezTo>
                <a:cubicBezTo>
                  <a:pt x="988195" y="1273518"/>
                  <a:pt x="996623" y="1285636"/>
                  <a:pt x="1003605" y="1298549"/>
                </a:cubicBezTo>
                <a:cubicBezTo>
                  <a:pt x="1015524" y="1320657"/>
                  <a:pt x="1026564" y="1343247"/>
                  <a:pt x="1038228" y="1365497"/>
                </a:cubicBezTo>
                <a:cubicBezTo>
                  <a:pt x="1046487" y="1381277"/>
                  <a:pt x="1055001" y="1396914"/>
                  <a:pt x="1063827" y="1412381"/>
                </a:cubicBezTo>
                <a:cubicBezTo>
                  <a:pt x="1065161" y="1414709"/>
                  <a:pt x="1069787" y="1417689"/>
                  <a:pt x="1071376" y="1416979"/>
                </a:cubicBezTo>
                <a:cubicBezTo>
                  <a:pt x="1084119" y="1411360"/>
                  <a:pt x="1096492" y="1404889"/>
                  <a:pt x="1109036" y="1398759"/>
                </a:cubicBezTo>
                <a:cubicBezTo>
                  <a:pt x="1112243" y="1397198"/>
                  <a:pt x="1115507" y="1395666"/>
                  <a:pt x="1118913" y="1394502"/>
                </a:cubicBezTo>
                <a:cubicBezTo>
                  <a:pt x="1124816" y="1392515"/>
                  <a:pt x="1128930" y="1389961"/>
                  <a:pt x="1124958" y="1382838"/>
                </a:cubicBezTo>
                <a:cubicBezTo>
                  <a:pt x="1121722" y="1377048"/>
                  <a:pt x="1118828" y="1371060"/>
                  <a:pt x="1115763" y="1365185"/>
                </a:cubicBezTo>
                <a:cubicBezTo>
                  <a:pt x="1104893" y="1344354"/>
                  <a:pt x="1094279" y="1323353"/>
                  <a:pt x="1083097" y="1302692"/>
                </a:cubicBezTo>
                <a:cubicBezTo>
                  <a:pt x="1067459" y="1273830"/>
                  <a:pt x="1051113" y="1245337"/>
                  <a:pt x="1035646" y="1216388"/>
                </a:cubicBezTo>
                <a:cubicBezTo>
                  <a:pt x="1032070" y="1209719"/>
                  <a:pt x="1027955" y="1206796"/>
                  <a:pt x="1020661" y="1207846"/>
                </a:cubicBezTo>
                <a:close/>
                <a:moveTo>
                  <a:pt x="1114542" y="1191584"/>
                </a:moveTo>
                <a:cubicBezTo>
                  <a:pt x="1099472" y="1192011"/>
                  <a:pt x="1084487" y="1194820"/>
                  <a:pt x="1068282" y="1196863"/>
                </a:cubicBezTo>
                <a:cubicBezTo>
                  <a:pt x="1101572" y="1255554"/>
                  <a:pt x="1133925" y="1312598"/>
                  <a:pt x="1166875" y="1370691"/>
                </a:cubicBezTo>
                <a:cubicBezTo>
                  <a:pt x="1181235" y="1363113"/>
                  <a:pt x="1195511" y="1355593"/>
                  <a:pt x="1210637" y="1347619"/>
                </a:cubicBezTo>
                <a:cubicBezTo>
                  <a:pt x="1208962" y="1343617"/>
                  <a:pt x="1208083" y="1340523"/>
                  <a:pt x="1206494" y="1337827"/>
                </a:cubicBezTo>
                <a:cubicBezTo>
                  <a:pt x="1189891" y="1309532"/>
                  <a:pt x="1173034" y="1281351"/>
                  <a:pt x="1156545" y="1252999"/>
                </a:cubicBezTo>
                <a:cubicBezTo>
                  <a:pt x="1146696" y="1236084"/>
                  <a:pt x="1137757" y="1218631"/>
                  <a:pt x="1127569" y="1201915"/>
                </a:cubicBezTo>
                <a:cubicBezTo>
                  <a:pt x="1124759" y="1197317"/>
                  <a:pt x="1118856" y="1191443"/>
                  <a:pt x="1114542" y="1191584"/>
                </a:cubicBezTo>
                <a:close/>
                <a:moveTo>
                  <a:pt x="712198" y="1084138"/>
                </a:moveTo>
                <a:cubicBezTo>
                  <a:pt x="703826" y="1113908"/>
                  <a:pt x="704734" y="1139365"/>
                  <a:pt x="725366" y="1163432"/>
                </a:cubicBezTo>
                <a:cubicBezTo>
                  <a:pt x="738847" y="1179154"/>
                  <a:pt x="749376" y="1198056"/>
                  <a:pt x="758174" y="1216956"/>
                </a:cubicBezTo>
                <a:cubicBezTo>
                  <a:pt x="776309" y="1255893"/>
                  <a:pt x="794131" y="1295115"/>
                  <a:pt x="805398" y="1336805"/>
                </a:cubicBezTo>
                <a:cubicBezTo>
                  <a:pt x="813628" y="1367229"/>
                  <a:pt x="822426" y="1397510"/>
                  <a:pt x="829606" y="1428161"/>
                </a:cubicBezTo>
                <a:cubicBezTo>
                  <a:pt x="834828" y="1450440"/>
                  <a:pt x="834318" y="1474619"/>
                  <a:pt x="842463" y="1495564"/>
                </a:cubicBezTo>
                <a:cubicBezTo>
                  <a:pt x="873112" y="1574261"/>
                  <a:pt x="880123" y="1655400"/>
                  <a:pt x="872233" y="1738384"/>
                </a:cubicBezTo>
                <a:cubicBezTo>
                  <a:pt x="868856" y="1773944"/>
                  <a:pt x="863691" y="1809220"/>
                  <a:pt x="867749" y="1845121"/>
                </a:cubicBezTo>
                <a:cubicBezTo>
                  <a:pt x="869679" y="1862206"/>
                  <a:pt x="871978" y="1879887"/>
                  <a:pt x="869565" y="1896659"/>
                </a:cubicBezTo>
                <a:cubicBezTo>
                  <a:pt x="865138" y="1927366"/>
                  <a:pt x="873624" y="1952568"/>
                  <a:pt x="891248" y="1977429"/>
                </a:cubicBezTo>
                <a:cubicBezTo>
                  <a:pt x="914292" y="2009925"/>
                  <a:pt x="927631" y="2046392"/>
                  <a:pt x="921359" y="2087288"/>
                </a:cubicBezTo>
                <a:cubicBezTo>
                  <a:pt x="919145" y="2101790"/>
                  <a:pt x="924481" y="2111128"/>
                  <a:pt x="935606" y="2119528"/>
                </a:cubicBezTo>
                <a:cubicBezTo>
                  <a:pt x="946674" y="2127872"/>
                  <a:pt x="956607" y="2137691"/>
                  <a:pt x="967959" y="2147681"/>
                </a:cubicBezTo>
                <a:cubicBezTo>
                  <a:pt x="969151" y="2144276"/>
                  <a:pt x="969322" y="2141835"/>
                  <a:pt x="970599" y="2140501"/>
                </a:cubicBezTo>
                <a:cubicBezTo>
                  <a:pt x="989188" y="2120975"/>
                  <a:pt x="1005393" y="2099577"/>
                  <a:pt x="1029629" y="2085330"/>
                </a:cubicBezTo>
                <a:cubicBezTo>
                  <a:pt x="1072398" y="2060213"/>
                  <a:pt x="1117891" y="2052211"/>
                  <a:pt x="1165939" y="2059079"/>
                </a:cubicBezTo>
                <a:cubicBezTo>
                  <a:pt x="1208565" y="2065151"/>
                  <a:pt x="1245715" y="2083684"/>
                  <a:pt x="1275684" y="2115441"/>
                </a:cubicBezTo>
                <a:cubicBezTo>
                  <a:pt x="1277643" y="2117513"/>
                  <a:pt x="1281899" y="2119528"/>
                  <a:pt x="1284085" y="2118761"/>
                </a:cubicBezTo>
                <a:cubicBezTo>
                  <a:pt x="1287093" y="2117711"/>
                  <a:pt x="1291407" y="2113852"/>
                  <a:pt x="1291265" y="2111383"/>
                </a:cubicBezTo>
                <a:cubicBezTo>
                  <a:pt x="1290272" y="2093645"/>
                  <a:pt x="1292542" y="2074091"/>
                  <a:pt x="1285731" y="2058653"/>
                </a:cubicBezTo>
                <a:cubicBezTo>
                  <a:pt x="1272449" y="2028513"/>
                  <a:pt x="1254087" y="2000587"/>
                  <a:pt x="1237484" y="1971952"/>
                </a:cubicBezTo>
                <a:cubicBezTo>
                  <a:pt x="1227183" y="1954186"/>
                  <a:pt x="1216143" y="1936846"/>
                  <a:pt x="1205699" y="1919164"/>
                </a:cubicBezTo>
                <a:cubicBezTo>
                  <a:pt x="1180497" y="1876453"/>
                  <a:pt x="1155552" y="1833571"/>
                  <a:pt x="1130293" y="1790858"/>
                </a:cubicBezTo>
                <a:cubicBezTo>
                  <a:pt x="1112073" y="1760009"/>
                  <a:pt x="1093257" y="1729472"/>
                  <a:pt x="1075208" y="1698538"/>
                </a:cubicBezTo>
                <a:cubicBezTo>
                  <a:pt x="1051936" y="1658636"/>
                  <a:pt x="1029402" y="1618308"/>
                  <a:pt x="1006073" y="1578462"/>
                </a:cubicBezTo>
                <a:cubicBezTo>
                  <a:pt x="986434" y="1544888"/>
                  <a:pt x="965916" y="1511825"/>
                  <a:pt x="946106" y="1478337"/>
                </a:cubicBezTo>
                <a:cubicBezTo>
                  <a:pt x="912107" y="1420811"/>
                  <a:pt x="878420" y="1363113"/>
                  <a:pt x="844534" y="1305531"/>
                </a:cubicBezTo>
                <a:cubicBezTo>
                  <a:pt x="824015" y="1270680"/>
                  <a:pt x="803270" y="1235943"/>
                  <a:pt x="782808" y="1201063"/>
                </a:cubicBezTo>
                <a:cubicBezTo>
                  <a:pt x="763594" y="1168313"/>
                  <a:pt x="744721" y="1135392"/>
                  <a:pt x="725480" y="1102698"/>
                </a:cubicBezTo>
                <a:cubicBezTo>
                  <a:pt x="721904" y="1096426"/>
                  <a:pt x="717136" y="1090920"/>
                  <a:pt x="712198" y="1084138"/>
                </a:cubicBezTo>
                <a:close/>
                <a:moveTo>
                  <a:pt x="747361" y="899497"/>
                </a:moveTo>
                <a:cubicBezTo>
                  <a:pt x="735527" y="909855"/>
                  <a:pt x="722500" y="922513"/>
                  <a:pt x="708139" y="933468"/>
                </a:cubicBezTo>
                <a:cubicBezTo>
                  <a:pt x="687848" y="948935"/>
                  <a:pt x="677972" y="969794"/>
                  <a:pt x="672154" y="993719"/>
                </a:cubicBezTo>
                <a:cubicBezTo>
                  <a:pt x="670139" y="1002006"/>
                  <a:pt x="672239" y="1006490"/>
                  <a:pt x="680072" y="1009072"/>
                </a:cubicBezTo>
                <a:cubicBezTo>
                  <a:pt x="720996" y="1022609"/>
                  <a:pt x="749887" y="1050337"/>
                  <a:pt x="771001" y="1086947"/>
                </a:cubicBezTo>
                <a:cubicBezTo>
                  <a:pt x="787576" y="1115667"/>
                  <a:pt x="803951" y="1144530"/>
                  <a:pt x="819758" y="1173677"/>
                </a:cubicBezTo>
                <a:cubicBezTo>
                  <a:pt x="824385" y="1182191"/>
                  <a:pt x="829436" y="1185625"/>
                  <a:pt x="839369" y="1184405"/>
                </a:cubicBezTo>
                <a:cubicBezTo>
                  <a:pt x="880832" y="1179267"/>
                  <a:pt x="922409" y="1174954"/>
                  <a:pt x="963900" y="1170044"/>
                </a:cubicBezTo>
                <a:cubicBezTo>
                  <a:pt x="1004456" y="1165248"/>
                  <a:pt x="1044954" y="1160054"/>
                  <a:pt x="1085481" y="1155116"/>
                </a:cubicBezTo>
                <a:cubicBezTo>
                  <a:pt x="1091554" y="1154378"/>
                  <a:pt x="1093229" y="1152704"/>
                  <a:pt x="1089682" y="1146545"/>
                </a:cubicBezTo>
                <a:cubicBezTo>
                  <a:pt x="1080542" y="1130709"/>
                  <a:pt x="1072398" y="1114277"/>
                  <a:pt x="1063458" y="1098328"/>
                </a:cubicBezTo>
                <a:cubicBezTo>
                  <a:pt x="1047509" y="1069891"/>
                  <a:pt x="1030594" y="1042078"/>
                  <a:pt x="1007237" y="1018920"/>
                </a:cubicBezTo>
                <a:cubicBezTo>
                  <a:pt x="1004570" y="1016280"/>
                  <a:pt x="1000341" y="1013953"/>
                  <a:pt x="996737" y="1013755"/>
                </a:cubicBezTo>
                <a:cubicBezTo>
                  <a:pt x="981128" y="1013017"/>
                  <a:pt x="965320" y="1011825"/>
                  <a:pt x="949881" y="1013414"/>
                </a:cubicBezTo>
                <a:cubicBezTo>
                  <a:pt x="940657" y="1014351"/>
                  <a:pt x="931774" y="1019743"/>
                  <a:pt x="923034" y="1023773"/>
                </a:cubicBezTo>
                <a:cubicBezTo>
                  <a:pt x="907879" y="1030726"/>
                  <a:pt x="893774" y="1040716"/>
                  <a:pt x="875696" y="1038162"/>
                </a:cubicBezTo>
                <a:cubicBezTo>
                  <a:pt x="873851" y="1037907"/>
                  <a:pt x="870615" y="1038530"/>
                  <a:pt x="869991" y="1039751"/>
                </a:cubicBezTo>
                <a:cubicBezTo>
                  <a:pt x="865847" y="1048038"/>
                  <a:pt x="858668" y="1046902"/>
                  <a:pt x="851686" y="1046136"/>
                </a:cubicBezTo>
                <a:cubicBezTo>
                  <a:pt x="842576" y="1045143"/>
                  <a:pt x="832785" y="1041000"/>
                  <a:pt x="824554" y="1043100"/>
                </a:cubicBezTo>
                <a:cubicBezTo>
                  <a:pt x="803951" y="1048379"/>
                  <a:pt x="791804" y="1039127"/>
                  <a:pt x="781076" y="1023802"/>
                </a:cubicBezTo>
                <a:cubicBezTo>
                  <a:pt x="778636" y="1020311"/>
                  <a:pt x="774123" y="1017927"/>
                  <a:pt x="770093" y="1015940"/>
                </a:cubicBezTo>
                <a:cubicBezTo>
                  <a:pt x="764048" y="1012932"/>
                  <a:pt x="757606" y="1010690"/>
                  <a:pt x="751334" y="1008136"/>
                </a:cubicBezTo>
                <a:cubicBezTo>
                  <a:pt x="740890" y="1003879"/>
                  <a:pt x="745147" y="995223"/>
                  <a:pt x="746197" y="988383"/>
                </a:cubicBezTo>
                <a:cubicBezTo>
                  <a:pt x="747332" y="981146"/>
                  <a:pt x="752327" y="976520"/>
                  <a:pt x="760501" y="977314"/>
                </a:cubicBezTo>
                <a:cubicBezTo>
                  <a:pt x="765893" y="977854"/>
                  <a:pt x="771371" y="979557"/>
                  <a:pt x="776620" y="978961"/>
                </a:cubicBezTo>
                <a:cubicBezTo>
                  <a:pt x="779941" y="978592"/>
                  <a:pt x="783460" y="975414"/>
                  <a:pt x="785787" y="972576"/>
                </a:cubicBezTo>
                <a:cubicBezTo>
                  <a:pt x="786980" y="971128"/>
                  <a:pt x="786610" y="967212"/>
                  <a:pt x="785503" y="965225"/>
                </a:cubicBezTo>
                <a:cubicBezTo>
                  <a:pt x="772761" y="942975"/>
                  <a:pt x="759763" y="920838"/>
                  <a:pt x="747361" y="899497"/>
                </a:cubicBezTo>
                <a:close/>
                <a:moveTo>
                  <a:pt x="775996" y="388"/>
                </a:moveTo>
                <a:cubicBezTo>
                  <a:pt x="792059" y="-1657"/>
                  <a:pt x="809967" y="4787"/>
                  <a:pt x="826030" y="10348"/>
                </a:cubicBezTo>
                <a:cubicBezTo>
                  <a:pt x="856964" y="21049"/>
                  <a:pt x="879924" y="42731"/>
                  <a:pt x="897945" y="69550"/>
                </a:cubicBezTo>
                <a:cubicBezTo>
                  <a:pt x="901720" y="75169"/>
                  <a:pt x="905551" y="76588"/>
                  <a:pt x="911908" y="76759"/>
                </a:cubicBezTo>
                <a:cubicBezTo>
                  <a:pt x="934839" y="77382"/>
                  <a:pt x="957855" y="77609"/>
                  <a:pt x="980616" y="80164"/>
                </a:cubicBezTo>
                <a:cubicBezTo>
                  <a:pt x="1001589" y="82520"/>
                  <a:pt x="1019214" y="101222"/>
                  <a:pt x="1022421" y="121996"/>
                </a:cubicBezTo>
                <a:cubicBezTo>
                  <a:pt x="1022903" y="125147"/>
                  <a:pt x="1020548" y="130425"/>
                  <a:pt x="1017880" y="132071"/>
                </a:cubicBezTo>
                <a:cubicBezTo>
                  <a:pt x="1008968" y="137548"/>
                  <a:pt x="999575" y="142572"/>
                  <a:pt x="989783" y="146261"/>
                </a:cubicBezTo>
                <a:cubicBezTo>
                  <a:pt x="985214" y="147992"/>
                  <a:pt x="979255" y="146687"/>
                  <a:pt x="974033" y="146034"/>
                </a:cubicBezTo>
                <a:cubicBezTo>
                  <a:pt x="953599" y="143423"/>
                  <a:pt x="933194" y="140528"/>
                  <a:pt x="912278" y="137662"/>
                </a:cubicBezTo>
                <a:cubicBezTo>
                  <a:pt x="913299" y="148872"/>
                  <a:pt x="914207" y="157698"/>
                  <a:pt x="914917" y="166553"/>
                </a:cubicBezTo>
                <a:cubicBezTo>
                  <a:pt x="915768" y="176769"/>
                  <a:pt x="913980" y="186390"/>
                  <a:pt x="906999" y="194308"/>
                </a:cubicBezTo>
                <a:cubicBezTo>
                  <a:pt x="902798" y="199048"/>
                  <a:pt x="902770" y="203845"/>
                  <a:pt x="905154" y="209265"/>
                </a:cubicBezTo>
                <a:cubicBezTo>
                  <a:pt x="907822" y="215394"/>
                  <a:pt x="910234" y="221639"/>
                  <a:pt x="912731" y="227854"/>
                </a:cubicBezTo>
                <a:cubicBezTo>
                  <a:pt x="915201" y="233983"/>
                  <a:pt x="913810" y="238582"/>
                  <a:pt x="907169" y="240596"/>
                </a:cubicBezTo>
                <a:cubicBezTo>
                  <a:pt x="901663" y="242271"/>
                  <a:pt x="900982" y="246131"/>
                  <a:pt x="899875" y="251295"/>
                </a:cubicBezTo>
                <a:cubicBezTo>
                  <a:pt x="896016" y="269005"/>
                  <a:pt x="890879" y="286430"/>
                  <a:pt x="886537" y="304055"/>
                </a:cubicBezTo>
                <a:cubicBezTo>
                  <a:pt x="884947" y="310525"/>
                  <a:pt x="884181" y="317222"/>
                  <a:pt x="883131" y="323835"/>
                </a:cubicBezTo>
                <a:cubicBezTo>
                  <a:pt x="881315" y="335443"/>
                  <a:pt x="873596" y="342197"/>
                  <a:pt x="861704" y="342623"/>
                </a:cubicBezTo>
                <a:cubicBezTo>
                  <a:pt x="839425" y="343360"/>
                  <a:pt x="817148" y="344155"/>
                  <a:pt x="794869" y="344921"/>
                </a:cubicBezTo>
                <a:cubicBezTo>
                  <a:pt x="794245" y="345914"/>
                  <a:pt x="793592" y="346908"/>
                  <a:pt x="792968" y="347902"/>
                </a:cubicBezTo>
                <a:cubicBezTo>
                  <a:pt x="801624" y="359821"/>
                  <a:pt x="809769" y="372195"/>
                  <a:pt x="819191" y="383490"/>
                </a:cubicBezTo>
                <a:cubicBezTo>
                  <a:pt x="823590" y="388769"/>
                  <a:pt x="826598" y="393565"/>
                  <a:pt x="825605" y="400404"/>
                </a:cubicBezTo>
                <a:cubicBezTo>
                  <a:pt x="823902" y="412069"/>
                  <a:pt x="827336" y="421491"/>
                  <a:pt x="834998" y="430885"/>
                </a:cubicBezTo>
                <a:cubicBezTo>
                  <a:pt x="859093" y="460400"/>
                  <a:pt x="861591" y="494144"/>
                  <a:pt x="853843" y="530385"/>
                </a:cubicBezTo>
                <a:cubicBezTo>
                  <a:pt x="848592" y="554962"/>
                  <a:pt x="844761" y="580107"/>
                  <a:pt x="843342" y="605167"/>
                </a:cubicBezTo>
                <a:cubicBezTo>
                  <a:pt x="842434" y="621656"/>
                  <a:pt x="847315" y="638428"/>
                  <a:pt x="848990" y="655144"/>
                </a:cubicBezTo>
                <a:cubicBezTo>
                  <a:pt x="854666" y="711649"/>
                  <a:pt x="860541" y="768154"/>
                  <a:pt x="865167" y="824772"/>
                </a:cubicBezTo>
                <a:cubicBezTo>
                  <a:pt x="866103" y="836067"/>
                  <a:pt x="861676" y="847760"/>
                  <a:pt x="860058" y="859339"/>
                </a:cubicBezTo>
                <a:cubicBezTo>
                  <a:pt x="859348" y="864504"/>
                  <a:pt x="858525" y="870010"/>
                  <a:pt x="859491" y="875034"/>
                </a:cubicBezTo>
                <a:cubicBezTo>
                  <a:pt x="863152" y="894360"/>
                  <a:pt x="867351" y="913602"/>
                  <a:pt x="871722" y="932787"/>
                </a:cubicBezTo>
                <a:cubicBezTo>
                  <a:pt x="872460" y="935993"/>
                  <a:pt x="874191" y="939626"/>
                  <a:pt x="876632" y="941698"/>
                </a:cubicBezTo>
                <a:cubicBezTo>
                  <a:pt x="887814" y="951120"/>
                  <a:pt x="899279" y="960286"/>
                  <a:pt x="911029" y="969028"/>
                </a:cubicBezTo>
                <a:cubicBezTo>
                  <a:pt x="913498" y="970873"/>
                  <a:pt x="917613" y="970986"/>
                  <a:pt x="920990" y="971043"/>
                </a:cubicBezTo>
                <a:cubicBezTo>
                  <a:pt x="946532" y="971553"/>
                  <a:pt x="972074" y="971639"/>
                  <a:pt x="997617" y="972433"/>
                </a:cubicBezTo>
                <a:cubicBezTo>
                  <a:pt x="1002355" y="972576"/>
                  <a:pt x="1007124" y="974987"/>
                  <a:pt x="1011693" y="976889"/>
                </a:cubicBezTo>
                <a:cubicBezTo>
                  <a:pt x="1014276" y="977968"/>
                  <a:pt x="1016290" y="980352"/>
                  <a:pt x="1018816" y="981714"/>
                </a:cubicBezTo>
                <a:cubicBezTo>
                  <a:pt x="1054972" y="1001353"/>
                  <a:pt x="1075747" y="1034302"/>
                  <a:pt x="1094818" y="1068897"/>
                </a:cubicBezTo>
                <a:cubicBezTo>
                  <a:pt x="1103701" y="1085018"/>
                  <a:pt x="1114059" y="1100314"/>
                  <a:pt x="1123510" y="1116151"/>
                </a:cubicBezTo>
                <a:cubicBezTo>
                  <a:pt x="1131145" y="1128921"/>
                  <a:pt x="1138552" y="1141834"/>
                  <a:pt x="1145846" y="1154804"/>
                </a:cubicBezTo>
                <a:cubicBezTo>
                  <a:pt x="1161511" y="1182758"/>
                  <a:pt x="1176922" y="1210883"/>
                  <a:pt x="1192673" y="1238781"/>
                </a:cubicBezTo>
                <a:cubicBezTo>
                  <a:pt x="1202350" y="1255922"/>
                  <a:pt x="1212141" y="1273007"/>
                  <a:pt x="1222556" y="1289666"/>
                </a:cubicBezTo>
                <a:cubicBezTo>
                  <a:pt x="1229255" y="1300394"/>
                  <a:pt x="1236945" y="1310525"/>
                  <a:pt x="1244835" y="1320458"/>
                </a:cubicBezTo>
                <a:cubicBezTo>
                  <a:pt x="1246283" y="1322275"/>
                  <a:pt x="1251362" y="1323183"/>
                  <a:pt x="1253576" y="1322076"/>
                </a:cubicBezTo>
                <a:cubicBezTo>
                  <a:pt x="1278693" y="1309589"/>
                  <a:pt x="1303184" y="1295881"/>
                  <a:pt x="1328613" y="1284076"/>
                </a:cubicBezTo>
                <a:cubicBezTo>
                  <a:pt x="1346407" y="1275816"/>
                  <a:pt x="1365223" y="1269687"/>
                  <a:pt x="1383784" y="1263187"/>
                </a:cubicBezTo>
                <a:cubicBezTo>
                  <a:pt x="1394767" y="1259328"/>
                  <a:pt x="1406034" y="1255866"/>
                  <a:pt x="1417414" y="1253566"/>
                </a:cubicBezTo>
                <a:cubicBezTo>
                  <a:pt x="1434641" y="1250048"/>
                  <a:pt x="1452123" y="1247891"/>
                  <a:pt x="1469406" y="1244712"/>
                </a:cubicBezTo>
                <a:cubicBezTo>
                  <a:pt x="1474600" y="1243747"/>
                  <a:pt x="1479424" y="1240796"/>
                  <a:pt x="1484618" y="1239660"/>
                </a:cubicBezTo>
                <a:cubicBezTo>
                  <a:pt x="1506669" y="1234864"/>
                  <a:pt x="1528891" y="1230806"/>
                  <a:pt x="1550857" y="1225726"/>
                </a:cubicBezTo>
                <a:cubicBezTo>
                  <a:pt x="1572114" y="1220816"/>
                  <a:pt x="1593116" y="1214856"/>
                  <a:pt x="1614259" y="1209550"/>
                </a:cubicBezTo>
                <a:cubicBezTo>
                  <a:pt x="1625185" y="1206796"/>
                  <a:pt x="1636253" y="1204555"/>
                  <a:pt x="1647151" y="1201773"/>
                </a:cubicBezTo>
                <a:cubicBezTo>
                  <a:pt x="1651380" y="1200694"/>
                  <a:pt x="1655239" y="1198027"/>
                  <a:pt x="1659496" y="1197317"/>
                </a:cubicBezTo>
                <a:cubicBezTo>
                  <a:pt x="1664463" y="1196494"/>
                  <a:pt x="1670053" y="1195813"/>
                  <a:pt x="1674623" y="1197345"/>
                </a:cubicBezTo>
                <a:cubicBezTo>
                  <a:pt x="1678568" y="1198679"/>
                  <a:pt x="1682115" y="1202710"/>
                  <a:pt x="1684670" y="1206371"/>
                </a:cubicBezTo>
                <a:cubicBezTo>
                  <a:pt x="1711176" y="1244060"/>
                  <a:pt x="1737541" y="1281861"/>
                  <a:pt x="1763708" y="1319777"/>
                </a:cubicBezTo>
                <a:cubicBezTo>
                  <a:pt x="1783148" y="1347958"/>
                  <a:pt x="1802730" y="1376084"/>
                  <a:pt x="1821405" y="1404776"/>
                </a:cubicBezTo>
                <a:cubicBezTo>
                  <a:pt x="1845216" y="1441357"/>
                  <a:pt x="1868232" y="1478450"/>
                  <a:pt x="1891504" y="1515373"/>
                </a:cubicBezTo>
                <a:cubicBezTo>
                  <a:pt x="1925985" y="1570090"/>
                  <a:pt x="1960694" y="1624637"/>
                  <a:pt x="1994750" y="1679608"/>
                </a:cubicBezTo>
                <a:cubicBezTo>
                  <a:pt x="2019781" y="1720022"/>
                  <a:pt x="2044358" y="1760718"/>
                  <a:pt x="2068340" y="1801756"/>
                </a:cubicBezTo>
                <a:cubicBezTo>
                  <a:pt x="2103531" y="1861979"/>
                  <a:pt x="2137984" y="1922627"/>
                  <a:pt x="2172778" y="1983076"/>
                </a:cubicBezTo>
                <a:cubicBezTo>
                  <a:pt x="2173204" y="1983814"/>
                  <a:pt x="2174083" y="1984269"/>
                  <a:pt x="2174765" y="1984836"/>
                </a:cubicBezTo>
                <a:cubicBezTo>
                  <a:pt x="2174765" y="1986766"/>
                  <a:pt x="2174765" y="1988668"/>
                  <a:pt x="2174765" y="1990597"/>
                </a:cubicBezTo>
                <a:cubicBezTo>
                  <a:pt x="2159269" y="1999424"/>
                  <a:pt x="2143887" y="2008534"/>
                  <a:pt x="2128222" y="2017047"/>
                </a:cubicBezTo>
                <a:cubicBezTo>
                  <a:pt x="2087042" y="2039440"/>
                  <a:pt x="2045351" y="2060923"/>
                  <a:pt x="2004513" y="2083967"/>
                </a:cubicBezTo>
                <a:cubicBezTo>
                  <a:pt x="1962028" y="2107949"/>
                  <a:pt x="1920196" y="2132839"/>
                  <a:pt x="1874531" y="2150803"/>
                </a:cubicBezTo>
                <a:cubicBezTo>
                  <a:pt x="1783148" y="2186732"/>
                  <a:pt x="1692162" y="2223683"/>
                  <a:pt x="1601175" y="2260548"/>
                </a:cubicBezTo>
                <a:cubicBezTo>
                  <a:pt x="1596550" y="2262422"/>
                  <a:pt x="1593116" y="2267304"/>
                  <a:pt x="1589171" y="2270822"/>
                </a:cubicBezTo>
                <a:cubicBezTo>
                  <a:pt x="1583665" y="2275703"/>
                  <a:pt x="1578982" y="2282401"/>
                  <a:pt x="1572568" y="2285211"/>
                </a:cubicBezTo>
                <a:cubicBezTo>
                  <a:pt x="1546912" y="2296535"/>
                  <a:pt x="1520860" y="2306979"/>
                  <a:pt x="1494722" y="2317138"/>
                </a:cubicBezTo>
                <a:cubicBezTo>
                  <a:pt x="1481383" y="2322332"/>
                  <a:pt x="1467761" y="2327100"/>
                  <a:pt x="1453883" y="2330449"/>
                </a:cubicBezTo>
                <a:cubicBezTo>
                  <a:pt x="1435861" y="2334819"/>
                  <a:pt x="1427092" y="2330449"/>
                  <a:pt x="1416648" y="2314953"/>
                </a:cubicBezTo>
                <a:cubicBezTo>
                  <a:pt x="1411313" y="2307063"/>
                  <a:pt x="1405239" y="2299685"/>
                  <a:pt x="1400301" y="2291597"/>
                </a:cubicBezTo>
                <a:cubicBezTo>
                  <a:pt x="1396271" y="2284984"/>
                  <a:pt x="1393092" y="2277803"/>
                  <a:pt x="1390141" y="2270624"/>
                </a:cubicBezTo>
                <a:cubicBezTo>
                  <a:pt x="1386338" y="2261314"/>
                  <a:pt x="1392015" y="2255213"/>
                  <a:pt x="1398853" y="2250417"/>
                </a:cubicBezTo>
                <a:cubicBezTo>
                  <a:pt x="1395619" y="2245620"/>
                  <a:pt x="1392865" y="2241789"/>
                  <a:pt x="1390368" y="2237787"/>
                </a:cubicBezTo>
                <a:cubicBezTo>
                  <a:pt x="1379953" y="2221157"/>
                  <a:pt x="1379980" y="2221129"/>
                  <a:pt x="1360484" y="2225726"/>
                </a:cubicBezTo>
                <a:cubicBezTo>
                  <a:pt x="1357078" y="2226520"/>
                  <a:pt x="1353673" y="2227344"/>
                  <a:pt x="1350238" y="2228110"/>
                </a:cubicBezTo>
                <a:cubicBezTo>
                  <a:pt x="1332217" y="2232226"/>
                  <a:pt x="1332132" y="2232226"/>
                  <a:pt x="1332019" y="2250672"/>
                </a:cubicBezTo>
                <a:cubicBezTo>
                  <a:pt x="1331735" y="2297585"/>
                  <a:pt x="1320382" y="2340779"/>
                  <a:pt x="1289789" y="2377617"/>
                </a:cubicBezTo>
                <a:cubicBezTo>
                  <a:pt x="1268249" y="2403555"/>
                  <a:pt x="1243161" y="2425210"/>
                  <a:pt x="1211318" y="2437016"/>
                </a:cubicBezTo>
                <a:cubicBezTo>
                  <a:pt x="1193241" y="2443714"/>
                  <a:pt x="1174055" y="2447403"/>
                  <a:pt x="1155352" y="2452455"/>
                </a:cubicBezTo>
                <a:cubicBezTo>
                  <a:pt x="1140794" y="2452398"/>
                  <a:pt x="1126093" y="2452398"/>
                  <a:pt x="1111392" y="2452398"/>
                </a:cubicBezTo>
                <a:cubicBezTo>
                  <a:pt x="1090164" y="2445899"/>
                  <a:pt x="1068055" y="2441443"/>
                  <a:pt x="1047934" y="2432475"/>
                </a:cubicBezTo>
                <a:cubicBezTo>
                  <a:pt x="1011522" y="2416270"/>
                  <a:pt x="984306" y="2389224"/>
                  <a:pt x="963589" y="2354827"/>
                </a:cubicBezTo>
                <a:cubicBezTo>
                  <a:pt x="948774" y="2330222"/>
                  <a:pt x="940657" y="2303970"/>
                  <a:pt x="936912" y="2275987"/>
                </a:cubicBezTo>
                <a:cubicBezTo>
                  <a:pt x="936032" y="2269431"/>
                  <a:pt x="931661" y="2268949"/>
                  <a:pt x="927063" y="2267700"/>
                </a:cubicBezTo>
                <a:cubicBezTo>
                  <a:pt x="876518" y="2253737"/>
                  <a:pt x="825094" y="2248061"/>
                  <a:pt x="772676" y="2250360"/>
                </a:cubicBezTo>
                <a:cubicBezTo>
                  <a:pt x="755449" y="2251126"/>
                  <a:pt x="738194" y="2250871"/>
                  <a:pt x="720939" y="2250815"/>
                </a:cubicBezTo>
                <a:cubicBezTo>
                  <a:pt x="717562" y="2250815"/>
                  <a:pt x="713957" y="2250275"/>
                  <a:pt x="710836" y="2248997"/>
                </a:cubicBezTo>
                <a:cubicBezTo>
                  <a:pt x="697412" y="2243577"/>
                  <a:pt x="691707" y="2235063"/>
                  <a:pt x="690970" y="2218943"/>
                </a:cubicBezTo>
                <a:cubicBezTo>
                  <a:pt x="688643" y="2168938"/>
                  <a:pt x="682683" y="2119102"/>
                  <a:pt x="679617" y="2069125"/>
                </a:cubicBezTo>
                <a:cubicBezTo>
                  <a:pt x="677943" y="2041795"/>
                  <a:pt x="680015" y="2014238"/>
                  <a:pt x="678937" y="1986851"/>
                </a:cubicBezTo>
                <a:cubicBezTo>
                  <a:pt x="678227" y="1969114"/>
                  <a:pt x="675219" y="1951433"/>
                  <a:pt x="672722" y="1933809"/>
                </a:cubicBezTo>
                <a:cubicBezTo>
                  <a:pt x="664662" y="1877304"/>
                  <a:pt x="657169" y="1820686"/>
                  <a:pt x="647775" y="1764379"/>
                </a:cubicBezTo>
                <a:cubicBezTo>
                  <a:pt x="642439" y="1732367"/>
                  <a:pt x="633756" y="1700922"/>
                  <a:pt x="626718" y="1669193"/>
                </a:cubicBezTo>
                <a:cubicBezTo>
                  <a:pt x="618828" y="1633718"/>
                  <a:pt x="610285" y="1598385"/>
                  <a:pt x="603559" y="1562682"/>
                </a:cubicBezTo>
                <a:cubicBezTo>
                  <a:pt x="599018" y="1538644"/>
                  <a:pt x="590306" y="1517331"/>
                  <a:pt x="575746" y="1497578"/>
                </a:cubicBezTo>
                <a:cubicBezTo>
                  <a:pt x="557385" y="1472717"/>
                  <a:pt x="540782" y="1446579"/>
                  <a:pt x="523329" y="1421037"/>
                </a:cubicBezTo>
                <a:cubicBezTo>
                  <a:pt x="515098" y="1408976"/>
                  <a:pt x="506697" y="1397000"/>
                  <a:pt x="496850" y="1382809"/>
                </a:cubicBezTo>
                <a:cubicBezTo>
                  <a:pt x="494778" y="1391351"/>
                  <a:pt x="493274" y="1397879"/>
                  <a:pt x="491571" y="1404322"/>
                </a:cubicBezTo>
                <a:cubicBezTo>
                  <a:pt x="480219" y="1447800"/>
                  <a:pt x="467476" y="1490966"/>
                  <a:pt x="457799" y="1534785"/>
                </a:cubicBezTo>
                <a:cubicBezTo>
                  <a:pt x="448121" y="1578632"/>
                  <a:pt x="425417" y="1616037"/>
                  <a:pt x="405126" y="1654975"/>
                </a:cubicBezTo>
                <a:cubicBezTo>
                  <a:pt x="394766" y="1674869"/>
                  <a:pt x="388410" y="1696892"/>
                  <a:pt x="380662" y="1718092"/>
                </a:cubicBezTo>
                <a:cubicBezTo>
                  <a:pt x="358895" y="1777661"/>
                  <a:pt x="336872" y="1837118"/>
                  <a:pt x="315842" y="1896943"/>
                </a:cubicBezTo>
                <a:cubicBezTo>
                  <a:pt x="300318" y="1941130"/>
                  <a:pt x="286327" y="1985857"/>
                  <a:pt x="271370" y="2030216"/>
                </a:cubicBezTo>
                <a:cubicBezTo>
                  <a:pt x="269469" y="2035863"/>
                  <a:pt x="266461" y="2041426"/>
                  <a:pt x="262743" y="2046080"/>
                </a:cubicBezTo>
                <a:cubicBezTo>
                  <a:pt x="246509" y="2066571"/>
                  <a:pt x="230191" y="2087005"/>
                  <a:pt x="213247" y="2106871"/>
                </a:cubicBezTo>
                <a:cubicBezTo>
                  <a:pt x="202321" y="2119698"/>
                  <a:pt x="201641" y="2119329"/>
                  <a:pt x="211176" y="2132668"/>
                </a:cubicBezTo>
                <a:cubicBezTo>
                  <a:pt x="216370" y="2139933"/>
                  <a:pt x="221024" y="2148107"/>
                  <a:pt x="227750" y="2153641"/>
                </a:cubicBezTo>
                <a:cubicBezTo>
                  <a:pt x="248325" y="2170499"/>
                  <a:pt x="254825" y="2193941"/>
                  <a:pt x="260075" y="2218121"/>
                </a:cubicBezTo>
                <a:cubicBezTo>
                  <a:pt x="264758" y="2239661"/>
                  <a:pt x="257379" y="2250190"/>
                  <a:pt x="235470" y="2252574"/>
                </a:cubicBezTo>
                <a:cubicBezTo>
                  <a:pt x="184754" y="2258108"/>
                  <a:pt x="134805" y="2252290"/>
                  <a:pt x="85395" y="2240909"/>
                </a:cubicBezTo>
                <a:cubicBezTo>
                  <a:pt x="79294" y="2239519"/>
                  <a:pt x="73419" y="2236453"/>
                  <a:pt x="67913" y="2233360"/>
                </a:cubicBezTo>
                <a:cubicBezTo>
                  <a:pt x="57527" y="2227486"/>
                  <a:pt x="51539" y="2219000"/>
                  <a:pt x="51539" y="2206258"/>
                </a:cubicBezTo>
                <a:cubicBezTo>
                  <a:pt x="51539" y="2193203"/>
                  <a:pt x="49665" y="2180120"/>
                  <a:pt x="49495" y="2167065"/>
                </a:cubicBezTo>
                <a:cubicBezTo>
                  <a:pt x="49410" y="2159998"/>
                  <a:pt x="46458" y="2157700"/>
                  <a:pt x="40016" y="2156989"/>
                </a:cubicBezTo>
                <a:cubicBezTo>
                  <a:pt x="34680" y="2156394"/>
                  <a:pt x="29317" y="2155032"/>
                  <a:pt x="24265" y="2153158"/>
                </a:cubicBezTo>
                <a:cubicBezTo>
                  <a:pt x="6812" y="2146688"/>
                  <a:pt x="-738" y="2135960"/>
                  <a:pt x="57" y="2117513"/>
                </a:cubicBezTo>
                <a:cubicBezTo>
                  <a:pt x="908" y="2097959"/>
                  <a:pt x="3547" y="2078462"/>
                  <a:pt x="14587" y="2061690"/>
                </a:cubicBezTo>
                <a:cubicBezTo>
                  <a:pt x="29288" y="2039354"/>
                  <a:pt x="31275" y="2013102"/>
                  <a:pt x="38341" y="1988441"/>
                </a:cubicBezTo>
                <a:cubicBezTo>
                  <a:pt x="41236" y="1978337"/>
                  <a:pt x="44018" y="1968205"/>
                  <a:pt x="47111" y="1958158"/>
                </a:cubicBezTo>
                <a:cubicBezTo>
                  <a:pt x="47679" y="1956314"/>
                  <a:pt x="49467" y="1954754"/>
                  <a:pt x="50857" y="1953249"/>
                </a:cubicBezTo>
                <a:cubicBezTo>
                  <a:pt x="53269" y="1950695"/>
                  <a:pt x="55767" y="1948254"/>
                  <a:pt x="58321" y="1945842"/>
                </a:cubicBezTo>
                <a:cubicBezTo>
                  <a:pt x="76116" y="1928786"/>
                  <a:pt x="84289" y="1909459"/>
                  <a:pt x="83097" y="1883320"/>
                </a:cubicBezTo>
                <a:cubicBezTo>
                  <a:pt x="80684" y="1829796"/>
                  <a:pt x="95953" y="1779166"/>
                  <a:pt x="118118" y="1730834"/>
                </a:cubicBezTo>
                <a:cubicBezTo>
                  <a:pt x="128590" y="1708017"/>
                  <a:pt x="141191" y="1686192"/>
                  <a:pt x="152742" y="1663858"/>
                </a:cubicBezTo>
                <a:cubicBezTo>
                  <a:pt x="153849" y="1661701"/>
                  <a:pt x="154728" y="1659288"/>
                  <a:pt x="155097" y="1656904"/>
                </a:cubicBezTo>
                <a:cubicBezTo>
                  <a:pt x="156119" y="1650291"/>
                  <a:pt x="157141" y="1643651"/>
                  <a:pt x="157623" y="1636981"/>
                </a:cubicBezTo>
                <a:cubicBezTo>
                  <a:pt x="159298" y="1612915"/>
                  <a:pt x="170990" y="1594411"/>
                  <a:pt x="189267" y="1579569"/>
                </a:cubicBezTo>
                <a:cubicBezTo>
                  <a:pt x="195624" y="1574404"/>
                  <a:pt x="198320" y="1567961"/>
                  <a:pt x="198576" y="1559674"/>
                </a:cubicBezTo>
                <a:cubicBezTo>
                  <a:pt x="200364" y="1501949"/>
                  <a:pt x="207629" y="1444451"/>
                  <a:pt x="203514" y="1386499"/>
                </a:cubicBezTo>
                <a:cubicBezTo>
                  <a:pt x="199143" y="1324858"/>
                  <a:pt x="190743" y="1263982"/>
                  <a:pt x="170479" y="1205378"/>
                </a:cubicBezTo>
                <a:cubicBezTo>
                  <a:pt x="161227" y="1178615"/>
                  <a:pt x="162419" y="1151313"/>
                  <a:pt x="163895" y="1123926"/>
                </a:cubicBezTo>
                <a:cubicBezTo>
                  <a:pt x="167386" y="1059078"/>
                  <a:pt x="190714" y="1001722"/>
                  <a:pt x="230163" y="950581"/>
                </a:cubicBezTo>
                <a:cubicBezTo>
                  <a:pt x="231297" y="949105"/>
                  <a:pt x="232263" y="947487"/>
                  <a:pt x="231865" y="948083"/>
                </a:cubicBezTo>
                <a:cubicBezTo>
                  <a:pt x="196731" y="910083"/>
                  <a:pt x="161852" y="873330"/>
                  <a:pt x="128108" y="835528"/>
                </a:cubicBezTo>
                <a:cubicBezTo>
                  <a:pt x="106538" y="811377"/>
                  <a:pt x="84402" y="788048"/>
                  <a:pt x="58009" y="769204"/>
                </a:cubicBezTo>
                <a:cubicBezTo>
                  <a:pt x="47934" y="761996"/>
                  <a:pt x="42627" y="752715"/>
                  <a:pt x="40300" y="740937"/>
                </a:cubicBezTo>
                <a:cubicBezTo>
                  <a:pt x="38143" y="730011"/>
                  <a:pt x="34823" y="719255"/>
                  <a:pt x="33035" y="708272"/>
                </a:cubicBezTo>
                <a:cubicBezTo>
                  <a:pt x="32212" y="703220"/>
                  <a:pt x="32325" y="697062"/>
                  <a:pt x="34510" y="692634"/>
                </a:cubicBezTo>
                <a:cubicBezTo>
                  <a:pt x="51992" y="657557"/>
                  <a:pt x="69617" y="622536"/>
                  <a:pt x="88233" y="588054"/>
                </a:cubicBezTo>
                <a:cubicBezTo>
                  <a:pt x="93739" y="577837"/>
                  <a:pt x="101657" y="568472"/>
                  <a:pt x="110029" y="560327"/>
                </a:cubicBezTo>
                <a:cubicBezTo>
                  <a:pt x="158077" y="513528"/>
                  <a:pt x="206863" y="467524"/>
                  <a:pt x="254853" y="420668"/>
                </a:cubicBezTo>
                <a:cubicBezTo>
                  <a:pt x="298899" y="377644"/>
                  <a:pt x="351857" y="352414"/>
                  <a:pt x="411142" y="338565"/>
                </a:cubicBezTo>
                <a:cubicBezTo>
                  <a:pt x="458934" y="327382"/>
                  <a:pt x="506527" y="315293"/>
                  <a:pt x="554263" y="303941"/>
                </a:cubicBezTo>
                <a:cubicBezTo>
                  <a:pt x="561130" y="302294"/>
                  <a:pt x="565132" y="298946"/>
                  <a:pt x="568368" y="292759"/>
                </a:cubicBezTo>
                <a:cubicBezTo>
                  <a:pt x="574413" y="281180"/>
                  <a:pt x="581252" y="270027"/>
                  <a:pt x="588092" y="258901"/>
                </a:cubicBezTo>
                <a:cubicBezTo>
                  <a:pt x="595045" y="247634"/>
                  <a:pt x="604467" y="239348"/>
                  <a:pt x="619112" y="236367"/>
                </a:cubicBezTo>
                <a:cubicBezTo>
                  <a:pt x="617408" y="222121"/>
                  <a:pt x="615649" y="207988"/>
                  <a:pt x="614060" y="193855"/>
                </a:cubicBezTo>
                <a:cubicBezTo>
                  <a:pt x="610626" y="163374"/>
                  <a:pt x="608668" y="133064"/>
                  <a:pt x="614201" y="102357"/>
                </a:cubicBezTo>
                <a:cubicBezTo>
                  <a:pt x="619367" y="73778"/>
                  <a:pt x="636083" y="54593"/>
                  <a:pt x="659099" y="39949"/>
                </a:cubicBezTo>
                <a:cubicBezTo>
                  <a:pt x="694744" y="17302"/>
                  <a:pt x="734817" y="5637"/>
                  <a:pt x="775996" y="388"/>
                </a:cubicBezTo>
                <a:close/>
              </a:path>
            </a:pathLst>
          </a:custGeom>
          <a:solidFill>
            <a:schemeClr val="accent3"/>
          </a:solidFill>
          <a:ln w="30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" name="Freeform: Shape 50">
            <a:extLst>
              <a:ext uri="{FF2B5EF4-FFF2-40B4-BE49-F238E27FC236}">
                <a16:creationId xmlns="" xmlns:a16="http://schemas.microsoft.com/office/drawing/2014/main" id="{AA1D003C-F25A-41F3-8840-2BF7811021F3}"/>
              </a:ext>
            </a:extLst>
          </p:cNvPr>
          <p:cNvSpPr/>
          <p:nvPr/>
        </p:nvSpPr>
        <p:spPr>
          <a:xfrm>
            <a:off x="9298172" y="5203782"/>
            <a:ext cx="1090428" cy="1243461"/>
          </a:xfrm>
          <a:custGeom>
            <a:avLst/>
            <a:gdLst>
              <a:gd name="connsiteX0" fmla="*/ 1101574 w 2174765"/>
              <a:gd name="connsiteY0" fmla="*/ 2309088 h 2452455"/>
              <a:gd name="connsiteX1" fmla="*/ 1129875 w 2174765"/>
              <a:gd name="connsiteY1" fmla="*/ 2324344 h 2452455"/>
              <a:gd name="connsiteX2" fmla="*/ 1137001 w 2174765"/>
              <a:gd name="connsiteY2" fmla="*/ 2329342 h 2452455"/>
              <a:gd name="connsiteX3" fmla="*/ 1147267 w 2174765"/>
              <a:gd name="connsiteY3" fmla="*/ 2365853 h 2452455"/>
              <a:gd name="connsiteX4" fmla="*/ 1136482 w 2174765"/>
              <a:gd name="connsiteY4" fmla="*/ 2368953 h 2452455"/>
              <a:gd name="connsiteX5" fmla="*/ 1088567 w 2174765"/>
              <a:gd name="connsiteY5" fmla="*/ 2348797 h 2452455"/>
              <a:gd name="connsiteX6" fmla="*/ 1071101 w 2174765"/>
              <a:gd name="connsiteY6" fmla="*/ 2329860 h 2452455"/>
              <a:gd name="connsiteX7" fmla="*/ 1101574 w 2174765"/>
              <a:gd name="connsiteY7" fmla="*/ 2309088 h 2452455"/>
              <a:gd name="connsiteX8" fmla="*/ 1170430 w 2174765"/>
              <a:gd name="connsiteY8" fmla="*/ 2299560 h 2452455"/>
              <a:gd name="connsiteX9" fmla="*/ 1198208 w 2174765"/>
              <a:gd name="connsiteY9" fmla="*/ 2302150 h 2452455"/>
              <a:gd name="connsiteX10" fmla="*/ 1214087 w 2174765"/>
              <a:gd name="connsiteY10" fmla="*/ 2309743 h 2452455"/>
              <a:gd name="connsiteX11" fmla="*/ 1213257 w 2174765"/>
              <a:gd name="connsiteY11" fmla="*/ 2333742 h 2452455"/>
              <a:gd name="connsiteX12" fmla="*/ 1174260 w 2174765"/>
              <a:gd name="connsiteY12" fmla="*/ 2364964 h 2452455"/>
              <a:gd name="connsiteX13" fmla="*/ 1164185 w 2174765"/>
              <a:gd name="connsiteY13" fmla="*/ 2321885 h 2452455"/>
              <a:gd name="connsiteX14" fmla="*/ 1170430 w 2174765"/>
              <a:gd name="connsiteY14" fmla="*/ 2299560 h 2452455"/>
              <a:gd name="connsiteX15" fmla="*/ 1040728 w 2174765"/>
              <a:gd name="connsiteY15" fmla="*/ 2229571 h 2452455"/>
              <a:gd name="connsiteX16" fmla="*/ 1086779 w 2174765"/>
              <a:gd name="connsiteY16" fmla="*/ 2252101 h 2452455"/>
              <a:gd name="connsiteX17" fmla="*/ 1086857 w 2174765"/>
              <a:gd name="connsiteY17" fmla="*/ 2275029 h 2452455"/>
              <a:gd name="connsiteX18" fmla="*/ 1048735 w 2174765"/>
              <a:gd name="connsiteY18" fmla="*/ 2301982 h 2452455"/>
              <a:gd name="connsiteX19" fmla="*/ 1034840 w 2174765"/>
              <a:gd name="connsiteY19" fmla="*/ 2235444 h 2452455"/>
              <a:gd name="connsiteX20" fmla="*/ 1040728 w 2174765"/>
              <a:gd name="connsiteY20" fmla="*/ 2229571 h 2452455"/>
              <a:gd name="connsiteX21" fmla="*/ 1225548 w 2174765"/>
              <a:gd name="connsiteY21" fmla="*/ 2220186 h 2452455"/>
              <a:gd name="connsiteX22" fmla="*/ 1231273 w 2174765"/>
              <a:gd name="connsiteY22" fmla="*/ 2289976 h 2452455"/>
              <a:gd name="connsiteX23" fmla="*/ 1196226 w 2174765"/>
              <a:gd name="connsiteY23" fmla="*/ 2273189 h 2452455"/>
              <a:gd name="connsiteX24" fmla="*/ 1186462 w 2174765"/>
              <a:gd name="connsiteY24" fmla="*/ 2248265 h 2452455"/>
              <a:gd name="connsiteX25" fmla="*/ 1225548 w 2174765"/>
              <a:gd name="connsiteY25" fmla="*/ 2220186 h 2452455"/>
              <a:gd name="connsiteX26" fmla="*/ 1091575 w 2174765"/>
              <a:gd name="connsiteY26" fmla="*/ 2145038 h 2452455"/>
              <a:gd name="connsiteX27" fmla="*/ 1106694 w 2174765"/>
              <a:gd name="connsiteY27" fmla="*/ 2207380 h 2452455"/>
              <a:gd name="connsiteX28" fmla="*/ 1085729 w 2174765"/>
              <a:gd name="connsiteY28" fmla="*/ 2220042 h 2452455"/>
              <a:gd name="connsiteX29" fmla="*/ 1075452 w 2174765"/>
              <a:gd name="connsiteY29" fmla="*/ 2215440 h 2452455"/>
              <a:gd name="connsiteX30" fmla="*/ 1057210 w 2174765"/>
              <a:gd name="connsiteY30" fmla="*/ 2172005 h 2452455"/>
              <a:gd name="connsiteX31" fmla="*/ 1091575 w 2174765"/>
              <a:gd name="connsiteY31" fmla="*/ 2145038 h 2452455"/>
              <a:gd name="connsiteX32" fmla="*/ 1125410 w 2174765"/>
              <a:gd name="connsiteY32" fmla="*/ 2138570 h 2452455"/>
              <a:gd name="connsiteX33" fmla="*/ 1131384 w 2174765"/>
              <a:gd name="connsiteY33" fmla="*/ 2139023 h 2452455"/>
              <a:gd name="connsiteX34" fmla="*/ 1177520 w 2174765"/>
              <a:gd name="connsiteY34" fmla="*/ 2156074 h 2452455"/>
              <a:gd name="connsiteX35" fmla="*/ 1205167 w 2174765"/>
              <a:gd name="connsiteY35" fmla="*/ 2185928 h 2452455"/>
              <a:gd name="connsiteX36" fmla="*/ 1173090 w 2174765"/>
              <a:gd name="connsiteY36" fmla="*/ 2212013 h 2452455"/>
              <a:gd name="connsiteX37" fmla="*/ 1166241 w 2174765"/>
              <a:gd name="connsiteY37" fmla="*/ 2208578 h 2452455"/>
              <a:gd name="connsiteX38" fmla="*/ 1159096 w 2174765"/>
              <a:gd name="connsiteY38" fmla="*/ 2203023 h 2452455"/>
              <a:gd name="connsiteX39" fmla="*/ 1136634 w 2174765"/>
              <a:gd name="connsiteY39" fmla="*/ 2195004 h 2452455"/>
              <a:gd name="connsiteX40" fmla="*/ 1123460 w 2174765"/>
              <a:gd name="connsiteY40" fmla="*/ 2142781 h 2452455"/>
              <a:gd name="connsiteX41" fmla="*/ 1125410 w 2174765"/>
              <a:gd name="connsiteY41" fmla="*/ 2138570 h 2452455"/>
              <a:gd name="connsiteX42" fmla="*/ 1130444 w 2174765"/>
              <a:gd name="connsiteY42" fmla="*/ 2110465 h 2452455"/>
              <a:gd name="connsiteX43" fmla="*/ 1012001 w 2174765"/>
              <a:gd name="connsiteY43" fmla="*/ 2198760 h 2452455"/>
              <a:gd name="connsiteX44" fmla="*/ 1088589 w 2174765"/>
              <a:gd name="connsiteY44" fmla="*/ 2393599 h 2452455"/>
              <a:gd name="connsiteX45" fmla="*/ 1258725 w 2174765"/>
              <a:gd name="connsiteY45" fmla="*/ 2317850 h 2452455"/>
              <a:gd name="connsiteX46" fmla="*/ 1206049 w 2174765"/>
              <a:gd name="connsiteY46" fmla="*/ 2137760 h 2452455"/>
              <a:gd name="connsiteX47" fmla="*/ 1182137 w 2174765"/>
              <a:gd name="connsiteY47" fmla="*/ 2123011 h 2452455"/>
              <a:gd name="connsiteX48" fmla="*/ 1130444 w 2174765"/>
              <a:gd name="connsiteY48" fmla="*/ 2110465 h 2452455"/>
              <a:gd name="connsiteX49" fmla="*/ 888751 w 2174765"/>
              <a:gd name="connsiteY49" fmla="*/ 1227400 h 2452455"/>
              <a:gd name="connsiteX50" fmla="*/ 853786 w 2174765"/>
              <a:gd name="connsiteY50" fmla="*/ 1230607 h 2452455"/>
              <a:gd name="connsiteX51" fmla="*/ 989897 w 2174765"/>
              <a:gd name="connsiteY51" fmla="*/ 1460968 h 2452455"/>
              <a:gd name="connsiteX52" fmla="*/ 1019071 w 2174765"/>
              <a:gd name="connsiteY52" fmla="*/ 1443940 h 2452455"/>
              <a:gd name="connsiteX53" fmla="*/ 1024662 w 2174765"/>
              <a:gd name="connsiteY53" fmla="*/ 1423166 h 2452455"/>
              <a:gd name="connsiteX54" fmla="*/ 995516 w 2174765"/>
              <a:gd name="connsiteY54" fmla="*/ 1370180 h 2452455"/>
              <a:gd name="connsiteX55" fmla="*/ 966398 w 2174765"/>
              <a:gd name="connsiteY55" fmla="*/ 1313846 h 2452455"/>
              <a:gd name="connsiteX56" fmla="*/ 930781 w 2174765"/>
              <a:gd name="connsiteY56" fmla="*/ 1250955 h 2452455"/>
              <a:gd name="connsiteX57" fmla="*/ 888751 w 2174765"/>
              <a:gd name="connsiteY57" fmla="*/ 1227400 h 2452455"/>
              <a:gd name="connsiteX58" fmla="*/ 1020661 w 2174765"/>
              <a:gd name="connsiteY58" fmla="*/ 1207846 h 2452455"/>
              <a:gd name="connsiteX59" fmla="*/ 956635 w 2174765"/>
              <a:gd name="connsiteY59" fmla="*/ 1217155 h 2452455"/>
              <a:gd name="connsiteX60" fmla="*/ 980844 w 2174765"/>
              <a:gd name="connsiteY60" fmla="*/ 1260804 h 2452455"/>
              <a:gd name="connsiteX61" fmla="*/ 1003605 w 2174765"/>
              <a:gd name="connsiteY61" fmla="*/ 1298549 h 2452455"/>
              <a:gd name="connsiteX62" fmla="*/ 1038228 w 2174765"/>
              <a:gd name="connsiteY62" fmla="*/ 1365497 h 2452455"/>
              <a:gd name="connsiteX63" fmla="*/ 1063827 w 2174765"/>
              <a:gd name="connsiteY63" fmla="*/ 1412381 h 2452455"/>
              <a:gd name="connsiteX64" fmla="*/ 1071376 w 2174765"/>
              <a:gd name="connsiteY64" fmla="*/ 1416979 h 2452455"/>
              <a:gd name="connsiteX65" fmla="*/ 1109036 w 2174765"/>
              <a:gd name="connsiteY65" fmla="*/ 1398759 h 2452455"/>
              <a:gd name="connsiteX66" fmla="*/ 1118913 w 2174765"/>
              <a:gd name="connsiteY66" fmla="*/ 1394502 h 2452455"/>
              <a:gd name="connsiteX67" fmla="*/ 1124958 w 2174765"/>
              <a:gd name="connsiteY67" fmla="*/ 1382838 h 2452455"/>
              <a:gd name="connsiteX68" fmla="*/ 1115763 w 2174765"/>
              <a:gd name="connsiteY68" fmla="*/ 1365185 h 2452455"/>
              <a:gd name="connsiteX69" fmla="*/ 1083097 w 2174765"/>
              <a:gd name="connsiteY69" fmla="*/ 1302692 h 2452455"/>
              <a:gd name="connsiteX70" fmla="*/ 1035646 w 2174765"/>
              <a:gd name="connsiteY70" fmla="*/ 1216388 h 2452455"/>
              <a:gd name="connsiteX71" fmla="*/ 1020661 w 2174765"/>
              <a:gd name="connsiteY71" fmla="*/ 1207846 h 2452455"/>
              <a:gd name="connsiteX72" fmla="*/ 1114542 w 2174765"/>
              <a:gd name="connsiteY72" fmla="*/ 1191584 h 2452455"/>
              <a:gd name="connsiteX73" fmla="*/ 1068282 w 2174765"/>
              <a:gd name="connsiteY73" fmla="*/ 1196863 h 2452455"/>
              <a:gd name="connsiteX74" fmla="*/ 1166875 w 2174765"/>
              <a:gd name="connsiteY74" fmla="*/ 1370691 h 2452455"/>
              <a:gd name="connsiteX75" fmla="*/ 1210637 w 2174765"/>
              <a:gd name="connsiteY75" fmla="*/ 1347619 h 2452455"/>
              <a:gd name="connsiteX76" fmla="*/ 1206494 w 2174765"/>
              <a:gd name="connsiteY76" fmla="*/ 1337827 h 2452455"/>
              <a:gd name="connsiteX77" fmla="*/ 1156545 w 2174765"/>
              <a:gd name="connsiteY77" fmla="*/ 1252999 h 2452455"/>
              <a:gd name="connsiteX78" fmla="*/ 1127569 w 2174765"/>
              <a:gd name="connsiteY78" fmla="*/ 1201915 h 2452455"/>
              <a:gd name="connsiteX79" fmla="*/ 1114542 w 2174765"/>
              <a:gd name="connsiteY79" fmla="*/ 1191584 h 2452455"/>
              <a:gd name="connsiteX80" fmla="*/ 712198 w 2174765"/>
              <a:gd name="connsiteY80" fmla="*/ 1084138 h 2452455"/>
              <a:gd name="connsiteX81" fmla="*/ 725366 w 2174765"/>
              <a:gd name="connsiteY81" fmla="*/ 1163432 h 2452455"/>
              <a:gd name="connsiteX82" fmla="*/ 758174 w 2174765"/>
              <a:gd name="connsiteY82" fmla="*/ 1216956 h 2452455"/>
              <a:gd name="connsiteX83" fmla="*/ 805398 w 2174765"/>
              <a:gd name="connsiteY83" fmla="*/ 1336805 h 2452455"/>
              <a:gd name="connsiteX84" fmla="*/ 829606 w 2174765"/>
              <a:gd name="connsiteY84" fmla="*/ 1428161 h 2452455"/>
              <a:gd name="connsiteX85" fmla="*/ 842463 w 2174765"/>
              <a:gd name="connsiteY85" fmla="*/ 1495564 h 2452455"/>
              <a:gd name="connsiteX86" fmla="*/ 872233 w 2174765"/>
              <a:gd name="connsiteY86" fmla="*/ 1738384 h 2452455"/>
              <a:gd name="connsiteX87" fmla="*/ 867749 w 2174765"/>
              <a:gd name="connsiteY87" fmla="*/ 1845121 h 2452455"/>
              <a:gd name="connsiteX88" fmla="*/ 869565 w 2174765"/>
              <a:gd name="connsiteY88" fmla="*/ 1896659 h 2452455"/>
              <a:gd name="connsiteX89" fmla="*/ 891248 w 2174765"/>
              <a:gd name="connsiteY89" fmla="*/ 1977429 h 2452455"/>
              <a:gd name="connsiteX90" fmla="*/ 921359 w 2174765"/>
              <a:gd name="connsiteY90" fmla="*/ 2087288 h 2452455"/>
              <a:gd name="connsiteX91" fmla="*/ 935606 w 2174765"/>
              <a:gd name="connsiteY91" fmla="*/ 2119528 h 2452455"/>
              <a:gd name="connsiteX92" fmla="*/ 967959 w 2174765"/>
              <a:gd name="connsiteY92" fmla="*/ 2147681 h 2452455"/>
              <a:gd name="connsiteX93" fmla="*/ 970599 w 2174765"/>
              <a:gd name="connsiteY93" fmla="*/ 2140501 h 2452455"/>
              <a:gd name="connsiteX94" fmla="*/ 1029629 w 2174765"/>
              <a:gd name="connsiteY94" fmla="*/ 2085330 h 2452455"/>
              <a:gd name="connsiteX95" fmla="*/ 1165939 w 2174765"/>
              <a:gd name="connsiteY95" fmla="*/ 2059079 h 2452455"/>
              <a:gd name="connsiteX96" fmla="*/ 1275684 w 2174765"/>
              <a:gd name="connsiteY96" fmla="*/ 2115441 h 2452455"/>
              <a:gd name="connsiteX97" fmla="*/ 1284085 w 2174765"/>
              <a:gd name="connsiteY97" fmla="*/ 2118761 h 2452455"/>
              <a:gd name="connsiteX98" fmla="*/ 1291265 w 2174765"/>
              <a:gd name="connsiteY98" fmla="*/ 2111383 h 2452455"/>
              <a:gd name="connsiteX99" fmla="*/ 1285731 w 2174765"/>
              <a:gd name="connsiteY99" fmla="*/ 2058653 h 2452455"/>
              <a:gd name="connsiteX100" fmla="*/ 1237484 w 2174765"/>
              <a:gd name="connsiteY100" fmla="*/ 1971952 h 2452455"/>
              <a:gd name="connsiteX101" fmla="*/ 1205699 w 2174765"/>
              <a:gd name="connsiteY101" fmla="*/ 1919164 h 2452455"/>
              <a:gd name="connsiteX102" fmla="*/ 1130293 w 2174765"/>
              <a:gd name="connsiteY102" fmla="*/ 1790858 h 2452455"/>
              <a:gd name="connsiteX103" fmla="*/ 1075208 w 2174765"/>
              <a:gd name="connsiteY103" fmla="*/ 1698538 h 2452455"/>
              <a:gd name="connsiteX104" fmla="*/ 1006073 w 2174765"/>
              <a:gd name="connsiteY104" fmla="*/ 1578462 h 2452455"/>
              <a:gd name="connsiteX105" fmla="*/ 946106 w 2174765"/>
              <a:gd name="connsiteY105" fmla="*/ 1478337 h 2452455"/>
              <a:gd name="connsiteX106" fmla="*/ 844534 w 2174765"/>
              <a:gd name="connsiteY106" fmla="*/ 1305531 h 2452455"/>
              <a:gd name="connsiteX107" fmla="*/ 782808 w 2174765"/>
              <a:gd name="connsiteY107" fmla="*/ 1201063 h 2452455"/>
              <a:gd name="connsiteX108" fmla="*/ 725480 w 2174765"/>
              <a:gd name="connsiteY108" fmla="*/ 1102698 h 2452455"/>
              <a:gd name="connsiteX109" fmla="*/ 712198 w 2174765"/>
              <a:gd name="connsiteY109" fmla="*/ 1084138 h 2452455"/>
              <a:gd name="connsiteX110" fmla="*/ 747361 w 2174765"/>
              <a:gd name="connsiteY110" fmla="*/ 899497 h 2452455"/>
              <a:gd name="connsiteX111" fmla="*/ 708139 w 2174765"/>
              <a:gd name="connsiteY111" fmla="*/ 933468 h 2452455"/>
              <a:gd name="connsiteX112" fmla="*/ 672154 w 2174765"/>
              <a:gd name="connsiteY112" fmla="*/ 993719 h 2452455"/>
              <a:gd name="connsiteX113" fmla="*/ 680072 w 2174765"/>
              <a:gd name="connsiteY113" fmla="*/ 1009072 h 2452455"/>
              <a:gd name="connsiteX114" fmla="*/ 771001 w 2174765"/>
              <a:gd name="connsiteY114" fmla="*/ 1086947 h 2452455"/>
              <a:gd name="connsiteX115" fmla="*/ 819758 w 2174765"/>
              <a:gd name="connsiteY115" fmla="*/ 1173677 h 2452455"/>
              <a:gd name="connsiteX116" fmla="*/ 839369 w 2174765"/>
              <a:gd name="connsiteY116" fmla="*/ 1184405 h 2452455"/>
              <a:gd name="connsiteX117" fmla="*/ 963900 w 2174765"/>
              <a:gd name="connsiteY117" fmla="*/ 1170044 h 2452455"/>
              <a:gd name="connsiteX118" fmla="*/ 1085481 w 2174765"/>
              <a:gd name="connsiteY118" fmla="*/ 1155116 h 2452455"/>
              <a:gd name="connsiteX119" fmla="*/ 1089682 w 2174765"/>
              <a:gd name="connsiteY119" fmla="*/ 1146545 h 2452455"/>
              <a:gd name="connsiteX120" fmla="*/ 1063458 w 2174765"/>
              <a:gd name="connsiteY120" fmla="*/ 1098328 h 2452455"/>
              <a:gd name="connsiteX121" fmla="*/ 1007237 w 2174765"/>
              <a:gd name="connsiteY121" fmla="*/ 1018920 h 2452455"/>
              <a:gd name="connsiteX122" fmla="*/ 996737 w 2174765"/>
              <a:gd name="connsiteY122" fmla="*/ 1013755 h 2452455"/>
              <a:gd name="connsiteX123" fmla="*/ 949881 w 2174765"/>
              <a:gd name="connsiteY123" fmla="*/ 1013414 h 2452455"/>
              <a:gd name="connsiteX124" fmla="*/ 923034 w 2174765"/>
              <a:gd name="connsiteY124" fmla="*/ 1023773 h 2452455"/>
              <a:gd name="connsiteX125" fmla="*/ 875696 w 2174765"/>
              <a:gd name="connsiteY125" fmla="*/ 1038162 h 2452455"/>
              <a:gd name="connsiteX126" fmla="*/ 869991 w 2174765"/>
              <a:gd name="connsiteY126" fmla="*/ 1039751 h 2452455"/>
              <a:gd name="connsiteX127" fmla="*/ 851686 w 2174765"/>
              <a:gd name="connsiteY127" fmla="*/ 1046136 h 2452455"/>
              <a:gd name="connsiteX128" fmla="*/ 824554 w 2174765"/>
              <a:gd name="connsiteY128" fmla="*/ 1043100 h 2452455"/>
              <a:gd name="connsiteX129" fmla="*/ 781076 w 2174765"/>
              <a:gd name="connsiteY129" fmla="*/ 1023802 h 2452455"/>
              <a:gd name="connsiteX130" fmla="*/ 770093 w 2174765"/>
              <a:gd name="connsiteY130" fmla="*/ 1015940 h 2452455"/>
              <a:gd name="connsiteX131" fmla="*/ 751334 w 2174765"/>
              <a:gd name="connsiteY131" fmla="*/ 1008136 h 2452455"/>
              <a:gd name="connsiteX132" fmla="*/ 746197 w 2174765"/>
              <a:gd name="connsiteY132" fmla="*/ 988383 h 2452455"/>
              <a:gd name="connsiteX133" fmla="*/ 760501 w 2174765"/>
              <a:gd name="connsiteY133" fmla="*/ 977314 h 2452455"/>
              <a:gd name="connsiteX134" fmla="*/ 776620 w 2174765"/>
              <a:gd name="connsiteY134" fmla="*/ 978961 h 2452455"/>
              <a:gd name="connsiteX135" fmla="*/ 785787 w 2174765"/>
              <a:gd name="connsiteY135" fmla="*/ 972576 h 2452455"/>
              <a:gd name="connsiteX136" fmla="*/ 785503 w 2174765"/>
              <a:gd name="connsiteY136" fmla="*/ 965225 h 2452455"/>
              <a:gd name="connsiteX137" fmla="*/ 747361 w 2174765"/>
              <a:gd name="connsiteY137" fmla="*/ 899497 h 2452455"/>
              <a:gd name="connsiteX138" fmla="*/ 775996 w 2174765"/>
              <a:gd name="connsiteY138" fmla="*/ 388 h 2452455"/>
              <a:gd name="connsiteX139" fmla="*/ 826030 w 2174765"/>
              <a:gd name="connsiteY139" fmla="*/ 10348 h 2452455"/>
              <a:gd name="connsiteX140" fmla="*/ 897945 w 2174765"/>
              <a:gd name="connsiteY140" fmla="*/ 69550 h 2452455"/>
              <a:gd name="connsiteX141" fmla="*/ 911908 w 2174765"/>
              <a:gd name="connsiteY141" fmla="*/ 76759 h 2452455"/>
              <a:gd name="connsiteX142" fmla="*/ 980616 w 2174765"/>
              <a:gd name="connsiteY142" fmla="*/ 80164 h 2452455"/>
              <a:gd name="connsiteX143" fmla="*/ 1022421 w 2174765"/>
              <a:gd name="connsiteY143" fmla="*/ 121996 h 2452455"/>
              <a:gd name="connsiteX144" fmla="*/ 1017880 w 2174765"/>
              <a:gd name="connsiteY144" fmla="*/ 132071 h 2452455"/>
              <a:gd name="connsiteX145" fmla="*/ 989783 w 2174765"/>
              <a:gd name="connsiteY145" fmla="*/ 146261 h 2452455"/>
              <a:gd name="connsiteX146" fmla="*/ 974033 w 2174765"/>
              <a:gd name="connsiteY146" fmla="*/ 146034 h 2452455"/>
              <a:gd name="connsiteX147" fmla="*/ 912278 w 2174765"/>
              <a:gd name="connsiteY147" fmla="*/ 137662 h 2452455"/>
              <a:gd name="connsiteX148" fmla="*/ 914917 w 2174765"/>
              <a:gd name="connsiteY148" fmla="*/ 166553 h 2452455"/>
              <a:gd name="connsiteX149" fmla="*/ 906999 w 2174765"/>
              <a:gd name="connsiteY149" fmla="*/ 194308 h 2452455"/>
              <a:gd name="connsiteX150" fmla="*/ 905154 w 2174765"/>
              <a:gd name="connsiteY150" fmla="*/ 209265 h 2452455"/>
              <a:gd name="connsiteX151" fmla="*/ 912731 w 2174765"/>
              <a:gd name="connsiteY151" fmla="*/ 227854 h 2452455"/>
              <a:gd name="connsiteX152" fmla="*/ 907169 w 2174765"/>
              <a:gd name="connsiteY152" fmla="*/ 240596 h 2452455"/>
              <a:gd name="connsiteX153" fmla="*/ 899875 w 2174765"/>
              <a:gd name="connsiteY153" fmla="*/ 251295 h 2452455"/>
              <a:gd name="connsiteX154" fmla="*/ 886537 w 2174765"/>
              <a:gd name="connsiteY154" fmla="*/ 304055 h 2452455"/>
              <a:gd name="connsiteX155" fmla="*/ 883131 w 2174765"/>
              <a:gd name="connsiteY155" fmla="*/ 323835 h 2452455"/>
              <a:gd name="connsiteX156" fmla="*/ 861704 w 2174765"/>
              <a:gd name="connsiteY156" fmla="*/ 342623 h 2452455"/>
              <a:gd name="connsiteX157" fmla="*/ 794869 w 2174765"/>
              <a:gd name="connsiteY157" fmla="*/ 344921 h 2452455"/>
              <a:gd name="connsiteX158" fmla="*/ 792968 w 2174765"/>
              <a:gd name="connsiteY158" fmla="*/ 347902 h 2452455"/>
              <a:gd name="connsiteX159" fmla="*/ 819191 w 2174765"/>
              <a:gd name="connsiteY159" fmla="*/ 383490 h 2452455"/>
              <a:gd name="connsiteX160" fmla="*/ 825605 w 2174765"/>
              <a:gd name="connsiteY160" fmla="*/ 400404 h 2452455"/>
              <a:gd name="connsiteX161" fmla="*/ 834998 w 2174765"/>
              <a:gd name="connsiteY161" fmla="*/ 430885 h 2452455"/>
              <a:gd name="connsiteX162" fmla="*/ 853843 w 2174765"/>
              <a:gd name="connsiteY162" fmla="*/ 530385 h 2452455"/>
              <a:gd name="connsiteX163" fmla="*/ 843342 w 2174765"/>
              <a:gd name="connsiteY163" fmla="*/ 605167 h 2452455"/>
              <a:gd name="connsiteX164" fmla="*/ 848990 w 2174765"/>
              <a:gd name="connsiteY164" fmla="*/ 655144 h 2452455"/>
              <a:gd name="connsiteX165" fmla="*/ 865167 w 2174765"/>
              <a:gd name="connsiteY165" fmla="*/ 824772 h 2452455"/>
              <a:gd name="connsiteX166" fmla="*/ 860058 w 2174765"/>
              <a:gd name="connsiteY166" fmla="*/ 859339 h 2452455"/>
              <a:gd name="connsiteX167" fmla="*/ 859491 w 2174765"/>
              <a:gd name="connsiteY167" fmla="*/ 875034 h 2452455"/>
              <a:gd name="connsiteX168" fmla="*/ 871722 w 2174765"/>
              <a:gd name="connsiteY168" fmla="*/ 932787 h 2452455"/>
              <a:gd name="connsiteX169" fmla="*/ 876632 w 2174765"/>
              <a:gd name="connsiteY169" fmla="*/ 941698 h 2452455"/>
              <a:gd name="connsiteX170" fmla="*/ 911029 w 2174765"/>
              <a:gd name="connsiteY170" fmla="*/ 969028 h 2452455"/>
              <a:gd name="connsiteX171" fmla="*/ 920990 w 2174765"/>
              <a:gd name="connsiteY171" fmla="*/ 971043 h 2452455"/>
              <a:gd name="connsiteX172" fmla="*/ 997617 w 2174765"/>
              <a:gd name="connsiteY172" fmla="*/ 972433 h 2452455"/>
              <a:gd name="connsiteX173" fmla="*/ 1011693 w 2174765"/>
              <a:gd name="connsiteY173" fmla="*/ 976889 h 2452455"/>
              <a:gd name="connsiteX174" fmla="*/ 1018816 w 2174765"/>
              <a:gd name="connsiteY174" fmla="*/ 981714 h 2452455"/>
              <a:gd name="connsiteX175" fmla="*/ 1094818 w 2174765"/>
              <a:gd name="connsiteY175" fmla="*/ 1068897 h 2452455"/>
              <a:gd name="connsiteX176" fmla="*/ 1123510 w 2174765"/>
              <a:gd name="connsiteY176" fmla="*/ 1116151 h 2452455"/>
              <a:gd name="connsiteX177" fmla="*/ 1145846 w 2174765"/>
              <a:gd name="connsiteY177" fmla="*/ 1154804 h 2452455"/>
              <a:gd name="connsiteX178" fmla="*/ 1192673 w 2174765"/>
              <a:gd name="connsiteY178" fmla="*/ 1238781 h 2452455"/>
              <a:gd name="connsiteX179" fmla="*/ 1222556 w 2174765"/>
              <a:gd name="connsiteY179" fmla="*/ 1289666 h 2452455"/>
              <a:gd name="connsiteX180" fmla="*/ 1244835 w 2174765"/>
              <a:gd name="connsiteY180" fmla="*/ 1320458 h 2452455"/>
              <a:gd name="connsiteX181" fmla="*/ 1253576 w 2174765"/>
              <a:gd name="connsiteY181" fmla="*/ 1322076 h 2452455"/>
              <a:gd name="connsiteX182" fmla="*/ 1328613 w 2174765"/>
              <a:gd name="connsiteY182" fmla="*/ 1284076 h 2452455"/>
              <a:gd name="connsiteX183" fmla="*/ 1383784 w 2174765"/>
              <a:gd name="connsiteY183" fmla="*/ 1263187 h 2452455"/>
              <a:gd name="connsiteX184" fmla="*/ 1417414 w 2174765"/>
              <a:gd name="connsiteY184" fmla="*/ 1253566 h 2452455"/>
              <a:gd name="connsiteX185" fmla="*/ 1469406 w 2174765"/>
              <a:gd name="connsiteY185" fmla="*/ 1244712 h 2452455"/>
              <a:gd name="connsiteX186" fmla="*/ 1484618 w 2174765"/>
              <a:gd name="connsiteY186" fmla="*/ 1239660 h 2452455"/>
              <a:gd name="connsiteX187" fmla="*/ 1550857 w 2174765"/>
              <a:gd name="connsiteY187" fmla="*/ 1225726 h 2452455"/>
              <a:gd name="connsiteX188" fmla="*/ 1614259 w 2174765"/>
              <a:gd name="connsiteY188" fmla="*/ 1209550 h 2452455"/>
              <a:gd name="connsiteX189" fmla="*/ 1647151 w 2174765"/>
              <a:gd name="connsiteY189" fmla="*/ 1201773 h 2452455"/>
              <a:gd name="connsiteX190" fmla="*/ 1659496 w 2174765"/>
              <a:gd name="connsiteY190" fmla="*/ 1197317 h 2452455"/>
              <a:gd name="connsiteX191" fmla="*/ 1674623 w 2174765"/>
              <a:gd name="connsiteY191" fmla="*/ 1197345 h 2452455"/>
              <a:gd name="connsiteX192" fmla="*/ 1684670 w 2174765"/>
              <a:gd name="connsiteY192" fmla="*/ 1206371 h 2452455"/>
              <a:gd name="connsiteX193" fmla="*/ 1763708 w 2174765"/>
              <a:gd name="connsiteY193" fmla="*/ 1319777 h 2452455"/>
              <a:gd name="connsiteX194" fmla="*/ 1821405 w 2174765"/>
              <a:gd name="connsiteY194" fmla="*/ 1404776 h 2452455"/>
              <a:gd name="connsiteX195" fmla="*/ 1891504 w 2174765"/>
              <a:gd name="connsiteY195" fmla="*/ 1515373 h 2452455"/>
              <a:gd name="connsiteX196" fmla="*/ 1994750 w 2174765"/>
              <a:gd name="connsiteY196" fmla="*/ 1679608 h 2452455"/>
              <a:gd name="connsiteX197" fmla="*/ 2068340 w 2174765"/>
              <a:gd name="connsiteY197" fmla="*/ 1801756 h 2452455"/>
              <a:gd name="connsiteX198" fmla="*/ 2172778 w 2174765"/>
              <a:gd name="connsiteY198" fmla="*/ 1983076 h 2452455"/>
              <a:gd name="connsiteX199" fmla="*/ 2174765 w 2174765"/>
              <a:gd name="connsiteY199" fmla="*/ 1984836 h 2452455"/>
              <a:gd name="connsiteX200" fmla="*/ 2174765 w 2174765"/>
              <a:gd name="connsiteY200" fmla="*/ 1990597 h 2452455"/>
              <a:gd name="connsiteX201" fmla="*/ 2128222 w 2174765"/>
              <a:gd name="connsiteY201" fmla="*/ 2017047 h 2452455"/>
              <a:gd name="connsiteX202" fmla="*/ 2004513 w 2174765"/>
              <a:gd name="connsiteY202" fmla="*/ 2083967 h 2452455"/>
              <a:gd name="connsiteX203" fmla="*/ 1874531 w 2174765"/>
              <a:gd name="connsiteY203" fmla="*/ 2150803 h 2452455"/>
              <a:gd name="connsiteX204" fmla="*/ 1601175 w 2174765"/>
              <a:gd name="connsiteY204" fmla="*/ 2260548 h 2452455"/>
              <a:gd name="connsiteX205" fmla="*/ 1589171 w 2174765"/>
              <a:gd name="connsiteY205" fmla="*/ 2270822 h 2452455"/>
              <a:gd name="connsiteX206" fmla="*/ 1572568 w 2174765"/>
              <a:gd name="connsiteY206" fmla="*/ 2285211 h 2452455"/>
              <a:gd name="connsiteX207" fmla="*/ 1494722 w 2174765"/>
              <a:gd name="connsiteY207" fmla="*/ 2317138 h 2452455"/>
              <a:gd name="connsiteX208" fmla="*/ 1453883 w 2174765"/>
              <a:gd name="connsiteY208" fmla="*/ 2330449 h 2452455"/>
              <a:gd name="connsiteX209" fmla="*/ 1416648 w 2174765"/>
              <a:gd name="connsiteY209" fmla="*/ 2314953 h 2452455"/>
              <a:gd name="connsiteX210" fmla="*/ 1400301 w 2174765"/>
              <a:gd name="connsiteY210" fmla="*/ 2291597 h 2452455"/>
              <a:gd name="connsiteX211" fmla="*/ 1390141 w 2174765"/>
              <a:gd name="connsiteY211" fmla="*/ 2270624 h 2452455"/>
              <a:gd name="connsiteX212" fmla="*/ 1398853 w 2174765"/>
              <a:gd name="connsiteY212" fmla="*/ 2250417 h 2452455"/>
              <a:gd name="connsiteX213" fmla="*/ 1390368 w 2174765"/>
              <a:gd name="connsiteY213" fmla="*/ 2237787 h 2452455"/>
              <a:gd name="connsiteX214" fmla="*/ 1360484 w 2174765"/>
              <a:gd name="connsiteY214" fmla="*/ 2225726 h 2452455"/>
              <a:gd name="connsiteX215" fmla="*/ 1350238 w 2174765"/>
              <a:gd name="connsiteY215" fmla="*/ 2228110 h 2452455"/>
              <a:gd name="connsiteX216" fmla="*/ 1332019 w 2174765"/>
              <a:gd name="connsiteY216" fmla="*/ 2250672 h 2452455"/>
              <a:gd name="connsiteX217" fmla="*/ 1289789 w 2174765"/>
              <a:gd name="connsiteY217" fmla="*/ 2377617 h 2452455"/>
              <a:gd name="connsiteX218" fmla="*/ 1211318 w 2174765"/>
              <a:gd name="connsiteY218" fmla="*/ 2437016 h 2452455"/>
              <a:gd name="connsiteX219" fmla="*/ 1155352 w 2174765"/>
              <a:gd name="connsiteY219" fmla="*/ 2452455 h 2452455"/>
              <a:gd name="connsiteX220" fmla="*/ 1111392 w 2174765"/>
              <a:gd name="connsiteY220" fmla="*/ 2452398 h 2452455"/>
              <a:gd name="connsiteX221" fmla="*/ 1047934 w 2174765"/>
              <a:gd name="connsiteY221" fmla="*/ 2432475 h 2452455"/>
              <a:gd name="connsiteX222" fmla="*/ 963589 w 2174765"/>
              <a:gd name="connsiteY222" fmla="*/ 2354827 h 2452455"/>
              <a:gd name="connsiteX223" fmla="*/ 936912 w 2174765"/>
              <a:gd name="connsiteY223" fmla="*/ 2275987 h 2452455"/>
              <a:gd name="connsiteX224" fmla="*/ 927063 w 2174765"/>
              <a:gd name="connsiteY224" fmla="*/ 2267700 h 2452455"/>
              <a:gd name="connsiteX225" fmla="*/ 772676 w 2174765"/>
              <a:gd name="connsiteY225" fmla="*/ 2250360 h 2452455"/>
              <a:gd name="connsiteX226" fmla="*/ 720939 w 2174765"/>
              <a:gd name="connsiteY226" fmla="*/ 2250815 h 2452455"/>
              <a:gd name="connsiteX227" fmla="*/ 710836 w 2174765"/>
              <a:gd name="connsiteY227" fmla="*/ 2248997 h 2452455"/>
              <a:gd name="connsiteX228" fmla="*/ 690970 w 2174765"/>
              <a:gd name="connsiteY228" fmla="*/ 2218943 h 2452455"/>
              <a:gd name="connsiteX229" fmla="*/ 679617 w 2174765"/>
              <a:gd name="connsiteY229" fmla="*/ 2069125 h 2452455"/>
              <a:gd name="connsiteX230" fmla="*/ 678937 w 2174765"/>
              <a:gd name="connsiteY230" fmla="*/ 1986851 h 2452455"/>
              <a:gd name="connsiteX231" fmla="*/ 672722 w 2174765"/>
              <a:gd name="connsiteY231" fmla="*/ 1933809 h 2452455"/>
              <a:gd name="connsiteX232" fmla="*/ 647775 w 2174765"/>
              <a:gd name="connsiteY232" fmla="*/ 1764379 h 2452455"/>
              <a:gd name="connsiteX233" fmla="*/ 626718 w 2174765"/>
              <a:gd name="connsiteY233" fmla="*/ 1669193 h 2452455"/>
              <a:gd name="connsiteX234" fmla="*/ 603559 w 2174765"/>
              <a:gd name="connsiteY234" fmla="*/ 1562682 h 2452455"/>
              <a:gd name="connsiteX235" fmla="*/ 575746 w 2174765"/>
              <a:gd name="connsiteY235" fmla="*/ 1497578 h 2452455"/>
              <a:gd name="connsiteX236" fmla="*/ 523329 w 2174765"/>
              <a:gd name="connsiteY236" fmla="*/ 1421037 h 2452455"/>
              <a:gd name="connsiteX237" fmla="*/ 496850 w 2174765"/>
              <a:gd name="connsiteY237" fmla="*/ 1382809 h 2452455"/>
              <a:gd name="connsiteX238" fmla="*/ 491571 w 2174765"/>
              <a:gd name="connsiteY238" fmla="*/ 1404322 h 2452455"/>
              <a:gd name="connsiteX239" fmla="*/ 457799 w 2174765"/>
              <a:gd name="connsiteY239" fmla="*/ 1534785 h 2452455"/>
              <a:gd name="connsiteX240" fmla="*/ 405126 w 2174765"/>
              <a:gd name="connsiteY240" fmla="*/ 1654975 h 2452455"/>
              <a:gd name="connsiteX241" fmla="*/ 380662 w 2174765"/>
              <a:gd name="connsiteY241" fmla="*/ 1718092 h 2452455"/>
              <a:gd name="connsiteX242" fmla="*/ 315842 w 2174765"/>
              <a:gd name="connsiteY242" fmla="*/ 1896943 h 2452455"/>
              <a:gd name="connsiteX243" fmla="*/ 271370 w 2174765"/>
              <a:gd name="connsiteY243" fmla="*/ 2030216 h 2452455"/>
              <a:gd name="connsiteX244" fmla="*/ 262743 w 2174765"/>
              <a:gd name="connsiteY244" fmla="*/ 2046080 h 2452455"/>
              <a:gd name="connsiteX245" fmla="*/ 213247 w 2174765"/>
              <a:gd name="connsiteY245" fmla="*/ 2106871 h 2452455"/>
              <a:gd name="connsiteX246" fmla="*/ 211176 w 2174765"/>
              <a:gd name="connsiteY246" fmla="*/ 2132668 h 2452455"/>
              <a:gd name="connsiteX247" fmla="*/ 227750 w 2174765"/>
              <a:gd name="connsiteY247" fmla="*/ 2153641 h 2452455"/>
              <a:gd name="connsiteX248" fmla="*/ 260075 w 2174765"/>
              <a:gd name="connsiteY248" fmla="*/ 2218121 h 2452455"/>
              <a:gd name="connsiteX249" fmla="*/ 235470 w 2174765"/>
              <a:gd name="connsiteY249" fmla="*/ 2252574 h 2452455"/>
              <a:gd name="connsiteX250" fmla="*/ 85395 w 2174765"/>
              <a:gd name="connsiteY250" fmla="*/ 2240909 h 2452455"/>
              <a:gd name="connsiteX251" fmla="*/ 67913 w 2174765"/>
              <a:gd name="connsiteY251" fmla="*/ 2233360 h 2452455"/>
              <a:gd name="connsiteX252" fmla="*/ 51539 w 2174765"/>
              <a:gd name="connsiteY252" fmla="*/ 2206258 h 2452455"/>
              <a:gd name="connsiteX253" fmla="*/ 49495 w 2174765"/>
              <a:gd name="connsiteY253" fmla="*/ 2167065 h 2452455"/>
              <a:gd name="connsiteX254" fmla="*/ 40016 w 2174765"/>
              <a:gd name="connsiteY254" fmla="*/ 2156989 h 2452455"/>
              <a:gd name="connsiteX255" fmla="*/ 24265 w 2174765"/>
              <a:gd name="connsiteY255" fmla="*/ 2153158 h 2452455"/>
              <a:gd name="connsiteX256" fmla="*/ 57 w 2174765"/>
              <a:gd name="connsiteY256" fmla="*/ 2117513 h 2452455"/>
              <a:gd name="connsiteX257" fmla="*/ 14587 w 2174765"/>
              <a:gd name="connsiteY257" fmla="*/ 2061690 h 2452455"/>
              <a:gd name="connsiteX258" fmla="*/ 38341 w 2174765"/>
              <a:gd name="connsiteY258" fmla="*/ 1988441 h 2452455"/>
              <a:gd name="connsiteX259" fmla="*/ 47111 w 2174765"/>
              <a:gd name="connsiteY259" fmla="*/ 1958158 h 2452455"/>
              <a:gd name="connsiteX260" fmla="*/ 50857 w 2174765"/>
              <a:gd name="connsiteY260" fmla="*/ 1953249 h 2452455"/>
              <a:gd name="connsiteX261" fmla="*/ 58321 w 2174765"/>
              <a:gd name="connsiteY261" fmla="*/ 1945842 h 2452455"/>
              <a:gd name="connsiteX262" fmla="*/ 83097 w 2174765"/>
              <a:gd name="connsiteY262" fmla="*/ 1883320 h 2452455"/>
              <a:gd name="connsiteX263" fmla="*/ 118118 w 2174765"/>
              <a:gd name="connsiteY263" fmla="*/ 1730834 h 2452455"/>
              <a:gd name="connsiteX264" fmla="*/ 152742 w 2174765"/>
              <a:gd name="connsiteY264" fmla="*/ 1663858 h 2452455"/>
              <a:gd name="connsiteX265" fmla="*/ 155097 w 2174765"/>
              <a:gd name="connsiteY265" fmla="*/ 1656904 h 2452455"/>
              <a:gd name="connsiteX266" fmla="*/ 157623 w 2174765"/>
              <a:gd name="connsiteY266" fmla="*/ 1636981 h 2452455"/>
              <a:gd name="connsiteX267" fmla="*/ 189267 w 2174765"/>
              <a:gd name="connsiteY267" fmla="*/ 1579569 h 2452455"/>
              <a:gd name="connsiteX268" fmla="*/ 198576 w 2174765"/>
              <a:gd name="connsiteY268" fmla="*/ 1559674 h 2452455"/>
              <a:gd name="connsiteX269" fmla="*/ 203514 w 2174765"/>
              <a:gd name="connsiteY269" fmla="*/ 1386499 h 2452455"/>
              <a:gd name="connsiteX270" fmla="*/ 170479 w 2174765"/>
              <a:gd name="connsiteY270" fmla="*/ 1205378 h 2452455"/>
              <a:gd name="connsiteX271" fmla="*/ 163895 w 2174765"/>
              <a:gd name="connsiteY271" fmla="*/ 1123926 h 2452455"/>
              <a:gd name="connsiteX272" fmla="*/ 230163 w 2174765"/>
              <a:gd name="connsiteY272" fmla="*/ 950581 h 2452455"/>
              <a:gd name="connsiteX273" fmla="*/ 231865 w 2174765"/>
              <a:gd name="connsiteY273" fmla="*/ 948083 h 2452455"/>
              <a:gd name="connsiteX274" fmla="*/ 128108 w 2174765"/>
              <a:gd name="connsiteY274" fmla="*/ 835528 h 2452455"/>
              <a:gd name="connsiteX275" fmla="*/ 58009 w 2174765"/>
              <a:gd name="connsiteY275" fmla="*/ 769204 h 2452455"/>
              <a:gd name="connsiteX276" fmla="*/ 40300 w 2174765"/>
              <a:gd name="connsiteY276" fmla="*/ 740937 h 2452455"/>
              <a:gd name="connsiteX277" fmla="*/ 33035 w 2174765"/>
              <a:gd name="connsiteY277" fmla="*/ 708272 h 2452455"/>
              <a:gd name="connsiteX278" fmla="*/ 34510 w 2174765"/>
              <a:gd name="connsiteY278" fmla="*/ 692634 h 2452455"/>
              <a:gd name="connsiteX279" fmla="*/ 88233 w 2174765"/>
              <a:gd name="connsiteY279" fmla="*/ 588054 h 2452455"/>
              <a:gd name="connsiteX280" fmla="*/ 110029 w 2174765"/>
              <a:gd name="connsiteY280" fmla="*/ 560327 h 2452455"/>
              <a:gd name="connsiteX281" fmla="*/ 254853 w 2174765"/>
              <a:gd name="connsiteY281" fmla="*/ 420668 h 2452455"/>
              <a:gd name="connsiteX282" fmla="*/ 411142 w 2174765"/>
              <a:gd name="connsiteY282" fmla="*/ 338565 h 2452455"/>
              <a:gd name="connsiteX283" fmla="*/ 554263 w 2174765"/>
              <a:gd name="connsiteY283" fmla="*/ 303941 h 2452455"/>
              <a:gd name="connsiteX284" fmla="*/ 568368 w 2174765"/>
              <a:gd name="connsiteY284" fmla="*/ 292759 h 2452455"/>
              <a:gd name="connsiteX285" fmla="*/ 588092 w 2174765"/>
              <a:gd name="connsiteY285" fmla="*/ 258901 h 2452455"/>
              <a:gd name="connsiteX286" fmla="*/ 619112 w 2174765"/>
              <a:gd name="connsiteY286" fmla="*/ 236367 h 2452455"/>
              <a:gd name="connsiteX287" fmla="*/ 614060 w 2174765"/>
              <a:gd name="connsiteY287" fmla="*/ 193855 h 2452455"/>
              <a:gd name="connsiteX288" fmla="*/ 614201 w 2174765"/>
              <a:gd name="connsiteY288" fmla="*/ 102357 h 2452455"/>
              <a:gd name="connsiteX289" fmla="*/ 659099 w 2174765"/>
              <a:gd name="connsiteY289" fmla="*/ 39949 h 2452455"/>
              <a:gd name="connsiteX290" fmla="*/ 775996 w 2174765"/>
              <a:gd name="connsiteY290" fmla="*/ 388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174765" h="2452455">
                <a:moveTo>
                  <a:pt x="1101574" y="2309088"/>
                </a:moveTo>
                <a:cubicBezTo>
                  <a:pt x="1108637" y="2318754"/>
                  <a:pt x="1121146" y="2320453"/>
                  <a:pt x="1129875" y="2324344"/>
                </a:cubicBezTo>
                <a:cubicBezTo>
                  <a:pt x="1132784" y="2325641"/>
                  <a:pt x="1135274" y="2327182"/>
                  <a:pt x="1137001" y="2329342"/>
                </a:cubicBezTo>
                <a:cubicBezTo>
                  <a:pt x="1145029" y="2339410"/>
                  <a:pt x="1145100" y="2353611"/>
                  <a:pt x="1147267" y="2365853"/>
                </a:cubicBezTo>
                <a:cubicBezTo>
                  <a:pt x="1148338" y="2371993"/>
                  <a:pt x="1140796" y="2369494"/>
                  <a:pt x="1136482" y="2368953"/>
                </a:cubicBezTo>
                <a:cubicBezTo>
                  <a:pt x="1120166" y="2366960"/>
                  <a:pt x="1104588" y="2360740"/>
                  <a:pt x="1088567" y="2348797"/>
                </a:cubicBezTo>
                <a:cubicBezTo>
                  <a:pt x="1083263" y="2343197"/>
                  <a:pt x="1066529" y="2337028"/>
                  <a:pt x="1071101" y="2329860"/>
                </a:cubicBezTo>
                <a:cubicBezTo>
                  <a:pt x="1077189" y="2320299"/>
                  <a:pt x="1091060" y="2315767"/>
                  <a:pt x="1101574" y="2309088"/>
                </a:cubicBezTo>
                <a:close/>
                <a:moveTo>
                  <a:pt x="1170430" y="2299560"/>
                </a:moveTo>
                <a:cubicBezTo>
                  <a:pt x="1176508" y="2296054"/>
                  <a:pt x="1186176" y="2296700"/>
                  <a:pt x="1198208" y="2302150"/>
                </a:cubicBezTo>
                <a:cubicBezTo>
                  <a:pt x="1205161" y="2305305"/>
                  <a:pt x="1210376" y="2307672"/>
                  <a:pt x="1214087" y="2309743"/>
                </a:cubicBezTo>
                <a:cubicBezTo>
                  <a:pt x="1225223" y="2315957"/>
                  <a:pt x="1222830" y="2319514"/>
                  <a:pt x="1213257" y="2333742"/>
                </a:cubicBezTo>
                <a:cubicBezTo>
                  <a:pt x="1204126" y="2347347"/>
                  <a:pt x="1192623" y="2356664"/>
                  <a:pt x="1174260" y="2364964"/>
                </a:cubicBezTo>
                <a:cubicBezTo>
                  <a:pt x="1170529" y="2349127"/>
                  <a:pt x="1167021" y="2335468"/>
                  <a:pt x="1164185" y="2321885"/>
                </a:cubicBezTo>
                <a:cubicBezTo>
                  <a:pt x="1161861" y="2310725"/>
                  <a:pt x="1164351" y="2303066"/>
                  <a:pt x="1170430" y="2299560"/>
                </a:cubicBezTo>
                <a:close/>
                <a:moveTo>
                  <a:pt x="1040728" y="2229571"/>
                </a:moveTo>
                <a:cubicBezTo>
                  <a:pt x="1056328" y="2236412"/>
                  <a:pt x="1072850" y="2242520"/>
                  <a:pt x="1086779" y="2252101"/>
                </a:cubicBezTo>
                <a:cubicBezTo>
                  <a:pt x="1098078" y="2259857"/>
                  <a:pt x="1093177" y="2269759"/>
                  <a:pt x="1086857" y="2275029"/>
                </a:cubicBezTo>
                <a:cubicBezTo>
                  <a:pt x="1075382" y="2284575"/>
                  <a:pt x="1062215" y="2292579"/>
                  <a:pt x="1048735" y="2301982"/>
                </a:cubicBezTo>
                <a:cubicBezTo>
                  <a:pt x="1035912" y="2277954"/>
                  <a:pt x="1034666" y="2256624"/>
                  <a:pt x="1034840" y="2235444"/>
                </a:cubicBezTo>
                <a:cubicBezTo>
                  <a:pt x="1034860" y="2232084"/>
                  <a:pt x="1034888" y="2227016"/>
                  <a:pt x="1040728" y="2229571"/>
                </a:cubicBezTo>
                <a:close/>
                <a:moveTo>
                  <a:pt x="1225548" y="2220186"/>
                </a:moveTo>
                <a:cubicBezTo>
                  <a:pt x="1234290" y="2245724"/>
                  <a:pt x="1235963" y="2268049"/>
                  <a:pt x="1231273" y="2289976"/>
                </a:cubicBezTo>
                <a:cubicBezTo>
                  <a:pt x="1219072" y="2284125"/>
                  <a:pt x="1207661" y="2278612"/>
                  <a:pt x="1196226" y="2273189"/>
                </a:cubicBezTo>
                <a:cubicBezTo>
                  <a:pt x="1181645" y="2266286"/>
                  <a:pt x="1177081" y="2255801"/>
                  <a:pt x="1186462" y="2248265"/>
                </a:cubicBezTo>
                <a:cubicBezTo>
                  <a:pt x="1198458" y="2238642"/>
                  <a:pt x="1211628" y="2230088"/>
                  <a:pt x="1225548" y="2220186"/>
                </a:cubicBezTo>
                <a:close/>
                <a:moveTo>
                  <a:pt x="1091575" y="2145038"/>
                </a:moveTo>
                <a:cubicBezTo>
                  <a:pt x="1097110" y="2167711"/>
                  <a:pt x="1102189" y="2187578"/>
                  <a:pt x="1106694" y="2207380"/>
                </a:cubicBezTo>
                <a:cubicBezTo>
                  <a:pt x="1110717" y="2225071"/>
                  <a:pt x="1104727" y="2228477"/>
                  <a:pt x="1085729" y="2220042"/>
                </a:cubicBezTo>
                <a:cubicBezTo>
                  <a:pt x="1082320" y="2218519"/>
                  <a:pt x="1078839" y="2217106"/>
                  <a:pt x="1075452" y="2215440"/>
                </a:cubicBezTo>
                <a:cubicBezTo>
                  <a:pt x="1038592" y="2197240"/>
                  <a:pt x="1038692" y="2197306"/>
                  <a:pt x="1057210" y="2172005"/>
                </a:cubicBezTo>
                <a:cubicBezTo>
                  <a:pt x="1065362" y="2160861"/>
                  <a:pt x="1075652" y="2151899"/>
                  <a:pt x="1091575" y="2145038"/>
                </a:cubicBezTo>
                <a:close/>
                <a:moveTo>
                  <a:pt x="1125410" y="2138570"/>
                </a:moveTo>
                <a:cubicBezTo>
                  <a:pt x="1127056" y="2138300"/>
                  <a:pt x="1129372" y="2138808"/>
                  <a:pt x="1131384" y="2139023"/>
                </a:cubicBezTo>
                <a:cubicBezTo>
                  <a:pt x="1147025" y="2140726"/>
                  <a:pt x="1162064" y="2145956"/>
                  <a:pt x="1177520" y="2156074"/>
                </a:cubicBezTo>
                <a:cubicBezTo>
                  <a:pt x="1189011" y="2164196"/>
                  <a:pt x="1206926" y="2176394"/>
                  <a:pt x="1205167" y="2185928"/>
                </a:cubicBezTo>
                <a:cubicBezTo>
                  <a:pt x="1202734" y="2199099"/>
                  <a:pt x="1184965" y="2204155"/>
                  <a:pt x="1173090" y="2212013"/>
                </a:cubicBezTo>
                <a:cubicBezTo>
                  <a:pt x="1170518" y="2213708"/>
                  <a:pt x="1168386" y="2210423"/>
                  <a:pt x="1166241" y="2208578"/>
                </a:cubicBezTo>
                <a:cubicBezTo>
                  <a:pt x="1163957" y="2206616"/>
                  <a:pt x="1161220" y="2205063"/>
                  <a:pt x="1159096" y="2203023"/>
                </a:cubicBezTo>
                <a:cubicBezTo>
                  <a:pt x="1151891" y="2196083"/>
                  <a:pt x="1139851" y="2203806"/>
                  <a:pt x="1136634" y="2195004"/>
                </a:cubicBezTo>
                <a:cubicBezTo>
                  <a:pt x="1130278" y="2177664"/>
                  <a:pt x="1127490" y="2160187"/>
                  <a:pt x="1123460" y="2142781"/>
                </a:cubicBezTo>
                <a:cubicBezTo>
                  <a:pt x="1122790" y="2139886"/>
                  <a:pt x="1123765" y="2138839"/>
                  <a:pt x="1125410" y="2138570"/>
                </a:cubicBezTo>
                <a:close/>
                <a:moveTo>
                  <a:pt x="1130444" y="2110465"/>
                </a:moveTo>
                <a:cubicBezTo>
                  <a:pt x="1079067" y="2109633"/>
                  <a:pt x="1031376" y="2142720"/>
                  <a:pt x="1012001" y="2198760"/>
                </a:cubicBezTo>
                <a:cubicBezTo>
                  <a:pt x="986169" y="2273481"/>
                  <a:pt x="1020458" y="2360713"/>
                  <a:pt x="1088589" y="2393599"/>
                </a:cubicBezTo>
                <a:cubicBezTo>
                  <a:pt x="1156720" y="2426484"/>
                  <a:pt x="1232892" y="2392570"/>
                  <a:pt x="1258725" y="2317850"/>
                </a:cubicBezTo>
                <a:cubicBezTo>
                  <a:pt x="1281328" y="2252468"/>
                  <a:pt x="1257901" y="2177509"/>
                  <a:pt x="1206049" y="2137760"/>
                </a:cubicBezTo>
                <a:cubicBezTo>
                  <a:pt x="1198641" y="2132081"/>
                  <a:pt x="1190654" y="2127121"/>
                  <a:pt x="1182137" y="2123011"/>
                </a:cubicBezTo>
                <a:cubicBezTo>
                  <a:pt x="1165105" y="2114789"/>
                  <a:pt x="1147569" y="2110743"/>
                  <a:pt x="1130444" y="2110465"/>
                </a:cubicBezTo>
                <a:close/>
                <a:moveTo>
                  <a:pt x="888751" y="1227400"/>
                </a:moveTo>
                <a:cubicBezTo>
                  <a:pt x="878307" y="1229444"/>
                  <a:pt x="867437" y="1229444"/>
                  <a:pt x="853786" y="1230607"/>
                </a:cubicBezTo>
                <a:cubicBezTo>
                  <a:pt x="899989" y="1308823"/>
                  <a:pt x="944745" y="1384569"/>
                  <a:pt x="989897" y="1460968"/>
                </a:cubicBezTo>
                <a:cubicBezTo>
                  <a:pt x="999830" y="1455178"/>
                  <a:pt x="1009508" y="1449645"/>
                  <a:pt x="1019071" y="1443940"/>
                </a:cubicBezTo>
                <a:cubicBezTo>
                  <a:pt x="1031417" y="1436562"/>
                  <a:pt x="1031531" y="1435369"/>
                  <a:pt x="1024662" y="1423166"/>
                </a:cubicBezTo>
                <a:cubicBezTo>
                  <a:pt x="1014786" y="1405599"/>
                  <a:pt x="1004966" y="1387974"/>
                  <a:pt x="995516" y="1370180"/>
                </a:cubicBezTo>
                <a:cubicBezTo>
                  <a:pt x="985611" y="1351506"/>
                  <a:pt x="976587" y="1332350"/>
                  <a:pt x="966398" y="1313846"/>
                </a:cubicBezTo>
                <a:cubicBezTo>
                  <a:pt x="954762" y="1292732"/>
                  <a:pt x="940289" y="1272922"/>
                  <a:pt x="930781" y="1250955"/>
                </a:cubicBezTo>
                <a:cubicBezTo>
                  <a:pt x="921984" y="1230636"/>
                  <a:pt x="909922" y="1223257"/>
                  <a:pt x="888751" y="1227400"/>
                </a:cubicBezTo>
                <a:close/>
                <a:moveTo>
                  <a:pt x="1020661" y="1207846"/>
                </a:moveTo>
                <a:cubicBezTo>
                  <a:pt x="999971" y="1210911"/>
                  <a:pt x="979255" y="1213891"/>
                  <a:pt x="956635" y="1217155"/>
                </a:cubicBezTo>
                <a:cubicBezTo>
                  <a:pt x="965547" y="1233275"/>
                  <a:pt x="972954" y="1247181"/>
                  <a:pt x="980844" y="1260804"/>
                </a:cubicBezTo>
                <a:cubicBezTo>
                  <a:pt x="988195" y="1273518"/>
                  <a:pt x="996623" y="1285636"/>
                  <a:pt x="1003605" y="1298549"/>
                </a:cubicBezTo>
                <a:cubicBezTo>
                  <a:pt x="1015524" y="1320657"/>
                  <a:pt x="1026564" y="1343247"/>
                  <a:pt x="1038228" y="1365497"/>
                </a:cubicBezTo>
                <a:cubicBezTo>
                  <a:pt x="1046487" y="1381277"/>
                  <a:pt x="1055001" y="1396914"/>
                  <a:pt x="1063827" y="1412381"/>
                </a:cubicBezTo>
                <a:cubicBezTo>
                  <a:pt x="1065161" y="1414709"/>
                  <a:pt x="1069787" y="1417689"/>
                  <a:pt x="1071376" y="1416979"/>
                </a:cubicBezTo>
                <a:cubicBezTo>
                  <a:pt x="1084119" y="1411360"/>
                  <a:pt x="1096492" y="1404889"/>
                  <a:pt x="1109036" y="1398759"/>
                </a:cubicBezTo>
                <a:cubicBezTo>
                  <a:pt x="1112243" y="1397198"/>
                  <a:pt x="1115507" y="1395666"/>
                  <a:pt x="1118913" y="1394502"/>
                </a:cubicBezTo>
                <a:cubicBezTo>
                  <a:pt x="1124816" y="1392515"/>
                  <a:pt x="1128930" y="1389961"/>
                  <a:pt x="1124958" y="1382838"/>
                </a:cubicBezTo>
                <a:cubicBezTo>
                  <a:pt x="1121722" y="1377048"/>
                  <a:pt x="1118828" y="1371060"/>
                  <a:pt x="1115763" y="1365185"/>
                </a:cubicBezTo>
                <a:cubicBezTo>
                  <a:pt x="1104893" y="1344354"/>
                  <a:pt x="1094279" y="1323353"/>
                  <a:pt x="1083097" y="1302692"/>
                </a:cubicBezTo>
                <a:cubicBezTo>
                  <a:pt x="1067459" y="1273830"/>
                  <a:pt x="1051113" y="1245337"/>
                  <a:pt x="1035646" y="1216388"/>
                </a:cubicBezTo>
                <a:cubicBezTo>
                  <a:pt x="1032070" y="1209719"/>
                  <a:pt x="1027955" y="1206796"/>
                  <a:pt x="1020661" y="1207846"/>
                </a:cubicBezTo>
                <a:close/>
                <a:moveTo>
                  <a:pt x="1114542" y="1191584"/>
                </a:moveTo>
                <a:cubicBezTo>
                  <a:pt x="1099472" y="1192011"/>
                  <a:pt x="1084487" y="1194820"/>
                  <a:pt x="1068282" y="1196863"/>
                </a:cubicBezTo>
                <a:cubicBezTo>
                  <a:pt x="1101572" y="1255554"/>
                  <a:pt x="1133925" y="1312598"/>
                  <a:pt x="1166875" y="1370691"/>
                </a:cubicBezTo>
                <a:cubicBezTo>
                  <a:pt x="1181235" y="1363113"/>
                  <a:pt x="1195511" y="1355593"/>
                  <a:pt x="1210637" y="1347619"/>
                </a:cubicBezTo>
                <a:cubicBezTo>
                  <a:pt x="1208962" y="1343617"/>
                  <a:pt x="1208083" y="1340523"/>
                  <a:pt x="1206494" y="1337827"/>
                </a:cubicBezTo>
                <a:cubicBezTo>
                  <a:pt x="1189891" y="1309532"/>
                  <a:pt x="1173034" y="1281351"/>
                  <a:pt x="1156545" y="1252999"/>
                </a:cubicBezTo>
                <a:cubicBezTo>
                  <a:pt x="1146696" y="1236084"/>
                  <a:pt x="1137757" y="1218631"/>
                  <a:pt x="1127569" y="1201915"/>
                </a:cubicBezTo>
                <a:cubicBezTo>
                  <a:pt x="1124759" y="1197317"/>
                  <a:pt x="1118856" y="1191443"/>
                  <a:pt x="1114542" y="1191584"/>
                </a:cubicBezTo>
                <a:close/>
                <a:moveTo>
                  <a:pt x="712198" y="1084138"/>
                </a:moveTo>
                <a:cubicBezTo>
                  <a:pt x="703826" y="1113908"/>
                  <a:pt x="704734" y="1139365"/>
                  <a:pt x="725366" y="1163432"/>
                </a:cubicBezTo>
                <a:cubicBezTo>
                  <a:pt x="738847" y="1179154"/>
                  <a:pt x="749376" y="1198056"/>
                  <a:pt x="758174" y="1216956"/>
                </a:cubicBezTo>
                <a:cubicBezTo>
                  <a:pt x="776309" y="1255893"/>
                  <a:pt x="794131" y="1295115"/>
                  <a:pt x="805398" y="1336805"/>
                </a:cubicBezTo>
                <a:cubicBezTo>
                  <a:pt x="813628" y="1367229"/>
                  <a:pt x="822426" y="1397510"/>
                  <a:pt x="829606" y="1428161"/>
                </a:cubicBezTo>
                <a:cubicBezTo>
                  <a:pt x="834828" y="1450440"/>
                  <a:pt x="834318" y="1474619"/>
                  <a:pt x="842463" y="1495564"/>
                </a:cubicBezTo>
                <a:cubicBezTo>
                  <a:pt x="873112" y="1574261"/>
                  <a:pt x="880123" y="1655400"/>
                  <a:pt x="872233" y="1738384"/>
                </a:cubicBezTo>
                <a:cubicBezTo>
                  <a:pt x="868856" y="1773944"/>
                  <a:pt x="863691" y="1809220"/>
                  <a:pt x="867749" y="1845121"/>
                </a:cubicBezTo>
                <a:cubicBezTo>
                  <a:pt x="869679" y="1862206"/>
                  <a:pt x="871978" y="1879887"/>
                  <a:pt x="869565" y="1896659"/>
                </a:cubicBezTo>
                <a:cubicBezTo>
                  <a:pt x="865138" y="1927366"/>
                  <a:pt x="873624" y="1952568"/>
                  <a:pt x="891248" y="1977429"/>
                </a:cubicBezTo>
                <a:cubicBezTo>
                  <a:pt x="914292" y="2009925"/>
                  <a:pt x="927631" y="2046392"/>
                  <a:pt x="921359" y="2087288"/>
                </a:cubicBezTo>
                <a:cubicBezTo>
                  <a:pt x="919145" y="2101790"/>
                  <a:pt x="924481" y="2111128"/>
                  <a:pt x="935606" y="2119528"/>
                </a:cubicBezTo>
                <a:cubicBezTo>
                  <a:pt x="946674" y="2127872"/>
                  <a:pt x="956607" y="2137691"/>
                  <a:pt x="967959" y="2147681"/>
                </a:cubicBezTo>
                <a:cubicBezTo>
                  <a:pt x="969151" y="2144276"/>
                  <a:pt x="969322" y="2141835"/>
                  <a:pt x="970599" y="2140501"/>
                </a:cubicBezTo>
                <a:cubicBezTo>
                  <a:pt x="989188" y="2120975"/>
                  <a:pt x="1005393" y="2099577"/>
                  <a:pt x="1029629" y="2085330"/>
                </a:cubicBezTo>
                <a:cubicBezTo>
                  <a:pt x="1072398" y="2060213"/>
                  <a:pt x="1117891" y="2052211"/>
                  <a:pt x="1165939" y="2059079"/>
                </a:cubicBezTo>
                <a:cubicBezTo>
                  <a:pt x="1208565" y="2065151"/>
                  <a:pt x="1245715" y="2083684"/>
                  <a:pt x="1275684" y="2115441"/>
                </a:cubicBezTo>
                <a:cubicBezTo>
                  <a:pt x="1277643" y="2117513"/>
                  <a:pt x="1281899" y="2119528"/>
                  <a:pt x="1284085" y="2118761"/>
                </a:cubicBezTo>
                <a:cubicBezTo>
                  <a:pt x="1287093" y="2117711"/>
                  <a:pt x="1291407" y="2113852"/>
                  <a:pt x="1291265" y="2111383"/>
                </a:cubicBezTo>
                <a:cubicBezTo>
                  <a:pt x="1290272" y="2093645"/>
                  <a:pt x="1292542" y="2074091"/>
                  <a:pt x="1285731" y="2058653"/>
                </a:cubicBezTo>
                <a:cubicBezTo>
                  <a:pt x="1272449" y="2028513"/>
                  <a:pt x="1254087" y="2000587"/>
                  <a:pt x="1237484" y="1971952"/>
                </a:cubicBezTo>
                <a:cubicBezTo>
                  <a:pt x="1227183" y="1954186"/>
                  <a:pt x="1216143" y="1936846"/>
                  <a:pt x="1205699" y="1919164"/>
                </a:cubicBezTo>
                <a:cubicBezTo>
                  <a:pt x="1180497" y="1876453"/>
                  <a:pt x="1155552" y="1833571"/>
                  <a:pt x="1130293" y="1790858"/>
                </a:cubicBezTo>
                <a:cubicBezTo>
                  <a:pt x="1112073" y="1760009"/>
                  <a:pt x="1093257" y="1729472"/>
                  <a:pt x="1075208" y="1698538"/>
                </a:cubicBezTo>
                <a:cubicBezTo>
                  <a:pt x="1051936" y="1658636"/>
                  <a:pt x="1029402" y="1618308"/>
                  <a:pt x="1006073" y="1578462"/>
                </a:cubicBezTo>
                <a:cubicBezTo>
                  <a:pt x="986434" y="1544888"/>
                  <a:pt x="965916" y="1511825"/>
                  <a:pt x="946106" y="1478337"/>
                </a:cubicBezTo>
                <a:cubicBezTo>
                  <a:pt x="912107" y="1420811"/>
                  <a:pt x="878420" y="1363113"/>
                  <a:pt x="844534" y="1305531"/>
                </a:cubicBezTo>
                <a:cubicBezTo>
                  <a:pt x="824015" y="1270680"/>
                  <a:pt x="803270" y="1235943"/>
                  <a:pt x="782808" y="1201063"/>
                </a:cubicBezTo>
                <a:cubicBezTo>
                  <a:pt x="763594" y="1168313"/>
                  <a:pt x="744721" y="1135392"/>
                  <a:pt x="725480" y="1102698"/>
                </a:cubicBezTo>
                <a:cubicBezTo>
                  <a:pt x="721904" y="1096426"/>
                  <a:pt x="717136" y="1090920"/>
                  <a:pt x="712198" y="1084138"/>
                </a:cubicBezTo>
                <a:close/>
                <a:moveTo>
                  <a:pt x="747361" y="899497"/>
                </a:moveTo>
                <a:cubicBezTo>
                  <a:pt x="735527" y="909855"/>
                  <a:pt x="722500" y="922513"/>
                  <a:pt x="708139" y="933468"/>
                </a:cubicBezTo>
                <a:cubicBezTo>
                  <a:pt x="687848" y="948935"/>
                  <a:pt x="677972" y="969794"/>
                  <a:pt x="672154" y="993719"/>
                </a:cubicBezTo>
                <a:cubicBezTo>
                  <a:pt x="670139" y="1002006"/>
                  <a:pt x="672239" y="1006490"/>
                  <a:pt x="680072" y="1009072"/>
                </a:cubicBezTo>
                <a:cubicBezTo>
                  <a:pt x="720996" y="1022609"/>
                  <a:pt x="749887" y="1050337"/>
                  <a:pt x="771001" y="1086947"/>
                </a:cubicBezTo>
                <a:cubicBezTo>
                  <a:pt x="787576" y="1115667"/>
                  <a:pt x="803951" y="1144530"/>
                  <a:pt x="819758" y="1173677"/>
                </a:cubicBezTo>
                <a:cubicBezTo>
                  <a:pt x="824385" y="1182191"/>
                  <a:pt x="829436" y="1185625"/>
                  <a:pt x="839369" y="1184405"/>
                </a:cubicBezTo>
                <a:cubicBezTo>
                  <a:pt x="880832" y="1179267"/>
                  <a:pt x="922409" y="1174954"/>
                  <a:pt x="963900" y="1170044"/>
                </a:cubicBezTo>
                <a:cubicBezTo>
                  <a:pt x="1004456" y="1165248"/>
                  <a:pt x="1044954" y="1160054"/>
                  <a:pt x="1085481" y="1155116"/>
                </a:cubicBezTo>
                <a:cubicBezTo>
                  <a:pt x="1091554" y="1154378"/>
                  <a:pt x="1093229" y="1152704"/>
                  <a:pt x="1089682" y="1146545"/>
                </a:cubicBezTo>
                <a:cubicBezTo>
                  <a:pt x="1080542" y="1130709"/>
                  <a:pt x="1072398" y="1114277"/>
                  <a:pt x="1063458" y="1098328"/>
                </a:cubicBezTo>
                <a:cubicBezTo>
                  <a:pt x="1047509" y="1069891"/>
                  <a:pt x="1030594" y="1042078"/>
                  <a:pt x="1007237" y="1018920"/>
                </a:cubicBezTo>
                <a:cubicBezTo>
                  <a:pt x="1004570" y="1016280"/>
                  <a:pt x="1000341" y="1013953"/>
                  <a:pt x="996737" y="1013755"/>
                </a:cubicBezTo>
                <a:cubicBezTo>
                  <a:pt x="981128" y="1013017"/>
                  <a:pt x="965320" y="1011825"/>
                  <a:pt x="949881" y="1013414"/>
                </a:cubicBezTo>
                <a:cubicBezTo>
                  <a:pt x="940657" y="1014351"/>
                  <a:pt x="931774" y="1019743"/>
                  <a:pt x="923034" y="1023773"/>
                </a:cubicBezTo>
                <a:cubicBezTo>
                  <a:pt x="907879" y="1030726"/>
                  <a:pt x="893774" y="1040716"/>
                  <a:pt x="875696" y="1038162"/>
                </a:cubicBezTo>
                <a:cubicBezTo>
                  <a:pt x="873851" y="1037907"/>
                  <a:pt x="870615" y="1038530"/>
                  <a:pt x="869991" y="1039751"/>
                </a:cubicBezTo>
                <a:cubicBezTo>
                  <a:pt x="865847" y="1048038"/>
                  <a:pt x="858668" y="1046902"/>
                  <a:pt x="851686" y="1046136"/>
                </a:cubicBezTo>
                <a:cubicBezTo>
                  <a:pt x="842576" y="1045143"/>
                  <a:pt x="832785" y="1041000"/>
                  <a:pt x="824554" y="1043100"/>
                </a:cubicBezTo>
                <a:cubicBezTo>
                  <a:pt x="803951" y="1048379"/>
                  <a:pt x="791804" y="1039127"/>
                  <a:pt x="781076" y="1023802"/>
                </a:cubicBezTo>
                <a:cubicBezTo>
                  <a:pt x="778636" y="1020311"/>
                  <a:pt x="774123" y="1017927"/>
                  <a:pt x="770093" y="1015940"/>
                </a:cubicBezTo>
                <a:cubicBezTo>
                  <a:pt x="764048" y="1012932"/>
                  <a:pt x="757606" y="1010690"/>
                  <a:pt x="751334" y="1008136"/>
                </a:cubicBezTo>
                <a:cubicBezTo>
                  <a:pt x="740890" y="1003879"/>
                  <a:pt x="745147" y="995223"/>
                  <a:pt x="746197" y="988383"/>
                </a:cubicBezTo>
                <a:cubicBezTo>
                  <a:pt x="747332" y="981146"/>
                  <a:pt x="752327" y="976520"/>
                  <a:pt x="760501" y="977314"/>
                </a:cubicBezTo>
                <a:cubicBezTo>
                  <a:pt x="765893" y="977854"/>
                  <a:pt x="771371" y="979557"/>
                  <a:pt x="776620" y="978961"/>
                </a:cubicBezTo>
                <a:cubicBezTo>
                  <a:pt x="779941" y="978592"/>
                  <a:pt x="783460" y="975414"/>
                  <a:pt x="785787" y="972576"/>
                </a:cubicBezTo>
                <a:cubicBezTo>
                  <a:pt x="786980" y="971128"/>
                  <a:pt x="786610" y="967212"/>
                  <a:pt x="785503" y="965225"/>
                </a:cubicBezTo>
                <a:cubicBezTo>
                  <a:pt x="772761" y="942975"/>
                  <a:pt x="759763" y="920838"/>
                  <a:pt x="747361" y="899497"/>
                </a:cubicBezTo>
                <a:close/>
                <a:moveTo>
                  <a:pt x="775996" y="388"/>
                </a:moveTo>
                <a:cubicBezTo>
                  <a:pt x="792059" y="-1657"/>
                  <a:pt x="809967" y="4787"/>
                  <a:pt x="826030" y="10348"/>
                </a:cubicBezTo>
                <a:cubicBezTo>
                  <a:pt x="856964" y="21049"/>
                  <a:pt x="879924" y="42731"/>
                  <a:pt x="897945" y="69550"/>
                </a:cubicBezTo>
                <a:cubicBezTo>
                  <a:pt x="901720" y="75169"/>
                  <a:pt x="905551" y="76588"/>
                  <a:pt x="911908" y="76759"/>
                </a:cubicBezTo>
                <a:cubicBezTo>
                  <a:pt x="934839" y="77382"/>
                  <a:pt x="957855" y="77609"/>
                  <a:pt x="980616" y="80164"/>
                </a:cubicBezTo>
                <a:cubicBezTo>
                  <a:pt x="1001589" y="82520"/>
                  <a:pt x="1019214" y="101222"/>
                  <a:pt x="1022421" y="121996"/>
                </a:cubicBezTo>
                <a:cubicBezTo>
                  <a:pt x="1022903" y="125147"/>
                  <a:pt x="1020548" y="130425"/>
                  <a:pt x="1017880" y="132071"/>
                </a:cubicBezTo>
                <a:cubicBezTo>
                  <a:pt x="1008968" y="137548"/>
                  <a:pt x="999575" y="142572"/>
                  <a:pt x="989783" y="146261"/>
                </a:cubicBezTo>
                <a:cubicBezTo>
                  <a:pt x="985214" y="147992"/>
                  <a:pt x="979255" y="146687"/>
                  <a:pt x="974033" y="146034"/>
                </a:cubicBezTo>
                <a:cubicBezTo>
                  <a:pt x="953599" y="143423"/>
                  <a:pt x="933194" y="140528"/>
                  <a:pt x="912278" y="137662"/>
                </a:cubicBezTo>
                <a:cubicBezTo>
                  <a:pt x="913299" y="148872"/>
                  <a:pt x="914207" y="157698"/>
                  <a:pt x="914917" y="166553"/>
                </a:cubicBezTo>
                <a:cubicBezTo>
                  <a:pt x="915768" y="176769"/>
                  <a:pt x="913980" y="186390"/>
                  <a:pt x="906999" y="194308"/>
                </a:cubicBezTo>
                <a:cubicBezTo>
                  <a:pt x="902798" y="199048"/>
                  <a:pt x="902770" y="203845"/>
                  <a:pt x="905154" y="209265"/>
                </a:cubicBezTo>
                <a:cubicBezTo>
                  <a:pt x="907822" y="215394"/>
                  <a:pt x="910234" y="221639"/>
                  <a:pt x="912731" y="227854"/>
                </a:cubicBezTo>
                <a:cubicBezTo>
                  <a:pt x="915201" y="233983"/>
                  <a:pt x="913810" y="238582"/>
                  <a:pt x="907169" y="240596"/>
                </a:cubicBezTo>
                <a:cubicBezTo>
                  <a:pt x="901663" y="242271"/>
                  <a:pt x="900982" y="246131"/>
                  <a:pt x="899875" y="251295"/>
                </a:cubicBezTo>
                <a:cubicBezTo>
                  <a:pt x="896016" y="269005"/>
                  <a:pt x="890879" y="286430"/>
                  <a:pt x="886537" y="304055"/>
                </a:cubicBezTo>
                <a:cubicBezTo>
                  <a:pt x="884947" y="310525"/>
                  <a:pt x="884181" y="317222"/>
                  <a:pt x="883131" y="323835"/>
                </a:cubicBezTo>
                <a:cubicBezTo>
                  <a:pt x="881315" y="335443"/>
                  <a:pt x="873596" y="342197"/>
                  <a:pt x="861704" y="342623"/>
                </a:cubicBezTo>
                <a:cubicBezTo>
                  <a:pt x="839425" y="343360"/>
                  <a:pt x="817148" y="344155"/>
                  <a:pt x="794869" y="344921"/>
                </a:cubicBezTo>
                <a:cubicBezTo>
                  <a:pt x="794245" y="345914"/>
                  <a:pt x="793592" y="346908"/>
                  <a:pt x="792968" y="347902"/>
                </a:cubicBezTo>
                <a:cubicBezTo>
                  <a:pt x="801624" y="359821"/>
                  <a:pt x="809769" y="372195"/>
                  <a:pt x="819191" y="383490"/>
                </a:cubicBezTo>
                <a:cubicBezTo>
                  <a:pt x="823590" y="388769"/>
                  <a:pt x="826598" y="393565"/>
                  <a:pt x="825605" y="400404"/>
                </a:cubicBezTo>
                <a:cubicBezTo>
                  <a:pt x="823902" y="412069"/>
                  <a:pt x="827336" y="421491"/>
                  <a:pt x="834998" y="430885"/>
                </a:cubicBezTo>
                <a:cubicBezTo>
                  <a:pt x="859093" y="460400"/>
                  <a:pt x="861591" y="494144"/>
                  <a:pt x="853843" y="530385"/>
                </a:cubicBezTo>
                <a:cubicBezTo>
                  <a:pt x="848592" y="554962"/>
                  <a:pt x="844761" y="580107"/>
                  <a:pt x="843342" y="605167"/>
                </a:cubicBezTo>
                <a:cubicBezTo>
                  <a:pt x="842434" y="621656"/>
                  <a:pt x="847315" y="638428"/>
                  <a:pt x="848990" y="655144"/>
                </a:cubicBezTo>
                <a:cubicBezTo>
                  <a:pt x="854666" y="711649"/>
                  <a:pt x="860541" y="768154"/>
                  <a:pt x="865167" y="824772"/>
                </a:cubicBezTo>
                <a:cubicBezTo>
                  <a:pt x="866103" y="836067"/>
                  <a:pt x="861676" y="847760"/>
                  <a:pt x="860058" y="859339"/>
                </a:cubicBezTo>
                <a:cubicBezTo>
                  <a:pt x="859348" y="864504"/>
                  <a:pt x="858525" y="870010"/>
                  <a:pt x="859491" y="875034"/>
                </a:cubicBezTo>
                <a:cubicBezTo>
                  <a:pt x="863152" y="894360"/>
                  <a:pt x="867351" y="913602"/>
                  <a:pt x="871722" y="932787"/>
                </a:cubicBezTo>
                <a:cubicBezTo>
                  <a:pt x="872460" y="935993"/>
                  <a:pt x="874191" y="939626"/>
                  <a:pt x="876632" y="941698"/>
                </a:cubicBezTo>
                <a:cubicBezTo>
                  <a:pt x="887814" y="951120"/>
                  <a:pt x="899279" y="960286"/>
                  <a:pt x="911029" y="969028"/>
                </a:cubicBezTo>
                <a:cubicBezTo>
                  <a:pt x="913498" y="970873"/>
                  <a:pt x="917613" y="970986"/>
                  <a:pt x="920990" y="971043"/>
                </a:cubicBezTo>
                <a:cubicBezTo>
                  <a:pt x="946532" y="971553"/>
                  <a:pt x="972074" y="971639"/>
                  <a:pt x="997617" y="972433"/>
                </a:cubicBezTo>
                <a:cubicBezTo>
                  <a:pt x="1002355" y="972576"/>
                  <a:pt x="1007124" y="974987"/>
                  <a:pt x="1011693" y="976889"/>
                </a:cubicBezTo>
                <a:cubicBezTo>
                  <a:pt x="1014276" y="977968"/>
                  <a:pt x="1016290" y="980352"/>
                  <a:pt x="1018816" y="981714"/>
                </a:cubicBezTo>
                <a:cubicBezTo>
                  <a:pt x="1054972" y="1001353"/>
                  <a:pt x="1075747" y="1034302"/>
                  <a:pt x="1094818" y="1068897"/>
                </a:cubicBezTo>
                <a:cubicBezTo>
                  <a:pt x="1103701" y="1085018"/>
                  <a:pt x="1114059" y="1100314"/>
                  <a:pt x="1123510" y="1116151"/>
                </a:cubicBezTo>
                <a:cubicBezTo>
                  <a:pt x="1131145" y="1128921"/>
                  <a:pt x="1138552" y="1141834"/>
                  <a:pt x="1145846" y="1154804"/>
                </a:cubicBezTo>
                <a:cubicBezTo>
                  <a:pt x="1161511" y="1182758"/>
                  <a:pt x="1176922" y="1210883"/>
                  <a:pt x="1192673" y="1238781"/>
                </a:cubicBezTo>
                <a:cubicBezTo>
                  <a:pt x="1202350" y="1255922"/>
                  <a:pt x="1212141" y="1273007"/>
                  <a:pt x="1222556" y="1289666"/>
                </a:cubicBezTo>
                <a:cubicBezTo>
                  <a:pt x="1229255" y="1300394"/>
                  <a:pt x="1236945" y="1310525"/>
                  <a:pt x="1244835" y="1320458"/>
                </a:cubicBezTo>
                <a:cubicBezTo>
                  <a:pt x="1246283" y="1322275"/>
                  <a:pt x="1251362" y="1323183"/>
                  <a:pt x="1253576" y="1322076"/>
                </a:cubicBezTo>
                <a:cubicBezTo>
                  <a:pt x="1278693" y="1309589"/>
                  <a:pt x="1303184" y="1295881"/>
                  <a:pt x="1328613" y="1284076"/>
                </a:cubicBezTo>
                <a:cubicBezTo>
                  <a:pt x="1346407" y="1275816"/>
                  <a:pt x="1365223" y="1269687"/>
                  <a:pt x="1383784" y="1263187"/>
                </a:cubicBezTo>
                <a:cubicBezTo>
                  <a:pt x="1394767" y="1259328"/>
                  <a:pt x="1406034" y="1255866"/>
                  <a:pt x="1417414" y="1253566"/>
                </a:cubicBezTo>
                <a:cubicBezTo>
                  <a:pt x="1434641" y="1250048"/>
                  <a:pt x="1452123" y="1247891"/>
                  <a:pt x="1469406" y="1244712"/>
                </a:cubicBezTo>
                <a:cubicBezTo>
                  <a:pt x="1474600" y="1243747"/>
                  <a:pt x="1479424" y="1240796"/>
                  <a:pt x="1484618" y="1239660"/>
                </a:cubicBezTo>
                <a:cubicBezTo>
                  <a:pt x="1506669" y="1234864"/>
                  <a:pt x="1528891" y="1230806"/>
                  <a:pt x="1550857" y="1225726"/>
                </a:cubicBezTo>
                <a:cubicBezTo>
                  <a:pt x="1572114" y="1220816"/>
                  <a:pt x="1593116" y="1214856"/>
                  <a:pt x="1614259" y="1209550"/>
                </a:cubicBezTo>
                <a:cubicBezTo>
                  <a:pt x="1625185" y="1206796"/>
                  <a:pt x="1636253" y="1204555"/>
                  <a:pt x="1647151" y="1201773"/>
                </a:cubicBezTo>
                <a:cubicBezTo>
                  <a:pt x="1651380" y="1200694"/>
                  <a:pt x="1655239" y="1198027"/>
                  <a:pt x="1659496" y="1197317"/>
                </a:cubicBezTo>
                <a:cubicBezTo>
                  <a:pt x="1664463" y="1196494"/>
                  <a:pt x="1670053" y="1195813"/>
                  <a:pt x="1674623" y="1197345"/>
                </a:cubicBezTo>
                <a:cubicBezTo>
                  <a:pt x="1678568" y="1198679"/>
                  <a:pt x="1682115" y="1202710"/>
                  <a:pt x="1684670" y="1206371"/>
                </a:cubicBezTo>
                <a:cubicBezTo>
                  <a:pt x="1711176" y="1244060"/>
                  <a:pt x="1737541" y="1281861"/>
                  <a:pt x="1763708" y="1319777"/>
                </a:cubicBezTo>
                <a:cubicBezTo>
                  <a:pt x="1783148" y="1347958"/>
                  <a:pt x="1802730" y="1376084"/>
                  <a:pt x="1821405" y="1404776"/>
                </a:cubicBezTo>
                <a:cubicBezTo>
                  <a:pt x="1845216" y="1441357"/>
                  <a:pt x="1868232" y="1478450"/>
                  <a:pt x="1891504" y="1515373"/>
                </a:cubicBezTo>
                <a:cubicBezTo>
                  <a:pt x="1925985" y="1570090"/>
                  <a:pt x="1960694" y="1624637"/>
                  <a:pt x="1994750" y="1679608"/>
                </a:cubicBezTo>
                <a:cubicBezTo>
                  <a:pt x="2019781" y="1720022"/>
                  <a:pt x="2044358" y="1760718"/>
                  <a:pt x="2068340" y="1801756"/>
                </a:cubicBezTo>
                <a:cubicBezTo>
                  <a:pt x="2103531" y="1861979"/>
                  <a:pt x="2137984" y="1922627"/>
                  <a:pt x="2172778" y="1983076"/>
                </a:cubicBezTo>
                <a:cubicBezTo>
                  <a:pt x="2173204" y="1983814"/>
                  <a:pt x="2174083" y="1984269"/>
                  <a:pt x="2174765" y="1984836"/>
                </a:cubicBezTo>
                <a:cubicBezTo>
                  <a:pt x="2174765" y="1986766"/>
                  <a:pt x="2174765" y="1988668"/>
                  <a:pt x="2174765" y="1990597"/>
                </a:cubicBezTo>
                <a:cubicBezTo>
                  <a:pt x="2159269" y="1999424"/>
                  <a:pt x="2143887" y="2008534"/>
                  <a:pt x="2128222" y="2017047"/>
                </a:cubicBezTo>
                <a:cubicBezTo>
                  <a:pt x="2087042" y="2039440"/>
                  <a:pt x="2045351" y="2060923"/>
                  <a:pt x="2004513" y="2083967"/>
                </a:cubicBezTo>
                <a:cubicBezTo>
                  <a:pt x="1962028" y="2107949"/>
                  <a:pt x="1920196" y="2132839"/>
                  <a:pt x="1874531" y="2150803"/>
                </a:cubicBezTo>
                <a:cubicBezTo>
                  <a:pt x="1783148" y="2186732"/>
                  <a:pt x="1692162" y="2223683"/>
                  <a:pt x="1601175" y="2260548"/>
                </a:cubicBezTo>
                <a:cubicBezTo>
                  <a:pt x="1596550" y="2262422"/>
                  <a:pt x="1593116" y="2267304"/>
                  <a:pt x="1589171" y="2270822"/>
                </a:cubicBezTo>
                <a:cubicBezTo>
                  <a:pt x="1583665" y="2275703"/>
                  <a:pt x="1578982" y="2282401"/>
                  <a:pt x="1572568" y="2285211"/>
                </a:cubicBezTo>
                <a:cubicBezTo>
                  <a:pt x="1546912" y="2296535"/>
                  <a:pt x="1520860" y="2306979"/>
                  <a:pt x="1494722" y="2317138"/>
                </a:cubicBezTo>
                <a:cubicBezTo>
                  <a:pt x="1481383" y="2322332"/>
                  <a:pt x="1467761" y="2327100"/>
                  <a:pt x="1453883" y="2330449"/>
                </a:cubicBezTo>
                <a:cubicBezTo>
                  <a:pt x="1435861" y="2334819"/>
                  <a:pt x="1427092" y="2330449"/>
                  <a:pt x="1416648" y="2314953"/>
                </a:cubicBezTo>
                <a:cubicBezTo>
                  <a:pt x="1411313" y="2307063"/>
                  <a:pt x="1405239" y="2299685"/>
                  <a:pt x="1400301" y="2291597"/>
                </a:cubicBezTo>
                <a:cubicBezTo>
                  <a:pt x="1396271" y="2284984"/>
                  <a:pt x="1393092" y="2277803"/>
                  <a:pt x="1390141" y="2270624"/>
                </a:cubicBezTo>
                <a:cubicBezTo>
                  <a:pt x="1386338" y="2261314"/>
                  <a:pt x="1392015" y="2255213"/>
                  <a:pt x="1398853" y="2250417"/>
                </a:cubicBezTo>
                <a:cubicBezTo>
                  <a:pt x="1395619" y="2245620"/>
                  <a:pt x="1392865" y="2241789"/>
                  <a:pt x="1390368" y="2237787"/>
                </a:cubicBezTo>
                <a:cubicBezTo>
                  <a:pt x="1379953" y="2221157"/>
                  <a:pt x="1379980" y="2221129"/>
                  <a:pt x="1360484" y="2225726"/>
                </a:cubicBezTo>
                <a:cubicBezTo>
                  <a:pt x="1357078" y="2226520"/>
                  <a:pt x="1353673" y="2227344"/>
                  <a:pt x="1350238" y="2228110"/>
                </a:cubicBezTo>
                <a:cubicBezTo>
                  <a:pt x="1332217" y="2232226"/>
                  <a:pt x="1332132" y="2232226"/>
                  <a:pt x="1332019" y="2250672"/>
                </a:cubicBezTo>
                <a:cubicBezTo>
                  <a:pt x="1331735" y="2297585"/>
                  <a:pt x="1320382" y="2340779"/>
                  <a:pt x="1289789" y="2377617"/>
                </a:cubicBezTo>
                <a:cubicBezTo>
                  <a:pt x="1268249" y="2403555"/>
                  <a:pt x="1243161" y="2425210"/>
                  <a:pt x="1211318" y="2437016"/>
                </a:cubicBezTo>
                <a:cubicBezTo>
                  <a:pt x="1193241" y="2443714"/>
                  <a:pt x="1174055" y="2447403"/>
                  <a:pt x="1155352" y="2452455"/>
                </a:cubicBezTo>
                <a:cubicBezTo>
                  <a:pt x="1140794" y="2452398"/>
                  <a:pt x="1126093" y="2452398"/>
                  <a:pt x="1111392" y="2452398"/>
                </a:cubicBezTo>
                <a:cubicBezTo>
                  <a:pt x="1090164" y="2445899"/>
                  <a:pt x="1068055" y="2441443"/>
                  <a:pt x="1047934" y="2432475"/>
                </a:cubicBezTo>
                <a:cubicBezTo>
                  <a:pt x="1011522" y="2416270"/>
                  <a:pt x="984306" y="2389224"/>
                  <a:pt x="963589" y="2354827"/>
                </a:cubicBezTo>
                <a:cubicBezTo>
                  <a:pt x="948774" y="2330222"/>
                  <a:pt x="940657" y="2303970"/>
                  <a:pt x="936912" y="2275987"/>
                </a:cubicBezTo>
                <a:cubicBezTo>
                  <a:pt x="936032" y="2269431"/>
                  <a:pt x="931661" y="2268949"/>
                  <a:pt x="927063" y="2267700"/>
                </a:cubicBezTo>
                <a:cubicBezTo>
                  <a:pt x="876518" y="2253737"/>
                  <a:pt x="825094" y="2248061"/>
                  <a:pt x="772676" y="2250360"/>
                </a:cubicBezTo>
                <a:cubicBezTo>
                  <a:pt x="755449" y="2251126"/>
                  <a:pt x="738194" y="2250871"/>
                  <a:pt x="720939" y="2250815"/>
                </a:cubicBezTo>
                <a:cubicBezTo>
                  <a:pt x="717562" y="2250815"/>
                  <a:pt x="713957" y="2250275"/>
                  <a:pt x="710836" y="2248997"/>
                </a:cubicBezTo>
                <a:cubicBezTo>
                  <a:pt x="697412" y="2243577"/>
                  <a:pt x="691707" y="2235063"/>
                  <a:pt x="690970" y="2218943"/>
                </a:cubicBezTo>
                <a:cubicBezTo>
                  <a:pt x="688643" y="2168938"/>
                  <a:pt x="682683" y="2119102"/>
                  <a:pt x="679617" y="2069125"/>
                </a:cubicBezTo>
                <a:cubicBezTo>
                  <a:pt x="677943" y="2041795"/>
                  <a:pt x="680015" y="2014238"/>
                  <a:pt x="678937" y="1986851"/>
                </a:cubicBezTo>
                <a:cubicBezTo>
                  <a:pt x="678227" y="1969114"/>
                  <a:pt x="675219" y="1951433"/>
                  <a:pt x="672722" y="1933809"/>
                </a:cubicBezTo>
                <a:cubicBezTo>
                  <a:pt x="664662" y="1877304"/>
                  <a:pt x="657169" y="1820686"/>
                  <a:pt x="647775" y="1764379"/>
                </a:cubicBezTo>
                <a:cubicBezTo>
                  <a:pt x="642439" y="1732367"/>
                  <a:pt x="633756" y="1700922"/>
                  <a:pt x="626718" y="1669193"/>
                </a:cubicBezTo>
                <a:cubicBezTo>
                  <a:pt x="618828" y="1633718"/>
                  <a:pt x="610285" y="1598385"/>
                  <a:pt x="603559" y="1562682"/>
                </a:cubicBezTo>
                <a:cubicBezTo>
                  <a:pt x="599018" y="1538644"/>
                  <a:pt x="590306" y="1517331"/>
                  <a:pt x="575746" y="1497578"/>
                </a:cubicBezTo>
                <a:cubicBezTo>
                  <a:pt x="557385" y="1472717"/>
                  <a:pt x="540782" y="1446579"/>
                  <a:pt x="523329" y="1421037"/>
                </a:cubicBezTo>
                <a:cubicBezTo>
                  <a:pt x="515098" y="1408976"/>
                  <a:pt x="506697" y="1397000"/>
                  <a:pt x="496850" y="1382809"/>
                </a:cubicBezTo>
                <a:cubicBezTo>
                  <a:pt x="494778" y="1391351"/>
                  <a:pt x="493274" y="1397879"/>
                  <a:pt x="491571" y="1404322"/>
                </a:cubicBezTo>
                <a:cubicBezTo>
                  <a:pt x="480219" y="1447800"/>
                  <a:pt x="467476" y="1490966"/>
                  <a:pt x="457799" y="1534785"/>
                </a:cubicBezTo>
                <a:cubicBezTo>
                  <a:pt x="448121" y="1578632"/>
                  <a:pt x="425417" y="1616037"/>
                  <a:pt x="405126" y="1654975"/>
                </a:cubicBezTo>
                <a:cubicBezTo>
                  <a:pt x="394766" y="1674869"/>
                  <a:pt x="388410" y="1696892"/>
                  <a:pt x="380662" y="1718092"/>
                </a:cubicBezTo>
                <a:cubicBezTo>
                  <a:pt x="358895" y="1777661"/>
                  <a:pt x="336872" y="1837118"/>
                  <a:pt x="315842" y="1896943"/>
                </a:cubicBezTo>
                <a:cubicBezTo>
                  <a:pt x="300318" y="1941130"/>
                  <a:pt x="286327" y="1985857"/>
                  <a:pt x="271370" y="2030216"/>
                </a:cubicBezTo>
                <a:cubicBezTo>
                  <a:pt x="269469" y="2035863"/>
                  <a:pt x="266461" y="2041426"/>
                  <a:pt x="262743" y="2046080"/>
                </a:cubicBezTo>
                <a:cubicBezTo>
                  <a:pt x="246509" y="2066571"/>
                  <a:pt x="230191" y="2087005"/>
                  <a:pt x="213247" y="2106871"/>
                </a:cubicBezTo>
                <a:cubicBezTo>
                  <a:pt x="202321" y="2119698"/>
                  <a:pt x="201641" y="2119329"/>
                  <a:pt x="211176" y="2132668"/>
                </a:cubicBezTo>
                <a:cubicBezTo>
                  <a:pt x="216370" y="2139933"/>
                  <a:pt x="221024" y="2148107"/>
                  <a:pt x="227750" y="2153641"/>
                </a:cubicBezTo>
                <a:cubicBezTo>
                  <a:pt x="248325" y="2170499"/>
                  <a:pt x="254825" y="2193941"/>
                  <a:pt x="260075" y="2218121"/>
                </a:cubicBezTo>
                <a:cubicBezTo>
                  <a:pt x="264758" y="2239661"/>
                  <a:pt x="257379" y="2250190"/>
                  <a:pt x="235470" y="2252574"/>
                </a:cubicBezTo>
                <a:cubicBezTo>
                  <a:pt x="184754" y="2258108"/>
                  <a:pt x="134805" y="2252290"/>
                  <a:pt x="85395" y="2240909"/>
                </a:cubicBezTo>
                <a:cubicBezTo>
                  <a:pt x="79294" y="2239519"/>
                  <a:pt x="73419" y="2236453"/>
                  <a:pt x="67913" y="2233360"/>
                </a:cubicBezTo>
                <a:cubicBezTo>
                  <a:pt x="57527" y="2227486"/>
                  <a:pt x="51539" y="2219000"/>
                  <a:pt x="51539" y="2206258"/>
                </a:cubicBezTo>
                <a:cubicBezTo>
                  <a:pt x="51539" y="2193203"/>
                  <a:pt x="49665" y="2180120"/>
                  <a:pt x="49495" y="2167065"/>
                </a:cubicBezTo>
                <a:cubicBezTo>
                  <a:pt x="49410" y="2159998"/>
                  <a:pt x="46458" y="2157700"/>
                  <a:pt x="40016" y="2156989"/>
                </a:cubicBezTo>
                <a:cubicBezTo>
                  <a:pt x="34680" y="2156394"/>
                  <a:pt x="29317" y="2155032"/>
                  <a:pt x="24265" y="2153158"/>
                </a:cubicBezTo>
                <a:cubicBezTo>
                  <a:pt x="6812" y="2146688"/>
                  <a:pt x="-738" y="2135960"/>
                  <a:pt x="57" y="2117513"/>
                </a:cubicBezTo>
                <a:cubicBezTo>
                  <a:pt x="908" y="2097959"/>
                  <a:pt x="3547" y="2078462"/>
                  <a:pt x="14587" y="2061690"/>
                </a:cubicBezTo>
                <a:cubicBezTo>
                  <a:pt x="29288" y="2039354"/>
                  <a:pt x="31275" y="2013102"/>
                  <a:pt x="38341" y="1988441"/>
                </a:cubicBezTo>
                <a:cubicBezTo>
                  <a:pt x="41236" y="1978337"/>
                  <a:pt x="44018" y="1968205"/>
                  <a:pt x="47111" y="1958158"/>
                </a:cubicBezTo>
                <a:cubicBezTo>
                  <a:pt x="47679" y="1956314"/>
                  <a:pt x="49467" y="1954754"/>
                  <a:pt x="50857" y="1953249"/>
                </a:cubicBezTo>
                <a:cubicBezTo>
                  <a:pt x="53269" y="1950695"/>
                  <a:pt x="55767" y="1948254"/>
                  <a:pt x="58321" y="1945842"/>
                </a:cubicBezTo>
                <a:cubicBezTo>
                  <a:pt x="76116" y="1928786"/>
                  <a:pt x="84289" y="1909459"/>
                  <a:pt x="83097" y="1883320"/>
                </a:cubicBezTo>
                <a:cubicBezTo>
                  <a:pt x="80684" y="1829796"/>
                  <a:pt x="95953" y="1779166"/>
                  <a:pt x="118118" y="1730834"/>
                </a:cubicBezTo>
                <a:cubicBezTo>
                  <a:pt x="128590" y="1708017"/>
                  <a:pt x="141191" y="1686192"/>
                  <a:pt x="152742" y="1663858"/>
                </a:cubicBezTo>
                <a:cubicBezTo>
                  <a:pt x="153849" y="1661701"/>
                  <a:pt x="154728" y="1659288"/>
                  <a:pt x="155097" y="1656904"/>
                </a:cubicBezTo>
                <a:cubicBezTo>
                  <a:pt x="156119" y="1650291"/>
                  <a:pt x="157141" y="1643651"/>
                  <a:pt x="157623" y="1636981"/>
                </a:cubicBezTo>
                <a:cubicBezTo>
                  <a:pt x="159298" y="1612915"/>
                  <a:pt x="170990" y="1594411"/>
                  <a:pt x="189267" y="1579569"/>
                </a:cubicBezTo>
                <a:cubicBezTo>
                  <a:pt x="195624" y="1574404"/>
                  <a:pt x="198320" y="1567961"/>
                  <a:pt x="198576" y="1559674"/>
                </a:cubicBezTo>
                <a:cubicBezTo>
                  <a:pt x="200364" y="1501949"/>
                  <a:pt x="207629" y="1444451"/>
                  <a:pt x="203514" y="1386499"/>
                </a:cubicBezTo>
                <a:cubicBezTo>
                  <a:pt x="199143" y="1324858"/>
                  <a:pt x="190743" y="1263982"/>
                  <a:pt x="170479" y="1205378"/>
                </a:cubicBezTo>
                <a:cubicBezTo>
                  <a:pt x="161227" y="1178615"/>
                  <a:pt x="162419" y="1151313"/>
                  <a:pt x="163895" y="1123926"/>
                </a:cubicBezTo>
                <a:cubicBezTo>
                  <a:pt x="167386" y="1059078"/>
                  <a:pt x="190714" y="1001722"/>
                  <a:pt x="230163" y="950581"/>
                </a:cubicBezTo>
                <a:cubicBezTo>
                  <a:pt x="231297" y="949105"/>
                  <a:pt x="232263" y="947487"/>
                  <a:pt x="231865" y="948083"/>
                </a:cubicBezTo>
                <a:cubicBezTo>
                  <a:pt x="196731" y="910083"/>
                  <a:pt x="161852" y="873330"/>
                  <a:pt x="128108" y="835528"/>
                </a:cubicBezTo>
                <a:cubicBezTo>
                  <a:pt x="106538" y="811377"/>
                  <a:pt x="84402" y="788048"/>
                  <a:pt x="58009" y="769204"/>
                </a:cubicBezTo>
                <a:cubicBezTo>
                  <a:pt x="47934" y="761996"/>
                  <a:pt x="42627" y="752715"/>
                  <a:pt x="40300" y="740937"/>
                </a:cubicBezTo>
                <a:cubicBezTo>
                  <a:pt x="38143" y="730011"/>
                  <a:pt x="34823" y="719255"/>
                  <a:pt x="33035" y="708272"/>
                </a:cubicBezTo>
                <a:cubicBezTo>
                  <a:pt x="32212" y="703220"/>
                  <a:pt x="32325" y="697062"/>
                  <a:pt x="34510" y="692634"/>
                </a:cubicBezTo>
                <a:cubicBezTo>
                  <a:pt x="51992" y="657557"/>
                  <a:pt x="69617" y="622536"/>
                  <a:pt x="88233" y="588054"/>
                </a:cubicBezTo>
                <a:cubicBezTo>
                  <a:pt x="93739" y="577837"/>
                  <a:pt x="101657" y="568472"/>
                  <a:pt x="110029" y="560327"/>
                </a:cubicBezTo>
                <a:cubicBezTo>
                  <a:pt x="158077" y="513528"/>
                  <a:pt x="206863" y="467524"/>
                  <a:pt x="254853" y="420668"/>
                </a:cubicBezTo>
                <a:cubicBezTo>
                  <a:pt x="298899" y="377644"/>
                  <a:pt x="351857" y="352414"/>
                  <a:pt x="411142" y="338565"/>
                </a:cubicBezTo>
                <a:cubicBezTo>
                  <a:pt x="458934" y="327382"/>
                  <a:pt x="506527" y="315293"/>
                  <a:pt x="554263" y="303941"/>
                </a:cubicBezTo>
                <a:cubicBezTo>
                  <a:pt x="561130" y="302294"/>
                  <a:pt x="565132" y="298946"/>
                  <a:pt x="568368" y="292759"/>
                </a:cubicBezTo>
                <a:cubicBezTo>
                  <a:pt x="574413" y="281180"/>
                  <a:pt x="581252" y="270027"/>
                  <a:pt x="588092" y="258901"/>
                </a:cubicBezTo>
                <a:cubicBezTo>
                  <a:pt x="595045" y="247634"/>
                  <a:pt x="604467" y="239348"/>
                  <a:pt x="619112" y="236367"/>
                </a:cubicBezTo>
                <a:cubicBezTo>
                  <a:pt x="617408" y="222121"/>
                  <a:pt x="615649" y="207988"/>
                  <a:pt x="614060" y="193855"/>
                </a:cubicBezTo>
                <a:cubicBezTo>
                  <a:pt x="610626" y="163374"/>
                  <a:pt x="608668" y="133064"/>
                  <a:pt x="614201" y="102357"/>
                </a:cubicBezTo>
                <a:cubicBezTo>
                  <a:pt x="619367" y="73778"/>
                  <a:pt x="636083" y="54593"/>
                  <a:pt x="659099" y="39949"/>
                </a:cubicBezTo>
                <a:cubicBezTo>
                  <a:pt x="694744" y="17302"/>
                  <a:pt x="734817" y="5637"/>
                  <a:pt x="775996" y="388"/>
                </a:cubicBezTo>
                <a:close/>
              </a:path>
            </a:pathLst>
          </a:custGeom>
          <a:solidFill>
            <a:schemeClr val="accent3"/>
          </a:solidFill>
          <a:ln w="30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4409" y="1715547"/>
            <a:ext cx="74215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Setiap pembelian akan diperhitungkan </a:t>
            </a:r>
            <a:r>
              <a:rPr lang="id-ID" sz="2000" b="1" dirty="0">
                <a:solidFill>
                  <a:srgbClr val="FFFF00"/>
                </a:solidFill>
              </a:rPr>
              <a:t>PPN (VAT) 10%</a:t>
            </a:r>
            <a:r>
              <a:rPr lang="id-ID" sz="2000" dirty="0">
                <a:solidFill>
                  <a:srgbClr val="FFFF00"/>
                </a:solidFill>
              </a:rPr>
              <a:t> </a:t>
            </a:r>
            <a:r>
              <a:rPr lang="id-ID" sz="2000" dirty="0">
                <a:solidFill>
                  <a:schemeClr val="bg1"/>
                </a:solidFill>
              </a:rPr>
              <a:t>dari nilai pembelian.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Setiap retur pembelian akan diperhitungkan pengurang atas nilai utang &amp; PPN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Termin pembayaran </a:t>
            </a:r>
            <a:r>
              <a:rPr lang="id-ID" sz="2000" b="1" dirty="0">
                <a:solidFill>
                  <a:srgbClr val="FFFF00"/>
                </a:solidFill>
              </a:rPr>
              <a:t>2/10, N/30</a:t>
            </a:r>
            <a:r>
              <a:rPr lang="id-ID" sz="2000" dirty="0">
                <a:solidFill>
                  <a:schemeClr val="bg1"/>
                </a:solidFill>
              </a:rPr>
              <a:t>, pembayaran dilakukan dalam periode diskon akan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memperoleh diskon dan mengurangi nilai utang dagang yang dibayar.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Keterlambatan pembayaran utang dikenakan </a:t>
            </a:r>
            <a:r>
              <a:rPr lang="id-ID" sz="2000" b="1" dirty="0">
                <a:solidFill>
                  <a:srgbClr val="FFFF00"/>
                </a:solidFill>
              </a:rPr>
              <a:t>denda 0%</a:t>
            </a:r>
            <a:r>
              <a:rPr lang="id-ID" sz="2000" dirty="0">
                <a:solidFill>
                  <a:schemeClr val="bg1"/>
                </a:solidFill>
              </a:rPr>
              <a:t> dari nilai utang tertunggak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untuk pembelian yang dikenakan PPN diasumsikan sudah dilampiri faktur pajak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Harga-harga item yang tertulis dalam faktur pembelian </a:t>
            </a:r>
            <a:r>
              <a:rPr lang="id-ID" sz="2000" b="1" dirty="0">
                <a:solidFill>
                  <a:srgbClr val="FFFF00"/>
                </a:solidFill>
              </a:rPr>
              <a:t>belum termasuk PPN</a:t>
            </a:r>
            <a:r>
              <a:rPr lang="id-ID" sz="2000" dirty="0">
                <a:solidFill>
                  <a:srgbClr val="FFFF00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3878445" y="443584"/>
            <a:ext cx="7099957" cy="769441"/>
            <a:chOff x="4801964" y="769273"/>
            <a:chExt cx="3111114" cy="76944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D03B"/>
                  </a:solidFill>
                  <a:cs typeface="Arial" pitchFamily="34" charset="0"/>
                </a:rPr>
                <a:t>Kebijakan Pembelian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2</a:t>
              </a:r>
              <a:endParaRPr lang="ko-KR" altLang="en-US" sz="4400" b="1" dirty="0">
                <a:solidFill>
                  <a:srgbClr val="FFD03B"/>
                </a:solidFill>
                <a:cs typeface="Arial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600" y="1763267"/>
            <a:ext cx="3152833" cy="2024800"/>
          </a:xfrm>
        </p:spPr>
        <p:txBody>
          <a:bodyPr/>
          <a:lstStyle/>
          <a:p>
            <a:r>
              <a:rPr lang="id-ID" dirty="0" smtClean="0"/>
              <a:t>Kebijakan Akuntansi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73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8837" y="2108952"/>
            <a:ext cx="74215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Untuk pengeluaran sebesar Rp 1.000.000,00 atau kurang dibayar </a:t>
            </a:r>
            <a:r>
              <a:rPr lang="id-ID" sz="2000" b="1" dirty="0">
                <a:solidFill>
                  <a:srgbClr val="FFFF00"/>
                </a:solidFill>
              </a:rPr>
              <a:t>dengan kas kecil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Pengeluaran diatas Rp 1.000.000,00 dibayar dengan </a:t>
            </a:r>
            <a:r>
              <a:rPr lang="id-ID" sz="2000" b="1" dirty="0">
                <a:solidFill>
                  <a:srgbClr val="FFFF00"/>
                </a:solidFill>
              </a:rPr>
              <a:t>cek (bank) </a:t>
            </a:r>
            <a:r>
              <a:rPr lang="id-ID" sz="2000" dirty="0">
                <a:solidFill>
                  <a:schemeClr val="bg1"/>
                </a:solidFill>
              </a:rPr>
              <a:t>dan didukung bukti kas keluar.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Sistem pencatatan kas kecil menggunakan </a:t>
            </a:r>
            <a:r>
              <a:rPr lang="id-ID" sz="2000" b="1" dirty="0">
                <a:solidFill>
                  <a:srgbClr val="FFFF00"/>
                </a:solidFill>
              </a:rPr>
              <a:t>dana tetap (Sistem Imperest)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3878445" y="443584"/>
            <a:ext cx="7099957" cy="769441"/>
            <a:chOff x="4801964" y="769273"/>
            <a:chExt cx="3111114" cy="76944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D03B"/>
                  </a:solidFill>
                  <a:cs typeface="Arial" pitchFamily="34" charset="0"/>
                </a:rPr>
                <a:t>Pengeluaran Kas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3</a:t>
              </a:r>
              <a:endParaRPr lang="ko-KR" altLang="en-US" sz="4400" b="1" dirty="0">
                <a:solidFill>
                  <a:srgbClr val="FFD03B"/>
                </a:solidFill>
                <a:cs typeface="Arial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600" y="1763267"/>
            <a:ext cx="3152833" cy="2024800"/>
          </a:xfrm>
        </p:spPr>
        <p:txBody>
          <a:bodyPr/>
          <a:lstStyle/>
          <a:p>
            <a:r>
              <a:rPr lang="id-ID" dirty="0" smtClean="0"/>
              <a:t>Kebijakan Akuntansi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49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8837" y="2108952"/>
            <a:ext cx="74215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Setiap penjualan barang atau jasa akan diperhitungkan </a:t>
            </a:r>
            <a:r>
              <a:rPr lang="id-ID" sz="2000" b="1" dirty="0">
                <a:solidFill>
                  <a:srgbClr val="FFFF00"/>
                </a:solidFill>
              </a:rPr>
              <a:t>PPN (VAT) 10% </a:t>
            </a:r>
            <a:r>
              <a:rPr lang="id-ID" sz="2000" dirty="0">
                <a:solidFill>
                  <a:schemeClr val="bg1"/>
                </a:solidFill>
              </a:rPr>
              <a:t>dari nilai penjualan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Setiap retur Penjualan akan diperhitungkan pengurang atas nilai piutang &amp; PPN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Termin pembayaran </a:t>
            </a:r>
            <a:r>
              <a:rPr lang="id-ID" sz="2000" b="1" dirty="0">
                <a:solidFill>
                  <a:srgbClr val="FFFF00"/>
                </a:solidFill>
              </a:rPr>
              <a:t>2/10, N/30</a:t>
            </a:r>
            <a:r>
              <a:rPr lang="id-ID" sz="2000" b="1" dirty="0">
                <a:solidFill>
                  <a:schemeClr val="bg1"/>
                </a:solidFill>
              </a:rPr>
              <a:t>, </a:t>
            </a:r>
            <a:r>
              <a:rPr lang="id-ID" sz="2000" dirty="0">
                <a:solidFill>
                  <a:schemeClr val="bg1"/>
                </a:solidFill>
              </a:rPr>
              <a:t>pembayaran dilakukan dalam periode diskon akan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memperoleh </a:t>
            </a:r>
            <a:r>
              <a:rPr lang="id-ID" sz="2000" b="1" dirty="0">
                <a:solidFill>
                  <a:srgbClr val="FFFF00"/>
                </a:solidFill>
              </a:rPr>
              <a:t>diskon dan mengurangi nilai pi</a:t>
            </a:r>
            <a:r>
              <a:rPr lang="id-ID" sz="2000" b="1" dirty="0">
                <a:solidFill>
                  <a:schemeClr val="bg1"/>
                </a:solidFill>
              </a:rPr>
              <a:t>utang </a:t>
            </a:r>
            <a:r>
              <a:rPr lang="id-ID" sz="2000" dirty="0">
                <a:solidFill>
                  <a:schemeClr val="bg1"/>
                </a:solidFill>
              </a:rPr>
              <a:t>dagang yang dibayar.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Keterlambatan pembayaran piutang </a:t>
            </a:r>
            <a:r>
              <a:rPr lang="id-ID" sz="2000" b="1" dirty="0">
                <a:solidFill>
                  <a:srgbClr val="FFFF00"/>
                </a:solidFill>
              </a:rPr>
              <a:t>dikenakan denda 0% </a:t>
            </a:r>
            <a:r>
              <a:rPr lang="id-ID" sz="2000" dirty="0">
                <a:solidFill>
                  <a:schemeClr val="bg1"/>
                </a:solidFill>
              </a:rPr>
              <a:t>dari nilai piutang tertunggak untuk penjualan yang dikenakan PPN diasumsikan sudah dilampiri faktur pajak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>
                <a:solidFill>
                  <a:schemeClr val="bg1"/>
                </a:solidFill>
              </a:rPr>
              <a:t>Harga -</a:t>
            </a:r>
            <a:r>
              <a:rPr lang="id-ID" sz="2000" b="1" dirty="0" smtClean="0">
                <a:solidFill>
                  <a:schemeClr val="bg1"/>
                </a:solidFill>
              </a:rPr>
              <a:t> </a:t>
            </a:r>
            <a:r>
              <a:rPr lang="id-ID" sz="2000" b="1" dirty="0">
                <a:solidFill>
                  <a:srgbClr val="FFFF00"/>
                </a:solidFill>
              </a:rPr>
              <a:t>harga</a:t>
            </a:r>
            <a:r>
              <a:rPr lang="id-ID" sz="2000" dirty="0">
                <a:solidFill>
                  <a:schemeClr val="bg1"/>
                </a:solidFill>
              </a:rPr>
              <a:t> item yang tertulis dalam faktur penjualan </a:t>
            </a:r>
            <a:r>
              <a:rPr lang="id-ID" sz="2000" b="1" dirty="0">
                <a:solidFill>
                  <a:srgbClr val="FFFF00"/>
                </a:solidFill>
              </a:rPr>
              <a:t>belum termasuk PPN.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3878445" y="443584"/>
            <a:ext cx="7099957" cy="769441"/>
            <a:chOff x="4801964" y="769273"/>
            <a:chExt cx="3111114" cy="76944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D03B"/>
                  </a:solidFill>
                  <a:cs typeface="Arial" pitchFamily="34" charset="0"/>
                </a:rPr>
                <a:t>Kebijakan Penjualan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4</a:t>
              </a:r>
              <a:endParaRPr lang="ko-KR" altLang="en-US" sz="4400" b="1" dirty="0">
                <a:solidFill>
                  <a:srgbClr val="FFD03B"/>
                </a:solidFill>
                <a:cs typeface="Arial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600" y="1763267"/>
            <a:ext cx="3152833" cy="2024800"/>
          </a:xfrm>
        </p:spPr>
        <p:txBody>
          <a:bodyPr/>
          <a:lstStyle/>
          <a:p>
            <a:r>
              <a:rPr lang="id-ID" dirty="0" smtClean="0"/>
              <a:t>Kebijakan Akuntansi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006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8837" y="2108952"/>
            <a:ext cx="74215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dirty="0" smtClean="0">
                <a:solidFill>
                  <a:schemeClr val="bg1"/>
                </a:solidFill>
              </a:rPr>
              <a:t>Setiap </a:t>
            </a:r>
            <a:r>
              <a:rPr lang="id-ID" sz="2000" dirty="0">
                <a:solidFill>
                  <a:schemeClr val="bg1"/>
                </a:solidFill>
              </a:rPr>
              <a:t>penerimaan kas akan </a:t>
            </a:r>
            <a:r>
              <a:rPr lang="id-ID" sz="2000" b="1" dirty="0">
                <a:solidFill>
                  <a:srgbClr val="FFFF00"/>
                </a:solidFill>
              </a:rPr>
              <a:t>disetor </a:t>
            </a:r>
            <a:r>
              <a:rPr lang="id-ID" sz="2000" b="1" dirty="0" smtClean="0">
                <a:solidFill>
                  <a:srgbClr val="FFFF00"/>
                </a:solidFill>
              </a:rPr>
              <a:t>ke bank segera </a:t>
            </a:r>
            <a:r>
              <a:rPr lang="id-ID" sz="2000" dirty="0">
                <a:solidFill>
                  <a:schemeClr val="bg1"/>
                </a:solidFill>
              </a:rPr>
              <a:t>mungkin pada hari yang sama dan sedapat mungkin tidak menyimpan dana dalam jumlah besar didalam berangkas perusahaan.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Dana perusahaan disimpan dalam </a:t>
            </a:r>
            <a:r>
              <a:rPr lang="id-ID" sz="2000" b="1" dirty="0">
                <a:solidFill>
                  <a:srgbClr val="FFFF00"/>
                </a:solidFill>
              </a:rPr>
              <a:t>rekening giro nomor 0010-11-12345 BCA</a:t>
            </a:r>
            <a:r>
              <a:rPr lang="id-ID" sz="2000" dirty="0">
                <a:solidFill>
                  <a:schemeClr val="bg1"/>
                </a:solidFill>
              </a:rPr>
              <a:t>, cab. Kebayoran Baru.</a:t>
            </a:r>
          </a:p>
          <a:p>
            <a:pPr marL="457200" indent="-457200">
              <a:buFont typeface="+mj-lt"/>
              <a:buAutoNum type="arabicPeriod"/>
            </a:pPr>
            <a:endParaRPr lang="id-ID" sz="2000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3878445" y="443584"/>
            <a:ext cx="7099957" cy="769441"/>
            <a:chOff x="4801964" y="769273"/>
            <a:chExt cx="3111114" cy="76944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>
                  <a:solidFill>
                    <a:srgbClr val="FFD03B"/>
                  </a:solidFill>
                  <a:cs typeface="Arial" pitchFamily="34" charset="0"/>
                </a:rPr>
                <a:t>Kebijakan Penerimaan Kas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5</a:t>
              </a:r>
              <a:endParaRPr lang="ko-KR" altLang="en-US" sz="4400" b="1" dirty="0">
                <a:solidFill>
                  <a:srgbClr val="FFD03B"/>
                </a:solidFill>
                <a:cs typeface="Arial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600" y="1763267"/>
            <a:ext cx="3152833" cy="2024800"/>
          </a:xfrm>
        </p:spPr>
        <p:txBody>
          <a:bodyPr/>
          <a:lstStyle/>
          <a:p>
            <a:r>
              <a:rPr lang="id-ID" dirty="0" smtClean="0"/>
              <a:t>Kebijakan Akuntansi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19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8837" y="2108952"/>
            <a:ext cx="74215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Sistem pencatatan menggunakan </a:t>
            </a:r>
            <a:r>
              <a:rPr lang="id-ID" sz="2000" b="1" dirty="0">
                <a:solidFill>
                  <a:srgbClr val="FFFF00"/>
                </a:solidFill>
              </a:rPr>
              <a:t>sistem perpetual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>
                <a:solidFill>
                  <a:schemeClr val="bg1"/>
                </a:solidFill>
              </a:rPr>
              <a:t>Metode </a:t>
            </a:r>
            <a:r>
              <a:rPr lang="id-ID" sz="2000" dirty="0">
                <a:solidFill>
                  <a:schemeClr val="bg1"/>
                </a:solidFill>
              </a:rPr>
              <a:t>yang digunakan adalah metode </a:t>
            </a:r>
            <a:r>
              <a:rPr lang="id-ID" sz="2000" b="1" dirty="0" smtClean="0">
                <a:solidFill>
                  <a:srgbClr val="FFFF00"/>
                </a:solidFill>
              </a:rPr>
              <a:t>FIFO</a:t>
            </a:r>
          </a:p>
          <a:p>
            <a:pPr marL="457200" indent="-457200">
              <a:buFont typeface="+mj-lt"/>
              <a:buAutoNum type="arabicPeriod"/>
            </a:pPr>
            <a:endParaRPr lang="id-ID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d-ID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Pengakuan pendapatan dan beban menggunakan prinsip </a:t>
            </a:r>
            <a:r>
              <a:rPr lang="id-ID" sz="2000" b="1" dirty="0">
                <a:solidFill>
                  <a:srgbClr val="FFFF00"/>
                </a:solidFill>
              </a:rPr>
              <a:t>accrual </a:t>
            </a:r>
            <a:r>
              <a:rPr lang="id-ID" sz="2000" b="1" dirty="0" smtClean="0">
                <a:solidFill>
                  <a:srgbClr val="FFFF00"/>
                </a:solidFill>
              </a:rPr>
              <a:t>basis</a:t>
            </a:r>
          </a:p>
          <a:p>
            <a:pPr marL="457200" indent="-457200">
              <a:buFont typeface="+mj-lt"/>
              <a:buAutoNum type="arabicPeriod"/>
            </a:pPr>
            <a:endParaRPr lang="id-ID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d-ID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>
                <a:solidFill>
                  <a:schemeClr val="bg1"/>
                </a:solidFill>
              </a:rPr>
              <a:t>Penyusutan </a:t>
            </a:r>
            <a:r>
              <a:rPr lang="id-ID" sz="2000" b="1" dirty="0">
                <a:solidFill>
                  <a:srgbClr val="FFFF00"/>
                </a:solidFill>
              </a:rPr>
              <a:t>aset tetap </a:t>
            </a:r>
            <a:r>
              <a:rPr lang="id-ID" sz="2000" dirty="0">
                <a:solidFill>
                  <a:schemeClr val="bg1"/>
                </a:solidFill>
              </a:rPr>
              <a:t>dihitung dengan </a:t>
            </a:r>
            <a:r>
              <a:rPr lang="id-ID" sz="2000" b="1" dirty="0">
                <a:solidFill>
                  <a:srgbClr val="FFFF00"/>
                </a:solidFill>
              </a:rPr>
              <a:t>metode garis lurus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 smtClean="0">
                <a:solidFill>
                  <a:schemeClr val="bg1"/>
                </a:solidFill>
              </a:rPr>
              <a:t>Perhitungan </a:t>
            </a:r>
            <a:r>
              <a:rPr lang="id-ID" sz="2000" dirty="0">
                <a:solidFill>
                  <a:schemeClr val="bg1"/>
                </a:solidFill>
              </a:rPr>
              <a:t>dan pencatatan </a:t>
            </a:r>
            <a:r>
              <a:rPr lang="id-ID" sz="2000" b="1" dirty="0">
                <a:solidFill>
                  <a:schemeClr val="bg1"/>
                </a:solidFill>
              </a:rPr>
              <a:t>beban penyusutan </a:t>
            </a:r>
            <a:r>
              <a:rPr lang="id-ID" sz="2000" dirty="0">
                <a:solidFill>
                  <a:schemeClr val="bg1"/>
                </a:solidFill>
              </a:rPr>
              <a:t>dilakukan pada </a:t>
            </a:r>
            <a:r>
              <a:rPr lang="id-ID" sz="2000" b="1" dirty="0">
                <a:solidFill>
                  <a:srgbClr val="FFFF00"/>
                </a:solidFill>
              </a:rPr>
              <a:t>setiap bulan</a:t>
            </a:r>
            <a:r>
              <a:rPr lang="id-ID" sz="2000" dirty="0">
                <a:solidFill>
                  <a:srgbClr val="FFFF00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3878445" y="443584"/>
            <a:ext cx="7099957" cy="769441"/>
            <a:chOff x="4801964" y="769273"/>
            <a:chExt cx="3111114" cy="76944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173553" y="861605"/>
              <a:ext cx="27395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3200" b="1" dirty="0" smtClean="0">
                  <a:solidFill>
                    <a:srgbClr val="FFD03B"/>
                  </a:solidFill>
                  <a:cs typeface="Arial" pitchFamily="34" charset="0"/>
                </a:rPr>
                <a:t>Kebijakan Lainnya</a:t>
              </a:r>
              <a:endParaRPr lang="ko-KR" altLang="en-US" sz="3200" b="1" dirty="0">
                <a:solidFill>
                  <a:srgbClr val="FFD03B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37158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0</a:t>
              </a:r>
              <a:r>
                <a:rPr lang="id-ID" altLang="ko-KR" sz="4400" b="1" dirty="0" smtClean="0">
                  <a:solidFill>
                    <a:srgbClr val="FFD03B"/>
                  </a:solidFill>
                  <a:cs typeface="Arial" pitchFamily="34" charset="0"/>
                </a:rPr>
                <a:t>6</a:t>
              </a:r>
              <a:endParaRPr lang="ko-KR" altLang="en-US" sz="4400" b="1" dirty="0">
                <a:solidFill>
                  <a:srgbClr val="FFD03B"/>
                </a:solidFill>
                <a:cs typeface="Arial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2600" y="1763267"/>
            <a:ext cx="3152833" cy="2024800"/>
          </a:xfrm>
        </p:spPr>
        <p:txBody>
          <a:bodyPr/>
          <a:lstStyle/>
          <a:p>
            <a:r>
              <a:rPr lang="id-ID" dirty="0" smtClean="0"/>
              <a:t>Kebijakan Akuntansi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9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22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C1CF"/>
      </a:accent1>
      <a:accent2>
        <a:srgbClr val="EBC149"/>
      </a:accent2>
      <a:accent3>
        <a:srgbClr val="F26122"/>
      </a:accent3>
      <a:accent4>
        <a:srgbClr val="6F1F5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976</Words>
  <Application>Microsoft Office PowerPoint</Application>
  <PresentationFormat>Custom</PresentationFormat>
  <Paragraphs>267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Contents Slide Master</vt:lpstr>
      <vt:lpstr>Section Break Slide Master</vt:lpstr>
      <vt:lpstr>Streamline</vt:lpstr>
      <vt:lpstr>Praktika Akuntansi</vt:lpstr>
      <vt:lpstr>PowerPoint Presentation</vt:lpstr>
      <vt:lpstr>Informasi Perusahaan</vt:lpstr>
      <vt:lpstr>Kebijakan Akuntansi</vt:lpstr>
      <vt:lpstr>Kebijakan Akuntansi</vt:lpstr>
      <vt:lpstr>Kebijakan Akuntansi</vt:lpstr>
      <vt:lpstr>Kebijakan Akuntansi</vt:lpstr>
      <vt:lpstr>Kebijakan Akuntansi</vt:lpstr>
      <vt:lpstr>Kebijakan Akuntansi</vt:lpstr>
      <vt:lpstr>Data – Data Perusahaan</vt:lpstr>
      <vt:lpstr>Data Harta Tetap</vt:lpstr>
      <vt:lpstr>Data  Saldo  Awal</vt:lpstr>
      <vt:lpstr>Data  Saldo  Awal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Praktika Akuntansi</vt:lpstr>
      <vt:lpstr>PowerPoint Presentation</vt:lpstr>
      <vt:lpstr>PowerPoint Presentation</vt:lpstr>
      <vt:lpstr>PowerPoint Presentation</vt:lpstr>
      <vt:lpstr>Praktika Akuntansi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DELL</cp:lastModifiedBy>
  <cp:revision>148</cp:revision>
  <dcterms:created xsi:type="dcterms:W3CDTF">2020-01-20T05:08:25Z</dcterms:created>
  <dcterms:modified xsi:type="dcterms:W3CDTF">2021-04-18T08:12:12Z</dcterms:modified>
</cp:coreProperties>
</file>