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1011-7F73-484F-B733-201705769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B54972-309F-4164-87A8-5B3CF996F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96C9E-0245-4806-AA14-46ED5DCCB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D664E-FFE0-409C-9BED-467D71DF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D14E4-1E5D-41F0-8F1E-85ADC149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0209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1814-2BF9-4AD7-B6A5-C01A838E6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074A2-5976-48D3-AECA-68B0BD5F2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3E13D-CEEC-4DC9-9CB6-173C3001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4D3CE-4108-49B6-92E3-3D371519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469C6-A264-475A-ADC5-131C1DFE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429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8C827F-095C-4035-A65C-CF44FB8B8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E6B79-1911-402F-9007-E7A051BB9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1E71C-1487-48EB-B0CC-663C393E2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C39F9-AB0E-4EF0-8DC7-EA7527255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6834C-239E-4EEE-BECD-41469AB6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03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AF5B-B31B-47D0-A064-603D9D948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E0D0B-376E-4E41-B944-B55DE49E1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919FE-BC68-4369-BBEA-56F710C64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E942C-61A2-4D94-98D1-B9B253D0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37C40-A1D8-40A7-B644-F5EFB319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265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43CE-090C-40B6-ACD2-2246C3F3C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CA7CF-540F-4C9E-947B-B3FE839E6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07955-5405-4A49-AB4D-6591B05E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3E3D6-E49F-487E-9B1B-D8BB8069C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A8D96-BE62-4C93-BE40-A3D5F696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0355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18E7-96E0-4C67-8BAD-3AFAF9358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7C7D2-ACE2-4818-A304-ECE866550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4883F-3F88-4673-A4E1-369271545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F16F9-B5C2-4304-AA3E-5C0BF21B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6164C-8C6B-4A87-93AC-8AAC1BCF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F80F7-2B12-4B22-BBC1-E5FDD632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100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8D06-1A6D-4784-98CD-8E0D39165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61062-83E1-46DC-A7F1-6C5A8928B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37AD2-264D-45D3-AADD-29FC5A548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317EB5-CAFD-4506-BB99-92D80EBA2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EED3D6-9501-4D5F-9BE9-A1C9B3197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07561F-3623-4EC1-AF0E-0C2D88D2A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67255B-A789-4D17-8494-E3619B87F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C7C9C7-C355-466F-870A-8DF87E6F1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565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C4251-1B01-4A4E-922C-D4151F60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8A9D0B-71F4-4789-B0F7-9CE98848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1986F-E282-4993-8278-7EA0BD65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860D8-3DBF-461E-9026-671753C7E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327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083022-F17F-4E3B-A710-5F63D62D7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357705-9DCC-4305-96EF-98BC46FDB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FC413-C118-481F-9A4F-4A184EB67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067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ED0F5-7059-4B25-A49D-D16B0B923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20909-9C31-49BB-A544-AE5308013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011A9-66D5-400E-882F-0FF671C03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DEBE4-F522-4107-8041-76C282181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9FFF07-BC0C-47ED-A9BD-D29EBCD3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136DA-DF45-4E62-8931-095D8FB38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49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6472-4064-4A2F-B5C7-7589F9120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C1E96-69CE-448C-B60B-680FBEAF3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54F00-DDFC-4A80-80C1-6B9C47BA6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909D72-9AE1-4D2B-BF58-0C15B0CEC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27647-1388-4906-8AD8-3A798AD590DB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9BE46-5AE7-4B2D-B78F-0A74D5BB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1DD2E-4304-4E0E-8B47-AAC1A2E5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914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3A7C93-518D-4B63-8403-B4BE33F4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443A6-940D-4481-AB59-5B3F593EE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BD155-83D6-49C2-AF16-77E7D89E4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27647-1388-4906-8AD8-3A798AD590DB}" type="datetimeFigureOut">
              <a:rPr lang="en-ID" smtClean="0"/>
              <a:t>22/08/2023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182B9-3084-4925-9925-A662E7F15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BA6F3-611E-4639-86DE-AA89E24D4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FAAA4-E153-4606-A1B6-2BC6E77C1B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285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emankab.go.id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E8F86-DD21-4E4E-BE5A-361AE7E4D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72354"/>
            <a:ext cx="9144000" cy="1287564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PENGENALAN WEBSITE</a:t>
            </a:r>
            <a:endParaRPr lang="en-ID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3E299-424D-47D1-B227-CF92D32C5079}"/>
              </a:ext>
            </a:extLst>
          </p:cNvPr>
          <p:cNvGrpSpPr/>
          <p:nvPr/>
        </p:nvGrpSpPr>
        <p:grpSpPr>
          <a:xfrm>
            <a:off x="2419854" y="1195223"/>
            <a:ext cx="7352293" cy="1582537"/>
            <a:chOff x="2590329" y="811193"/>
            <a:chExt cx="6809765" cy="146576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E563B45-1852-41BC-857F-81B00146D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7947" y="897749"/>
              <a:ext cx="1291315" cy="1192554"/>
            </a:xfrm>
            <a:prstGeom prst="rect">
              <a:avLst/>
            </a:prstGeom>
          </p:spPr>
        </p:pic>
        <p:pic>
          <p:nvPicPr>
            <p:cNvPr id="5" name="Picture 2" descr="UBY Universitas Boyolali : Unggul, Cerdas, Berilmu dan ...">
              <a:extLst>
                <a:ext uri="{FF2B5EF4-FFF2-40B4-BE49-F238E27FC236}">
                  <a16:creationId xmlns:a16="http://schemas.microsoft.com/office/drawing/2014/main" id="{22530DDC-433C-4CC8-A1A6-18C34817D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7047" y="947796"/>
              <a:ext cx="1205804" cy="119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F1FF77-D2A0-4BC0-A956-C424C351B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0636" y="1110098"/>
              <a:ext cx="1839458" cy="980205"/>
            </a:xfrm>
            <a:prstGeom prst="rect">
              <a:avLst/>
            </a:prstGeom>
          </p:spPr>
        </p:pic>
        <p:pic>
          <p:nvPicPr>
            <p:cNvPr id="1026" name="Picture 2" descr="https://spada.kemdikbud.go.id/images/spadahitambg.png">
              <a:extLst>
                <a:ext uri="{FF2B5EF4-FFF2-40B4-BE49-F238E27FC236}">
                  <a16:creationId xmlns:a16="http://schemas.microsoft.com/office/drawing/2014/main" id="{9D3F569A-B5F8-4E7F-B234-E886694902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329" y="811193"/>
              <a:ext cx="1465761" cy="1465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8170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 INTERAKTIF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A00906-B3B8-4F13-9143-1204FEFE0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CDA626F-FA52-4E8E-BE11-4416F684122A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95" y="1648918"/>
            <a:ext cx="8435810" cy="452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8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UNSUR DALAM WEB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A00906-B3B8-4F13-9143-1204FEFE0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8935"/>
            <a:ext cx="10515600" cy="3998027"/>
          </a:xfrm>
        </p:spPr>
        <p:txBody>
          <a:bodyPr/>
          <a:lstStyle/>
          <a:p>
            <a:pPr marL="457200" indent="-457200">
              <a:buFont typeface="+mj-lt"/>
              <a:buAutoNum type="alphaL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Nama domain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Web Hosting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Teknologi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website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Desain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website</a:t>
            </a:r>
          </a:p>
          <a:p>
            <a:pPr marL="457200" indent="-457200">
              <a:buFont typeface="+mj-lt"/>
              <a:buAutoNum type="alphaLcPeriod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Publikasi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website.</a:t>
            </a:r>
          </a:p>
          <a:p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FD2D3D-C3E4-4100-B275-07F0695D6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316" y="1840590"/>
            <a:ext cx="5416931" cy="34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77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NAMA DOMAIN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0286-070E-4763-9487-58CE1DAB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590"/>
            <a:ext cx="10515600" cy="433637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Domain Name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URL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alamat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unik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di dunia internet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mengenali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situs,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kata lain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nama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domain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alamat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menemukan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website di internet.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www.slemankab.go.id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bkd.slemankab.go.id, detik.com, rcti.tv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2301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 HOSTING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0286-070E-4763-9487-58CE1DAB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590"/>
            <a:ext cx="10515600" cy="433637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Web Hosting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ruangan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terdapat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harddisk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tempat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menyimpan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berbagai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data, file-file,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gambar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lainnya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ditampilkan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di website.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Besarnya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data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bisa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dimasukkan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tergantung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besarnya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web hosting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disewa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dipunyai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semakin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besar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web hosting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semakin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besar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pula data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dimasukkan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ditampilkan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website.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67014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TEKNOLOGI WEB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0286-070E-4763-9487-58CE1DAB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590"/>
            <a:ext cx="10515600" cy="43363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Pemilihan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teknologi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membuat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website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mempermudah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pengelolaan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website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nantinya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pengguna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termasuk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orang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awan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dunia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Teknologi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disarankan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teknologi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website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siap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pakai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Wordpress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Joomla, Drupal,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phpBB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3379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DESAIN WEBSITE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0286-070E-4763-9487-58CE1DAB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590"/>
            <a:ext cx="10515600" cy="433637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Unsur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website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penting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utama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desain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Desain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website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menentukan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kualitas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keindahan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website.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Desain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sangat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berpengaruh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kepada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penilaian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pengunjung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bagus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tidaknya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website. Serta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mempengaruhi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kenyamanan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konsumen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pembaca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3781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PUBLIKASI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WEBSITE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0286-070E-4763-9487-58CE1DAB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590"/>
            <a:ext cx="10515600" cy="433637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Keberadaan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website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kekurangan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makna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kegunaannya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dibangun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tanpa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dikunjungi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dikenal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oleh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masyarakat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pengunjung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internet. Karena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efektif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tidaknya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situs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sangat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tergantung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besarnya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pengunjung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komentar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masuk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mengenalkan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situs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kepada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masyarakat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memerlukan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apa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disebut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publikasi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promosi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tadi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9143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PENGENALAN WEB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0286-070E-4763-9487-58CE1DAB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5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makna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WEBSITE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sekumpulan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halaman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disediakan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jalur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internet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sehingga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bisa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diakses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seluruh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dunia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selama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terkoneksi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jaringan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internet. </a:t>
            </a:r>
          </a:p>
          <a:p>
            <a:pPr marL="0" indent="0" algn="just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Website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komponen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terdiri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teks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gambar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animasi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sehingga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media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menarik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dikunjungi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oleh orang lain.</a:t>
            </a: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ID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02868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ILLUSTRASI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8506907E-592D-4531-AAD7-7E93A9135E2A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303" y="5421568"/>
            <a:ext cx="1290201" cy="8637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DECD3B-4F52-46DC-B0A3-F296CF328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55" y="4337698"/>
            <a:ext cx="810403" cy="8104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3F9B3A-E785-4C64-8566-35F378D8CB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11" y="2728217"/>
            <a:ext cx="810403" cy="8018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11D72E-A06D-469C-9E65-50E7E47F36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90" y="1742461"/>
            <a:ext cx="2909288" cy="2018003"/>
          </a:xfrm>
          <a:prstGeom prst="rect">
            <a:avLst/>
          </a:prstGeom>
        </p:spPr>
      </p:pic>
      <p:sp>
        <p:nvSpPr>
          <p:cNvPr id="12" name="Cloud 11">
            <a:extLst>
              <a:ext uri="{FF2B5EF4-FFF2-40B4-BE49-F238E27FC236}">
                <a16:creationId xmlns:a16="http://schemas.microsoft.com/office/drawing/2014/main" id="{140B9300-AD11-4486-9B40-93B8A67F2F0A}"/>
              </a:ext>
            </a:extLst>
          </p:cNvPr>
          <p:cNvSpPr/>
          <p:nvPr/>
        </p:nvSpPr>
        <p:spPr>
          <a:xfrm>
            <a:off x="3707947" y="2092064"/>
            <a:ext cx="4159634" cy="24431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/>
              <a:t>INTERNET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A41B7DF-FEDD-4809-A778-C51DD1F0A470}"/>
              </a:ext>
            </a:extLst>
          </p:cNvPr>
          <p:cNvCxnSpPr/>
          <p:nvPr/>
        </p:nvCxnSpPr>
        <p:spPr>
          <a:xfrm flipH="1">
            <a:off x="2285257" y="3129147"/>
            <a:ext cx="1422690" cy="9438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CF8A9B-8371-4004-91F1-011F89116D80}"/>
              </a:ext>
            </a:extLst>
          </p:cNvPr>
          <p:cNvCxnSpPr/>
          <p:nvPr/>
        </p:nvCxnSpPr>
        <p:spPr>
          <a:xfrm flipH="1">
            <a:off x="2690459" y="3812087"/>
            <a:ext cx="1017488" cy="78948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C6FEC0-9142-4770-A365-BD806A1C29A6}"/>
              </a:ext>
            </a:extLst>
          </p:cNvPr>
          <p:cNvCxnSpPr>
            <a:endCxn id="8" idx="0"/>
          </p:cNvCxnSpPr>
          <p:nvPr/>
        </p:nvCxnSpPr>
        <p:spPr>
          <a:xfrm flipH="1">
            <a:off x="3952404" y="4337698"/>
            <a:ext cx="252605" cy="108387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B4105C-C6C7-4DE4-A541-9E48B4242A08}"/>
              </a:ext>
            </a:extLst>
          </p:cNvPr>
          <p:cNvCxnSpPr/>
          <p:nvPr/>
        </p:nvCxnSpPr>
        <p:spPr>
          <a:xfrm flipH="1" flipV="1">
            <a:off x="7842353" y="3070632"/>
            <a:ext cx="556876" cy="5851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627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JENIS-JENIS SITUS WEB (WEBSITE)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705AFC3-5FA1-4778-B0AF-F78B341C71D3}"/>
              </a:ext>
            </a:extLst>
          </p:cNvPr>
          <p:cNvSpPr>
            <a:spLocks noGrp="1"/>
          </p:cNvSpPr>
          <p:nvPr/>
        </p:nvSpPr>
        <p:spPr>
          <a:xfrm>
            <a:off x="1143001" y="678910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A47BD0-622A-4562-A5A4-FEC0D93B8714}"/>
              </a:ext>
            </a:extLst>
          </p:cNvPr>
          <p:cNvSpPr>
            <a:spLocks noGrp="1"/>
          </p:cNvSpPr>
          <p:nvPr/>
        </p:nvSpPr>
        <p:spPr>
          <a:xfrm>
            <a:off x="1143000" y="2309879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lphaLcPeriod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Website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Statis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Website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Dinamis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Website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Interaktif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E2C78F-2331-4E16-9B21-365C34497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46" y="2309879"/>
            <a:ext cx="4398871" cy="38692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B9CA74-563D-4301-BE98-38853DE94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617" y="2146130"/>
            <a:ext cx="4398871" cy="38692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05ADCE-47D8-4909-8508-EAEACAAC5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88" y="1982381"/>
            <a:ext cx="4398871" cy="386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1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 STATIS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0286-070E-4763-9487-58CE1DAB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590"/>
            <a:ext cx="10515600" cy="433637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Website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Statis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web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mempunyai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halaman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berubah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Artinya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melakukan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perubahan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halaman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dilakukan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manual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mengedit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code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struktur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situs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web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statis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</a:p>
          <a:p>
            <a:pPr marL="449263" indent="0">
              <a:lnSpc>
                <a:spcPct val="10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web company profile, web catalog,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dll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449263" indent="0">
              <a:lnSpc>
                <a:spcPct val="100000"/>
              </a:lnSpc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Namun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perlu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diketahui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kalau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sekarang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sangat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jarang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sekali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orang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membuat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web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jenis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web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statis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0318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 STATIS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A00906-B3B8-4F13-9143-1204FEFE0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F027651-DF03-485E-80A4-A6A0D74CD544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309" y="922910"/>
            <a:ext cx="5703993" cy="571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48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 DINAMIS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0286-070E-4763-9487-58CE1DAB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590"/>
            <a:ext cx="10515600" cy="433637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Website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Dinamis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website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struktur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diperuntukan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update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sesering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mungkin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Biasanya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selain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tampilan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utama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bisa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diakses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oleh user pada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umumnya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juga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disediakan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halaman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backend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mengedit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kontent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website.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umum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mengenai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website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dinamis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web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berita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web portal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didalamnya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terdapat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fasilitas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berita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polling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sebagainya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09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 DINAMIS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A00906-B3B8-4F13-9143-1204FEFE0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3C18423E-8790-418A-B20B-CE87E544AE1F}"/>
              </a:ext>
            </a:extLst>
          </p:cNvPr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67" y="1563037"/>
            <a:ext cx="6521970" cy="48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56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F0AF-A45F-4D25-A232-E97F74F8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02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WEB INTERAKTIF</a:t>
            </a:r>
            <a:endParaRPr lang="en-ID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10286-070E-4763-9487-58CE1DAB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590"/>
            <a:ext cx="10515600" cy="433637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Website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Interaktif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web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sedang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booming. Salah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website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interaktif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blog dan forum. Di website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user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bisa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berinteraksi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beradu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argument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mengenai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apa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pemikiran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mereka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Biasanya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website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moderator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mengatur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supaya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topik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diperbincangkan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melenceng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alur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pembicaraan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6EF4C2-C5FD-4D17-BEEA-3496BFC28526}"/>
              </a:ext>
            </a:extLst>
          </p:cNvPr>
          <p:cNvSpPr/>
          <p:nvPr/>
        </p:nvSpPr>
        <p:spPr>
          <a:xfrm>
            <a:off x="11166111" y="-150917"/>
            <a:ext cx="375378" cy="16639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2915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473</Words>
  <Application>Microsoft Office PowerPoint</Application>
  <PresentationFormat>Widescreen</PresentationFormat>
  <Paragraphs>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Office Theme</vt:lpstr>
      <vt:lpstr>PENGENALAN WEBSITE</vt:lpstr>
      <vt:lpstr>PENGENALAN WEB</vt:lpstr>
      <vt:lpstr>ILLUSTRASI</vt:lpstr>
      <vt:lpstr>JENIS-JENIS SITUS WEB (WEBSITE)</vt:lpstr>
      <vt:lpstr>WEB STATIS</vt:lpstr>
      <vt:lpstr>WEB STATIS</vt:lpstr>
      <vt:lpstr>WEB DINAMIS</vt:lpstr>
      <vt:lpstr>WEB DINAMIS</vt:lpstr>
      <vt:lpstr>WEB INTERAKTIF</vt:lpstr>
      <vt:lpstr>WEB INTERAKTIF</vt:lpstr>
      <vt:lpstr>UNSUR DALAM WEB</vt:lpstr>
      <vt:lpstr>NAMA DOMAIN</vt:lpstr>
      <vt:lpstr>WEB HOSTING</vt:lpstr>
      <vt:lpstr>TEKNOLOGI WEB</vt:lpstr>
      <vt:lpstr>DESAIN WEBSITE</vt:lpstr>
      <vt:lpstr>PUBLIKASI WEBSITE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Andi Prayudi</dc:creator>
  <cp:lastModifiedBy>Andi Prayudi</cp:lastModifiedBy>
  <cp:revision>50</cp:revision>
  <dcterms:created xsi:type="dcterms:W3CDTF">2023-08-21T11:06:22Z</dcterms:created>
  <dcterms:modified xsi:type="dcterms:W3CDTF">2023-08-22T15:11:16Z</dcterms:modified>
</cp:coreProperties>
</file>