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C159DB-400D-4FF8-BC5E-1C18F6D689AA}" type="datetimeFigureOut">
              <a:rPr lang="en-US" smtClean="0"/>
              <a:t>07-Jul-21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9B4A77-8CC9-494D-9C50-15B1F56604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TIK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smtClean="0"/>
              <a:t>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Pengertian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Akumulai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menelaskan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observasi,klasifikasi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pendidikanmerupakan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(KBBI)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–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(KBBI)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3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Kedudukan</a:t>
            </a:r>
            <a:r>
              <a:rPr lang="en-US" dirty="0" smtClean="0"/>
              <a:t> ITM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berkontriibusi</a:t>
            </a:r>
            <a:r>
              <a:rPr lang="en-US" dirty="0" smtClean="0"/>
              <a:t> demi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IPS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manfaatkan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IPS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berbekal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66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of Contents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 =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  <a:p>
            <a:pPr marL="633222" indent="-514350"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= </a:t>
            </a:r>
            <a:r>
              <a:rPr lang="en-US" dirty="0" err="1" smtClean="0"/>
              <a:t>Mahkluk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lain</a:t>
            </a:r>
          </a:p>
          <a:p>
            <a:pPr marL="633222" indent="-514350"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=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12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ITM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400" b="1" dirty="0" err="1" smtClean="0"/>
              <a:t>Bahwa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kritik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terhadap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pembeajaran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Ilmu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Pengetahuan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Sosial</a:t>
            </a:r>
            <a:r>
              <a:rPr lang="en-US" sz="4400" b="1" dirty="0" smtClean="0"/>
              <a:t>  yang </a:t>
            </a:r>
            <a:r>
              <a:rPr lang="en-US" sz="4400" b="1" dirty="0" err="1" smtClean="0"/>
              <a:t>dikatakan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bersifat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tradisional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413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2 </a:t>
            </a:r>
            <a:r>
              <a:rPr lang="en-US" dirty="0" err="1" smtClean="0"/>
              <a:t>Pendekatan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err="1" smtClean="0"/>
              <a:t>Interdisipliner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Multidisipliner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sepatutnya</a:t>
            </a:r>
            <a:r>
              <a:rPr lang="en-US" dirty="0" smtClean="0"/>
              <a:t> </a:t>
            </a:r>
            <a:r>
              <a:rPr lang="en-US" dirty="0" err="1" smtClean="0"/>
              <a:t>diajak</a:t>
            </a:r>
            <a:r>
              <a:rPr lang="en-US" dirty="0" smtClean="0"/>
              <a:t>, </a:t>
            </a:r>
            <a:r>
              <a:rPr lang="en-US" dirty="0" err="1" smtClean="0"/>
              <a:t>dibina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agar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-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7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Guru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Konstruktivisme</a:t>
            </a:r>
            <a:endParaRPr lang="en-US" dirty="0" smtClean="0"/>
          </a:p>
          <a:p>
            <a:pPr marL="118872" indent="0">
              <a:buNone/>
            </a:pPr>
            <a:r>
              <a:rPr lang="en-US" dirty="0" err="1" smtClean="0"/>
              <a:t>Siswa</a:t>
            </a:r>
            <a:r>
              <a:rPr lang="en-US" dirty="0" smtClean="0"/>
              <a:t> Problem Solving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Guru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endParaRPr lang="en-US" dirty="0" smtClean="0"/>
          </a:p>
          <a:p>
            <a:pPr marL="118872" indent="0">
              <a:buNone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4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(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)</a:t>
            </a:r>
          </a:p>
          <a:p>
            <a:pPr marL="633222" indent="-514350">
              <a:buAutoNum type="arabi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Terintegratif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633222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800" b="1" dirty="0" smtClean="0"/>
          </a:p>
          <a:p>
            <a:pPr marL="118872" indent="0" algn="ctr">
              <a:buNone/>
            </a:pPr>
            <a:r>
              <a:rPr lang="en-US" sz="4800" b="1" dirty="0" smtClean="0"/>
              <a:t>TRIMAKASIH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37557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</TotalTime>
  <Words>201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Pentingnya Pemanfaatan TIK dalam Pembelajaran IPS</vt:lpstr>
      <vt:lpstr>Pengertian,</vt:lpstr>
      <vt:lpstr>Kedudukan ITM</vt:lpstr>
      <vt:lpstr>Table of Contents </vt:lpstr>
      <vt:lpstr>Pendekatan Konsep ITM dalam Pembelajaran Sosial</vt:lpstr>
      <vt:lpstr>Ada 2 Pendekatan</vt:lpstr>
      <vt:lpstr>Strategi</vt:lpstr>
      <vt:lpstr>Strategi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Pentingnya Pemanfaatan TIK dalam Pembelajaran IPS</dc:title>
  <dc:creator>genta</dc:creator>
  <cp:lastModifiedBy>genta</cp:lastModifiedBy>
  <cp:revision>5</cp:revision>
  <dcterms:created xsi:type="dcterms:W3CDTF">2021-07-07T14:32:13Z</dcterms:created>
  <dcterms:modified xsi:type="dcterms:W3CDTF">2021-07-07T15:19:49Z</dcterms:modified>
</cp:coreProperties>
</file>