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43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0C3457D-4E25-4E0A-AD4B-FD24931DAC7B}" type="datetimeFigureOut">
              <a:rPr lang="id-ID" smtClean="0"/>
              <a:t>24/03/2021</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6094ACFE-6039-4BA0-8A2A-686DD58E5B16}"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3457D-4E25-4E0A-AD4B-FD24931DAC7B}" type="datetimeFigureOut">
              <a:rPr lang="id-ID" smtClean="0"/>
              <a:t>24/03/2021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94ACFE-6039-4BA0-8A2A-686DD58E5B1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3457D-4E25-4E0A-AD4B-FD24931DAC7B}" type="datetimeFigureOut">
              <a:rPr lang="id-ID" smtClean="0"/>
              <a:t>24/03/2021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94ACFE-6039-4BA0-8A2A-686DD58E5B1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3457D-4E25-4E0A-AD4B-FD24931DAC7B}" type="datetimeFigureOut">
              <a:rPr lang="id-ID" smtClean="0"/>
              <a:t>24/03/2021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94ACFE-6039-4BA0-8A2A-686DD58E5B16}"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C3457D-4E25-4E0A-AD4B-FD24931DAC7B}" type="datetimeFigureOut">
              <a:rPr lang="id-ID" smtClean="0"/>
              <a:t>24/03/2021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94ACFE-6039-4BA0-8A2A-686DD58E5B16}"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C3457D-4E25-4E0A-AD4B-FD24931DAC7B}" type="datetimeFigureOut">
              <a:rPr lang="id-ID" smtClean="0"/>
              <a:t>24/03/2021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094ACFE-6039-4BA0-8A2A-686DD58E5B16}"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C3457D-4E25-4E0A-AD4B-FD24931DAC7B}" type="datetimeFigureOut">
              <a:rPr lang="id-ID" smtClean="0"/>
              <a:t>24/03/2021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094ACFE-6039-4BA0-8A2A-686DD58E5B16}"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C3457D-4E25-4E0A-AD4B-FD24931DAC7B}" type="datetimeFigureOut">
              <a:rPr lang="id-ID" smtClean="0"/>
              <a:t>24/03/2021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094ACFE-6039-4BA0-8A2A-686DD58E5B1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3457D-4E25-4E0A-AD4B-FD24931DAC7B}" type="datetimeFigureOut">
              <a:rPr lang="id-ID" smtClean="0"/>
              <a:t>24/03/2021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094ACFE-6039-4BA0-8A2A-686DD58E5B1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C3457D-4E25-4E0A-AD4B-FD24931DAC7B}" type="datetimeFigureOut">
              <a:rPr lang="id-ID" smtClean="0"/>
              <a:t>24/03/2021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094ACFE-6039-4BA0-8A2A-686DD58E5B16}"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C3457D-4E25-4E0A-AD4B-FD24931DAC7B}" type="datetimeFigureOut">
              <a:rPr lang="id-ID" smtClean="0"/>
              <a:t>24/03/2021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6094ACFE-6039-4BA0-8A2A-686DD58E5B16}"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C3457D-4E25-4E0A-AD4B-FD24931DAC7B}" type="datetimeFigureOut">
              <a:rPr lang="id-ID" smtClean="0"/>
              <a:t>24/03/2021</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094ACFE-6039-4BA0-8A2A-686DD58E5B16}"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Simulasi Montecarlo</a:t>
            </a:r>
            <a:endParaRPr lang="id-ID" dirty="0"/>
          </a:p>
        </p:txBody>
      </p:sp>
      <p:sp>
        <p:nvSpPr>
          <p:cNvPr id="3" name="Subtitle 2"/>
          <p:cNvSpPr>
            <a:spLocks noGrp="1"/>
          </p:cNvSpPr>
          <p:nvPr>
            <p:ph type="subTitle" idx="1"/>
          </p:nvPr>
        </p:nvSpPr>
        <p:spPr/>
        <p:txBody>
          <a:bodyPr/>
          <a:lstStyle/>
          <a:p>
            <a:r>
              <a:rPr lang="id-ID" dirty="0" smtClean="0"/>
              <a:t>Heri Suroyo</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Sejarah Simulasi Montecarlo</a:t>
            </a:r>
            <a:endParaRPr lang="id-ID" dirty="0"/>
          </a:p>
        </p:txBody>
      </p:sp>
      <p:sp>
        <p:nvSpPr>
          <p:cNvPr id="3" name="Content Placeholder 2"/>
          <p:cNvSpPr>
            <a:spLocks noGrp="1"/>
          </p:cNvSpPr>
          <p:nvPr>
            <p:ph idx="1"/>
          </p:nvPr>
        </p:nvSpPr>
        <p:spPr/>
        <p:txBody>
          <a:bodyPr>
            <a:normAutofit fontScale="92500" lnSpcReduction="20000"/>
          </a:bodyPr>
          <a:lstStyle/>
          <a:p>
            <a:r>
              <a:rPr lang="id-ID" dirty="0"/>
              <a:t>Simulasi Monte Carlo adalah teknik matematika terkomputerisasi untuk menghasilkan data sampel acak berdasarkan beberapa distribusi yang diketahui untuk eksperimen numerik. Metode ini diterapkan pada analisis kuantitatif risiko dan masalah pengambilan keputusan. Metode ini digunakan oleh para profesional dari berbagai profil seperti keuangan, manajemen proyek, energi, manufaktur, teknik, penelitian &amp; pengembangan, asuransi, minyak &amp; gas, transportasi, dll</a:t>
            </a:r>
            <a:r>
              <a:rPr lang="id-ID" dirty="0" smtClean="0"/>
              <a:t>.</a:t>
            </a:r>
          </a:p>
          <a:p>
            <a:r>
              <a:rPr lang="id-ID" dirty="0"/>
              <a:t>Metode ini pertama kali digunakan oleh para ilmuwan yang mengerjakan bom atom pada tahun 1940. Metode ini dapat digunakan dalam situasi di mana kita perlu membuat perkiraan dan keputusan yang tidak pasti seperti prediksi ramalan cuaca.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Karakteristik Metode Monte Carlo</a:t>
            </a:r>
            <a:endParaRPr lang="id-ID" dirty="0"/>
          </a:p>
        </p:txBody>
      </p:sp>
      <p:sp>
        <p:nvSpPr>
          <p:cNvPr id="3" name="Content Placeholder 2"/>
          <p:cNvSpPr>
            <a:spLocks noGrp="1"/>
          </p:cNvSpPr>
          <p:nvPr>
            <p:ph idx="1"/>
          </p:nvPr>
        </p:nvSpPr>
        <p:spPr/>
        <p:txBody>
          <a:bodyPr/>
          <a:lstStyle/>
          <a:p>
            <a:r>
              <a:rPr lang="id-ID" dirty="0"/>
              <a:t>Keluarannya harus menghasilkan sampel acak</a:t>
            </a:r>
            <a:r>
              <a:rPr lang="id-ID" dirty="0" smtClean="0"/>
              <a:t>.</a:t>
            </a:r>
          </a:p>
          <a:p>
            <a:r>
              <a:rPr lang="id-ID" dirty="0" smtClean="0"/>
              <a:t> </a:t>
            </a:r>
            <a:r>
              <a:rPr lang="id-ID" dirty="0"/>
              <a:t>Distribusi inputnya harus diketahui. </a:t>
            </a:r>
            <a:endParaRPr lang="id-ID" dirty="0" smtClean="0"/>
          </a:p>
          <a:p>
            <a:r>
              <a:rPr lang="id-ID" dirty="0" smtClean="0"/>
              <a:t>Hasilnya </a:t>
            </a:r>
            <a:r>
              <a:rPr lang="id-ID" dirty="0"/>
              <a:t>harus diketahui saat melakukan percobaan.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Keuntungan Simulasi Monte Carlo</a:t>
            </a:r>
            <a:endParaRPr lang="id-ID" dirty="0"/>
          </a:p>
        </p:txBody>
      </p:sp>
      <p:sp>
        <p:nvSpPr>
          <p:cNvPr id="3" name="Content Placeholder 2"/>
          <p:cNvSpPr>
            <a:spLocks noGrp="1"/>
          </p:cNvSpPr>
          <p:nvPr>
            <p:ph idx="1"/>
          </p:nvPr>
        </p:nvSpPr>
        <p:spPr/>
        <p:txBody>
          <a:bodyPr/>
          <a:lstStyle/>
          <a:p>
            <a:r>
              <a:rPr lang="id-ID" dirty="0"/>
              <a:t>Keuntungan Mudah diimplementasikan. </a:t>
            </a:r>
            <a:endParaRPr lang="id-ID" dirty="0" smtClean="0"/>
          </a:p>
          <a:p>
            <a:r>
              <a:rPr lang="id-ID" dirty="0" smtClean="0"/>
              <a:t>Menyediakan </a:t>
            </a:r>
            <a:r>
              <a:rPr lang="id-ID" dirty="0"/>
              <a:t>sampel statistik untuk eksperimen numerik menggunakan komputer</a:t>
            </a:r>
            <a:r>
              <a:rPr lang="id-ID" dirty="0" smtClean="0"/>
              <a:t>.</a:t>
            </a:r>
          </a:p>
          <a:p>
            <a:r>
              <a:rPr lang="id-ID" dirty="0" smtClean="0"/>
              <a:t> </a:t>
            </a:r>
            <a:r>
              <a:rPr lang="id-ID" dirty="0"/>
              <a:t>Memberikan solusi perkiraan untuk masalah matematika. </a:t>
            </a:r>
            <a:endParaRPr lang="id-ID" dirty="0" smtClean="0"/>
          </a:p>
          <a:p>
            <a:r>
              <a:rPr lang="id-ID" dirty="0" smtClean="0"/>
              <a:t>Dapat </a:t>
            </a:r>
            <a:r>
              <a:rPr lang="id-ID" dirty="0"/>
              <a:t>digunakan untuk masalah stokastik dan deterministik.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Kekurangan</a:t>
            </a:r>
            <a:endParaRPr lang="id-ID" dirty="0"/>
          </a:p>
        </p:txBody>
      </p:sp>
      <p:sp>
        <p:nvSpPr>
          <p:cNvPr id="3" name="Content Placeholder 2"/>
          <p:cNvSpPr>
            <a:spLocks noGrp="1"/>
          </p:cNvSpPr>
          <p:nvPr>
            <p:ph idx="1"/>
          </p:nvPr>
        </p:nvSpPr>
        <p:spPr/>
        <p:txBody>
          <a:bodyPr/>
          <a:lstStyle/>
          <a:p>
            <a:r>
              <a:rPr lang="id-ID" dirty="0"/>
              <a:t>Kekurangan Memakan waktu karena diperlukan pengambilan sampel dalam jumlah besar untuk mendapatkan hasil yang diinginkan. </a:t>
            </a:r>
            <a:endParaRPr lang="id-ID" dirty="0" smtClean="0"/>
          </a:p>
          <a:p>
            <a:r>
              <a:rPr lang="id-ID" dirty="0" smtClean="0"/>
              <a:t>Hasil </a:t>
            </a:r>
            <a:r>
              <a:rPr lang="id-ID" dirty="0"/>
              <a:t>dari metode ini hanyalah perkiraan dari nilai sebenarnya, bukan persisnya.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dirty="0" smtClean="0"/>
              <a:t>Algoritma Monte Carlo</a:t>
            </a:r>
            <a:endParaRPr lang="id-ID" dirty="0"/>
          </a:p>
        </p:txBody>
      </p:sp>
      <p:pic>
        <p:nvPicPr>
          <p:cNvPr id="1026" name="Picture 2"/>
          <p:cNvPicPr>
            <a:picLocks noGrp="1" noChangeAspect="1" noChangeArrowheads="1"/>
          </p:cNvPicPr>
          <p:nvPr>
            <p:ph idx="1"/>
          </p:nvPr>
        </p:nvPicPr>
        <p:blipFill>
          <a:blip r:embed="rId2"/>
          <a:srcRect l="36630" t="23044" r="35739" b="20133"/>
          <a:stretch>
            <a:fillRect/>
          </a:stretch>
        </p:blipFill>
        <p:spPr bwMode="auto">
          <a:xfrm>
            <a:off x="2643174" y="1214422"/>
            <a:ext cx="4000528" cy="4645774"/>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202</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Simulasi Montecarlo</vt:lpstr>
      <vt:lpstr>Sejarah Simulasi Montecarlo</vt:lpstr>
      <vt:lpstr>Karakteristik Metode Monte Carlo</vt:lpstr>
      <vt:lpstr>Keuntungan Simulasi Monte Carlo</vt:lpstr>
      <vt:lpstr>Kekurangan</vt:lpstr>
      <vt:lpstr>Algoritma Monte Carlo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Simulasi Montecarlo</dc:title>
  <dc:creator>ACER</dc:creator>
  <cp:lastModifiedBy>ACER</cp:lastModifiedBy>
  <cp:revision>2</cp:revision>
  <dcterms:created xsi:type="dcterms:W3CDTF">2021-03-24T09:18:21Z</dcterms:created>
  <dcterms:modified xsi:type="dcterms:W3CDTF">2021-03-24T09:26:59Z</dcterms:modified>
</cp:coreProperties>
</file>