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71" r:id="rId9"/>
    <p:sldId id="267" r:id="rId10"/>
    <p:sldId id="273" r:id="rId11"/>
    <p:sldId id="272" r:id="rId12"/>
    <p:sldId id="281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Light" panose="000004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C7EFF-B079-44CD-85B6-E6D3598932AC}">
  <a:tblStyle styleId="{511C7EFF-B079-44CD-85B6-E6D3598932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CDC246-CD5F-43C5-B557-0B5EE2D386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12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3986A-140D-4B92-ACE9-503F9DAB0A3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39E174A-CE1F-4D75-B5EB-369472E92CA9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 err="1"/>
            <a:t>Persaingan</a:t>
          </a:r>
          <a:r>
            <a:rPr lang="en-US" dirty="0"/>
            <a:t> pada Basis Global </a:t>
          </a:r>
          <a:endParaRPr lang="en-ID" dirty="0"/>
        </a:p>
      </dgm:t>
    </dgm:pt>
    <dgm:pt modelId="{8AFE068F-6CA9-4759-8ACC-63BBA49410DB}" type="parTrans" cxnId="{E1FCDCB1-8AE3-4C1A-9029-5CF1D7B0938A}">
      <dgm:prSet/>
      <dgm:spPr/>
      <dgm:t>
        <a:bodyPr/>
        <a:lstStyle/>
        <a:p>
          <a:endParaRPr lang="en-ID"/>
        </a:p>
      </dgm:t>
    </dgm:pt>
    <dgm:pt modelId="{08CCA273-467F-41F2-8CD5-876DB9E489CF}" type="sibTrans" cxnId="{E1FCDCB1-8AE3-4C1A-9029-5CF1D7B0938A}">
      <dgm:prSet/>
      <dgm:spPr/>
      <dgm:t>
        <a:bodyPr/>
        <a:lstStyle/>
        <a:p>
          <a:endParaRPr lang="en-ID"/>
        </a:p>
      </dgm:t>
    </dgm:pt>
    <dgm:pt modelId="{BD9A975B-81FC-40B6-8CD8-11CD6F4F4523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 err="1"/>
            <a:t>Memutuskan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Berekspansi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Luar</a:t>
          </a:r>
          <a:r>
            <a:rPr lang="en-US" dirty="0"/>
            <a:t> Negeri </a:t>
          </a:r>
          <a:endParaRPr lang="en-ID" dirty="0"/>
        </a:p>
      </dgm:t>
    </dgm:pt>
    <dgm:pt modelId="{74858735-7105-49EC-9909-CF2369FE3E7E}" type="parTrans" cxnId="{7BD524EE-EA72-46FB-B183-772339E50DF9}">
      <dgm:prSet/>
      <dgm:spPr/>
      <dgm:t>
        <a:bodyPr/>
        <a:lstStyle/>
        <a:p>
          <a:endParaRPr lang="en-ID"/>
        </a:p>
      </dgm:t>
    </dgm:pt>
    <dgm:pt modelId="{81FE3683-A54B-48C0-B45A-5D819D96B4D6}" type="sibTrans" cxnId="{7BD524EE-EA72-46FB-B183-772339E50DF9}">
      <dgm:prSet/>
      <dgm:spPr/>
      <dgm:t>
        <a:bodyPr/>
        <a:lstStyle/>
        <a:p>
          <a:endParaRPr lang="en-ID"/>
        </a:p>
      </dgm:t>
    </dgm:pt>
    <dgm:pt modelId="{24A5DD24-FFB9-4736-B182-88C9B47FE2A0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 err="1"/>
            <a:t>Memutuskan</a:t>
          </a:r>
          <a:r>
            <a:rPr lang="en-US" dirty="0"/>
            <a:t> Pasar Mana yang Akan </a:t>
          </a:r>
          <a:r>
            <a:rPr lang="en-US" dirty="0" err="1"/>
            <a:t>Dimasuki</a:t>
          </a:r>
          <a:r>
            <a:rPr lang="en-US" dirty="0"/>
            <a:t> </a:t>
          </a:r>
          <a:endParaRPr lang="en-ID" dirty="0"/>
        </a:p>
      </dgm:t>
    </dgm:pt>
    <dgm:pt modelId="{A898BC84-6B3B-4E6F-A959-3B5BEB8884DE}" type="parTrans" cxnId="{BDC9C159-4063-4D89-8812-AC22F20CCAEE}">
      <dgm:prSet/>
      <dgm:spPr/>
      <dgm:t>
        <a:bodyPr/>
        <a:lstStyle/>
        <a:p>
          <a:endParaRPr lang="en-ID"/>
        </a:p>
      </dgm:t>
    </dgm:pt>
    <dgm:pt modelId="{1D26E4ED-5A99-48AC-830D-F2BB32950806}" type="sibTrans" cxnId="{BDC9C159-4063-4D89-8812-AC22F20CCAEE}">
      <dgm:prSet/>
      <dgm:spPr/>
      <dgm:t>
        <a:bodyPr/>
        <a:lstStyle/>
        <a:p>
          <a:endParaRPr lang="en-ID"/>
        </a:p>
      </dgm:t>
    </dgm:pt>
    <dgm:pt modelId="{FCE6234D-032E-43B5-BDF3-26DCCC8CD4A1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Mengevaluasi Pasar Potensial</a:t>
          </a:r>
          <a:endParaRPr lang="en-ID" dirty="0"/>
        </a:p>
      </dgm:t>
    </dgm:pt>
    <dgm:pt modelId="{CCF0AE6C-D8C3-4BAD-93E1-9F22DD4A14E6}" type="parTrans" cxnId="{D1285D2C-5A15-4EC8-BC67-85D07FCA9C1A}">
      <dgm:prSet/>
      <dgm:spPr/>
      <dgm:t>
        <a:bodyPr/>
        <a:lstStyle/>
        <a:p>
          <a:endParaRPr lang="en-ID"/>
        </a:p>
      </dgm:t>
    </dgm:pt>
    <dgm:pt modelId="{E5433B71-90CE-43D5-97F7-EDFD4C39A5F3}" type="sibTrans" cxnId="{D1285D2C-5A15-4EC8-BC67-85D07FCA9C1A}">
      <dgm:prSet/>
      <dgm:spPr/>
      <dgm:t>
        <a:bodyPr/>
        <a:lstStyle/>
        <a:p>
          <a:endParaRPr lang="en-ID"/>
        </a:p>
      </dgm:t>
    </dgm:pt>
    <dgm:pt modelId="{45ADF5F4-7513-404A-8BEA-9D136D33A980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Memutuskan Cara Untuk Memasuki Pasar</a:t>
          </a:r>
          <a:endParaRPr lang="en-ID" dirty="0"/>
        </a:p>
      </dgm:t>
    </dgm:pt>
    <dgm:pt modelId="{2986DD37-E041-4265-9562-1A34676B7A47}" type="parTrans" cxnId="{95D2C41F-2D3D-4623-A6E9-90EF7D3BFD27}">
      <dgm:prSet/>
      <dgm:spPr/>
      <dgm:t>
        <a:bodyPr/>
        <a:lstStyle/>
        <a:p>
          <a:endParaRPr lang="en-ID"/>
        </a:p>
      </dgm:t>
    </dgm:pt>
    <dgm:pt modelId="{E6CD109B-36B3-4E30-93E4-9C23B90193BE}" type="sibTrans" cxnId="{95D2C41F-2D3D-4623-A6E9-90EF7D3BFD27}">
      <dgm:prSet/>
      <dgm:spPr/>
      <dgm:t>
        <a:bodyPr/>
        <a:lstStyle/>
        <a:p>
          <a:endParaRPr lang="en-ID"/>
        </a:p>
      </dgm:t>
    </dgm:pt>
    <dgm:pt modelId="{0F3B4CFC-1F9E-4DFF-AA2B-8FA2B31449F3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Memutuskan Program Pemasaran</a:t>
          </a:r>
          <a:endParaRPr lang="en-ID" dirty="0"/>
        </a:p>
      </dgm:t>
    </dgm:pt>
    <dgm:pt modelId="{887B5C7D-C229-496C-BF03-2ABAA107491A}" type="parTrans" cxnId="{2573DB81-5DE4-47C9-8B06-BF66CD461D76}">
      <dgm:prSet/>
      <dgm:spPr/>
      <dgm:t>
        <a:bodyPr/>
        <a:lstStyle/>
        <a:p>
          <a:endParaRPr lang="en-ID"/>
        </a:p>
      </dgm:t>
    </dgm:pt>
    <dgm:pt modelId="{54F846CB-C34F-4C03-BE7A-8A952A83FAA8}" type="sibTrans" cxnId="{2573DB81-5DE4-47C9-8B06-BF66CD461D76}">
      <dgm:prSet/>
      <dgm:spPr/>
      <dgm:t>
        <a:bodyPr/>
        <a:lstStyle/>
        <a:p>
          <a:endParaRPr lang="en-ID"/>
        </a:p>
      </dgm:t>
    </dgm:pt>
    <dgm:pt modelId="{6CBD58DE-1329-4638-9CFA-EA78120C55DA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Pengaruh Negara – Asal</a:t>
          </a:r>
          <a:endParaRPr lang="en-ID" dirty="0"/>
        </a:p>
      </dgm:t>
    </dgm:pt>
    <dgm:pt modelId="{69B28022-85F5-43A2-A9C2-94DD2DD065D1}" type="parTrans" cxnId="{AD7258FF-650C-456A-9406-EB79989418DC}">
      <dgm:prSet/>
      <dgm:spPr/>
      <dgm:t>
        <a:bodyPr/>
        <a:lstStyle/>
        <a:p>
          <a:endParaRPr lang="en-ID"/>
        </a:p>
      </dgm:t>
    </dgm:pt>
    <dgm:pt modelId="{96581D5D-2395-4884-AAAB-628C34A36A66}" type="sibTrans" cxnId="{AD7258FF-650C-456A-9406-EB79989418DC}">
      <dgm:prSet/>
      <dgm:spPr/>
      <dgm:t>
        <a:bodyPr/>
        <a:lstStyle/>
        <a:p>
          <a:endParaRPr lang="en-ID"/>
        </a:p>
      </dgm:t>
    </dgm:pt>
    <dgm:pt modelId="{581C6605-3030-42B8-AF5B-AD43A44BDE35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Memutuskan Organisasi Pemasaran</a:t>
          </a:r>
          <a:endParaRPr lang="en-ID" dirty="0"/>
        </a:p>
      </dgm:t>
    </dgm:pt>
    <dgm:pt modelId="{AAAF75F1-5ED4-4CD8-9836-F374BB0BF954}" type="parTrans" cxnId="{6F56B6CC-18BC-4FA8-AC71-77ECBF2FDF33}">
      <dgm:prSet/>
      <dgm:spPr/>
      <dgm:t>
        <a:bodyPr/>
        <a:lstStyle/>
        <a:p>
          <a:endParaRPr lang="en-ID"/>
        </a:p>
      </dgm:t>
    </dgm:pt>
    <dgm:pt modelId="{6AFC70ED-3772-4C80-997E-F775BAE85F37}" type="sibTrans" cxnId="{6F56B6CC-18BC-4FA8-AC71-77ECBF2FDF33}">
      <dgm:prSet/>
      <dgm:spPr/>
      <dgm:t>
        <a:bodyPr/>
        <a:lstStyle/>
        <a:p>
          <a:endParaRPr lang="en-ID"/>
        </a:p>
      </dgm:t>
    </dgm:pt>
    <dgm:pt modelId="{5123B94F-4C3A-4563-BA77-71229D9281DB}" type="pres">
      <dgm:prSet presAssocID="{C273986A-140D-4B92-ACE9-503F9DAB0A32}" presName="compositeShape" presStyleCnt="0">
        <dgm:presLayoutVars>
          <dgm:dir/>
          <dgm:resizeHandles/>
        </dgm:presLayoutVars>
      </dgm:prSet>
      <dgm:spPr/>
    </dgm:pt>
    <dgm:pt modelId="{7DDD5507-E1D3-481B-A191-A21F6E9F629C}" type="pres">
      <dgm:prSet presAssocID="{C273986A-140D-4B92-ACE9-503F9DAB0A32}" presName="pyramid" presStyleLbl="node1" presStyleIdx="0" presStyleCnt="1" custLinFactNeighborX="-32718"/>
      <dgm:spPr/>
    </dgm:pt>
    <dgm:pt modelId="{9A30648B-2592-4942-9A0F-118357EA2711}" type="pres">
      <dgm:prSet presAssocID="{C273986A-140D-4B92-ACE9-503F9DAB0A32}" presName="theList" presStyleCnt="0"/>
      <dgm:spPr/>
    </dgm:pt>
    <dgm:pt modelId="{B0B7AD45-1A46-4D52-A5B3-7BED53B87CC4}" type="pres">
      <dgm:prSet presAssocID="{139E174A-CE1F-4D75-B5EB-369472E92CA9}" presName="aNode" presStyleLbl="fgAcc1" presStyleIdx="0" presStyleCnt="8" custLinFactY="-2220" custLinFactNeighborX="-44403" custLinFactNeighborY="-100000">
        <dgm:presLayoutVars>
          <dgm:bulletEnabled val="1"/>
        </dgm:presLayoutVars>
      </dgm:prSet>
      <dgm:spPr/>
    </dgm:pt>
    <dgm:pt modelId="{12735D17-0823-4329-8E3E-19F9391C5838}" type="pres">
      <dgm:prSet presAssocID="{139E174A-CE1F-4D75-B5EB-369472E92CA9}" presName="aSpace" presStyleCnt="0"/>
      <dgm:spPr/>
    </dgm:pt>
    <dgm:pt modelId="{8671CE29-202B-4FC8-BB66-91AA53357F97}" type="pres">
      <dgm:prSet presAssocID="{BD9A975B-81FC-40B6-8CD8-11CD6F4F4523}" presName="aNode" presStyleLbl="fgAcc1" presStyleIdx="1" presStyleCnt="8" custLinFactNeighborX="-44403" custLinFactNeighborY="-94212">
        <dgm:presLayoutVars>
          <dgm:bulletEnabled val="1"/>
        </dgm:presLayoutVars>
      </dgm:prSet>
      <dgm:spPr/>
    </dgm:pt>
    <dgm:pt modelId="{D7456AA0-83CC-4805-AAFE-98DE8BD8998B}" type="pres">
      <dgm:prSet presAssocID="{BD9A975B-81FC-40B6-8CD8-11CD6F4F4523}" presName="aSpace" presStyleCnt="0"/>
      <dgm:spPr/>
    </dgm:pt>
    <dgm:pt modelId="{F108FB0A-A035-43C8-9A11-DA97C8926721}" type="pres">
      <dgm:prSet presAssocID="{24A5DD24-FFB9-4736-B182-88C9B47FE2A0}" presName="aNode" presStyleLbl="fgAcc1" presStyleIdx="2" presStyleCnt="8" custLinFactNeighborX="-44403" custLinFactNeighborY="-21831">
        <dgm:presLayoutVars>
          <dgm:bulletEnabled val="1"/>
        </dgm:presLayoutVars>
      </dgm:prSet>
      <dgm:spPr/>
    </dgm:pt>
    <dgm:pt modelId="{94648600-D541-4428-AAA9-507C5FBA4EDC}" type="pres">
      <dgm:prSet presAssocID="{24A5DD24-FFB9-4736-B182-88C9B47FE2A0}" presName="aSpace" presStyleCnt="0"/>
      <dgm:spPr/>
    </dgm:pt>
    <dgm:pt modelId="{EA240118-8566-4CFA-8886-1C191668242F}" type="pres">
      <dgm:prSet presAssocID="{FCE6234D-032E-43B5-BDF3-26DCCC8CD4A1}" presName="aNode" presStyleLbl="fgAcc1" presStyleIdx="3" presStyleCnt="8" custLinFactNeighborX="-44164" custLinFactNeighborY="47104">
        <dgm:presLayoutVars>
          <dgm:bulletEnabled val="1"/>
        </dgm:presLayoutVars>
      </dgm:prSet>
      <dgm:spPr/>
    </dgm:pt>
    <dgm:pt modelId="{BF0C89AE-1B7C-4242-BCEB-922A0CADB9EB}" type="pres">
      <dgm:prSet presAssocID="{FCE6234D-032E-43B5-BDF3-26DCCC8CD4A1}" presName="aSpace" presStyleCnt="0"/>
      <dgm:spPr/>
    </dgm:pt>
    <dgm:pt modelId="{17812A68-1651-4A5A-A982-67585524B938}" type="pres">
      <dgm:prSet presAssocID="{45ADF5F4-7513-404A-8BEA-9D136D33A980}" presName="aNode" presStyleLbl="fgAcc1" presStyleIdx="4" presStyleCnt="8" custLinFactY="2220" custLinFactNeighborX="-44403" custLinFactNeighborY="100000">
        <dgm:presLayoutVars>
          <dgm:bulletEnabled val="1"/>
        </dgm:presLayoutVars>
      </dgm:prSet>
      <dgm:spPr/>
    </dgm:pt>
    <dgm:pt modelId="{28CA6515-09A5-4680-A98A-B9538BAB89C2}" type="pres">
      <dgm:prSet presAssocID="{45ADF5F4-7513-404A-8BEA-9D136D33A980}" presName="aSpace" presStyleCnt="0"/>
      <dgm:spPr/>
    </dgm:pt>
    <dgm:pt modelId="{C2BB4FF2-00C6-4665-A09B-3455143EF00E}" type="pres">
      <dgm:prSet presAssocID="{0F3B4CFC-1F9E-4DFF-AA2B-8FA2B31449F3}" presName="aNode" presStyleLbl="fgAcc1" presStyleIdx="5" presStyleCnt="8" custLinFactY="16940" custLinFactNeighborX="-43761" custLinFactNeighborY="100000">
        <dgm:presLayoutVars>
          <dgm:bulletEnabled val="1"/>
        </dgm:presLayoutVars>
      </dgm:prSet>
      <dgm:spPr/>
    </dgm:pt>
    <dgm:pt modelId="{26F5B94E-1598-4F55-9EB1-CB46479EC3F6}" type="pres">
      <dgm:prSet presAssocID="{0F3B4CFC-1F9E-4DFF-AA2B-8FA2B31449F3}" presName="aSpace" presStyleCnt="0"/>
      <dgm:spPr/>
    </dgm:pt>
    <dgm:pt modelId="{170C7C1B-1B0D-4AC3-B167-BB0F6B0805C4}" type="pres">
      <dgm:prSet presAssocID="{6CBD58DE-1329-4638-9CFA-EA78120C55DA}" presName="aNode" presStyleLbl="fgAcc1" presStyleIdx="6" presStyleCnt="8" custLinFactY="16940" custLinFactNeighborX="-43761" custLinFactNeighborY="100000">
        <dgm:presLayoutVars>
          <dgm:bulletEnabled val="1"/>
        </dgm:presLayoutVars>
      </dgm:prSet>
      <dgm:spPr/>
    </dgm:pt>
    <dgm:pt modelId="{53DFF956-84E1-4465-A184-241051EA8B13}" type="pres">
      <dgm:prSet presAssocID="{6CBD58DE-1329-4638-9CFA-EA78120C55DA}" presName="aSpace" presStyleCnt="0"/>
      <dgm:spPr/>
    </dgm:pt>
    <dgm:pt modelId="{B1F6A3EE-4953-4DFD-BB71-C58509307461}" type="pres">
      <dgm:prSet presAssocID="{581C6605-3030-42B8-AF5B-AD43A44BDE35}" presName="aNode" presStyleLbl="fgAcc1" presStyleIdx="7" presStyleCnt="8" custLinFactY="27635" custLinFactNeighborX="-43761" custLinFactNeighborY="100000">
        <dgm:presLayoutVars>
          <dgm:bulletEnabled val="1"/>
        </dgm:presLayoutVars>
      </dgm:prSet>
      <dgm:spPr/>
    </dgm:pt>
    <dgm:pt modelId="{A99233F0-0A18-441C-9CC6-2C00CBC62D78}" type="pres">
      <dgm:prSet presAssocID="{581C6605-3030-42B8-AF5B-AD43A44BDE35}" presName="aSpace" presStyleCnt="0"/>
      <dgm:spPr/>
    </dgm:pt>
  </dgm:ptLst>
  <dgm:cxnLst>
    <dgm:cxn modelId="{5A308C05-4CF6-4639-BEFD-940931B84141}" type="presOf" srcId="{C273986A-140D-4B92-ACE9-503F9DAB0A32}" destId="{5123B94F-4C3A-4563-BA77-71229D9281DB}" srcOrd="0" destOrd="0" presId="urn:microsoft.com/office/officeart/2005/8/layout/pyramid2"/>
    <dgm:cxn modelId="{25513309-764F-493A-87B6-9C7E5310D389}" type="presOf" srcId="{FCE6234D-032E-43B5-BDF3-26DCCC8CD4A1}" destId="{EA240118-8566-4CFA-8886-1C191668242F}" srcOrd="0" destOrd="0" presId="urn:microsoft.com/office/officeart/2005/8/layout/pyramid2"/>
    <dgm:cxn modelId="{707F3412-FFBC-43BB-BA8E-26440A734613}" type="presOf" srcId="{581C6605-3030-42B8-AF5B-AD43A44BDE35}" destId="{B1F6A3EE-4953-4DFD-BB71-C58509307461}" srcOrd="0" destOrd="0" presId="urn:microsoft.com/office/officeart/2005/8/layout/pyramid2"/>
    <dgm:cxn modelId="{95D2C41F-2D3D-4623-A6E9-90EF7D3BFD27}" srcId="{C273986A-140D-4B92-ACE9-503F9DAB0A32}" destId="{45ADF5F4-7513-404A-8BEA-9D136D33A980}" srcOrd="4" destOrd="0" parTransId="{2986DD37-E041-4265-9562-1A34676B7A47}" sibTransId="{E6CD109B-36B3-4E30-93E4-9C23B90193BE}"/>
    <dgm:cxn modelId="{D1285D2C-5A15-4EC8-BC67-85D07FCA9C1A}" srcId="{C273986A-140D-4B92-ACE9-503F9DAB0A32}" destId="{FCE6234D-032E-43B5-BDF3-26DCCC8CD4A1}" srcOrd="3" destOrd="0" parTransId="{CCF0AE6C-D8C3-4BAD-93E1-9F22DD4A14E6}" sibTransId="{E5433B71-90CE-43D5-97F7-EDFD4C39A5F3}"/>
    <dgm:cxn modelId="{C231CD78-12F3-4F06-ACEC-822BDB46B8BC}" type="presOf" srcId="{139E174A-CE1F-4D75-B5EB-369472E92CA9}" destId="{B0B7AD45-1A46-4D52-A5B3-7BED53B87CC4}" srcOrd="0" destOrd="0" presId="urn:microsoft.com/office/officeart/2005/8/layout/pyramid2"/>
    <dgm:cxn modelId="{BDC9C159-4063-4D89-8812-AC22F20CCAEE}" srcId="{C273986A-140D-4B92-ACE9-503F9DAB0A32}" destId="{24A5DD24-FFB9-4736-B182-88C9B47FE2A0}" srcOrd="2" destOrd="0" parTransId="{A898BC84-6B3B-4E6F-A959-3B5BEB8884DE}" sibTransId="{1D26E4ED-5A99-48AC-830D-F2BB32950806}"/>
    <dgm:cxn modelId="{9B716E7E-B5B7-434E-9185-710A8D42235C}" type="presOf" srcId="{45ADF5F4-7513-404A-8BEA-9D136D33A980}" destId="{17812A68-1651-4A5A-A982-67585524B938}" srcOrd="0" destOrd="0" presId="urn:microsoft.com/office/officeart/2005/8/layout/pyramid2"/>
    <dgm:cxn modelId="{2573DB81-5DE4-47C9-8B06-BF66CD461D76}" srcId="{C273986A-140D-4B92-ACE9-503F9DAB0A32}" destId="{0F3B4CFC-1F9E-4DFF-AA2B-8FA2B31449F3}" srcOrd="5" destOrd="0" parTransId="{887B5C7D-C229-496C-BF03-2ABAA107491A}" sibTransId="{54F846CB-C34F-4C03-BE7A-8A952A83FAA8}"/>
    <dgm:cxn modelId="{1F0900B0-2BA5-4B01-AF51-967ED08E3A06}" type="presOf" srcId="{BD9A975B-81FC-40B6-8CD8-11CD6F4F4523}" destId="{8671CE29-202B-4FC8-BB66-91AA53357F97}" srcOrd="0" destOrd="0" presId="urn:microsoft.com/office/officeart/2005/8/layout/pyramid2"/>
    <dgm:cxn modelId="{788744B0-D15E-4C68-A4BF-574B4B94B57D}" type="presOf" srcId="{6CBD58DE-1329-4638-9CFA-EA78120C55DA}" destId="{170C7C1B-1B0D-4AC3-B167-BB0F6B0805C4}" srcOrd="0" destOrd="0" presId="urn:microsoft.com/office/officeart/2005/8/layout/pyramid2"/>
    <dgm:cxn modelId="{E1FCDCB1-8AE3-4C1A-9029-5CF1D7B0938A}" srcId="{C273986A-140D-4B92-ACE9-503F9DAB0A32}" destId="{139E174A-CE1F-4D75-B5EB-369472E92CA9}" srcOrd="0" destOrd="0" parTransId="{8AFE068F-6CA9-4759-8ACC-63BBA49410DB}" sibTransId="{08CCA273-467F-41F2-8CD5-876DB9E489CF}"/>
    <dgm:cxn modelId="{6F56B6CC-18BC-4FA8-AC71-77ECBF2FDF33}" srcId="{C273986A-140D-4B92-ACE9-503F9DAB0A32}" destId="{581C6605-3030-42B8-AF5B-AD43A44BDE35}" srcOrd="7" destOrd="0" parTransId="{AAAF75F1-5ED4-4CD8-9836-F374BB0BF954}" sibTransId="{6AFC70ED-3772-4C80-997E-F775BAE85F37}"/>
    <dgm:cxn modelId="{0F4BB1D4-54E8-4D27-A46C-6670FE217C82}" type="presOf" srcId="{24A5DD24-FFB9-4736-B182-88C9B47FE2A0}" destId="{F108FB0A-A035-43C8-9A11-DA97C8926721}" srcOrd="0" destOrd="0" presId="urn:microsoft.com/office/officeart/2005/8/layout/pyramid2"/>
    <dgm:cxn modelId="{2F3F10EA-A4DD-43CD-835F-70D2102D30D8}" type="presOf" srcId="{0F3B4CFC-1F9E-4DFF-AA2B-8FA2B31449F3}" destId="{C2BB4FF2-00C6-4665-A09B-3455143EF00E}" srcOrd="0" destOrd="0" presId="urn:microsoft.com/office/officeart/2005/8/layout/pyramid2"/>
    <dgm:cxn modelId="{7BD524EE-EA72-46FB-B183-772339E50DF9}" srcId="{C273986A-140D-4B92-ACE9-503F9DAB0A32}" destId="{BD9A975B-81FC-40B6-8CD8-11CD6F4F4523}" srcOrd="1" destOrd="0" parTransId="{74858735-7105-49EC-9909-CF2369FE3E7E}" sibTransId="{81FE3683-A54B-48C0-B45A-5D819D96B4D6}"/>
    <dgm:cxn modelId="{AD7258FF-650C-456A-9406-EB79989418DC}" srcId="{C273986A-140D-4B92-ACE9-503F9DAB0A32}" destId="{6CBD58DE-1329-4638-9CFA-EA78120C55DA}" srcOrd="6" destOrd="0" parTransId="{69B28022-85F5-43A2-A9C2-94DD2DD065D1}" sibTransId="{96581D5D-2395-4884-AAAB-628C34A36A66}"/>
    <dgm:cxn modelId="{BC6E6F96-9F63-4DB3-8A4B-80A08A979BFB}" type="presParOf" srcId="{5123B94F-4C3A-4563-BA77-71229D9281DB}" destId="{7DDD5507-E1D3-481B-A191-A21F6E9F629C}" srcOrd="0" destOrd="0" presId="urn:microsoft.com/office/officeart/2005/8/layout/pyramid2"/>
    <dgm:cxn modelId="{AF112F40-49C1-4FF0-919B-FE03D7329189}" type="presParOf" srcId="{5123B94F-4C3A-4563-BA77-71229D9281DB}" destId="{9A30648B-2592-4942-9A0F-118357EA2711}" srcOrd="1" destOrd="0" presId="urn:microsoft.com/office/officeart/2005/8/layout/pyramid2"/>
    <dgm:cxn modelId="{73078C61-1B55-4AD6-BACB-3C27DA6F7E35}" type="presParOf" srcId="{9A30648B-2592-4942-9A0F-118357EA2711}" destId="{B0B7AD45-1A46-4D52-A5B3-7BED53B87CC4}" srcOrd="0" destOrd="0" presId="urn:microsoft.com/office/officeart/2005/8/layout/pyramid2"/>
    <dgm:cxn modelId="{5CB8EE4C-715A-4585-B2BE-606D991AE85A}" type="presParOf" srcId="{9A30648B-2592-4942-9A0F-118357EA2711}" destId="{12735D17-0823-4329-8E3E-19F9391C5838}" srcOrd="1" destOrd="0" presId="urn:microsoft.com/office/officeart/2005/8/layout/pyramid2"/>
    <dgm:cxn modelId="{083BCDD5-AF7C-45E3-BC4B-E80545818E0B}" type="presParOf" srcId="{9A30648B-2592-4942-9A0F-118357EA2711}" destId="{8671CE29-202B-4FC8-BB66-91AA53357F97}" srcOrd="2" destOrd="0" presId="urn:microsoft.com/office/officeart/2005/8/layout/pyramid2"/>
    <dgm:cxn modelId="{5CCF8702-65AD-4CD2-9349-45D282F8F086}" type="presParOf" srcId="{9A30648B-2592-4942-9A0F-118357EA2711}" destId="{D7456AA0-83CC-4805-AAFE-98DE8BD8998B}" srcOrd="3" destOrd="0" presId="urn:microsoft.com/office/officeart/2005/8/layout/pyramid2"/>
    <dgm:cxn modelId="{F5B25597-CA47-43FB-BD8E-B505C90E09AC}" type="presParOf" srcId="{9A30648B-2592-4942-9A0F-118357EA2711}" destId="{F108FB0A-A035-43C8-9A11-DA97C8926721}" srcOrd="4" destOrd="0" presId="urn:microsoft.com/office/officeart/2005/8/layout/pyramid2"/>
    <dgm:cxn modelId="{EB72C5C3-D6B5-41DA-827A-06406D7CD2E1}" type="presParOf" srcId="{9A30648B-2592-4942-9A0F-118357EA2711}" destId="{94648600-D541-4428-AAA9-507C5FBA4EDC}" srcOrd="5" destOrd="0" presId="urn:microsoft.com/office/officeart/2005/8/layout/pyramid2"/>
    <dgm:cxn modelId="{FB0A6D70-4E9D-4B48-86A2-5F3A714611B0}" type="presParOf" srcId="{9A30648B-2592-4942-9A0F-118357EA2711}" destId="{EA240118-8566-4CFA-8886-1C191668242F}" srcOrd="6" destOrd="0" presId="urn:microsoft.com/office/officeart/2005/8/layout/pyramid2"/>
    <dgm:cxn modelId="{2FF483BB-4C3C-47E0-A50C-4F9DBA4A7C1F}" type="presParOf" srcId="{9A30648B-2592-4942-9A0F-118357EA2711}" destId="{BF0C89AE-1B7C-4242-BCEB-922A0CADB9EB}" srcOrd="7" destOrd="0" presId="urn:microsoft.com/office/officeart/2005/8/layout/pyramid2"/>
    <dgm:cxn modelId="{5A6FCB7C-9169-4DD5-BDAE-E66A13CA7F33}" type="presParOf" srcId="{9A30648B-2592-4942-9A0F-118357EA2711}" destId="{17812A68-1651-4A5A-A982-67585524B938}" srcOrd="8" destOrd="0" presId="urn:microsoft.com/office/officeart/2005/8/layout/pyramid2"/>
    <dgm:cxn modelId="{5BBF0394-1C56-40A7-A6E4-132AD0A7B3D0}" type="presParOf" srcId="{9A30648B-2592-4942-9A0F-118357EA2711}" destId="{28CA6515-09A5-4680-A98A-B9538BAB89C2}" srcOrd="9" destOrd="0" presId="urn:microsoft.com/office/officeart/2005/8/layout/pyramid2"/>
    <dgm:cxn modelId="{747772DA-ABBD-4F04-90A9-355B4931C240}" type="presParOf" srcId="{9A30648B-2592-4942-9A0F-118357EA2711}" destId="{C2BB4FF2-00C6-4665-A09B-3455143EF00E}" srcOrd="10" destOrd="0" presId="urn:microsoft.com/office/officeart/2005/8/layout/pyramid2"/>
    <dgm:cxn modelId="{F1B2EBD9-8D9D-4E74-B2EA-2964171DEDC5}" type="presParOf" srcId="{9A30648B-2592-4942-9A0F-118357EA2711}" destId="{26F5B94E-1598-4F55-9EB1-CB46479EC3F6}" srcOrd="11" destOrd="0" presId="urn:microsoft.com/office/officeart/2005/8/layout/pyramid2"/>
    <dgm:cxn modelId="{75265851-D12B-4E88-BD1F-8F28CAFB85C5}" type="presParOf" srcId="{9A30648B-2592-4942-9A0F-118357EA2711}" destId="{170C7C1B-1B0D-4AC3-B167-BB0F6B0805C4}" srcOrd="12" destOrd="0" presId="urn:microsoft.com/office/officeart/2005/8/layout/pyramid2"/>
    <dgm:cxn modelId="{04D1602F-3DCF-4561-A636-D6816077448A}" type="presParOf" srcId="{9A30648B-2592-4942-9A0F-118357EA2711}" destId="{53DFF956-84E1-4465-A184-241051EA8B13}" srcOrd="13" destOrd="0" presId="urn:microsoft.com/office/officeart/2005/8/layout/pyramid2"/>
    <dgm:cxn modelId="{2B3BC058-2A2A-44D9-BB77-CF708797EBEC}" type="presParOf" srcId="{9A30648B-2592-4942-9A0F-118357EA2711}" destId="{B1F6A3EE-4953-4DFD-BB71-C58509307461}" srcOrd="14" destOrd="0" presId="urn:microsoft.com/office/officeart/2005/8/layout/pyramid2"/>
    <dgm:cxn modelId="{912EE517-22A5-482A-B01C-BB564A951F64}" type="presParOf" srcId="{9A30648B-2592-4942-9A0F-118357EA2711}" destId="{A99233F0-0A18-441C-9CC6-2C00CBC62D7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A1374-4F79-4389-93ED-11A391AD82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075A7FA-6ED5-4E5D-B68E-3CE4CA9B5213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ekspor</a:t>
          </a:r>
          <a:r>
            <a:rPr lang="en-US" dirty="0"/>
            <a:t> regular</a:t>
          </a:r>
          <a:endParaRPr lang="en-ID" dirty="0"/>
        </a:p>
      </dgm:t>
    </dgm:pt>
    <dgm:pt modelId="{0694AEEB-8F4C-422B-AF70-1AF6C86A52C2}" type="parTrans" cxnId="{EBC2A394-B885-40CC-A657-880C3A0AFFCB}">
      <dgm:prSet/>
      <dgm:spPr/>
      <dgm:t>
        <a:bodyPr/>
        <a:lstStyle/>
        <a:p>
          <a:endParaRPr lang="en-ID"/>
        </a:p>
      </dgm:t>
    </dgm:pt>
    <dgm:pt modelId="{C4897883-BB96-4F87-AA9F-C22403AF47AC}" type="sibTrans" cxnId="{EBC2A394-B885-40CC-A657-880C3A0AFFCB}">
      <dgm:prSet/>
      <dgm:spPr/>
      <dgm:t>
        <a:bodyPr/>
        <a:lstStyle/>
        <a:p>
          <a:endParaRPr lang="en-ID"/>
        </a:p>
      </dgm:t>
    </dgm:pt>
    <dgm:pt modelId="{03CDB734-DC1C-4FF8-A91C-71D1E2CA7EFA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Ekspor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perwakilan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(</a:t>
          </a:r>
          <a:r>
            <a:rPr lang="en-US" dirty="0" err="1"/>
            <a:t>agen</a:t>
          </a:r>
          <a:r>
            <a:rPr lang="en-US" dirty="0"/>
            <a:t>)</a:t>
          </a:r>
          <a:endParaRPr lang="en-ID" dirty="0"/>
        </a:p>
      </dgm:t>
    </dgm:pt>
    <dgm:pt modelId="{942F7186-883E-4DAC-A353-1B07AC2BF2E1}" type="parTrans" cxnId="{799A6AB8-9AA5-48A0-A631-BD1310929FF0}">
      <dgm:prSet/>
      <dgm:spPr/>
      <dgm:t>
        <a:bodyPr/>
        <a:lstStyle/>
        <a:p>
          <a:endParaRPr lang="en-ID"/>
        </a:p>
      </dgm:t>
    </dgm:pt>
    <dgm:pt modelId="{FD1B2CDC-161F-4204-94CB-092F1A0DA0BB}" type="sibTrans" cxnId="{799A6AB8-9AA5-48A0-A631-BD1310929FF0}">
      <dgm:prSet/>
      <dgm:spPr/>
      <dgm:t>
        <a:bodyPr/>
        <a:lstStyle/>
        <a:p>
          <a:endParaRPr lang="en-ID"/>
        </a:p>
      </dgm:t>
    </dgm:pt>
    <dgm:pt modelId="{1327F716-D8DF-4D00-B9D1-3AAADC3A8E66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Pendirian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anak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penjualan</a:t>
          </a:r>
          <a:endParaRPr lang="en-ID" dirty="0"/>
        </a:p>
      </dgm:t>
    </dgm:pt>
    <dgm:pt modelId="{BCEA6C39-3B6E-4373-8587-B65587B5BB6B}" type="parTrans" cxnId="{A71FDE8E-5999-4389-AE02-62C650AC1A3B}">
      <dgm:prSet/>
      <dgm:spPr/>
      <dgm:t>
        <a:bodyPr/>
        <a:lstStyle/>
        <a:p>
          <a:endParaRPr lang="en-ID"/>
        </a:p>
      </dgm:t>
    </dgm:pt>
    <dgm:pt modelId="{E5119E52-D4E4-4361-A4DD-E39BE18C270D}" type="sibTrans" cxnId="{A71FDE8E-5999-4389-AE02-62C650AC1A3B}">
      <dgm:prSet/>
      <dgm:spPr/>
      <dgm:t>
        <a:bodyPr/>
        <a:lstStyle/>
        <a:p>
          <a:endParaRPr lang="en-ID"/>
        </a:p>
      </dgm:t>
    </dgm:pt>
    <dgm:pt modelId="{388E30D0-0D2F-4A80-AAD0-56BB6C9776DC}">
      <dgm:prSet phldrT="[Text]"/>
      <dgm:spPr/>
      <dgm:t>
        <a:bodyPr/>
        <a:lstStyle/>
        <a:p>
          <a:pPr>
            <a:buFont typeface="+mj-lt"/>
            <a:buAutoNum type="alphaLcPeriod"/>
          </a:pPr>
          <a:r>
            <a:rPr lang="en-US"/>
            <a:t>Pendirian fasilitas produksi di luar negeri</a:t>
          </a:r>
          <a:endParaRPr lang="en-ID" dirty="0"/>
        </a:p>
      </dgm:t>
    </dgm:pt>
    <dgm:pt modelId="{242FCA29-A425-475D-91EF-49EBECE110D5}" type="parTrans" cxnId="{605E5A0D-6928-48A2-99AD-8BE223C47535}">
      <dgm:prSet/>
      <dgm:spPr/>
      <dgm:t>
        <a:bodyPr/>
        <a:lstStyle/>
        <a:p>
          <a:endParaRPr lang="en-ID"/>
        </a:p>
      </dgm:t>
    </dgm:pt>
    <dgm:pt modelId="{8EC5447F-D01F-4A59-9D72-21A5F9DB9E78}" type="sibTrans" cxnId="{605E5A0D-6928-48A2-99AD-8BE223C47535}">
      <dgm:prSet/>
      <dgm:spPr/>
      <dgm:t>
        <a:bodyPr/>
        <a:lstStyle/>
        <a:p>
          <a:endParaRPr lang="en-ID"/>
        </a:p>
      </dgm:t>
    </dgm:pt>
    <dgm:pt modelId="{282DBF97-FE8E-4B8E-AB85-D7AEFEF84BA9}" type="pres">
      <dgm:prSet presAssocID="{7A6A1374-4F79-4389-93ED-11A391AD82EC}" presName="linear" presStyleCnt="0">
        <dgm:presLayoutVars>
          <dgm:dir/>
          <dgm:animLvl val="lvl"/>
          <dgm:resizeHandles val="exact"/>
        </dgm:presLayoutVars>
      </dgm:prSet>
      <dgm:spPr/>
    </dgm:pt>
    <dgm:pt modelId="{37C05423-6C9F-4963-8999-2968E07F6F06}" type="pres">
      <dgm:prSet presAssocID="{3075A7FA-6ED5-4E5D-B68E-3CE4CA9B5213}" presName="parentLin" presStyleCnt="0"/>
      <dgm:spPr/>
    </dgm:pt>
    <dgm:pt modelId="{89429C1F-4BD7-4280-8772-0805484D47BB}" type="pres">
      <dgm:prSet presAssocID="{3075A7FA-6ED5-4E5D-B68E-3CE4CA9B5213}" presName="parentLeftMargin" presStyleLbl="node1" presStyleIdx="0" presStyleCnt="4"/>
      <dgm:spPr/>
    </dgm:pt>
    <dgm:pt modelId="{4854C0E1-1876-4C2C-A5A8-285BB9133E57}" type="pres">
      <dgm:prSet presAssocID="{3075A7FA-6ED5-4E5D-B68E-3CE4CA9B52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60F3A4-317F-48C3-B42D-5C7D87E0A4CF}" type="pres">
      <dgm:prSet presAssocID="{3075A7FA-6ED5-4E5D-B68E-3CE4CA9B5213}" presName="negativeSpace" presStyleCnt="0"/>
      <dgm:spPr/>
    </dgm:pt>
    <dgm:pt modelId="{04FC8178-FA49-4510-B3EE-CB9FDD31D5CE}" type="pres">
      <dgm:prSet presAssocID="{3075A7FA-6ED5-4E5D-B68E-3CE4CA9B5213}" presName="childText" presStyleLbl="conFgAcc1" presStyleIdx="0" presStyleCnt="4">
        <dgm:presLayoutVars>
          <dgm:bulletEnabled val="1"/>
        </dgm:presLayoutVars>
      </dgm:prSet>
      <dgm:spPr/>
    </dgm:pt>
    <dgm:pt modelId="{6EB7CC66-B61D-4A5E-9D71-1DA096D3A05B}" type="pres">
      <dgm:prSet presAssocID="{C4897883-BB96-4F87-AA9F-C22403AF47AC}" presName="spaceBetweenRectangles" presStyleCnt="0"/>
      <dgm:spPr/>
    </dgm:pt>
    <dgm:pt modelId="{068A1982-7E7F-4834-B3FD-45B050FAF454}" type="pres">
      <dgm:prSet presAssocID="{03CDB734-DC1C-4FF8-A91C-71D1E2CA7EFA}" presName="parentLin" presStyleCnt="0"/>
      <dgm:spPr/>
    </dgm:pt>
    <dgm:pt modelId="{7D118221-2463-4D5D-8EF8-C45CAABCE7B2}" type="pres">
      <dgm:prSet presAssocID="{03CDB734-DC1C-4FF8-A91C-71D1E2CA7EFA}" presName="parentLeftMargin" presStyleLbl="node1" presStyleIdx="0" presStyleCnt="4"/>
      <dgm:spPr/>
    </dgm:pt>
    <dgm:pt modelId="{D03A0336-4719-4400-8E28-5DFA4EEDB35A}" type="pres">
      <dgm:prSet presAssocID="{03CDB734-DC1C-4FF8-A91C-71D1E2CA7E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DEE21F-642E-446B-8B9B-3A82CC617637}" type="pres">
      <dgm:prSet presAssocID="{03CDB734-DC1C-4FF8-A91C-71D1E2CA7EFA}" presName="negativeSpace" presStyleCnt="0"/>
      <dgm:spPr/>
    </dgm:pt>
    <dgm:pt modelId="{00227B1A-612A-4D4A-BFF0-B0B276D38F2D}" type="pres">
      <dgm:prSet presAssocID="{03CDB734-DC1C-4FF8-A91C-71D1E2CA7EFA}" presName="childText" presStyleLbl="conFgAcc1" presStyleIdx="1" presStyleCnt="4">
        <dgm:presLayoutVars>
          <dgm:bulletEnabled val="1"/>
        </dgm:presLayoutVars>
      </dgm:prSet>
      <dgm:spPr/>
    </dgm:pt>
    <dgm:pt modelId="{8BA042EC-1E99-4BD8-9D1A-E5356B49AB7B}" type="pres">
      <dgm:prSet presAssocID="{FD1B2CDC-161F-4204-94CB-092F1A0DA0BB}" presName="spaceBetweenRectangles" presStyleCnt="0"/>
      <dgm:spPr/>
    </dgm:pt>
    <dgm:pt modelId="{C6A851DC-C458-4347-84DB-871FA93224EA}" type="pres">
      <dgm:prSet presAssocID="{1327F716-D8DF-4D00-B9D1-3AAADC3A8E66}" presName="parentLin" presStyleCnt="0"/>
      <dgm:spPr/>
    </dgm:pt>
    <dgm:pt modelId="{8B97A70A-7050-488F-82E1-D3373717F6FA}" type="pres">
      <dgm:prSet presAssocID="{1327F716-D8DF-4D00-B9D1-3AAADC3A8E66}" presName="parentLeftMargin" presStyleLbl="node1" presStyleIdx="1" presStyleCnt="4"/>
      <dgm:spPr/>
    </dgm:pt>
    <dgm:pt modelId="{71D0FFB1-83AF-4829-9DF8-74126AB76351}" type="pres">
      <dgm:prSet presAssocID="{1327F716-D8DF-4D00-B9D1-3AAADC3A8E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AF3D48-AE27-4EF1-BCF5-3ABEB0441A48}" type="pres">
      <dgm:prSet presAssocID="{1327F716-D8DF-4D00-B9D1-3AAADC3A8E66}" presName="negativeSpace" presStyleCnt="0"/>
      <dgm:spPr/>
    </dgm:pt>
    <dgm:pt modelId="{F0C73D60-4449-4213-A8E2-222AF5A0EC31}" type="pres">
      <dgm:prSet presAssocID="{1327F716-D8DF-4D00-B9D1-3AAADC3A8E66}" presName="childText" presStyleLbl="conFgAcc1" presStyleIdx="2" presStyleCnt="4">
        <dgm:presLayoutVars>
          <dgm:bulletEnabled val="1"/>
        </dgm:presLayoutVars>
      </dgm:prSet>
      <dgm:spPr/>
    </dgm:pt>
    <dgm:pt modelId="{C08050B4-A83F-4CF5-88A8-A0ADD8FC922D}" type="pres">
      <dgm:prSet presAssocID="{E5119E52-D4E4-4361-A4DD-E39BE18C270D}" presName="spaceBetweenRectangles" presStyleCnt="0"/>
      <dgm:spPr/>
    </dgm:pt>
    <dgm:pt modelId="{AFF31A32-5138-4C36-86C8-B5487920666F}" type="pres">
      <dgm:prSet presAssocID="{388E30D0-0D2F-4A80-AAD0-56BB6C9776DC}" presName="parentLin" presStyleCnt="0"/>
      <dgm:spPr/>
    </dgm:pt>
    <dgm:pt modelId="{8E489677-4042-47B3-98E0-816A4BEFA6AD}" type="pres">
      <dgm:prSet presAssocID="{388E30D0-0D2F-4A80-AAD0-56BB6C9776DC}" presName="parentLeftMargin" presStyleLbl="node1" presStyleIdx="2" presStyleCnt="4"/>
      <dgm:spPr/>
    </dgm:pt>
    <dgm:pt modelId="{F49E86F1-BCD8-4627-B3C6-EFF55DA1D43C}" type="pres">
      <dgm:prSet presAssocID="{388E30D0-0D2F-4A80-AAD0-56BB6C977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CE50FAE-18F3-4F83-9879-69F7DCC6B73F}" type="pres">
      <dgm:prSet presAssocID="{388E30D0-0D2F-4A80-AAD0-56BB6C9776DC}" presName="negativeSpace" presStyleCnt="0"/>
      <dgm:spPr/>
    </dgm:pt>
    <dgm:pt modelId="{0C274EBF-90CA-486C-9E3E-0240E44AA9E9}" type="pres">
      <dgm:prSet presAssocID="{388E30D0-0D2F-4A80-AAD0-56BB6C977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5E5A0D-6928-48A2-99AD-8BE223C47535}" srcId="{7A6A1374-4F79-4389-93ED-11A391AD82EC}" destId="{388E30D0-0D2F-4A80-AAD0-56BB6C9776DC}" srcOrd="3" destOrd="0" parTransId="{242FCA29-A425-475D-91EF-49EBECE110D5}" sibTransId="{8EC5447F-D01F-4A59-9D72-21A5F9DB9E78}"/>
    <dgm:cxn modelId="{A7B39C1B-2B32-461B-B3FD-9AB9E7435676}" type="presOf" srcId="{7A6A1374-4F79-4389-93ED-11A391AD82EC}" destId="{282DBF97-FE8E-4B8E-AB85-D7AEFEF84BA9}" srcOrd="0" destOrd="0" presId="urn:microsoft.com/office/officeart/2005/8/layout/list1"/>
    <dgm:cxn modelId="{679A6F1E-2265-4149-8453-C843FA59D9BE}" type="presOf" srcId="{03CDB734-DC1C-4FF8-A91C-71D1E2CA7EFA}" destId="{D03A0336-4719-4400-8E28-5DFA4EEDB35A}" srcOrd="1" destOrd="0" presId="urn:microsoft.com/office/officeart/2005/8/layout/list1"/>
    <dgm:cxn modelId="{8DD6CC20-CC15-40AE-AB65-9A88A1399395}" type="presOf" srcId="{388E30D0-0D2F-4A80-AAD0-56BB6C9776DC}" destId="{8E489677-4042-47B3-98E0-816A4BEFA6AD}" srcOrd="0" destOrd="0" presId="urn:microsoft.com/office/officeart/2005/8/layout/list1"/>
    <dgm:cxn modelId="{D656D639-5BFF-4B19-BE9D-FF54EC1155B4}" type="presOf" srcId="{388E30D0-0D2F-4A80-AAD0-56BB6C9776DC}" destId="{F49E86F1-BCD8-4627-B3C6-EFF55DA1D43C}" srcOrd="1" destOrd="0" presId="urn:microsoft.com/office/officeart/2005/8/layout/list1"/>
    <dgm:cxn modelId="{7D5D2161-C6D1-42EF-94DD-EFE510F65501}" type="presOf" srcId="{03CDB734-DC1C-4FF8-A91C-71D1E2CA7EFA}" destId="{7D118221-2463-4D5D-8EF8-C45CAABCE7B2}" srcOrd="0" destOrd="0" presId="urn:microsoft.com/office/officeart/2005/8/layout/list1"/>
    <dgm:cxn modelId="{2DE67D66-CE40-4C4A-BA75-ECFDDF83E920}" type="presOf" srcId="{3075A7FA-6ED5-4E5D-B68E-3CE4CA9B5213}" destId="{4854C0E1-1876-4C2C-A5A8-285BB9133E57}" srcOrd="1" destOrd="0" presId="urn:microsoft.com/office/officeart/2005/8/layout/list1"/>
    <dgm:cxn modelId="{2FB7DF88-CC39-457A-A62F-6CAB5AF255FE}" type="presOf" srcId="{1327F716-D8DF-4D00-B9D1-3AAADC3A8E66}" destId="{8B97A70A-7050-488F-82E1-D3373717F6FA}" srcOrd="0" destOrd="0" presId="urn:microsoft.com/office/officeart/2005/8/layout/list1"/>
    <dgm:cxn modelId="{A71FDE8E-5999-4389-AE02-62C650AC1A3B}" srcId="{7A6A1374-4F79-4389-93ED-11A391AD82EC}" destId="{1327F716-D8DF-4D00-B9D1-3AAADC3A8E66}" srcOrd="2" destOrd="0" parTransId="{BCEA6C39-3B6E-4373-8587-B65587B5BB6B}" sibTransId="{E5119E52-D4E4-4361-A4DD-E39BE18C270D}"/>
    <dgm:cxn modelId="{EBC2A394-B885-40CC-A657-880C3A0AFFCB}" srcId="{7A6A1374-4F79-4389-93ED-11A391AD82EC}" destId="{3075A7FA-6ED5-4E5D-B68E-3CE4CA9B5213}" srcOrd="0" destOrd="0" parTransId="{0694AEEB-8F4C-422B-AF70-1AF6C86A52C2}" sibTransId="{C4897883-BB96-4F87-AA9F-C22403AF47AC}"/>
    <dgm:cxn modelId="{799A6AB8-9AA5-48A0-A631-BD1310929FF0}" srcId="{7A6A1374-4F79-4389-93ED-11A391AD82EC}" destId="{03CDB734-DC1C-4FF8-A91C-71D1E2CA7EFA}" srcOrd="1" destOrd="0" parTransId="{942F7186-883E-4DAC-A353-1B07AC2BF2E1}" sibTransId="{FD1B2CDC-161F-4204-94CB-092F1A0DA0BB}"/>
    <dgm:cxn modelId="{81837AE1-658F-4E61-819B-763CF99324AF}" type="presOf" srcId="{3075A7FA-6ED5-4E5D-B68E-3CE4CA9B5213}" destId="{89429C1F-4BD7-4280-8772-0805484D47BB}" srcOrd="0" destOrd="0" presId="urn:microsoft.com/office/officeart/2005/8/layout/list1"/>
    <dgm:cxn modelId="{70A662F1-CB9D-47DE-A1C6-C372C22E252B}" type="presOf" srcId="{1327F716-D8DF-4D00-B9D1-3AAADC3A8E66}" destId="{71D0FFB1-83AF-4829-9DF8-74126AB76351}" srcOrd="1" destOrd="0" presId="urn:microsoft.com/office/officeart/2005/8/layout/list1"/>
    <dgm:cxn modelId="{24606058-E83F-4D49-BAC3-86F28656AADA}" type="presParOf" srcId="{282DBF97-FE8E-4B8E-AB85-D7AEFEF84BA9}" destId="{37C05423-6C9F-4963-8999-2968E07F6F06}" srcOrd="0" destOrd="0" presId="urn:microsoft.com/office/officeart/2005/8/layout/list1"/>
    <dgm:cxn modelId="{DAF06E9A-0D1E-464D-A7A2-4681C3D282E4}" type="presParOf" srcId="{37C05423-6C9F-4963-8999-2968E07F6F06}" destId="{89429C1F-4BD7-4280-8772-0805484D47BB}" srcOrd="0" destOrd="0" presId="urn:microsoft.com/office/officeart/2005/8/layout/list1"/>
    <dgm:cxn modelId="{F8AD4F05-8AC0-4A22-90DA-89C17607931F}" type="presParOf" srcId="{37C05423-6C9F-4963-8999-2968E07F6F06}" destId="{4854C0E1-1876-4C2C-A5A8-285BB9133E57}" srcOrd="1" destOrd="0" presId="urn:microsoft.com/office/officeart/2005/8/layout/list1"/>
    <dgm:cxn modelId="{8F624239-AAEE-4253-B8FE-4DDC1A245062}" type="presParOf" srcId="{282DBF97-FE8E-4B8E-AB85-D7AEFEF84BA9}" destId="{B760F3A4-317F-48C3-B42D-5C7D87E0A4CF}" srcOrd="1" destOrd="0" presId="urn:microsoft.com/office/officeart/2005/8/layout/list1"/>
    <dgm:cxn modelId="{FA94FB1D-0C2A-4269-BA1C-4D8443CE97F5}" type="presParOf" srcId="{282DBF97-FE8E-4B8E-AB85-D7AEFEF84BA9}" destId="{04FC8178-FA49-4510-B3EE-CB9FDD31D5CE}" srcOrd="2" destOrd="0" presId="urn:microsoft.com/office/officeart/2005/8/layout/list1"/>
    <dgm:cxn modelId="{49D0128B-4E06-4041-B329-6E469AA6767E}" type="presParOf" srcId="{282DBF97-FE8E-4B8E-AB85-D7AEFEF84BA9}" destId="{6EB7CC66-B61D-4A5E-9D71-1DA096D3A05B}" srcOrd="3" destOrd="0" presId="urn:microsoft.com/office/officeart/2005/8/layout/list1"/>
    <dgm:cxn modelId="{85C110F3-830C-49B7-AE82-F43ABA3A8F37}" type="presParOf" srcId="{282DBF97-FE8E-4B8E-AB85-D7AEFEF84BA9}" destId="{068A1982-7E7F-4834-B3FD-45B050FAF454}" srcOrd="4" destOrd="0" presId="urn:microsoft.com/office/officeart/2005/8/layout/list1"/>
    <dgm:cxn modelId="{D12960E3-6FBC-4454-A8DD-8BCF1AD192FD}" type="presParOf" srcId="{068A1982-7E7F-4834-B3FD-45B050FAF454}" destId="{7D118221-2463-4D5D-8EF8-C45CAABCE7B2}" srcOrd="0" destOrd="0" presId="urn:microsoft.com/office/officeart/2005/8/layout/list1"/>
    <dgm:cxn modelId="{75DE71F4-61D6-4A94-8179-07DEB15DA63E}" type="presParOf" srcId="{068A1982-7E7F-4834-B3FD-45B050FAF454}" destId="{D03A0336-4719-4400-8E28-5DFA4EEDB35A}" srcOrd="1" destOrd="0" presId="urn:microsoft.com/office/officeart/2005/8/layout/list1"/>
    <dgm:cxn modelId="{D83F3FCD-D9D6-4229-8568-33FB55240D7E}" type="presParOf" srcId="{282DBF97-FE8E-4B8E-AB85-D7AEFEF84BA9}" destId="{FEDEE21F-642E-446B-8B9B-3A82CC617637}" srcOrd="5" destOrd="0" presId="urn:microsoft.com/office/officeart/2005/8/layout/list1"/>
    <dgm:cxn modelId="{40533D98-F23C-4FC1-8A27-716176BC84EC}" type="presParOf" srcId="{282DBF97-FE8E-4B8E-AB85-D7AEFEF84BA9}" destId="{00227B1A-612A-4D4A-BFF0-B0B276D38F2D}" srcOrd="6" destOrd="0" presId="urn:microsoft.com/office/officeart/2005/8/layout/list1"/>
    <dgm:cxn modelId="{6526E722-4255-47FA-A74D-2ED18AFC0A41}" type="presParOf" srcId="{282DBF97-FE8E-4B8E-AB85-D7AEFEF84BA9}" destId="{8BA042EC-1E99-4BD8-9D1A-E5356B49AB7B}" srcOrd="7" destOrd="0" presId="urn:microsoft.com/office/officeart/2005/8/layout/list1"/>
    <dgm:cxn modelId="{18D06B72-ABEA-4CAF-9091-55911D9842AE}" type="presParOf" srcId="{282DBF97-FE8E-4B8E-AB85-D7AEFEF84BA9}" destId="{C6A851DC-C458-4347-84DB-871FA93224EA}" srcOrd="8" destOrd="0" presId="urn:microsoft.com/office/officeart/2005/8/layout/list1"/>
    <dgm:cxn modelId="{E48FFF38-BFF0-47BA-B88D-93AA21F8AD6B}" type="presParOf" srcId="{C6A851DC-C458-4347-84DB-871FA93224EA}" destId="{8B97A70A-7050-488F-82E1-D3373717F6FA}" srcOrd="0" destOrd="0" presId="urn:microsoft.com/office/officeart/2005/8/layout/list1"/>
    <dgm:cxn modelId="{D0DA9037-68B7-4F38-AD2E-F2CB28B1D5A2}" type="presParOf" srcId="{C6A851DC-C458-4347-84DB-871FA93224EA}" destId="{71D0FFB1-83AF-4829-9DF8-74126AB76351}" srcOrd="1" destOrd="0" presId="urn:microsoft.com/office/officeart/2005/8/layout/list1"/>
    <dgm:cxn modelId="{1955309B-DA2D-4632-A6CC-D26D854FE4B4}" type="presParOf" srcId="{282DBF97-FE8E-4B8E-AB85-D7AEFEF84BA9}" destId="{E2AF3D48-AE27-4EF1-BCF5-3ABEB0441A48}" srcOrd="9" destOrd="0" presId="urn:microsoft.com/office/officeart/2005/8/layout/list1"/>
    <dgm:cxn modelId="{3B132270-6516-45DD-8D3F-CC9EA54FE617}" type="presParOf" srcId="{282DBF97-FE8E-4B8E-AB85-D7AEFEF84BA9}" destId="{F0C73D60-4449-4213-A8E2-222AF5A0EC31}" srcOrd="10" destOrd="0" presId="urn:microsoft.com/office/officeart/2005/8/layout/list1"/>
    <dgm:cxn modelId="{6886EDE3-1D42-403D-8C77-DB0FB9A60F8B}" type="presParOf" srcId="{282DBF97-FE8E-4B8E-AB85-D7AEFEF84BA9}" destId="{C08050B4-A83F-4CF5-88A8-A0ADD8FC922D}" srcOrd="11" destOrd="0" presId="urn:microsoft.com/office/officeart/2005/8/layout/list1"/>
    <dgm:cxn modelId="{2E4BE616-5FE7-490B-A8FF-8C8DBA830B85}" type="presParOf" srcId="{282DBF97-FE8E-4B8E-AB85-D7AEFEF84BA9}" destId="{AFF31A32-5138-4C36-86C8-B5487920666F}" srcOrd="12" destOrd="0" presId="urn:microsoft.com/office/officeart/2005/8/layout/list1"/>
    <dgm:cxn modelId="{FA46EE48-42C0-4B99-BBF4-CFAFCF08BCA5}" type="presParOf" srcId="{AFF31A32-5138-4C36-86C8-B5487920666F}" destId="{8E489677-4042-47B3-98E0-816A4BEFA6AD}" srcOrd="0" destOrd="0" presId="urn:microsoft.com/office/officeart/2005/8/layout/list1"/>
    <dgm:cxn modelId="{17B55C3A-769F-4EC7-B9F4-42CE45B16FC8}" type="presParOf" srcId="{AFF31A32-5138-4C36-86C8-B5487920666F}" destId="{F49E86F1-BCD8-4627-B3C6-EFF55DA1D43C}" srcOrd="1" destOrd="0" presId="urn:microsoft.com/office/officeart/2005/8/layout/list1"/>
    <dgm:cxn modelId="{3062AA21-4AB8-4FD1-80CA-5D17F2B01A95}" type="presParOf" srcId="{282DBF97-FE8E-4B8E-AB85-D7AEFEF84BA9}" destId="{6CE50FAE-18F3-4F83-9879-69F7DCC6B73F}" srcOrd="13" destOrd="0" presId="urn:microsoft.com/office/officeart/2005/8/layout/list1"/>
    <dgm:cxn modelId="{AD7850D7-9ACE-4DA8-83CF-2DE5B21B06F5}" type="presParOf" srcId="{282DBF97-FE8E-4B8E-AB85-D7AEFEF84BA9}" destId="{0C274EBF-90CA-486C-9E3E-0240E44AA9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5507-E1D3-481B-A191-A21F6E9F629C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7AD45-1A46-4D52-A5B3-7BED53B87CC4}">
      <dsp:nvSpPr>
        <dsp:cNvPr id="0" name=""/>
        <dsp:cNvSpPr/>
      </dsp:nvSpPr>
      <dsp:spPr>
        <a:xfrm>
          <a:off x="1901631" y="353634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 dirty="0" err="1"/>
            <a:t>Persaingan</a:t>
          </a:r>
          <a:r>
            <a:rPr lang="en-US" sz="900" kern="1200" dirty="0"/>
            <a:t> pada Basis Global </a:t>
          </a:r>
          <a:endParaRPr lang="en-ID" sz="900" kern="1200" dirty="0"/>
        </a:p>
      </dsp:txBody>
      <dsp:txXfrm>
        <a:off x="1919261" y="371264"/>
        <a:ext cx="2606340" cy="325896"/>
      </dsp:txXfrm>
    </dsp:sp>
    <dsp:sp modelId="{8671CE29-202B-4FC8-BB66-91AA53357F97}">
      <dsp:nvSpPr>
        <dsp:cNvPr id="0" name=""/>
        <dsp:cNvSpPr/>
      </dsp:nvSpPr>
      <dsp:spPr>
        <a:xfrm>
          <a:off x="1901631" y="770566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 dirty="0" err="1"/>
            <a:t>Memutuskan</a:t>
          </a:r>
          <a:r>
            <a:rPr lang="en-US" sz="900" kern="1200" dirty="0"/>
            <a:t> </a:t>
          </a:r>
          <a:r>
            <a:rPr lang="en-US" sz="900" kern="1200" dirty="0" err="1"/>
            <a:t>untuk</a:t>
          </a:r>
          <a:r>
            <a:rPr lang="en-US" sz="900" kern="1200" dirty="0"/>
            <a:t> </a:t>
          </a:r>
          <a:r>
            <a:rPr lang="en-US" sz="900" kern="1200" dirty="0" err="1"/>
            <a:t>Berekspansi</a:t>
          </a:r>
          <a:r>
            <a:rPr lang="en-US" sz="900" kern="1200" dirty="0"/>
            <a:t> </a:t>
          </a:r>
          <a:r>
            <a:rPr lang="en-US" sz="900" kern="1200" dirty="0" err="1"/>
            <a:t>ke</a:t>
          </a:r>
          <a:r>
            <a:rPr lang="en-US" sz="900" kern="1200" dirty="0"/>
            <a:t> </a:t>
          </a:r>
          <a:r>
            <a:rPr lang="en-US" sz="900" kern="1200" dirty="0" err="1"/>
            <a:t>Luar</a:t>
          </a:r>
          <a:r>
            <a:rPr lang="en-US" sz="900" kern="1200" dirty="0"/>
            <a:t> Negeri </a:t>
          </a:r>
          <a:endParaRPr lang="en-ID" sz="900" kern="1200" dirty="0"/>
        </a:p>
      </dsp:txBody>
      <dsp:txXfrm>
        <a:off x="1919261" y="788196"/>
        <a:ext cx="2606340" cy="325896"/>
      </dsp:txXfrm>
    </dsp:sp>
    <dsp:sp modelId="{F108FB0A-A035-43C8-9A11-DA97C8926721}">
      <dsp:nvSpPr>
        <dsp:cNvPr id="0" name=""/>
        <dsp:cNvSpPr/>
      </dsp:nvSpPr>
      <dsp:spPr>
        <a:xfrm>
          <a:off x="1901631" y="1209542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 dirty="0" err="1"/>
            <a:t>Memutuskan</a:t>
          </a:r>
          <a:r>
            <a:rPr lang="en-US" sz="900" kern="1200" dirty="0"/>
            <a:t> Pasar Mana yang Akan </a:t>
          </a:r>
          <a:r>
            <a:rPr lang="en-US" sz="900" kern="1200" dirty="0" err="1"/>
            <a:t>Dimasuki</a:t>
          </a:r>
          <a:r>
            <a:rPr lang="en-US" sz="900" kern="1200" dirty="0"/>
            <a:t> </a:t>
          </a:r>
          <a:endParaRPr lang="en-ID" sz="900" kern="1200" dirty="0"/>
        </a:p>
      </dsp:txBody>
      <dsp:txXfrm>
        <a:off x="1919261" y="1227172"/>
        <a:ext cx="2606340" cy="325896"/>
      </dsp:txXfrm>
    </dsp:sp>
    <dsp:sp modelId="{EA240118-8566-4CFA-8886-1C191668242F}">
      <dsp:nvSpPr>
        <dsp:cNvPr id="0" name=""/>
        <dsp:cNvSpPr/>
      </dsp:nvSpPr>
      <dsp:spPr>
        <a:xfrm>
          <a:off x="1907945" y="1646964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/>
            <a:t>Mengevaluasi Pasar Potensial</a:t>
          </a:r>
          <a:endParaRPr lang="en-ID" sz="900" kern="1200" dirty="0"/>
        </a:p>
      </dsp:txBody>
      <dsp:txXfrm>
        <a:off x="1925575" y="1664594"/>
        <a:ext cx="2606340" cy="325896"/>
      </dsp:txXfrm>
    </dsp:sp>
    <dsp:sp modelId="{17812A68-1651-4A5A-A982-67585524B938}">
      <dsp:nvSpPr>
        <dsp:cNvPr id="0" name=""/>
        <dsp:cNvSpPr/>
      </dsp:nvSpPr>
      <dsp:spPr>
        <a:xfrm>
          <a:off x="1901631" y="2085162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/>
            <a:t>Memutuskan Cara Untuk Memasuki Pasar</a:t>
          </a:r>
          <a:endParaRPr lang="en-ID" sz="900" kern="1200" dirty="0"/>
        </a:p>
      </dsp:txBody>
      <dsp:txXfrm>
        <a:off x="1919261" y="2102792"/>
        <a:ext cx="2606340" cy="325896"/>
      </dsp:txXfrm>
    </dsp:sp>
    <dsp:sp modelId="{C2BB4FF2-00C6-4665-A09B-3455143EF00E}">
      <dsp:nvSpPr>
        <dsp:cNvPr id="0" name=""/>
        <dsp:cNvSpPr/>
      </dsp:nvSpPr>
      <dsp:spPr>
        <a:xfrm>
          <a:off x="1918590" y="2544625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/>
            <a:t>Memutuskan Program Pemasaran</a:t>
          </a:r>
          <a:endParaRPr lang="en-ID" sz="900" kern="1200" dirty="0"/>
        </a:p>
      </dsp:txBody>
      <dsp:txXfrm>
        <a:off x="1936220" y="2562255"/>
        <a:ext cx="2606340" cy="325896"/>
      </dsp:txXfrm>
    </dsp:sp>
    <dsp:sp modelId="{170C7C1B-1B0D-4AC3-B167-BB0F6B0805C4}">
      <dsp:nvSpPr>
        <dsp:cNvPr id="0" name=""/>
        <dsp:cNvSpPr/>
      </dsp:nvSpPr>
      <dsp:spPr>
        <a:xfrm>
          <a:off x="1918590" y="2950925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/>
            <a:t>Pengaruh Negara – Asal</a:t>
          </a:r>
          <a:endParaRPr lang="en-ID" sz="900" kern="1200" dirty="0"/>
        </a:p>
      </dsp:txBody>
      <dsp:txXfrm>
        <a:off x="1936220" y="2968555"/>
        <a:ext cx="2606340" cy="325896"/>
      </dsp:txXfrm>
    </dsp:sp>
    <dsp:sp modelId="{B1F6A3EE-4953-4DFD-BB71-C58509307461}">
      <dsp:nvSpPr>
        <dsp:cNvPr id="0" name=""/>
        <dsp:cNvSpPr/>
      </dsp:nvSpPr>
      <dsp:spPr>
        <a:xfrm>
          <a:off x="1918590" y="3395852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900" kern="1200"/>
            <a:t>Memutuskan Organisasi Pemasaran</a:t>
          </a:r>
          <a:endParaRPr lang="en-ID" sz="900" kern="1200" dirty="0"/>
        </a:p>
      </dsp:txBody>
      <dsp:txXfrm>
        <a:off x="1936220" y="3413482"/>
        <a:ext cx="2606340" cy="32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C8178-FA49-4510-B3EE-CB9FDD31D5CE}">
      <dsp:nvSpPr>
        <dsp:cNvPr id="0" name=""/>
        <dsp:cNvSpPr/>
      </dsp:nvSpPr>
      <dsp:spPr>
        <a:xfrm>
          <a:off x="0" y="305081"/>
          <a:ext cx="715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C0E1-1876-4C2C-A5A8-285BB9133E57}">
      <dsp:nvSpPr>
        <dsp:cNvPr id="0" name=""/>
        <dsp:cNvSpPr/>
      </dsp:nvSpPr>
      <dsp:spPr>
        <a:xfrm>
          <a:off x="357693" y="39401"/>
          <a:ext cx="500770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79" tIns="0" rIns="1892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ada</a:t>
          </a:r>
          <a:r>
            <a:rPr lang="en-US" sz="1800" kern="1200" dirty="0"/>
            <a:t> </a:t>
          </a:r>
          <a:r>
            <a:rPr lang="en-US" sz="1800" kern="1200" dirty="0" err="1"/>
            <a:t>kegiatan</a:t>
          </a:r>
          <a:r>
            <a:rPr lang="en-US" sz="1800" kern="1200" dirty="0"/>
            <a:t> </a:t>
          </a:r>
          <a:r>
            <a:rPr lang="en-US" sz="1800" kern="1200" dirty="0" err="1"/>
            <a:t>ekspor</a:t>
          </a:r>
          <a:r>
            <a:rPr lang="en-US" sz="1800" kern="1200" dirty="0"/>
            <a:t> regular</a:t>
          </a:r>
          <a:endParaRPr lang="en-ID" sz="1800" kern="1200" dirty="0"/>
        </a:p>
      </dsp:txBody>
      <dsp:txXfrm>
        <a:off x="383632" y="65340"/>
        <a:ext cx="4955824" cy="479482"/>
      </dsp:txXfrm>
    </dsp:sp>
    <dsp:sp modelId="{00227B1A-612A-4D4A-BFF0-B0B276D38F2D}">
      <dsp:nvSpPr>
        <dsp:cNvPr id="0" name=""/>
        <dsp:cNvSpPr/>
      </dsp:nvSpPr>
      <dsp:spPr>
        <a:xfrm>
          <a:off x="0" y="1121562"/>
          <a:ext cx="715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0336-4719-4400-8E28-5DFA4EEDB35A}">
      <dsp:nvSpPr>
        <dsp:cNvPr id="0" name=""/>
        <dsp:cNvSpPr/>
      </dsp:nvSpPr>
      <dsp:spPr>
        <a:xfrm>
          <a:off x="357693" y="855882"/>
          <a:ext cx="500770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79" tIns="0" rIns="1892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 err="1"/>
            <a:t>Ekspor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</a:t>
          </a:r>
          <a:r>
            <a:rPr lang="en-US" sz="1800" kern="1200" dirty="0" err="1"/>
            <a:t>perwakilan</a:t>
          </a:r>
          <a:r>
            <a:rPr lang="en-US" sz="1800" kern="1200" dirty="0"/>
            <a:t> </a:t>
          </a:r>
          <a:r>
            <a:rPr lang="en-US" sz="1800" kern="1200" dirty="0" err="1"/>
            <a:t>independen</a:t>
          </a:r>
          <a:r>
            <a:rPr lang="en-US" sz="1800" kern="1200" dirty="0"/>
            <a:t> (</a:t>
          </a:r>
          <a:r>
            <a:rPr lang="en-US" sz="1800" kern="1200" dirty="0" err="1"/>
            <a:t>agen</a:t>
          </a:r>
          <a:r>
            <a:rPr lang="en-US" sz="1800" kern="1200" dirty="0"/>
            <a:t>)</a:t>
          </a:r>
          <a:endParaRPr lang="en-ID" sz="1800" kern="1200" dirty="0"/>
        </a:p>
      </dsp:txBody>
      <dsp:txXfrm>
        <a:off x="383632" y="881821"/>
        <a:ext cx="4955824" cy="479482"/>
      </dsp:txXfrm>
    </dsp:sp>
    <dsp:sp modelId="{F0C73D60-4449-4213-A8E2-222AF5A0EC31}">
      <dsp:nvSpPr>
        <dsp:cNvPr id="0" name=""/>
        <dsp:cNvSpPr/>
      </dsp:nvSpPr>
      <dsp:spPr>
        <a:xfrm>
          <a:off x="0" y="1938042"/>
          <a:ext cx="715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0FFB1-83AF-4829-9DF8-74126AB76351}">
      <dsp:nvSpPr>
        <dsp:cNvPr id="0" name=""/>
        <dsp:cNvSpPr/>
      </dsp:nvSpPr>
      <dsp:spPr>
        <a:xfrm>
          <a:off x="357693" y="1672362"/>
          <a:ext cx="500770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79" tIns="0" rIns="1892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 err="1"/>
            <a:t>Pendirian</a:t>
          </a:r>
          <a:r>
            <a:rPr lang="en-US" sz="1800" kern="1200" dirty="0"/>
            <a:t> </a:t>
          </a:r>
          <a:r>
            <a:rPr lang="en-US" sz="1800" kern="1200" dirty="0" err="1"/>
            <a:t>satu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lebih</a:t>
          </a:r>
          <a:r>
            <a:rPr lang="en-US" sz="1800" kern="1200" dirty="0"/>
            <a:t> </a:t>
          </a:r>
          <a:r>
            <a:rPr lang="en-US" sz="1800" kern="1200" dirty="0" err="1"/>
            <a:t>anak</a:t>
          </a:r>
          <a:r>
            <a:rPr lang="en-US" sz="1800" kern="1200" dirty="0"/>
            <a:t> </a:t>
          </a:r>
          <a:r>
            <a:rPr lang="en-US" sz="1800" kern="1200" dirty="0" err="1"/>
            <a:t>perusahaan</a:t>
          </a:r>
          <a:r>
            <a:rPr lang="en-US" sz="1800" kern="1200" dirty="0"/>
            <a:t> </a:t>
          </a:r>
          <a:r>
            <a:rPr lang="en-US" sz="1800" kern="1200" dirty="0" err="1"/>
            <a:t>penjualan</a:t>
          </a:r>
          <a:endParaRPr lang="en-ID" sz="1800" kern="1200" dirty="0"/>
        </a:p>
      </dsp:txBody>
      <dsp:txXfrm>
        <a:off x="383632" y="1698301"/>
        <a:ext cx="4955824" cy="479482"/>
      </dsp:txXfrm>
    </dsp:sp>
    <dsp:sp modelId="{0C274EBF-90CA-486C-9E3E-0240E44AA9E9}">
      <dsp:nvSpPr>
        <dsp:cNvPr id="0" name=""/>
        <dsp:cNvSpPr/>
      </dsp:nvSpPr>
      <dsp:spPr>
        <a:xfrm>
          <a:off x="0" y="2754522"/>
          <a:ext cx="715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E86F1-BCD8-4627-B3C6-EFF55DA1D43C}">
      <dsp:nvSpPr>
        <dsp:cNvPr id="0" name=""/>
        <dsp:cNvSpPr/>
      </dsp:nvSpPr>
      <dsp:spPr>
        <a:xfrm>
          <a:off x="357693" y="2488842"/>
          <a:ext cx="500770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79" tIns="0" rIns="1892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/>
            <a:t>Pendirian fasilitas produksi di luar negeri</a:t>
          </a:r>
          <a:endParaRPr lang="en-ID" sz="1800" kern="1200" dirty="0"/>
        </a:p>
      </dsp:txBody>
      <dsp:txXfrm>
        <a:off x="383632" y="2514781"/>
        <a:ext cx="495582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55300" y="1363125"/>
            <a:ext cx="5110800" cy="24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2550906"/>
            <a:ext cx="719125" cy="41700"/>
            <a:chOff x="0" y="2550906"/>
            <a:chExt cx="719125" cy="41700"/>
          </a:xfrm>
        </p:grpSpPr>
        <p:sp>
          <p:nvSpPr>
            <p:cNvPr id="14" name="Google Shape;14;p2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55300" y="1534047"/>
            <a:ext cx="5110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55300" y="2714552"/>
            <a:ext cx="51108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0" y="2550906"/>
            <a:ext cx="719125" cy="41700"/>
            <a:chOff x="0" y="2550906"/>
            <a:chExt cx="719125" cy="41700"/>
          </a:xfrm>
        </p:grpSpPr>
        <p:sp>
          <p:nvSpPr>
            <p:cNvPr id="20" name="Google Shape;20;p3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307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‧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‧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0" y="1120426"/>
            <a:ext cx="719125" cy="41709"/>
            <a:chOff x="0" y="1120426"/>
            <a:chExt cx="719125" cy="41709"/>
          </a:xfrm>
        </p:grpSpPr>
        <p:sp>
          <p:nvSpPr>
            <p:cNvPr id="32" name="Google Shape;32;p5"/>
            <p:cNvSpPr/>
            <p:nvPr/>
          </p:nvSpPr>
          <p:spPr>
            <a:xfrm>
              <a:off x="0" y="112042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6425" y="1120435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4795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‧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‧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682698" y="1353950"/>
            <a:ext cx="24795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‧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‧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>
            <a:off x="0" y="1120426"/>
            <a:ext cx="719125" cy="41709"/>
            <a:chOff x="0" y="1120426"/>
            <a:chExt cx="719125" cy="41709"/>
          </a:xfrm>
        </p:grpSpPr>
        <p:sp>
          <p:nvSpPr>
            <p:cNvPr id="40" name="Google Shape;40;p6"/>
            <p:cNvSpPr/>
            <p:nvPr/>
          </p:nvSpPr>
          <p:spPr>
            <a:xfrm>
              <a:off x="0" y="112042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6425" y="1120435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‧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0" y="1120426"/>
            <a:ext cx="719125" cy="41709"/>
            <a:chOff x="0" y="1120426"/>
            <a:chExt cx="719125" cy="41709"/>
          </a:xfrm>
        </p:grpSpPr>
        <p:sp>
          <p:nvSpPr>
            <p:cNvPr id="49" name="Google Shape;49;p7"/>
            <p:cNvSpPr/>
            <p:nvPr/>
          </p:nvSpPr>
          <p:spPr>
            <a:xfrm>
              <a:off x="0" y="112042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6425" y="1120435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" name="Google Shape;54;p8"/>
          <p:cNvGrpSpPr/>
          <p:nvPr/>
        </p:nvGrpSpPr>
        <p:grpSpPr>
          <a:xfrm>
            <a:off x="0" y="1120426"/>
            <a:ext cx="719125" cy="41709"/>
            <a:chOff x="0" y="1120426"/>
            <a:chExt cx="719125" cy="41709"/>
          </a:xfrm>
        </p:grpSpPr>
        <p:sp>
          <p:nvSpPr>
            <p:cNvPr id="55" name="Google Shape;55;p8"/>
            <p:cNvSpPr/>
            <p:nvPr/>
          </p:nvSpPr>
          <p:spPr>
            <a:xfrm>
              <a:off x="0" y="112042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506425" y="1120435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10"/>
          <p:cNvGrpSpPr/>
          <p:nvPr/>
        </p:nvGrpSpPr>
        <p:grpSpPr>
          <a:xfrm>
            <a:off x="0" y="2550906"/>
            <a:ext cx="719125" cy="41700"/>
            <a:chOff x="0" y="2550906"/>
            <a:chExt cx="719125" cy="41700"/>
          </a:xfrm>
        </p:grpSpPr>
        <p:sp>
          <p:nvSpPr>
            <p:cNvPr id="66" name="Google Shape;66;p10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307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‧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‧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5096950"/>
            <a:ext cx="8719800" cy="46500"/>
          </a:xfrm>
          <a:prstGeom prst="rect">
            <a:avLst/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693400" y="5096950"/>
            <a:ext cx="450600" cy="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855300" y="1363125"/>
            <a:ext cx="5110800" cy="24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BAB 14</a:t>
            </a:r>
            <a:br>
              <a:rPr lang="en" dirty="0">
                <a:solidFill>
                  <a:schemeClr val="lt2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MEMBUKA PASAR GLOBAL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B26CBDF-DC18-0E4C-98B9-BDF97A5A70BC}"/>
              </a:ext>
            </a:extLst>
          </p:cNvPr>
          <p:cNvGrpSpPr/>
          <p:nvPr/>
        </p:nvGrpSpPr>
        <p:grpSpPr>
          <a:xfrm>
            <a:off x="5060948" y="-588552"/>
            <a:ext cx="3569633" cy="5559504"/>
            <a:chOff x="1019213" y="3964719"/>
            <a:chExt cx="438896" cy="683556"/>
          </a:xfrm>
        </p:grpSpPr>
        <p:sp>
          <p:nvSpPr>
            <p:cNvPr id="62" name="Google Shape;1271;p46">
              <a:extLst>
                <a:ext uri="{FF2B5EF4-FFF2-40B4-BE49-F238E27FC236}">
                  <a16:creationId xmlns:a16="http://schemas.microsoft.com/office/drawing/2014/main" id="{77F5EF97-915B-B742-98FE-5669BAF437C0}"/>
                </a:ext>
              </a:extLst>
            </p:cNvPr>
            <p:cNvSpPr/>
            <p:nvPr/>
          </p:nvSpPr>
          <p:spPr>
            <a:xfrm>
              <a:off x="1180677" y="3964719"/>
              <a:ext cx="57630" cy="327278"/>
            </a:xfrm>
            <a:custGeom>
              <a:avLst/>
              <a:gdLst/>
              <a:ahLst/>
              <a:cxnLst/>
              <a:rect l="l" t="t" r="r" b="b"/>
              <a:pathLst>
                <a:path w="576302" h="3272780" extrusionOk="0">
                  <a:moveTo>
                    <a:pt x="82123" y="11123"/>
                  </a:moveTo>
                  <a:cubicBezTo>
                    <a:pt x="127507" y="37030"/>
                    <a:pt x="163526" y="100357"/>
                    <a:pt x="163526" y="152169"/>
                  </a:cubicBezTo>
                  <a:lnTo>
                    <a:pt x="163526" y="1542480"/>
                  </a:lnTo>
                  <a:lnTo>
                    <a:pt x="576303" y="1780675"/>
                  </a:lnTo>
                  <a:lnTo>
                    <a:pt x="576303" y="3214882"/>
                  </a:lnTo>
                  <a:cubicBezTo>
                    <a:pt x="576303" y="3266695"/>
                    <a:pt x="539563" y="3287564"/>
                    <a:pt x="494900" y="3261657"/>
                  </a:cubicBezTo>
                  <a:cubicBezTo>
                    <a:pt x="449516" y="3235751"/>
                    <a:pt x="413497" y="3172424"/>
                    <a:pt x="413497" y="3120611"/>
                  </a:cubicBezTo>
                  <a:lnTo>
                    <a:pt x="413497" y="1874226"/>
                  </a:lnTo>
                  <a:lnTo>
                    <a:pt x="0" y="1636750"/>
                  </a:lnTo>
                  <a:lnTo>
                    <a:pt x="0" y="57899"/>
                  </a:lnTo>
                  <a:cubicBezTo>
                    <a:pt x="0" y="6086"/>
                    <a:pt x="36739" y="-14783"/>
                    <a:pt x="82123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72;p46">
              <a:extLst>
                <a:ext uri="{FF2B5EF4-FFF2-40B4-BE49-F238E27FC236}">
                  <a16:creationId xmlns:a16="http://schemas.microsoft.com/office/drawing/2014/main" id="{3B55732B-23AE-0445-9915-9F2B0547BFCF}"/>
                </a:ext>
              </a:extLst>
            </p:cNvPr>
            <p:cNvSpPr/>
            <p:nvPr/>
          </p:nvSpPr>
          <p:spPr>
            <a:xfrm>
              <a:off x="1203159" y="4438020"/>
              <a:ext cx="57558" cy="169609"/>
            </a:xfrm>
            <a:custGeom>
              <a:avLst/>
              <a:gdLst/>
              <a:ahLst/>
              <a:cxnLst/>
              <a:rect l="l" t="t" r="r" b="b"/>
              <a:pathLst>
                <a:path w="575582" h="1696088" extrusionOk="0">
                  <a:moveTo>
                    <a:pt x="81403" y="1684965"/>
                  </a:moveTo>
                  <a:cubicBezTo>
                    <a:pt x="126787" y="1710871"/>
                    <a:pt x="162806" y="1690002"/>
                    <a:pt x="162806" y="1638189"/>
                  </a:cubicBezTo>
                  <a:lnTo>
                    <a:pt x="162806" y="596176"/>
                  </a:lnTo>
                  <a:lnTo>
                    <a:pt x="575582" y="834371"/>
                  </a:lnTo>
                  <a:lnTo>
                    <a:pt x="575582" y="152169"/>
                  </a:lnTo>
                  <a:cubicBezTo>
                    <a:pt x="575582" y="100356"/>
                    <a:pt x="538843" y="37030"/>
                    <a:pt x="494179" y="11124"/>
                  </a:cubicBezTo>
                  <a:cubicBezTo>
                    <a:pt x="448795" y="-14783"/>
                    <a:pt x="412777" y="6086"/>
                    <a:pt x="412777" y="57899"/>
                  </a:cubicBezTo>
                  <a:lnTo>
                    <a:pt x="412777" y="552280"/>
                  </a:lnTo>
                  <a:lnTo>
                    <a:pt x="0" y="314084"/>
                  </a:lnTo>
                  <a:lnTo>
                    <a:pt x="0" y="1543919"/>
                  </a:lnTo>
                  <a:cubicBezTo>
                    <a:pt x="0" y="1595732"/>
                    <a:pt x="36739" y="1659059"/>
                    <a:pt x="81403" y="168496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73;p46">
              <a:extLst>
                <a:ext uri="{FF2B5EF4-FFF2-40B4-BE49-F238E27FC236}">
                  <a16:creationId xmlns:a16="http://schemas.microsoft.com/office/drawing/2014/main" id="{3B9CF58F-FBB0-A84E-9F2D-09E8680C81E4}"/>
                </a:ext>
              </a:extLst>
            </p:cNvPr>
            <p:cNvSpPr/>
            <p:nvPr/>
          </p:nvSpPr>
          <p:spPr>
            <a:xfrm>
              <a:off x="1266437" y="4020885"/>
              <a:ext cx="16281" cy="257547"/>
            </a:xfrm>
            <a:custGeom>
              <a:avLst/>
              <a:gdLst/>
              <a:ahLst/>
              <a:cxnLst/>
              <a:rect l="l" t="t" r="r" b="b"/>
              <a:pathLst>
                <a:path w="162805" h="2575466" extrusionOk="0">
                  <a:moveTo>
                    <a:pt x="81403" y="11123"/>
                  </a:moveTo>
                  <a:cubicBezTo>
                    <a:pt x="126787" y="37030"/>
                    <a:pt x="162806" y="100357"/>
                    <a:pt x="162806" y="152169"/>
                  </a:cubicBezTo>
                  <a:lnTo>
                    <a:pt x="162806" y="2517568"/>
                  </a:lnTo>
                  <a:cubicBezTo>
                    <a:pt x="162806" y="2569381"/>
                    <a:pt x="126066" y="2590250"/>
                    <a:pt x="81403" y="2564343"/>
                  </a:cubicBezTo>
                  <a:cubicBezTo>
                    <a:pt x="36019" y="2538437"/>
                    <a:pt x="0" y="2475110"/>
                    <a:pt x="0" y="2423297"/>
                  </a:cubicBezTo>
                  <a:lnTo>
                    <a:pt x="0" y="57899"/>
                  </a:lnTo>
                  <a:cubicBezTo>
                    <a:pt x="0" y="6086"/>
                    <a:pt x="36739" y="-14783"/>
                    <a:pt x="81403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74;p46">
              <a:extLst>
                <a:ext uri="{FF2B5EF4-FFF2-40B4-BE49-F238E27FC236}">
                  <a16:creationId xmlns:a16="http://schemas.microsoft.com/office/drawing/2014/main" id="{1325D2DD-A517-4B41-AB4D-5CA2069C4208}"/>
                </a:ext>
              </a:extLst>
            </p:cNvPr>
            <p:cNvSpPr/>
            <p:nvPr/>
          </p:nvSpPr>
          <p:spPr>
            <a:xfrm>
              <a:off x="1191235" y="4555583"/>
              <a:ext cx="37316" cy="55944"/>
            </a:xfrm>
            <a:custGeom>
              <a:avLst/>
              <a:gdLst/>
              <a:ahLst/>
              <a:cxnLst/>
              <a:rect l="l" t="t" r="r" b="b"/>
              <a:pathLst>
                <a:path w="373155" h="559444" extrusionOk="0">
                  <a:moveTo>
                    <a:pt x="373156" y="387306"/>
                  </a:moveTo>
                  <a:cubicBezTo>
                    <a:pt x="373156" y="529791"/>
                    <a:pt x="289592" y="597436"/>
                    <a:pt x="186578" y="537707"/>
                  </a:cubicBezTo>
                  <a:cubicBezTo>
                    <a:pt x="83564" y="478698"/>
                    <a:pt x="0" y="314624"/>
                    <a:pt x="0" y="172139"/>
                  </a:cubicBezTo>
                  <a:cubicBezTo>
                    <a:pt x="0" y="29653"/>
                    <a:pt x="83564" y="-37991"/>
                    <a:pt x="186578" y="21738"/>
                  </a:cubicBezTo>
                  <a:cubicBezTo>
                    <a:pt x="289592" y="80747"/>
                    <a:pt x="373156" y="244821"/>
                    <a:pt x="373156" y="387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75;p46">
              <a:extLst>
                <a:ext uri="{FF2B5EF4-FFF2-40B4-BE49-F238E27FC236}">
                  <a16:creationId xmlns:a16="http://schemas.microsoft.com/office/drawing/2014/main" id="{6C3E58E2-DF2C-D847-85B6-CF08285671EE}"/>
                </a:ext>
              </a:extLst>
            </p:cNvPr>
            <p:cNvSpPr/>
            <p:nvPr/>
          </p:nvSpPr>
          <p:spPr>
            <a:xfrm>
              <a:off x="1315853" y="4184741"/>
              <a:ext cx="57558" cy="153705"/>
            </a:xfrm>
            <a:custGeom>
              <a:avLst/>
              <a:gdLst/>
              <a:ahLst/>
              <a:cxnLst/>
              <a:rect l="l" t="t" r="r" b="b"/>
              <a:pathLst>
                <a:path w="575582" h="1537051" extrusionOk="0">
                  <a:moveTo>
                    <a:pt x="494179" y="11123"/>
                  </a:moveTo>
                  <a:cubicBezTo>
                    <a:pt x="448796" y="-14783"/>
                    <a:pt x="412777" y="6086"/>
                    <a:pt x="412777" y="57899"/>
                  </a:cubicBezTo>
                  <a:lnTo>
                    <a:pt x="412777" y="760250"/>
                  </a:lnTo>
                  <a:lnTo>
                    <a:pt x="0" y="522055"/>
                  </a:lnTo>
                  <a:lnTo>
                    <a:pt x="0" y="1384882"/>
                  </a:lnTo>
                  <a:cubicBezTo>
                    <a:pt x="0" y="1436695"/>
                    <a:pt x="36739" y="1500022"/>
                    <a:pt x="81403" y="1525928"/>
                  </a:cubicBezTo>
                  <a:cubicBezTo>
                    <a:pt x="126787" y="1551835"/>
                    <a:pt x="162806" y="1530966"/>
                    <a:pt x="162806" y="1479153"/>
                  </a:cubicBezTo>
                  <a:lnTo>
                    <a:pt x="162806" y="804147"/>
                  </a:lnTo>
                  <a:lnTo>
                    <a:pt x="575582" y="1042342"/>
                  </a:lnTo>
                  <a:lnTo>
                    <a:pt x="575582" y="152169"/>
                  </a:lnTo>
                  <a:cubicBezTo>
                    <a:pt x="575582" y="100357"/>
                    <a:pt x="538843" y="37030"/>
                    <a:pt x="494179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76;p46">
              <a:extLst>
                <a:ext uri="{FF2B5EF4-FFF2-40B4-BE49-F238E27FC236}">
                  <a16:creationId xmlns:a16="http://schemas.microsoft.com/office/drawing/2014/main" id="{0031A356-4BE9-7048-B09A-849D92D1FB3B}"/>
                </a:ext>
              </a:extLst>
            </p:cNvPr>
            <p:cNvSpPr/>
            <p:nvPr/>
          </p:nvSpPr>
          <p:spPr>
            <a:xfrm>
              <a:off x="1346594" y="4172474"/>
              <a:ext cx="36883" cy="55252"/>
            </a:xfrm>
            <a:custGeom>
              <a:avLst/>
              <a:gdLst/>
              <a:ahLst/>
              <a:cxnLst/>
              <a:rect l="l" t="t" r="r" b="b"/>
              <a:pathLst>
                <a:path w="368833" h="552522" extrusionOk="0">
                  <a:moveTo>
                    <a:pt x="368833" y="382406"/>
                  </a:moveTo>
                  <a:cubicBezTo>
                    <a:pt x="368833" y="523451"/>
                    <a:pt x="285990" y="589657"/>
                    <a:pt x="184417" y="531367"/>
                  </a:cubicBezTo>
                  <a:cubicBezTo>
                    <a:pt x="82843" y="472358"/>
                    <a:pt x="0" y="311163"/>
                    <a:pt x="0" y="170117"/>
                  </a:cubicBezTo>
                  <a:cubicBezTo>
                    <a:pt x="0" y="29071"/>
                    <a:pt x="82123" y="-37134"/>
                    <a:pt x="184417" y="21155"/>
                  </a:cubicBezTo>
                  <a:cubicBezTo>
                    <a:pt x="286710" y="80164"/>
                    <a:pt x="368833" y="241360"/>
                    <a:pt x="368833" y="38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77;p46">
              <a:extLst>
                <a:ext uri="{FF2B5EF4-FFF2-40B4-BE49-F238E27FC236}">
                  <a16:creationId xmlns:a16="http://schemas.microsoft.com/office/drawing/2014/main" id="{57A334E3-FA10-6543-AECA-90CA810F6995}"/>
                </a:ext>
              </a:extLst>
            </p:cNvPr>
            <p:cNvSpPr/>
            <p:nvPr/>
          </p:nvSpPr>
          <p:spPr>
            <a:xfrm>
              <a:off x="1300195" y="4426721"/>
              <a:ext cx="144076" cy="148308"/>
            </a:xfrm>
            <a:custGeom>
              <a:avLst/>
              <a:gdLst/>
              <a:ahLst/>
              <a:cxnLst/>
              <a:rect l="l" t="t" r="r" b="b"/>
              <a:pathLst>
                <a:path w="1440755" h="1483080" extrusionOk="0">
                  <a:moveTo>
                    <a:pt x="1440756" y="1425181"/>
                  </a:moveTo>
                  <a:cubicBezTo>
                    <a:pt x="1440756" y="1373368"/>
                    <a:pt x="1404017" y="1310042"/>
                    <a:pt x="1359353" y="1284135"/>
                  </a:cubicBezTo>
                  <a:lnTo>
                    <a:pt x="718217" y="914250"/>
                  </a:lnTo>
                  <a:lnTo>
                    <a:pt x="718217" y="378131"/>
                  </a:lnTo>
                  <a:lnTo>
                    <a:pt x="81403" y="11124"/>
                  </a:lnTo>
                  <a:cubicBezTo>
                    <a:pt x="36019" y="-14783"/>
                    <a:pt x="0" y="6086"/>
                    <a:pt x="0" y="57899"/>
                  </a:cubicBezTo>
                  <a:cubicBezTo>
                    <a:pt x="0" y="109711"/>
                    <a:pt x="36739" y="173039"/>
                    <a:pt x="81403" y="198945"/>
                  </a:cubicBezTo>
                  <a:lnTo>
                    <a:pt x="555412" y="472401"/>
                  </a:lnTo>
                  <a:lnTo>
                    <a:pt x="555412" y="1008520"/>
                  </a:lnTo>
                  <a:lnTo>
                    <a:pt x="1360074" y="1471957"/>
                  </a:lnTo>
                  <a:cubicBezTo>
                    <a:pt x="1404737" y="1497863"/>
                    <a:pt x="1440756" y="1476994"/>
                    <a:pt x="1440756" y="14251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78;p46">
              <a:extLst>
                <a:ext uri="{FF2B5EF4-FFF2-40B4-BE49-F238E27FC236}">
                  <a16:creationId xmlns:a16="http://schemas.microsoft.com/office/drawing/2014/main" id="{97318C7F-80D3-B04E-B9EB-E131520920F4}"/>
                </a:ext>
              </a:extLst>
            </p:cNvPr>
            <p:cNvSpPr/>
            <p:nvPr/>
          </p:nvSpPr>
          <p:spPr>
            <a:xfrm>
              <a:off x="1281448" y="4456718"/>
              <a:ext cx="16281" cy="191557"/>
            </a:xfrm>
            <a:custGeom>
              <a:avLst/>
              <a:gdLst/>
              <a:ahLst/>
              <a:cxnLst/>
              <a:rect l="l" t="t" r="r" b="b"/>
              <a:pathLst>
                <a:path w="162805" h="1915573" extrusionOk="0">
                  <a:moveTo>
                    <a:pt x="81403" y="1904450"/>
                  </a:moveTo>
                  <a:cubicBezTo>
                    <a:pt x="36019" y="1878543"/>
                    <a:pt x="0" y="1815217"/>
                    <a:pt x="0" y="1763404"/>
                  </a:cubicBezTo>
                  <a:lnTo>
                    <a:pt x="0" y="57899"/>
                  </a:lnTo>
                  <a:cubicBezTo>
                    <a:pt x="0" y="6086"/>
                    <a:pt x="36739" y="-14783"/>
                    <a:pt x="81403" y="11124"/>
                  </a:cubicBezTo>
                  <a:cubicBezTo>
                    <a:pt x="126787" y="37030"/>
                    <a:pt x="162806" y="100356"/>
                    <a:pt x="162806" y="152169"/>
                  </a:cubicBezTo>
                  <a:lnTo>
                    <a:pt x="162806" y="1857674"/>
                  </a:lnTo>
                  <a:cubicBezTo>
                    <a:pt x="162806" y="1909487"/>
                    <a:pt x="126066" y="1930356"/>
                    <a:pt x="81403" y="19044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279;p46">
              <a:extLst>
                <a:ext uri="{FF2B5EF4-FFF2-40B4-BE49-F238E27FC236}">
                  <a16:creationId xmlns:a16="http://schemas.microsoft.com/office/drawing/2014/main" id="{AF3C7D5E-8182-1048-84FB-D760F9894C40}"/>
                </a:ext>
              </a:extLst>
            </p:cNvPr>
            <p:cNvSpPr/>
            <p:nvPr/>
          </p:nvSpPr>
          <p:spPr>
            <a:xfrm>
              <a:off x="1416552" y="4536391"/>
              <a:ext cx="37316" cy="55944"/>
            </a:xfrm>
            <a:custGeom>
              <a:avLst/>
              <a:gdLst/>
              <a:ahLst/>
              <a:cxnLst/>
              <a:rect l="l" t="t" r="r" b="b"/>
              <a:pathLst>
                <a:path w="373156" h="559444" extrusionOk="0">
                  <a:moveTo>
                    <a:pt x="373156" y="387306"/>
                  </a:moveTo>
                  <a:cubicBezTo>
                    <a:pt x="373156" y="529791"/>
                    <a:pt x="289592" y="597436"/>
                    <a:pt x="186578" y="537707"/>
                  </a:cubicBezTo>
                  <a:cubicBezTo>
                    <a:pt x="83564" y="478698"/>
                    <a:pt x="0" y="314624"/>
                    <a:pt x="0" y="172139"/>
                  </a:cubicBezTo>
                  <a:cubicBezTo>
                    <a:pt x="0" y="29653"/>
                    <a:pt x="83564" y="-37991"/>
                    <a:pt x="186578" y="21738"/>
                  </a:cubicBezTo>
                  <a:cubicBezTo>
                    <a:pt x="289592" y="80747"/>
                    <a:pt x="373156" y="244821"/>
                    <a:pt x="373156" y="387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280;p46">
              <a:extLst>
                <a:ext uri="{FF2B5EF4-FFF2-40B4-BE49-F238E27FC236}">
                  <a16:creationId xmlns:a16="http://schemas.microsoft.com/office/drawing/2014/main" id="{489ABFCD-B008-B140-8676-E86D86EDD9EF}"/>
                </a:ext>
              </a:extLst>
            </p:cNvPr>
            <p:cNvSpPr/>
            <p:nvPr/>
          </p:nvSpPr>
          <p:spPr>
            <a:xfrm>
              <a:off x="1055916" y="4289546"/>
              <a:ext cx="117277" cy="284682"/>
            </a:xfrm>
            <a:custGeom>
              <a:avLst/>
              <a:gdLst/>
              <a:ahLst/>
              <a:cxnLst/>
              <a:rect l="l" t="t" r="r" b="b"/>
              <a:pathLst>
                <a:path w="1172775" h="2846825" extrusionOk="0">
                  <a:moveTo>
                    <a:pt x="0" y="0"/>
                  </a:moveTo>
                  <a:lnTo>
                    <a:pt x="1172776" y="676445"/>
                  </a:lnTo>
                  <a:lnTo>
                    <a:pt x="1172776" y="2846826"/>
                  </a:lnTo>
                  <a:lnTo>
                    <a:pt x="0" y="217038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281;p46">
              <a:extLst>
                <a:ext uri="{FF2B5EF4-FFF2-40B4-BE49-F238E27FC236}">
                  <a16:creationId xmlns:a16="http://schemas.microsoft.com/office/drawing/2014/main" id="{40AABA68-FEAE-794F-B35A-7BF2188FDF1D}"/>
                </a:ext>
              </a:extLst>
            </p:cNvPr>
            <p:cNvSpPr/>
            <p:nvPr/>
          </p:nvSpPr>
          <p:spPr>
            <a:xfrm>
              <a:off x="1074447" y="4427185"/>
              <a:ext cx="69877" cy="48862"/>
            </a:xfrm>
            <a:custGeom>
              <a:avLst/>
              <a:gdLst/>
              <a:ahLst/>
              <a:cxnLst/>
              <a:rect l="l" t="t" r="r" b="b"/>
              <a:pathLst>
                <a:path w="698766" h="488623" extrusionOk="0">
                  <a:moveTo>
                    <a:pt x="0" y="0"/>
                  </a:moveTo>
                  <a:lnTo>
                    <a:pt x="698767" y="402988"/>
                  </a:lnTo>
                  <a:lnTo>
                    <a:pt x="698767" y="488624"/>
                  </a:lnTo>
                  <a:lnTo>
                    <a:pt x="0" y="8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282;p46">
              <a:extLst>
                <a:ext uri="{FF2B5EF4-FFF2-40B4-BE49-F238E27FC236}">
                  <a16:creationId xmlns:a16="http://schemas.microsoft.com/office/drawing/2014/main" id="{85934EB1-44EA-214D-8F6A-5FA636F66F35}"/>
                </a:ext>
              </a:extLst>
            </p:cNvPr>
            <p:cNvSpPr/>
            <p:nvPr/>
          </p:nvSpPr>
          <p:spPr>
            <a:xfrm>
              <a:off x="1081701" y="4448211"/>
              <a:ext cx="55397" cy="40515"/>
            </a:xfrm>
            <a:custGeom>
              <a:avLst/>
              <a:gdLst/>
              <a:ahLst/>
              <a:cxnLst/>
              <a:rect l="l" t="t" r="r" b="b"/>
              <a:pathLst>
                <a:path w="553970" h="405147" extrusionOk="0">
                  <a:moveTo>
                    <a:pt x="0" y="0"/>
                  </a:moveTo>
                  <a:lnTo>
                    <a:pt x="553971" y="319512"/>
                  </a:lnTo>
                  <a:lnTo>
                    <a:pt x="553971" y="405147"/>
                  </a:lnTo>
                  <a:lnTo>
                    <a:pt x="0" y="8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283;p46">
              <a:extLst>
                <a:ext uri="{FF2B5EF4-FFF2-40B4-BE49-F238E27FC236}">
                  <a16:creationId xmlns:a16="http://schemas.microsoft.com/office/drawing/2014/main" id="{1EA2C423-6846-214B-8C65-916692D3A30E}"/>
                </a:ext>
              </a:extLst>
            </p:cNvPr>
            <p:cNvSpPr/>
            <p:nvPr/>
          </p:nvSpPr>
          <p:spPr>
            <a:xfrm>
              <a:off x="1019213" y="4439815"/>
              <a:ext cx="81619" cy="71314"/>
            </a:xfrm>
            <a:custGeom>
              <a:avLst/>
              <a:gdLst/>
              <a:ahLst/>
              <a:cxnLst/>
              <a:rect l="l" t="t" r="r" b="b"/>
              <a:pathLst>
                <a:path w="816188" h="713145" extrusionOk="0">
                  <a:moveTo>
                    <a:pt x="815468" y="470633"/>
                  </a:moveTo>
                  <a:lnTo>
                    <a:pt x="0" y="0"/>
                  </a:lnTo>
                  <a:lnTo>
                    <a:pt x="0" y="242513"/>
                  </a:lnTo>
                  <a:lnTo>
                    <a:pt x="816188" y="713146"/>
                  </a:lnTo>
                  <a:lnTo>
                    <a:pt x="815468" y="4706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284;p46">
              <a:extLst>
                <a:ext uri="{FF2B5EF4-FFF2-40B4-BE49-F238E27FC236}">
                  <a16:creationId xmlns:a16="http://schemas.microsoft.com/office/drawing/2014/main" id="{625D4181-8B66-B44E-9D8A-09DB75CA8799}"/>
                </a:ext>
              </a:extLst>
            </p:cNvPr>
            <p:cNvSpPr/>
            <p:nvPr/>
          </p:nvSpPr>
          <p:spPr>
            <a:xfrm>
              <a:off x="1087088" y="4366761"/>
              <a:ext cx="52804" cy="26266"/>
            </a:xfrm>
            <a:custGeom>
              <a:avLst/>
              <a:gdLst/>
              <a:ahLst/>
              <a:cxnLst/>
              <a:rect l="l" t="t" r="r" b="b"/>
              <a:pathLst>
                <a:path w="528037" h="262662" extrusionOk="0">
                  <a:moveTo>
                    <a:pt x="528037" y="118738"/>
                  </a:moveTo>
                  <a:lnTo>
                    <a:pt x="345781" y="262662"/>
                  </a:lnTo>
                  <a:lnTo>
                    <a:pt x="223317" y="105785"/>
                  </a:lnTo>
                  <a:lnTo>
                    <a:pt x="63393" y="243952"/>
                  </a:lnTo>
                  <a:lnTo>
                    <a:pt x="0" y="197896"/>
                  </a:lnTo>
                  <a:lnTo>
                    <a:pt x="235564" y="0"/>
                  </a:lnTo>
                  <a:lnTo>
                    <a:pt x="355146" y="156878"/>
                  </a:lnTo>
                  <a:lnTo>
                    <a:pt x="486976" y="59009"/>
                  </a:lnTo>
                  <a:lnTo>
                    <a:pt x="528037" y="118738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285;p46">
              <a:extLst>
                <a:ext uri="{FF2B5EF4-FFF2-40B4-BE49-F238E27FC236}">
                  <a16:creationId xmlns:a16="http://schemas.microsoft.com/office/drawing/2014/main" id="{AC80E4E8-E650-2A41-A6F4-34417C82D4ED}"/>
                </a:ext>
              </a:extLst>
            </p:cNvPr>
            <p:cNvSpPr/>
            <p:nvPr/>
          </p:nvSpPr>
          <p:spPr>
            <a:xfrm>
              <a:off x="1132267" y="4356275"/>
              <a:ext cx="21179" cy="31825"/>
            </a:xfrm>
            <a:custGeom>
              <a:avLst/>
              <a:gdLst/>
              <a:ahLst/>
              <a:cxnLst/>
              <a:rect l="l" t="t" r="r" b="b"/>
              <a:pathLst>
                <a:path w="211791" h="318255" extrusionOk="0">
                  <a:moveTo>
                    <a:pt x="211791" y="220296"/>
                  </a:moveTo>
                  <a:cubicBezTo>
                    <a:pt x="211791" y="301613"/>
                    <a:pt x="164246" y="339753"/>
                    <a:pt x="105896" y="305931"/>
                  </a:cubicBezTo>
                  <a:cubicBezTo>
                    <a:pt x="47545" y="272109"/>
                    <a:pt x="0" y="179277"/>
                    <a:pt x="0" y="97960"/>
                  </a:cubicBezTo>
                  <a:cubicBezTo>
                    <a:pt x="0" y="16643"/>
                    <a:pt x="47545" y="-21497"/>
                    <a:pt x="105896" y="12325"/>
                  </a:cubicBezTo>
                  <a:cubicBezTo>
                    <a:pt x="164246" y="46147"/>
                    <a:pt x="211791" y="139698"/>
                    <a:pt x="211791" y="220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286;p46">
              <a:extLst>
                <a:ext uri="{FF2B5EF4-FFF2-40B4-BE49-F238E27FC236}">
                  <a16:creationId xmlns:a16="http://schemas.microsoft.com/office/drawing/2014/main" id="{CFE2CFDB-33DD-5342-9AE8-FE8201DFF3AB}"/>
                </a:ext>
              </a:extLst>
            </p:cNvPr>
            <p:cNvSpPr/>
            <p:nvPr/>
          </p:nvSpPr>
          <p:spPr>
            <a:xfrm>
              <a:off x="1077823" y="4371919"/>
              <a:ext cx="21179" cy="31825"/>
            </a:xfrm>
            <a:custGeom>
              <a:avLst/>
              <a:gdLst/>
              <a:ahLst/>
              <a:cxnLst/>
              <a:rect l="l" t="t" r="r" b="b"/>
              <a:pathLst>
                <a:path w="211791" h="318255" extrusionOk="0">
                  <a:moveTo>
                    <a:pt x="211791" y="220296"/>
                  </a:moveTo>
                  <a:cubicBezTo>
                    <a:pt x="211791" y="301613"/>
                    <a:pt x="164246" y="339753"/>
                    <a:pt x="105896" y="305931"/>
                  </a:cubicBezTo>
                  <a:cubicBezTo>
                    <a:pt x="47545" y="272109"/>
                    <a:pt x="0" y="179278"/>
                    <a:pt x="0" y="97960"/>
                  </a:cubicBezTo>
                  <a:cubicBezTo>
                    <a:pt x="0" y="16643"/>
                    <a:pt x="47545" y="-21497"/>
                    <a:pt x="105896" y="12325"/>
                  </a:cubicBezTo>
                  <a:cubicBezTo>
                    <a:pt x="164246" y="46147"/>
                    <a:pt x="211791" y="138978"/>
                    <a:pt x="211791" y="220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287;p46">
              <a:extLst>
                <a:ext uri="{FF2B5EF4-FFF2-40B4-BE49-F238E27FC236}">
                  <a16:creationId xmlns:a16="http://schemas.microsoft.com/office/drawing/2014/main" id="{6772935E-2B6A-5849-B5B9-D5250B4150F2}"/>
                </a:ext>
              </a:extLst>
            </p:cNvPr>
            <p:cNvSpPr/>
            <p:nvPr/>
          </p:nvSpPr>
          <p:spPr>
            <a:xfrm>
              <a:off x="1346594" y="4366905"/>
              <a:ext cx="111515" cy="122336"/>
            </a:xfrm>
            <a:custGeom>
              <a:avLst/>
              <a:gdLst/>
              <a:ahLst/>
              <a:cxnLst/>
              <a:rect l="l" t="t" r="r" b="b"/>
              <a:pathLst>
                <a:path w="1115145" h="1223357" extrusionOk="0">
                  <a:moveTo>
                    <a:pt x="1115145" y="643342"/>
                  </a:moveTo>
                  <a:lnTo>
                    <a:pt x="0" y="0"/>
                  </a:lnTo>
                  <a:lnTo>
                    <a:pt x="0" y="580015"/>
                  </a:lnTo>
                  <a:lnTo>
                    <a:pt x="1115145" y="1223358"/>
                  </a:lnTo>
                  <a:lnTo>
                    <a:pt x="1115145" y="64334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288;p46">
              <a:extLst>
                <a:ext uri="{FF2B5EF4-FFF2-40B4-BE49-F238E27FC236}">
                  <a16:creationId xmlns:a16="http://schemas.microsoft.com/office/drawing/2014/main" id="{741D63C1-626A-0341-9F13-21C6353BC368}"/>
                </a:ext>
              </a:extLst>
            </p:cNvPr>
            <p:cNvSpPr/>
            <p:nvPr/>
          </p:nvSpPr>
          <p:spPr>
            <a:xfrm>
              <a:off x="1375037" y="4397332"/>
              <a:ext cx="33570" cy="26338"/>
            </a:xfrm>
            <a:custGeom>
              <a:avLst/>
              <a:gdLst/>
              <a:ahLst/>
              <a:cxnLst/>
              <a:rect l="l" t="t" r="r" b="b"/>
              <a:pathLst>
                <a:path w="335696" h="263381" extrusionOk="0">
                  <a:moveTo>
                    <a:pt x="0" y="0"/>
                  </a:moveTo>
                  <a:lnTo>
                    <a:pt x="335696" y="193578"/>
                  </a:lnTo>
                  <a:lnTo>
                    <a:pt x="335696" y="263382"/>
                  </a:lnTo>
                  <a:lnTo>
                    <a:pt x="0" y="690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289;p46">
              <a:extLst>
                <a:ext uri="{FF2B5EF4-FFF2-40B4-BE49-F238E27FC236}">
                  <a16:creationId xmlns:a16="http://schemas.microsoft.com/office/drawing/2014/main" id="{7E6F248C-307D-CE4B-AB08-C47A7EE2C7E1}"/>
                </a:ext>
              </a:extLst>
            </p:cNvPr>
            <p:cNvSpPr/>
            <p:nvPr/>
          </p:nvSpPr>
          <p:spPr>
            <a:xfrm>
              <a:off x="1375109" y="4411254"/>
              <a:ext cx="71461" cy="48215"/>
            </a:xfrm>
            <a:custGeom>
              <a:avLst/>
              <a:gdLst/>
              <a:ahLst/>
              <a:cxnLst/>
              <a:rect l="l" t="t" r="r" b="b"/>
              <a:pathLst>
                <a:path w="714614" h="482146" extrusionOk="0">
                  <a:moveTo>
                    <a:pt x="0" y="0"/>
                  </a:moveTo>
                  <a:lnTo>
                    <a:pt x="714615" y="411624"/>
                  </a:lnTo>
                  <a:lnTo>
                    <a:pt x="714615" y="482147"/>
                  </a:lnTo>
                  <a:lnTo>
                    <a:pt x="0" y="70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290;p46">
              <a:extLst>
                <a:ext uri="{FF2B5EF4-FFF2-40B4-BE49-F238E27FC236}">
                  <a16:creationId xmlns:a16="http://schemas.microsoft.com/office/drawing/2014/main" id="{17FB26FF-1659-C44E-B94D-2B343B1D577A}"/>
                </a:ext>
              </a:extLst>
            </p:cNvPr>
            <p:cNvSpPr/>
            <p:nvPr/>
          </p:nvSpPr>
          <p:spPr>
            <a:xfrm>
              <a:off x="1356578" y="4386341"/>
              <a:ext cx="12679" cy="18805"/>
            </a:xfrm>
            <a:custGeom>
              <a:avLst/>
              <a:gdLst/>
              <a:ahLst/>
              <a:cxnLst/>
              <a:rect l="l" t="t" r="r" b="b"/>
              <a:pathLst>
                <a:path w="126786" h="188049" extrusionOk="0">
                  <a:moveTo>
                    <a:pt x="126787" y="130366"/>
                  </a:moveTo>
                  <a:cubicBezTo>
                    <a:pt x="126787" y="177861"/>
                    <a:pt x="98692" y="200889"/>
                    <a:pt x="63393" y="180739"/>
                  </a:cubicBezTo>
                  <a:cubicBezTo>
                    <a:pt x="28095" y="160590"/>
                    <a:pt x="0" y="105179"/>
                    <a:pt x="0" y="57684"/>
                  </a:cubicBezTo>
                  <a:cubicBezTo>
                    <a:pt x="0" y="10189"/>
                    <a:pt x="28095" y="-12839"/>
                    <a:pt x="63393" y="7310"/>
                  </a:cubicBezTo>
                  <a:cubicBezTo>
                    <a:pt x="98692" y="27460"/>
                    <a:pt x="126787" y="82870"/>
                    <a:pt x="126787" y="130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291;p46">
              <a:extLst>
                <a:ext uri="{FF2B5EF4-FFF2-40B4-BE49-F238E27FC236}">
                  <a16:creationId xmlns:a16="http://schemas.microsoft.com/office/drawing/2014/main" id="{F1C4DA58-4D5F-FA4D-BD9A-056029406DE2}"/>
                </a:ext>
              </a:extLst>
            </p:cNvPr>
            <p:cNvSpPr/>
            <p:nvPr/>
          </p:nvSpPr>
          <p:spPr>
            <a:xfrm>
              <a:off x="1061303" y="4190012"/>
              <a:ext cx="111515" cy="122336"/>
            </a:xfrm>
            <a:custGeom>
              <a:avLst/>
              <a:gdLst/>
              <a:ahLst/>
              <a:cxnLst/>
              <a:rect l="l" t="t" r="r" b="b"/>
              <a:pathLst>
                <a:path w="1115145" h="1223357" extrusionOk="0">
                  <a:moveTo>
                    <a:pt x="1115145" y="643342"/>
                  </a:moveTo>
                  <a:lnTo>
                    <a:pt x="0" y="0"/>
                  </a:lnTo>
                  <a:lnTo>
                    <a:pt x="0" y="580016"/>
                  </a:lnTo>
                  <a:lnTo>
                    <a:pt x="1115145" y="1223358"/>
                  </a:lnTo>
                  <a:lnTo>
                    <a:pt x="1115145" y="64334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292;p46">
              <a:extLst>
                <a:ext uri="{FF2B5EF4-FFF2-40B4-BE49-F238E27FC236}">
                  <a16:creationId xmlns:a16="http://schemas.microsoft.com/office/drawing/2014/main" id="{6A755387-9E96-4148-8E6F-C5A944634750}"/>
                </a:ext>
              </a:extLst>
            </p:cNvPr>
            <p:cNvSpPr/>
            <p:nvPr/>
          </p:nvSpPr>
          <p:spPr>
            <a:xfrm>
              <a:off x="1089746" y="4220439"/>
              <a:ext cx="33570" cy="26338"/>
            </a:xfrm>
            <a:custGeom>
              <a:avLst/>
              <a:gdLst/>
              <a:ahLst/>
              <a:cxnLst/>
              <a:rect l="l" t="t" r="r" b="b"/>
              <a:pathLst>
                <a:path w="335696" h="263381" extrusionOk="0">
                  <a:moveTo>
                    <a:pt x="0" y="0"/>
                  </a:moveTo>
                  <a:lnTo>
                    <a:pt x="335696" y="193578"/>
                  </a:lnTo>
                  <a:lnTo>
                    <a:pt x="335696" y="263382"/>
                  </a:lnTo>
                  <a:lnTo>
                    <a:pt x="0" y="69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293;p46">
              <a:extLst>
                <a:ext uri="{FF2B5EF4-FFF2-40B4-BE49-F238E27FC236}">
                  <a16:creationId xmlns:a16="http://schemas.microsoft.com/office/drawing/2014/main" id="{55D1D98D-31B1-0347-B82F-E4609CFD3F7E}"/>
                </a:ext>
              </a:extLst>
            </p:cNvPr>
            <p:cNvSpPr/>
            <p:nvPr/>
          </p:nvSpPr>
          <p:spPr>
            <a:xfrm>
              <a:off x="1089818" y="4234361"/>
              <a:ext cx="71461" cy="48215"/>
            </a:xfrm>
            <a:custGeom>
              <a:avLst/>
              <a:gdLst/>
              <a:ahLst/>
              <a:cxnLst/>
              <a:rect l="l" t="t" r="r" b="b"/>
              <a:pathLst>
                <a:path w="714615" h="482146" extrusionOk="0">
                  <a:moveTo>
                    <a:pt x="0" y="0"/>
                  </a:moveTo>
                  <a:lnTo>
                    <a:pt x="714615" y="411624"/>
                  </a:lnTo>
                  <a:lnTo>
                    <a:pt x="714615" y="482147"/>
                  </a:lnTo>
                  <a:lnTo>
                    <a:pt x="0" y="70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294;p46">
              <a:extLst>
                <a:ext uri="{FF2B5EF4-FFF2-40B4-BE49-F238E27FC236}">
                  <a16:creationId xmlns:a16="http://schemas.microsoft.com/office/drawing/2014/main" id="{DB899E50-DCE1-254C-87FC-63519D8E2946}"/>
                </a:ext>
              </a:extLst>
            </p:cNvPr>
            <p:cNvSpPr/>
            <p:nvPr/>
          </p:nvSpPr>
          <p:spPr>
            <a:xfrm>
              <a:off x="1071287" y="4209448"/>
              <a:ext cx="12679" cy="18805"/>
            </a:xfrm>
            <a:custGeom>
              <a:avLst/>
              <a:gdLst/>
              <a:ahLst/>
              <a:cxnLst/>
              <a:rect l="l" t="t" r="r" b="b"/>
              <a:pathLst>
                <a:path w="126786" h="188049" extrusionOk="0">
                  <a:moveTo>
                    <a:pt x="126787" y="130366"/>
                  </a:moveTo>
                  <a:cubicBezTo>
                    <a:pt x="126787" y="177860"/>
                    <a:pt x="98692" y="200888"/>
                    <a:pt x="63393" y="180739"/>
                  </a:cubicBezTo>
                  <a:cubicBezTo>
                    <a:pt x="28095" y="160590"/>
                    <a:pt x="0" y="105179"/>
                    <a:pt x="0" y="57684"/>
                  </a:cubicBezTo>
                  <a:cubicBezTo>
                    <a:pt x="0" y="10189"/>
                    <a:pt x="28095" y="-12839"/>
                    <a:pt x="63393" y="7310"/>
                  </a:cubicBezTo>
                  <a:cubicBezTo>
                    <a:pt x="97971" y="27459"/>
                    <a:pt x="126787" y="82870"/>
                    <a:pt x="126787" y="130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295;p46">
              <a:extLst>
                <a:ext uri="{FF2B5EF4-FFF2-40B4-BE49-F238E27FC236}">
                  <a16:creationId xmlns:a16="http://schemas.microsoft.com/office/drawing/2014/main" id="{72CB11FE-FCE7-4E45-8440-6CB913E1CB2B}"/>
                </a:ext>
              </a:extLst>
            </p:cNvPr>
            <p:cNvSpPr/>
            <p:nvPr/>
          </p:nvSpPr>
          <p:spPr>
            <a:xfrm>
              <a:off x="1227436" y="4284375"/>
              <a:ext cx="92208" cy="138390"/>
            </a:xfrm>
            <a:custGeom>
              <a:avLst/>
              <a:gdLst/>
              <a:ahLst/>
              <a:cxnLst/>
              <a:rect l="l" t="t" r="r" b="b"/>
              <a:pathLst>
                <a:path w="922083" h="1383901" extrusionOk="0">
                  <a:moveTo>
                    <a:pt x="922084" y="957851"/>
                  </a:moveTo>
                  <a:cubicBezTo>
                    <a:pt x="922084" y="1310466"/>
                    <a:pt x="715336" y="1477418"/>
                    <a:pt x="461042" y="1330616"/>
                  </a:cubicBezTo>
                  <a:cubicBezTo>
                    <a:pt x="206028" y="1183813"/>
                    <a:pt x="0" y="778665"/>
                    <a:pt x="0" y="426050"/>
                  </a:cubicBezTo>
                  <a:cubicBezTo>
                    <a:pt x="0" y="73435"/>
                    <a:pt x="206749" y="-93517"/>
                    <a:pt x="461042" y="53286"/>
                  </a:cubicBezTo>
                  <a:cubicBezTo>
                    <a:pt x="716056" y="200089"/>
                    <a:pt x="922084" y="605236"/>
                    <a:pt x="922084" y="95785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296;p46">
              <a:extLst>
                <a:ext uri="{FF2B5EF4-FFF2-40B4-BE49-F238E27FC236}">
                  <a16:creationId xmlns:a16="http://schemas.microsoft.com/office/drawing/2014/main" id="{79089754-7BA5-F443-96D0-98B236F04D60}"/>
                </a:ext>
              </a:extLst>
            </p:cNvPr>
            <p:cNvSpPr/>
            <p:nvPr/>
          </p:nvSpPr>
          <p:spPr>
            <a:xfrm>
              <a:off x="1244674" y="4345448"/>
              <a:ext cx="12534" cy="17095"/>
            </a:xfrm>
            <a:custGeom>
              <a:avLst/>
              <a:gdLst/>
              <a:ahLst/>
              <a:cxnLst/>
              <a:rect l="l" t="t" r="r" b="b"/>
              <a:pathLst>
                <a:path w="125345" h="170952" extrusionOk="0">
                  <a:moveTo>
                    <a:pt x="106616" y="170551"/>
                  </a:moveTo>
                  <a:cubicBezTo>
                    <a:pt x="118862" y="166952"/>
                    <a:pt x="125346" y="153999"/>
                    <a:pt x="125346" y="131691"/>
                  </a:cubicBezTo>
                  <a:cubicBezTo>
                    <a:pt x="125346" y="108663"/>
                    <a:pt x="118862" y="88514"/>
                    <a:pt x="106616" y="71962"/>
                  </a:cubicBezTo>
                  <a:cubicBezTo>
                    <a:pt x="93649" y="55411"/>
                    <a:pt x="74920" y="39579"/>
                    <a:pt x="50426" y="25907"/>
                  </a:cubicBezTo>
                  <a:cubicBezTo>
                    <a:pt x="42502" y="21589"/>
                    <a:pt x="33858" y="16552"/>
                    <a:pt x="24493" y="12234"/>
                  </a:cubicBezTo>
                  <a:cubicBezTo>
                    <a:pt x="15128" y="7196"/>
                    <a:pt x="7204" y="2879"/>
                    <a:pt x="0" y="0"/>
                  </a:cubicBezTo>
                  <a:lnTo>
                    <a:pt x="0" y="123775"/>
                  </a:lnTo>
                  <a:lnTo>
                    <a:pt x="45384" y="149682"/>
                  </a:lnTo>
                  <a:cubicBezTo>
                    <a:pt x="74199" y="166233"/>
                    <a:pt x="94370" y="172709"/>
                    <a:pt x="106616" y="170551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297;p46">
              <a:extLst>
                <a:ext uri="{FF2B5EF4-FFF2-40B4-BE49-F238E27FC236}">
                  <a16:creationId xmlns:a16="http://schemas.microsoft.com/office/drawing/2014/main" id="{D76E0A5E-42EF-B049-89D5-E562B8E5ED77}"/>
                </a:ext>
              </a:extLst>
            </p:cNvPr>
            <p:cNvSpPr/>
            <p:nvPr/>
          </p:nvSpPr>
          <p:spPr>
            <a:xfrm>
              <a:off x="1244602" y="4367551"/>
              <a:ext cx="14119" cy="20094"/>
            </a:xfrm>
            <a:custGeom>
              <a:avLst/>
              <a:gdLst/>
              <a:ahLst/>
              <a:cxnLst/>
              <a:rect l="l" t="t" r="r" b="b"/>
              <a:pathLst>
                <a:path w="141193" h="200941" extrusionOk="0">
                  <a:moveTo>
                    <a:pt x="58350" y="33822"/>
                  </a:moveTo>
                  <a:lnTo>
                    <a:pt x="0" y="0"/>
                  </a:lnTo>
                  <a:lnTo>
                    <a:pt x="0" y="148242"/>
                  </a:lnTo>
                  <a:cubicBezTo>
                    <a:pt x="7204" y="153279"/>
                    <a:pt x="14408" y="158317"/>
                    <a:pt x="21611" y="162634"/>
                  </a:cubicBezTo>
                  <a:cubicBezTo>
                    <a:pt x="29535" y="167672"/>
                    <a:pt x="38180" y="172709"/>
                    <a:pt x="47545" y="178466"/>
                  </a:cubicBezTo>
                  <a:cubicBezTo>
                    <a:pt x="75640" y="194298"/>
                    <a:pt x="97971" y="202214"/>
                    <a:pt x="115261" y="200774"/>
                  </a:cubicBezTo>
                  <a:cubicBezTo>
                    <a:pt x="132550" y="200055"/>
                    <a:pt x="141194" y="184223"/>
                    <a:pt x="141194" y="154719"/>
                  </a:cubicBezTo>
                  <a:cubicBezTo>
                    <a:pt x="141194" y="128812"/>
                    <a:pt x="133990" y="105784"/>
                    <a:pt x="119583" y="86355"/>
                  </a:cubicBezTo>
                  <a:cubicBezTo>
                    <a:pt x="105175" y="66925"/>
                    <a:pt x="85005" y="48934"/>
                    <a:pt x="58350" y="33822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298;p46">
              <a:extLst>
                <a:ext uri="{FF2B5EF4-FFF2-40B4-BE49-F238E27FC236}">
                  <a16:creationId xmlns:a16="http://schemas.microsoft.com/office/drawing/2014/main" id="{9EDA398D-D08B-E64A-8551-C8D8EB6C17A5}"/>
                </a:ext>
              </a:extLst>
            </p:cNvPr>
            <p:cNvSpPr/>
            <p:nvPr/>
          </p:nvSpPr>
          <p:spPr>
            <a:xfrm>
              <a:off x="1206032" y="4298728"/>
              <a:ext cx="92208" cy="138390"/>
            </a:xfrm>
            <a:custGeom>
              <a:avLst/>
              <a:gdLst/>
              <a:ahLst/>
              <a:cxnLst/>
              <a:rect l="l" t="t" r="r" b="b"/>
              <a:pathLst>
                <a:path w="922083" h="1383901" extrusionOk="0">
                  <a:moveTo>
                    <a:pt x="461042" y="53286"/>
                  </a:moveTo>
                  <a:cubicBezTo>
                    <a:pt x="206028" y="-93517"/>
                    <a:pt x="0" y="73435"/>
                    <a:pt x="0" y="426050"/>
                  </a:cubicBezTo>
                  <a:cubicBezTo>
                    <a:pt x="0" y="778665"/>
                    <a:pt x="206749" y="1183813"/>
                    <a:pt x="461042" y="1330616"/>
                  </a:cubicBezTo>
                  <a:cubicBezTo>
                    <a:pt x="716056" y="1477418"/>
                    <a:pt x="922084" y="1310466"/>
                    <a:pt x="922084" y="957851"/>
                  </a:cubicBezTo>
                  <a:cubicBezTo>
                    <a:pt x="922084" y="605236"/>
                    <a:pt x="715335" y="200089"/>
                    <a:pt x="461042" y="53286"/>
                  </a:cubicBezTo>
                  <a:close/>
                  <a:moveTo>
                    <a:pt x="574862" y="1010384"/>
                  </a:moveTo>
                  <a:cubicBezTo>
                    <a:pt x="550369" y="1019739"/>
                    <a:pt x="516511" y="1014701"/>
                    <a:pt x="473289" y="995271"/>
                  </a:cubicBezTo>
                  <a:lnTo>
                    <a:pt x="473289" y="1081626"/>
                  </a:lnTo>
                  <a:lnTo>
                    <a:pt x="384682" y="1030533"/>
                  </a:lnTo>
                  <a:lnTo>
                    <a:pt x="384682" y="944898"/>
                  </a:lnTo>
                  <a:cubicBezTo>
                    <a:pt x="378199" y="941300"/>
                    <a:pt x="372436" y="936982"/>
                    <a:pt x="365952" y="932664"/>
                  </a:cubicBezTo>
                  <a:cubicBezTo>
                    <a:pt x="343620" y="917552"/>
                    <a:pt x="320568" y="899562"/>
                    <a:pt x="296075" y="878692"/>
                  </a:cubicBezTo>
                  <a:lnTo>
                    <a:pt x="296075" y="321705"/>
                  </a:lnTo>
                  <a:cubicBezTo>
                    <a:pt x="314805" y="327462"/>
                    <a:pt x="335696" y="336098"/>
                    <a:pt x="358748" y="346892"/>
                  </a:cubicBezTo>
                  <a:cubicBezTo>
                    <a:pt x="367393" y="350490"/>
                    <a:pt x="376037" y="354808"/>
                    <a:pt x="384682" y="359126"/>
                  </a:cubicBezTo>
                  <a:lnTo>
                    <a:pt x="384682" y="273490"/>
                  </a:lnTo>
                  <a:lnTo>
                    <a:pt x="473289" y="324584"/>
                  </a:lnTo>
                  <a:lnTo>
                    <a:pt x="472568" y="412377"/>
                  </a:lnTo>
                  <a:cubicBezTo>
                    <a:pt x="479772" y="418134"/>
                    <a:pt x="486976" y="423172"/>
                    <a:pt x="493459" y="428929"/>
                  </a:cubicBezTo>
                  <a:cubicBezTo>
                    <a:pt x="515791" y="446919"/>
                    <a:pt x="535241" y="467069"/>
                    <a:pt x="551089" y="488658"/>
                  </a:cubicBezTo>
                  <a:cubicBezTo>
                    <a:pt x="566938" y="510246"/>
                    <a:pt x="579184" y="534713"/>
                    <a:pt x="587829" y="560620"/>
                  </a:cubicBezTo>
                  <a:cubicBezTo>
                    <a:pt x="597193" y="586526"/>
                    <a:pt x="601516" y="614591"/>
                    <a:pt x="601516" y="644815"/>
                  </a:cubicBezTo>
                  <a:cubicBezTo>
                    <a:pt x="601516" y="690871"/>
                    <a:pt x="585667" y="718217"/>
                    <a:pt x="553971" y="726133"/>
                  </a:cubicBezTo>
                  <a:cubicBezTo>
                    <a:pt x="580625" y="754918"/>
                    <a:pt x="598634" y="783703"/>
                    <a:pt x="607999" y="813207"/>
                  </a:cubicBezTo>
                  <a:cubicBezTo>
                    <a:pt x="617364" y="841992"/>
                    <a:pt x="622407" y="872216"/>
                    <a:pt x="622407" y="901720"/>
                  </a:cubicBezTo>
                  <a:cubicBezTo>
                    <a:pt x="622407" y="962169"/>
                    <a:pt x="606558" y="998150"/>
                    <a:pt x="574862" y="101038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–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1F0F7-B439-A025-D7FB-5CC054E241C9}"/>
              </a:ext>
            </a:extLst>
          </p:cNvPr>
          <p:cNvSpPr txBox="1"/>
          <p:nvPr/>
        </p:nvSpPr>
        <p:spPr>
          <a:xfrm>
            <a:off x="855299" y="1252488"/>
            <a:ext cx="70978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–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asosiasi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kepercayaan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mental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dipicu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presepsi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Negara-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8BC09-FA31-5798-0174-8A2B48E9EB5E}"/>
              </a:ext>
            </a:extLst>
          </p:cNvPr>
          <p:cNvSpPr txBox="1"/>
          <p:nvPr/>
        </p:nvSpPr>
        <p:spPr>
          <a:xfrm>
            <a:off x="429997" y="2187558"/>
            <a:ext cx="4142003" cy="1944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Citra </a:t>
            </a:r>
            <a:r>
              <a:rPr lang="en-US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</a:t>
            </a:r>
            <a:r>
              <a:rPr lang="en-US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spcAft>
                <a:spcPts val="1000"/>
              </a:spcAft>
            </a:pP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menyadari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Negara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sekadar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pariwisata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perdagangan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local,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  <a:r>
              <a:rPr lang="en-US"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‘</a:t>
            </a:r>
            <a:endParaRPr lang="en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1C7A-87EB-5B56-B823-893B47B87034}"/>
              </a:ext>
            </a:extLst>
          </p:cNvPr>
          <p:cNvSpPr txBox="1"/>
          <p:nvPr/>
        </p:nvSpPr>
        <p:spPr>
          <a:xfrm>
            <a:off x="4424828" y="2223244"/>
            <a:ext cx="4289175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US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endParaRPr lang="en-ID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spcAft>
                <a:spcPts val="1000"/>
              </a:spcAft>
            </a:pP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kepercayaan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merk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 </a:t>
            </a:r>
            <a:endParaRPr lang="en-ID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>
            <a:spLocks noGrp="1"/>
          </p:cNvSpPr>
          <p:nvPr>
            <p:ph type="title"/>
          </p:nvPr>
        </p:nvSpPr>
        <p:spPr>
          <a:xfrm>
            <a:off x="855299" y="836000"/>
            <a:ext cx="5641193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2" name="Google Shape;382;p27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5632317" y="1723175"/>
            <a:ext cx="3305700" cy="6690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</a:t>
            </a:r>
            <a:endParaRPr lang="en-ID" sz="1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6167068" y="2590525"/>
            <a:ext cx="2236200" cy="1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koporat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puncak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merencanakan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aliran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financial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logistic di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dunia. </a:t>
            </a:r>
            <a:endParaRPr sz="1050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0" y="1723389"/>
            <a:ext cx="3546900" cy="6690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Departemen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Ekspor</a:t>
            </a:r>
            <a:endParaRPr lang="en-ID" sz="1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655350" y="2590525"/>
            <a:ext cx="2236200" cy="1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departemen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</a:t>
            </a:r>
            <a:r>
              <a:rPr lang="en-US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sz="105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2944204" y="1723175"/>
            <a:ext cx="3305700" cy="6690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 </a:t>
            </a:r>
            <a:r>
              <a:rPr lang="en-US" sz="1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endParaRPr lang="en-ID" sz="1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3478947" y="2590525"/>
            <a:ext cx="2236200" cy="1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dikepalai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divisi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pert</a:t>
            </a:r>
            <a:r>
              <a:rPr lang="id-ID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mbuhan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3563C-382C-F6C7-3750-723EC2BB5748}"/>
              </a:ext>
            </a:extLst>
          </p:cNvPr>
          <p:cNvSpPr txBox="1"/>
          <p:nvPr/>
        </p:nvSpPr>
        <p:spPr>
          <a:xfrm>
            <a:off x="855298" y="1156854"/>
            <a:ext cx="6651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>
            <a:spLocks noGrp="1"/>
          </p:cNvSpPr>
          <p:nvPr>
            <p:ph type="subTitle" idx="1"/>
          </p:nvPr>
        </p:nvSpPr>
        <p:spPr>
          <a:xfrm>
            <a:off x="917520" y="3012626"/>
            <a:ext cx="51108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Any questions? </a:t>
            </a:r>
            <a:endParaRPr dirty="0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C1C0CF39-E114-3949-A27F-1C46512C1BF9}"/>
              </a:ext>
            </a:extLst>
          </p:cNvPr>
          <p:cNvGrpSpPr/>
          <p:nvPr/>
        </p:nvGrpSpPr>
        <p:grpSpPr>
          <a:xfrm>
            <a:off x="5051577" y="597671"/>
            <a:ext cx="3378214" cy="3959923"/>
            <a:chOff x="7017258" y="4131327"/>
            <a:chExt cx="583504" cy="683980"/>
          </a:xfrm>
        </p:grpSpPr>
        <p:sp>
          <p:nvSpPr>
            <p:cNvPr id="55" name="Google Shape;1160;p46">
              <a:extLst>
                <a:ext uri="{FF2B5EF4-FFF2-40B4-BE49-F238E27FC236}">
                  <a16:creationId xmlns:a16="http://schemas.microsoft.com/office/drawing/2014/main" id="{0B46D6C6-9873-6D47-AAD1-DB7F3E676FA1}"/>
                </a:ext>
              </a:extLst>
            </p:cNvPr>
            <p:cNvSpPr/>
            <p:nvPr/>
          </p:nvSpPr>
          <p:spPr>
            <a:xfrm>
              <a:off x="7315814" y="4178415"/>
              <a:ext cx="150241" cy="410597"/>
            </a:xfrm>
            <a:custGeom>
              <a:avLst/>
              <a:gdLst/>
              <a:ahLst/>
              <a:cxnLst/>
              <a:rect l="l" t="t" r="r" b="b"/>
              <a:pathLst>
                <a:path w="1502409" h="4105966" extrusionOk="0">
                  <a:moveTo>
                    <a:pt x="0" y="0"/>
                  </a:moveTo>
                  <a:lnTo>
                    <a:pt x="1502410" y="868091"/>
                  </a:lnTo>
                  <a:lnTo>
                    <a:pt x="1502410" y="4105966"/>
                  </a:lnTo>
                  <a:lnTo>
                    <a:pt x="0" y="3238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161;p46">
              <a:extLst>
                <a:ext uri="{FF2B5EF4-FFF2-40B4-BE49-F238E27FC236}">
                  <a16:creationId xmlns:a16="http://schemas.microsoft.com/office/drawing/2014/main" id="{DA490056-2149-524D-843B-0B23B4A63343}"/>
                </a:ext>
              </a:extLst>
            </p:cNvPr>
            <p:cNvSpPr/>
            <p:nvPr/>
          </p:nvSpPr>
          <p:spPr>
            <a:xfrm>
              <a:off x="7320563" y="4281056"/>
              <a:ext cx="70592" cy="94782"/>
            </a:xfrm>
            <a:custGeom>
              <a:avLst/>
              <a:gdLst/>
              <a:ahLst/>
              <a:cxnLst/>
              <a:rect l="l" t="t" r="r" b="b"/>
              <a:pathLst>
                <a:path w="705920" h="947817" extrusionOk="0">
                  <a:moveTo>
                    <a:pt x="352852" y="947818"/>
                  </a:moveTo>
                  <a:cubicBezTo>
                    <a:pt x="-335753" y="51620"/>
                    <a:pt x="162642" y="-272810"/>
                    <a:pt x="352852" y="252381"/>
                  </a:cubicBezTo>
                  <a:cubicBezTo>
                    <a:pt x="543863" y="-49564"/>
                    <a:pt x="1041456" y="855467"/>
                    <a:pt x="352852" y="947818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162;p46">
              <a:extLst>
                <a:ext uri="{FF2B5EF4-FFF2-40B4-BE49-F238E27FC236}">
                  <a16:creationId xmlns:a16="http://schemas.microsoft.com/office/drawing/2014/main" id="{3C5EE54E-1191-F64D-B370-D9B5C3978D8F}"/>
                </a:ext>
              </a:extLst>
            </p:cNvPr>
            <p:cNvSpPr/>
            <p:nvPr/>
          </p:nvSpPr>
          <p:spPr>
            <a:xfrm>
              <a:off x="7077193" y="4326164"/>
              <a:ext cx="134029" cy="147278"/>
            </a:xfrm>
            <a:custGeom>
              <a:avLst/>
              <a:gdLst/>
              <a:ahLst/>
              <a:cxnLst/>
              <a:rect l="l" t="t" r="r" b="b"/>
              <a:pathLst>
                <a:path w="1340290" h="1472783" extrusionOk="0">
                  <a:moveTo>
                    <a:pt x="1340291" y="774135"/>
                  </a:moveTo>
                  <a:lnTo>
                    <a:pt x="0" y="0"/>
                  </a:lnTo>
                  <a:lnTo>
                    <a:pt x="0" y="698649"/>
                  </a:lnTo>
                  <a:lnTo>
                    <a:pt x="1340291" y="1472784"/>
                  </a:lnTo>
                  <a:lnTo>
                    <a:pt x="1340291" y="77413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163;p46">
              <a:extLst>
                <a:ext uri="{FF2B5EF4-FFF2-40B4-BE49-F238E27FC236}">
                  <a16:creationId xmlns:a16="http://schemas.microsoft.com/office/drawing/2014/main" id="{BA083FF7-428D-C24A-B881-36F5DB395AF1}"/>
                </a:ext>
              </a:extLst>
            </p:cNvPr>
            <p:cNvSpPr/>
            <p:nvPr/>
          </p:nvSpPr>
          <p:spPr>
            <a:xfrm>
              <a:off x="7089116" y="4349542"/>
              <a:ext cx="15249" cy="22656"/>
            </a:xfrm>
            <a:custGeom>
              <a:avLst/>
              <a:gdLst/>
              <a:ahLst/>
              <a:cxnLst/>
              <a:rect l="l" t="t" r="r" b="b"/>
              <a:pathLst>
                <a:path w="152488" h="226558" extrusionOk="0">
                  <a:moveTo>
                    <a:pt x="152488" y="157447"/>
                  </a:moveTo>
                  <a:cubicBezTo>
                    <a:pt x="152488" y="215266"/>
                    <a:pt x="118780" y="241767"/>
                    <a:pt x="76244" y="217675"/>
                  </a:cubicBezTo>
                  <a:cubicBezTo>
                    <a:pt x="34510" y="193584"/>
                    <a:pt x="0" y="126931"/>
                    <a:pt x="0" y="69112"/>
                  </a:cubicBezTo>
                  <a:cubicBezTo>
                    <a:pt x="0" y="11293"/>
                    <a:pt x="33708" y="-15208"/>
                    <a:pt x="76244" y="8884"/>
                  </a:cubicBezTo>
                  <a:cubicBezTo>
                    <a:pt x="118780" y="32975"/>
                    <a:pt x="152488" y="99628"/>
                    <a:pt x="152488" y="1574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164;p46">
              <a:extLst>
                <a:ext uri="{FF2B5EF4-FFF2-40B4-BE49-F238E27FC236}">
                  <a16:creationId xmlns:a16="http://schemas.microsoft.com/office/drawing/2014/main" id="{839367E8-6B3B-B741-86D0-942ABD040E64}"/>
                </a:ext>
              </a:extLst>
            </p:cNvPr>
            <p:cNvSpPr/>
            <p:nvPr/>
          </p:nvSpPr>
          <p:spPr>
            <a:xfrm>
              <a:off x="7111362" y="4360598"/>
              <a:ext cx="48876" cy="39108"/>
            </a:xfrm>
            <a:custGeom>
              <a:avLst/>
              <a:gdLst/>
              <a:ahLst/>
              <a:cxnLst/>
              <a:rect l="l" t="t" r="r" b="b"/>
              <a:pathLst>
                <a:path w="488764" h="391082" extrusionOk="0">
                  <a:moveTo>
                    <a:pt x="0" y="0"/>
                  </a:moveTo>
                  <a:lnTo>
                    <a:pt x="488765" y="281869"/>
                  </a:lnTo>
                  <a:lnTo>
                    <a:pt x="488765" y="391083"/>
                  </a:lnTo>
                  <a:lnTo>
                    <a:pt x="0" y="110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165;p46">
              <a:extLst>
                <a:ext uri="{FF2B5EF4-FFF2-40B4-BE49-F238E27FC236}">
                  <a16:creationId xmlns:a16="http://schemas.microsoft.com/office/drawing/2014/main" id="{A7B9A1FD-47D5-2949-A8F7-750BB12601C5}"/>
                </a:ext>
              </a:extLst>
            </p:cNvPr>
            <p:cNvSpPr/>
            <p:nvPr/>
          </p:nvSpPr>
          <p:spPr>
            <a:xfrm>
              <a:off x="7111442" y="4383982"/>
              <a:ext cx="85875" cy="60469"/>
            </a:xfrm>
            <a:custGeom>
              <a:avLst/>
              <a:gdLst/>
              <a:ahLst/>
              <a:cxnLst/>
              <a:rect l="l" t="t" r="r" b="b"/>
              <a:pathLst>
                <a:path w="858749" h="604692" extrusionOk="0">
                  <a:moveTo>
                    <a:pt x="0" y="0"/>
                  </a:moveTo>
                  <a:lnTo>
                    <a:pt x="858749" y="495479"/>
                  </a:lnTo>
                  <a:lnTo>
                    <a:pt x="858749" y="604692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166;p46">
              <a:extLst>
                <a:ext uri="{FF2B5EF4-FFF2-40B4-BE49-F238E27FC236}">
                  <a16:creationId xmlns:a16="http://schemas.microsoft.com/office/drawing/2014/main" id="{5FEC3C0A-4C02-A64E-9743-92B4501C194D}"/>
                </a:ext>
              </a:extLst>
            </p:cNvPr>
            <p:cNvSpPr/>
            <p:nvPr/>
          </p:nvSpPr>
          <p:spPr>
            <a:xfrm>
              <a:off x="7281165" y="4207564"/>
              <a:ext cx="150241" cy="410597"/>
            </a:xfrm>
            <a:custGeom>
              <a:avLst/>
              <a:gdLst/>
              <a:ahLst/>
              <a:cxnLst/>
              <a:rect l="l" t="t" r="r" b="b"/>
              <a:pathLst>
                <a:path w="1502410" h="4105966" extrusionOk="0">
                  <a:moveTo>
                    <a:pt x="0" y="0"/>
                  </a:moveTo>
                  <a:lnTo>
                    <a:pt x="1502410" y="868091"/>
                  </a:lnTo>
                  <a:lnTo>
                    <a:pt x="1502410" y="4105967"/>
                  </a:lnTo>
                  <a:lnTo>
                    <a:pt x="0" y="32386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167;p46">
              <a:extLst>
                <a:ext uri="{FF2B5EF4-FFF2-40B4-BE49-F238E27FC236}">
                  <a16:creationId xmlns:a16="http://schemas.microsoft.com/office/drawing/2014/main" id="{245CFDBC-B787-F140-A27C-8FE8AEB99F24}"/>
                </a:ext>
              </a:extLst>
            </p:cNvPr>
            <p:cNvSpPr/>
            <p:nvPr/>
          </p:nvSpPr>
          <p:spPr>
            <a:xfrm>
              <a:off x="7295649" y="4387505"/>
              <a:ext cx="120706" cy="80626"/>
            </a:xfrm>
            <a:custGeom>
              <a:avLst/>
              <a:gdLst/>
              <a:ahLst/>
              <a:cxnLst/>
              <a:rect l="l" t="t" r="r" b="b"/>
              <a:pathLst>
                <a:path w="1207064" h="806256" extrusionOk="0">
                  <a:moveTo>
                    <a:pt x="0" y="0"/>
                  </a:moveTo>
                  <a:lnTo>
                    <a:pt x="1207064" y="697043"/>
                  </a:lnTo>
                  <a:lnTo>
                    <a:pt x="1207064" y="806257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68;p46">
              <a:extLst>
                <a:ext uri="{FF2B5EF4-FFF2-40B4-BE49-F238E27FC236}">
                  <a16:creationId xmlns:a16="http://schemas.microsoft.com/office/drawing/2014/main" id="{68B13998-FD80-8345-BC29-F5B03C07C4E8}"/>
                </a:ext>
              </a:extLst>
            </p:cNvPr>
            <p:cNvSpPr/>
            <p:nvPr/>
          </p:nvSpPr>
          <p:spPr>
            <a:xfrm>
              <a:off x="7304051" y="4414012"/>
              <a:ext cx="103772" cy="70909"/>
            </a:xfrm>
            <a:custGeom>
              <a:avLst/>
              <a:gdLst/>
              <a:ahLst/>
              <a:cxnLst/>
              <a:rect l="l" t="t" r="r" b="b"/>
              <a:pathLst>
                <a:path w="1037722" h="709088" extrusionOk="0">
                  <a:moveTo>
                    <a:pt x="0" y="0"/>
                  </a:moveTo>
                  <a:lnTo>
                    <a:pt x="1037722" y="599874"/>
                  </a:lnTo>
                  <a:lnTo>
                    <a:pt x="1037722" y="709088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69;p46">
              <a:extLst>
                <a:ext uri="{FF2B5EF4-FFF2-40B4-BE49-F238E27FC236}">
                  <a16:creationId xmlns:a16="http://schemas.microsoft.com/office/drawing/2014/main" id="{551BFB32-2776-2F40-8765-7EFBDACFAF4D}"/>
                </a:ext>
              </a:extLst>
            </p:cNvPr>
            <p:cNvSpPr/>
            <p:nvPr/>
          </p:nvSpPr>
          <p:spPr>
            <a:xfrm>
              <a:off x="7242035" y="4420419"/>
              <a:ext cx="88684" cy="87371"/>
            </a:xfrm>
            <a:custGeom>
              <a:avLst/>
              <a:gdLst/>
              <a:ahLst/>
              <a:cxnLst/>
              <a:rect l="l" t="t" r="r" b="b"/>
              <a:pathLst>
                <a:path w="886839" h="873712" extrusionOk="0">
                  <a:moveTo>
                    <a:pt x="0" y="361370"/>
                  </a:moveTo>
                  <a:lnTo>
                    <a:pt x="0" y="0"/>
                  </a:lnTo>
                  <a:lnTo>
                    <a:pt x="886839" y="512342"/>
                  </a:lnTo>
                  <a:lnTo>
                    <a:pt x="886839" y="873712"/>
                  </a:lnTo>
                  <a:lnTo>
                    <a:pt x="0" y="36137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170;p46">
              <a:extLst>
                <a:ext uri="{FF2B5EF4-FFF2-40B4-BE49-F238E27FC236}">
                  <a16:creationId xmlns:a16="http://schemas.microsoft.com/office/drawing/2014/main" id="{94624E01-92BA-314D-8E1B-36A9576598AD}"/>
                </a:ext>
              </a:extLst>
            </p:cNvPr>
            <p:cNvSpPr/>
            <p:nvPr/>
          </p:nvSpPr>
          <p:spPr>
            <a:xfrm>
              <a:off x="7521147" y="4436256"/>
              <a:ext cx="79615" cy="187933"/>
            </a:xfrm>
            <a:custGeom>
              <a:avLst/>
              <a:gdLst/>
              <a:ahLst/>
              <a:cxnLst/>
              <a:rect l="l" t="t" r="r" b="b"/>
              <a:pathLst>
                <a:path w="796148" h="1879329" extrusionOk="0">
                  <a:moveTo>
                    <a:pt x="294543" y="125463"/>
                  </a:moveTo>
                  <a:cubicBezTo>
                    <a:pt x="225522" y="15446"/>
                    <a:pt x="130016" y="991"/>
                    <a:pt x="126003" y="188"/>
                  </a:cubicBezTo>
                  <a:cubicBezTo>
                    <a:pt x="116373" y="-1418"/>
                    <a:pt x="110754" y="7416"/>
                    <a:pt x="110754" y="20264"/>
                  </a:cubicBezTo>
                  <a:lnTo>
                    <a:pt x="110754" y="310967"/>
                  </a:lnTo>
                  <a:cubicBezTo>
                    <a:pt x="110754" y="409741"/>
                    <a:pt x="77046" y="473182"/>
                    <a:pt x="10433" y="500485"/>
                  </a:cubicBezTo>
                  <a:cubicBezTo>
                    <a:pt x="4013" y="502894"/>
                    <a:pt x="0" y="510122"/>
                    <a:pt x="0" y="519758"/>
                  </a:cubicBezTo>
                  <a:cubicBezTo>
                    <a:pt x="0" y="659488"/>
                    <a:pt x="2408" y="1259362"/>
                    <a:pt x="3210" y="1446472"/>
                  </a:cubicBezTo>
                  <a:cubicBezTo>
                    <a:pt x="3210" y="1477790"/>
                    <a:pt x="24879" y="1514731"/>
                    <a:pt x="51364" y="1529988"/>
                  </a:cubicBezTo>
                  <a:cubicBezTo>
                    <a:pt x="194222" y="1612702"/>
                    <a:pt x="604335" y="1849600"/>
                    <a:pt x="604335" y="1849600"/>
                  </a:cubicBezTo>
                  <a:cubicBezTo>
                    <a:pt x="713484" y="1913040"/>
                    <a:pt x="783308" y="1873691"/>
                    <a:pt x="795346" y="1743598"/>
                  </a:cubicBezTo>
                  <a:lnTo>
                    <a:pt x="796149" y="1167815"/>
                  </a:lnTo>
                  <a:cubicBezTo>
                    <a:pt x="796149" y="1080283"/>
                    <a:pt x="780900" y="990342"/>
                    <a:pt x="732746" y="915659"/>
                  </a:cubicBezTo>
                  <a:cubicBezTo>
                    <a:pt x="705458" y="873098"/>
                    <a:pt x="673355" y="840173"/>
                    <a:pt x="639648" y="820900"/>
                  </a:cubicBezTo>
                  <a:lnTo>
                    <a:pt x="359551" y="659488"/>
                  </a:lnTo>
                  <a:lnTo>
                    <a:pt x="359551" y="389665"/>
                  </a:lnTo>
                  <a:cubicBezTo>
                    <a:pt x="360353" y="283663"/>
                    <a:pt x="337882" y="195328"/>
                    <a:pt x="294543" y="1254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171;p46">
              <a:extLst>
                <a:ext uri="{FF2B5EF4-FFF2-40B4-BE49-F238E27FC236}">
                  <a16:creationId xmlns:a16="http://schemas.microsoft.com/office/drawing/2014/main" id="{10DE90FF-48AC-4A4F-88ED-74F8C32263B8}"/>
                </a:ext>
              </a:extLst>
            </p:cNvPr>
            <p:cNvSpPr/>
            <p:nvPr/>
          </p:nvSpPr>
          <p:spPr>
            <a:xfrm>
              <a:off x="7483777" y="4463342"/>
              <a:ext cx="31300" cy="120537"/>
            </a:xfrm>
            <a:custGeom>
              <a:avLst/>
              <a:gdLst/>
              <a:ahLst/>
              <a:cxnLst/>
              <a:rect l="l" t="t" r="r" b="b"/>
              <a:pathLst>
                <a:path w="313002" h="1205369" extrusionOk="0">
                  <a:moveTo>
                    <a:pt x="0" y="0"/>
                  </a:moveTo>
                  <a:lnTo>
                    <a:pt x="313002" y="180685"/>
                  </a:lnTo>
                  <a:lnTo>
                    <a:pt x="313002" y="1205370"/>
                  </a:lnTo>
                  <a:lnTo>
                    <a:pt x="0" y="1024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72;p46">
              <a:extLst>
                <a:ext uri="{FF2B5EF4-FFF2-40B4-BE49-F238E27FC236}">
                  <a16:creationId xmlns:a16="http://schemas.microsoft.com/office/drawing/2014/main" id="{E4318164-AB54-A341-AF90-6E36AA2C4788}"/>
                </a:ext>
              </a:extLst>
            </p:cNvPr>
            <p:cNvSpPr/>
            <p:nvPr/>
          </p:nvSpPr>
          <p:spPr>
            <a:xfrm>
              <a:off x="7017258" y="4131327"/>
              <a:ext cx="238925" cy="281547"/>
            </a:xfrm>
            <a:custGeom>
              <a:avLst/>
              <a:gdLst/>
              <a:ahLst/>
              <a:cxnLst/>
              <a:rect l="l" t="t" r="r" b="b"/>
              <a:pathLst>
                <a:path w="2389249" h="2815474" extrusionOk="0">
                  <a:moveTo>
                    <a:pt x="2388447" y="1379631"/>
                  </a:moveTo>
                  <a:lnTo>
                    <a:pt x="0" y="0"/>
                  </a:lnTo>
                  <a:lnTo>
                    <a:pt x="803" y="1245522"/>
                  </a:lnTo>
                  <a:lnTo>
                    <a:pt x="2178173" y="2503090"/>
                  </a:lnTo>
                  <a:lnTo>
                    <a:pt x="2389249" y="2815474"/>
                  </a:lnTo>
                  <a:lnTo>
                    <a:pt x="2388447" y="137963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173;p46">
              <a:extLst>
                <a:ext uri="{FF2B5EF4-FFF2-40B4-BE49-F238E27FC236}">
                  <a16:creationId xmlns:a16="http://schemas.microsoft.com/office/drawing/2014/main" id="{933A2D64-80DC-6746-9B59-2085AEAAEC6E}"/>
                </a:ext>
              </a:extLst>
            </p:cNvPr>
            <p:cNvSpPr/>
            <p:nvPr/>
          </p:nvSpPr>
          <p:spPr>
            <a:xfrm>
              <a:off x="7142010" y="4233590"/>
              <a:ext cx="52327" cy="41116"/>
            </a:xfrm>
            <a:custGeom>
              <a:avLst/>
              <a:gdLst/>
              <a:ahLst/>
              <a:cxnLst/>
              <a:rect l="l" t="t" r="r" b="b"/>
              <a:pathLst>
                <a:path w="523275" h="411158" extrusionOk="0">
                  <a:moveTo>
                    <a:pt x="523275" y="301945"/>
                  </a:moveTo>
                  <a:lnTo>
                    <a:pt x="0" y="0"/>
                  </a:lnTo>
                  <a:lnTo>
                    <a:pt x="0" y="109214"/>
                  </a:lnTo>
                  <a:lnTo>
                    <a:pt x="523275" y="411159"/>
                  </a:lnTo>
                  <a:lnTo>
                    <a:pt x="523275" y="301945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174;p46">
              <a:extLst>
                <a:ext uri="{FF2B5EF4-FFF2-40B4-BE49-F238E27FC236}">
                  <a16:creationId xmlns:a16="http://schemas.microsoft.com/office/drawing/2014/main" id="{3F4E65C5-7F7E-0F4F-B2C6-80E93D82C7E8}"/>
                </a:ext>
              </a:extLst>
            </p:cNvPr>
            <p:cNvSpPr/>
            <p:nvPr/>
          </p:nvSpPr>
          <p:spPr>
            <a:xfrm>
              <a:off x="7064950" y="4210927"/>
              <a:ext cx="129615" cy="85765"/>
            </a:xfrm>
            <a:custGeom>
              <a:avLst/>
              <a:gdLst/>
              <a:ahLst/>
              <a:cxnLst/>
              <a:rect l="l" t="t" r="r" b="b"/>
              <a:pathLst>
                <a:path w="1296149" h="857651" extrusionOk="0">
                  <a:moveTo>
                    <a:pt x="1296150" y="748438"/>
                  </a:moveTo>
                  <a:lnTo>
                    <a:pt x="0" y="0"/>
                  </a:lnTo>
                  <a:lnTo>
                    <a:pt x="0" y="109214"/>
                  </a:lnTo>
                  <a:lnTo>
                    <a:pt x="1296150" y="857652"/>
                  </a:lnTo>
                  <a:lnTo>
                    <a:pt x="1296150" y="748438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175;p46">
              <a:extLst>
                <a:ext uri="{FF2B5EF4-FFF2-40B4-BE49-F238E27FC236}">
                  <a16:creationId xmlns:a16="http://schemas.microsoft.com/office/drawing/2014/main" id="{3EF8805A-AE6F-D343-BD55-33C408985582}"/>
                </a:ext>
              </a:extLst>
            </p:cNvPr>
            <p:cNvSpPr/>
            <p:nvPr/>
          </p:nvSpPr>
          <p:spPr>
            <a:xfrm>
              <a:off x="7038303" y="4217334"/>
              <a:ext cx="156340" cy="101264"/>
            </a:xfrm>
            <a:custGeom>
              <a:avLst/>
              <a:gdLst/>
              <a:ahLst/>
              <a:cxnLst/>
              <a:rect l="l" t="t" r="r" b="b"/>
              <a:pathLst>
                <a:path w="1563405" h="1012639" extrusionOk="0">
                  <a:moveTo>
                    <a:pt x="1563405" y="903425"/>
                  </a:moveTo>
                  <a:lnTo>
                    <a:pt x="0" y="0"/>
                  </a:lnTo>
                  <a:lnTo>
                    <a:pt x="0" y="109214"/>
                  </a:lnTo>
                  <a:lnTo>
                    <a:pt x="1563405" y="1012639"/>
                  </a:lnTo>
                  <a:lnTo>
                    <a:pt x="1563405" y="903425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176;p46">
              <a:extLst>
                <a:ext uri="{FF2B5EF4-FFF2-40B4-BE49-F238E27FC236}">
                  <a16:creationId xmlns:a16="http://schemas.microsoft.com/office/drawing/2014/main" id="{DB85EE08-57AA-304F-9281-620E4F00D77F}"/>
                </a:ext>
              </a:extLst>
            </p:cNvPr>
            <p:cNvSpPr/>
            <p:nvPr/>
          </p:nvSpPr>
          <p:spPr>
            <a:xfrm>
              <a:off x="7206986" y="4270200"/>
              <a:ext cx="27127" cy="40368"/>
            </a:xfrm>
            <a:custGeom>
              <a:avLst/>
              <a:gdLst/>
              <a:ahLst/>
              <a:cxnLst/>
              <a:rect l="l" t="t" r="r" b="b"/>
              <a:pathLst>
                <a:path w="271268" h="403680" extrusionOk="0">
                  <a:moveTo>
                    <a:pt x="0" y="123544"/>
                  </a:moveTo>
                  <a:cubicBezTo>
                    <a:pt x="0" y="226333"/>
                    <a:pt x="60995" y="344381"/>
                    <a:pt x="135634" y="387745"/>
                  </a:cubicBezTo>
                  <a:cubicBezTo>
                    <a:pt x="210273" y="431110"/>
                    <a:pt x="271268" y="382927"/>
                    <a:pt x="271268" y="280137"/>
                  </a:cubicBezTo>
                  <a:cubicBezTo>
                    <a:pt x="271268" y="177347"/>
                    <a:pt x="210273" y="59300"/>
                    <a:pt x="135634" y="15935"/>
                  </a:cubicBezTo>
                  <a:cubicBezTo>
                    <a:pt x="60995" y="-27429"/>
                    <a:pt x="0" y="20754"/>
                    <a:pt x="0" y="123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177;p46">
              <a:extLst>
                <a:ext uri="{FF2B5EF4-FFF2-40B4-BE49-F238E27FC236}">
                  <a16:creationId xmlns:a16="http://schemas.microsoft.com/office/drawing/2014/main" id="{C5EFC99A-B8D7-484E-85C4-BC9519430A52}"/>
                </a:ext>
              </a:extLst>
            </p:cNvPr>
            <p:cNvSpPr/>
            <p:nvPr/>
          </p:nvSpPr>
          <p:spPr>
            <a:xfrm>
              <a:off x="7358065" y="4552792"/>
              <a:ext cx="238925" cy="262515"/>
            </a:xfrm>
            <a:custGeom>
              <a:avLst/>
              <a:gdLst/>
              <a:ahLst/>
              <a:cxnLst/>
              <a:rect l="l" t="t" r="r" b="b"/>
              <a:pathLst>
                <a:path w="2389248" h="2625152" extrusionOk="0">
                  <a:moveTo>
                    <a:pt x="0" y="0"/>
                  </a:moveTo>
                  <a:lnTo>
                    <a:pt x="2388447" y="1379630"/>
                  </a:lnTo>
                  <a:lnTo>
                    <a:pt x="2389249" y="2625153"/>
                  </a:lnTo>
                  <a:lnTo>
                    <a:pt x="211076" y="1367585"/>
                  </a:lnTo>
                  <a:lnTo>
                    <a:pt x="803" y="14366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99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178;p46">
              <a:extLst>
                <a:ext uri="{FF2B5EF4-FFF2-40B4-BE49-F238E27FC236}">
                  <a16:creationId xmlns:a16="http://schemas.microsoft.com/office/drawing/2014/main" id="{17F6C43F-8D1C-C94E-B682-D8A2B4723403}"/>
                </a:ext>
              </a:extLst>
            </p:cNvPr>
            <p:cNvSpPr/>
            <p:nvPr/>
          </p:nvSpPr>
          <p:spPr>
            <a:xfrm>
              <a:off x="7419281" y="4618458"/>
              <a:ext cx="52327" cy="41116"/>
            </a:xfrm>
            <a:custGeom>
              <a:avLst/>
              <a:gdLst/>
              <a:ahLst/>
              <a:cxnLst/>
              <a:rect l="l" t="t" r="r" b="b"/>
              <a:pathLst>
                <a:path w="523275" h="411158" extrusionOk="0">
                  <a:moveTo>
                    <a:pt x="0" y="0"/>
                  </a:moveTo>
                  <a:lnTo>
                    <a:pt x="523275" y="301945"/>
                  </a:lnTo>
                  <a:lnTo>
                    <a:pt x="523275" y="411159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179;p46">
              <a:extLst>
                <a:ext uri="{FF2B5EF4-FFF2-40B4-BE49-F238E27FC236}">
                  <a16:creationId xmlns:a16="http://schemas.microsoft.com/office/drawing/2014/main" id="{8239D188-FF10-B144-BBCA-B1C91E8B82D2}"/>
                </a:ext>
              </a:extLst>
            </p:cNvPr>
            <p:cNvSpPr/>
            <p:nvPr/>
          </p:nvSpPr>
          <p:spPr>
            <a:xfrm>
              <a:off x="7419281" y="4640240"/>
              <a:ext cx="94462" cy="65448"/>
            </a:xfrm>
            <a:custGeom>
              <a:avLst/>
              <a:gdLst/>
              <a:ahLst/>
              <a:cxnLst/>
              <a:rect l="l" t="t" r="r" b="b"/>
              <a:pathLst>
                <a:path w="944624" h="654481" extrusionOk="0">
                  <a:moveTo>
                    <a:pt x="0" y="0"/>
                  </a:moveTo>
                  <a:lnTo>
                    <a:pt x="944624" y="545267"/>
                  </a:lnTo>
                  <a:lnTo>
                    <a:pt x="944624" y="654481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180;p46">
              <a:extLst>
                <a:ext uri="{FF2B5EF4-FFF2-40B4-BE49-F238E27FC236}">
                  <a16:creationId xmlns:a16="http://schemas.microsoft.com/office/drawing/2014/main" id="{F103420C-D8B8-3B4C-BE84-631DD6D8C9B9}"/>
                </a:ext>
              </a:extLst>
            </p:cNvPr>
            <p:cNvSpPr/>
            <p:nvPr/>
          </p:nvSpPr>
          <p:spPr>
            <a:xfrm>
              <a:off x="7419281" y="4662102"/>
              <a:ext cx="122231" cy="81509"/>
            </a:xfrm>
            <a:custGeom>
              <a:avLst/>
              <a:gdLst/>
              <a:ahLst/>
              <a:cxnLst/>
              <a:rect l="l" t="t" r="r" b="b"/>
              <a:pathLst>
                <a:path w="1222313" h="815090" extrusionOk="0">
                  <a:moveTo>
                    <a:pt x="0" y="0"/>
                  </a:moveTo>
                  <a:lnTo>
                    <a:pt x="1222313" y="705876"/>
                  </a:lnTo>
                  <a:lnTo>
                    <a:pt x="1222313" y="815090"/>
                  </a:lnTo>
                  <a:lnTo>
                    <a:pt x="0" y="10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181;p46">
              <a:extLst>
                <a:ext uri="{FF2B5EF4-FFF2-40B4-BE49-F238E27FC236}">
                  <a16:creationId xmlns:a16="http://schemas.microsoft.com/office/drawing/2014/main" id="{13CE0265-F5AC-B742-9206-C9DA29FF50A9}"/>
                </a:ext>
              </a:extLst>
            </p:cNvPr>
            <p:cNvSpPr/>
            <p:nvPr/>
          </p:nvSpPr>
          <p:spPr>
            <a:xfrm>
              <a:off x="7379431" y="4594446"/>
              <a:ext cx="27127" cy="40368"/>
            </a:xfrm>
            <a:custGeom>
              <a:avLst/>
              <a:gdLst/>
              <a:ahLst/>
              <a:cxnLst/>
              <a:rect l="l" t="t" r="r" b="b"/>
              <a:pathLst>
                <a:path w="271268" h="403680" extrusionOk="0">
                  <a:moveTo>
                    <a:pt x="271268" y="280137"/>
                  </a:moveTo>
                  <a:cubicBezTo>
                    <a:pt x="271268" y="382927"/>
                    <a:pt x="210273" y="431109"/>
                    <a:pt x="135634" y="387745"/>
                  </a:cubicBezTo>
                  <a:cubicBezTo>
                    <a:pt x="60995" y="344381"/>
                    <a:pt x="0" y="226333"/>
                    <a:pt x="0" y="123544"/>
                  </a:cubicBezTo>
                  <a:cubicBezTo>
                    <a:pt x="0" y="20754"/>
                    <a:pt x="60995" y="-27429"/>
                    <a:pt x="135634" y="15935"/>
                  </a:cubicBezTo>
                  <a:cubicBezTo>
                    <a:pt x="210273" y="59300"/>
                    <a:pt x="270466" y="177348"/>
                    <a:pt x="271268" y="280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182;p46">
              <a:extLst>
                <a:ext uri="{FF2B5EF4-FFF2-40B4-BE49-F238E27FC236}">
                  <a16:creationId xmlns:a16="http://schemas.microsoft.com/office/drawing/2014/main" id="{D7467D72-ACF1-564E-9A83-E042225F0309}"/>
                </a:ext>
              </a:extLst>
            </p:cNvPr>
            <p:cNvSpPr/>
            <p:nvPr/>
          </p:nvSpPr>
          <p:spPr>
            <a:xfrm>
              <a:off x="7242195" y="4530298"/>
              <a:ext cx="67095" cy="91494"/>
            </a:xfrm>
            <a:custGeom>
              <a:avLst/>
              <a:gdLst/>
              <a:ahLst/>
              <a:cxnLst/>
              <a:rect l="l" t="t" r="r" b="b"/>
              <a:pathLst>
                <a:path w="670948" h="914939" extrusionOk="0">
                  <a:moveTo>
                    <a:pt x="335474" y="11956"/>
                  </a:moveTo>
                  <a:cubicBezTo>
                    <a:pt x="383628" y="39259"/>
                    <a:pt x="422152" y="106715"/>
                    <a:pt x="422152" y="162125"/>
                  </a:cubicBezTo>
                  <a:lnTo>
                    <a:pt x="422152" y="407054"/>
                  </a:lnTo>
                  <a:lnTo>
                    <a:pt x="584270" y="500207"/>
                  </a:lnTo>
                  <a:cubicBezTo>
                    <a:pt x="632425" y="527511"/>
                    <a:pt x="670948" y="594966"/>
                    <a:pt x="670948" y="650376"/>
                  </a:cubicBezTo>
                  <a:cubicBezTo>
                    <a:pt x="670948" y="705786"/>
                    <a:pt x="632425" y="728272"/>
                    <a:pt x="584270" y="700968"/>
                  </a:cubicBezTo>
                  <a:lnTo>
                    <a:pt x="422152" y="607815"/>
                  </a:lnTo>
                  <a:lnTo>
                    <a:pt x="422152" y="852744"/>
                  </a:lnTo>
                  <a:cubicBezTo>
                    <a:pt x="422152" y="908153"/>
                    <a:pt x="383628" y="930639"/>
                    <a:pt x="335474" y="903335"/>
                  </a:cubicBezTo>
                  <a:cubicBezTo>
                    <a:pt x="287320" y="876032"/>
                    <a:pt x="248797" y="808576"/>
                    <a:pt x="248797" y="753166"/>
                  </a:cubicBezTo>
                  <a:lnTo>
                    <a:pt x="248797" y="508237"/>
                  </a:lnTo>
                  <a:lnTo>
                    <a:pt x="86677" y="415084"/>
                  </a:lnTo>
                  <a:cubicBezTo>
                    <a:pt x="38523" y="387781"/>
                    <a:pt x="0" y="320325"/>
                    <a:pt x="0" y="264915"/>
                  </a:cubicBezTo>
                  <a:cubicBezTo>
                    <a:pt x="0" y="209505"/>
                    <a:pt x="38523" y="187020"/>
                    <a:pt x="86677" y="214323"/>
                  </a:cubicBezTo>
                  <a:lnTo>
                    <a:pt x="248797" y="307476"/>
                  </a:lnTo>
                  <a:lnTo>
                    <a:pt x="248797" y="62548"/>
                  </a:lnTo>
                  <a:cubicBezTo>
                    <a:pt x="247994" y="7138"/>
                    <a:pt x="287320" y="-16151"/>
                    <a:pt x="335474" y="1195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183;p46">
              <a:extLst>
                <a:ext uri="{FF2B5EF4-FFF2-40B4-BE49-F238E27FC236}">
                  <a16:creationId xmlns:a16="http://schemas.microsoft.com/office/drawing/2014/main" id="{0823111E-A1B1-8046-B70A-000E2CE8F7DD}"/>
                </a:ext>
              </a:extLst>
            </p:cNvPr>
            <p:cNvSpPr/>
            <p:nvPr/>
          </p:nvSpPr>
          <p:spPr>
            <a:xfrm>
              <a:off x="7304559" y="4297072"/>
              <a:ext cx="70592" cy="94782"/>
            </a:xfrm>
            <a:custGeom>
              <a:avLst/>
              <a:gdLst/>
              <a:ahLst/>
              <a:cxnLst/>
              <a:rect l="l" t="t" r="r" b="b"/>
              <a:pathLst>
                <a:path w="705920" h="947817" extrusionOk="0">
                  <a:moveTo>
                    <a:pt x="352852" y="947818"/>
                  </a:moveTo>
                  <a:cubicBezTo>
                    <a:pt x="-335753" y="51620"/>
                    <a:pt x="162642" y="-272810"/>
                    <a:pt x="352852" y="252381"/>
                  </a:cubicBezTo>
                  <a:cubicBezTo>
                    <a:pt x="543863" y="-49564"/>
                    <a:pt x="1041456" y="855467"/>
                    <a:pt x="352852" y="947818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469;p33">
            <a:extLst>
              <a:ext uri="{FF2B5EF4-FFF2-40B4-BE49-F238E27FC236}">
                <a16:creationId xmlns:a16="http://schemas.microsoft.com/office/drawing/2014/main" id="{170E904B-BBCC-8D2D-1F38-28846D9BF5A0}"/>
              </a:ext>
            </a:extLst>
          </p:cNvPr>
          <p:cNvSpPr txBox="1">
            <a:spLocks/>
          </p:cNvSpPr>
          <p:nvPr/>
        </p:nvSpPr>
        <p:spPr>
          <a:xfrm>
            <a:off x="855300" y="1991850"/>
            <a:ext cx="260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ID" sz="4800"/>
              <a:t>THANKS!</a:t>
            </a:r>
            <a:endParaRPr lang="en-ID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580744" y="353542"/>
            <a:ext cx="5307000" cy="6900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0340" algn="just">
              <a:lnSpc>
                <a:spcPct val="10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Bab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Akan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Dijelaskan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12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4246BC-74FD-ED7D-9E75-A67F4F059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51509"/>
              </p:ext>
            </p:extLst>
          </p:nvPr>
        </p:nvGraphicFramePr>
        <p:xfrm>
          <a:off x="1407040" y="1032950"/>
          <a:ext cx="67587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ctrTitle"/>
          </p:nvPr>
        </p:nvSpPr>
        <p:spPr>
          <a:xfrm>
            <a:off x="674852" y="563526"/>
            <a:ext cx="5110800" cy="12757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US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Basis Global 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E09234F-AC63-D547-96F7-8F45296756FE}"/>
              </a:ext>
            </a:extLst>
          </p:cNvPr>
          <p:cNvGrpSpPr/>
          <p:nvPr/>
        </p:nvGrpSpPr>
        <p:grpSpPr>
          <a:xfrm>
            <a:off x="5676680" y="1130301"/>
            <a:ext cx="3046932" cy="2869148"/>
            <a:chOff x="5427606" y="1552655"/>
            <a:chExt cx="726137" cy="683768"/>
          </a:xfrm>
        </p:grpSpPr>
        <p:sp>
          <p:nvSpPr>
            <p:cNvPr id="59" name="Google Shape;851;p46">
              <a:extLst>
                <a:ext uri="{FF2B5EF4-FFF2-40B4-BE49-F238E27FC236}">
                  <a16:creationId xmlns:a16="http://schemas.microsoft.com/office/drawing/2014/main" id="{F1C544D4-7F71-D54A-B00D-315A50D52229}"/>
                </a:ext>
              </a:extLst>
            </p:cNvPr>
            <p:cNvSpPr/>
            <p:nvPr/>
          </p:nvSpPr>
          <p:spPr>
            <a:xfrm>
              <a:off x="5572580" y="1632552"/>
              <a:ext cx="178456" cy="192551"/>
            </a:xfrm>
            <a:custGeom>
              <a:avLst/>
              <a:gdLst/>
              <a:ahLst/>
              <a:cxnLst/>
              <a:rect l="l" t="t" r="r" b="b"/>
              <a:pathLst>
                <a:path w="1784563" h="1925515" extrusionOk="0">
                  <a:moveTo>
                    <a:pt x="1784564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4564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52;p46">
              <a:extLst>
                <a:ext uri="{FF2B5EF4-FFF2-40B4-BE49-F238E27FC236}">
                  <a16:creationId xmlns:a16="http://schemas.microsoft.com/office/drawing/2014/main" id="{8D4662E8-B8D6-A54C-9773-97E896FA4B5B}"/>
                </a:ext>
              </a:extLst>
            </p:cNvPr>
            <p:cNvSpPr/>
            <p:nvPr/>
          </p:nvSpPr>
          <p:spPr>
            <a:xfrm>
              <a:off x="5618439" y="168030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4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53;p46">
              <a:extLst>
                <a:ext uri="{FF2B5EF4-FFF2-40B4-BE49-F238E27FC236}">
                  <a16:creationId xmlns:a16="http://schemas.microsoft.com/office/drawing/2014/main" id="{1849BD79-1C27-EC45-AD1B-1D7BA595AF18}"/>
                </a:ext>
              </a:extLst>
            </p:cNvPr>
            <p:cNvSpPr/>
            <p:nvPr/>
          </p:nvSpPr>
          <p:spPr>
            <a:xfrm>
              <a:off x="5618275" y="170242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4" y="0"/>
                  </a:moveTo>
                  <a:lnTo>
                    <a:pt x="1138329" y="643762"/>
                  </a:lnTo>
                  <a:lnTo>
                    <a:pt x="1137505" y="755864"/>
                  </a:lnTo>
                  <a:lnTo>
                    <a:pt x="0" y="11210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54;p46">
              <a:extLst>
                <a:ext uri="{FF2B5EF4-FFF2-40B4-BE49-F238E27FC236}">
                  <a16:creationId xmlns:a16="http://schemas.microsoft.com/office/drawing/2014/main" id="{DD3E07EE-044A-C440-B626-DAE79832DA31}"/>
                </a:ext>
              </a:extLst>
            </p:cNvPr>
            <p:cNvSpPr/>
            <p:nvPr/>
          </p:nvSpPr>
          <p:spPr>
            <a:xfrm>
              <a:off x="5588934" y="166311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3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55;p46">
              <a:extLst>
                <a:ext uri="{FF2B5EF4-FFF2-40B4-BE49-F238E27FC236}">
                  <a16:creationId xmlns:a16="http://schemas.microsoft.com/office/drawing/2014/main" id="{366A95C5-5A38-C44C-A7EE-23495A45664C}"/>
                </a:ext>
              </a:extLst>
            </p:cNvPr>
            <p:cNvSpPr/>
            <p:nvPr/>
          </p:nvSpPr>
          <p:spPr>
            <a:xfrm>
              <a:off x="5975369" y="2043872"/>
              <a:ext cx="178374" cy="192551"/>
            </a:xfrm>
            <a:custGeom>
              <a:avLst/>
              <a:gdLst/>
              <a:ahLst/>
              <a:cxnLst/>
              <a:rect l="l" t="t" r="r" b="b"/>
              <a:pathLst>
                <a:path w="1783739" h="1925515" extrusionOk="0">
                  <a:moveTo>
                    <a:pt x="1783740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3740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56;p46">
              <a:extLst>
                <a:ext uri="{FF2B5EF4-FFF2-40B4-BE49-F238E27FC236}">
                  <a16:creationId xmlns:a16="http://schemas.microsoft.com/office/drawing/2014/main" id="{CAF1EBBB-8F42-A540-988C-94DC34629144}"/>
                </a:ext>
              </a:extLst>
            </p:cNvPr>
            <p:cNvSpPr/>
            <p:nvPr/>
          </p:nvSpPr>
          <p:spPr>
            <a:xfrm>
              <a:off x="6021228" y="209162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5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57;p46">
              <a:extLst>
                <a:ext uri="{FF2B5EF4-FFF2-40B4-BE49-F238E27FC236}">
                  <a16:creationId xmlns:a16="http://schemas.microsoft.com/office/drawing/2014/main" id="{432B05F2-8270-6240-B2EF-08BFCC483C6E}"/>
                </a:ext>
              </a:extLst>
            </p:cNvPr>
            <p:cNvSpPr/>
            <p:nvPr/>
          </p:nvSpPr>
          <p:spPr>
            <a:xfrm>
              <a:off x="6021064" y="211374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5" y="0"/>
                  </a:moveTo>
                  <a:lnTo>
                    <a:pt x="1138329" y="643762"/>
                  </a:lnTo>
                  <a:lnTo>
                    <a:pt x="1137505" y="755863"/>
                  </a:lnTo>
                  <a:lnTo>
                    <a:pt x="0" y="11210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58;p46">
              <a:extLst>
                <a:ext uri="{FF2B5EF4-FFF2-40B4-BE49-F238E27FC236}">
                  <a16:creationId xmlns:a16="http://schemas.microsoft.com/office/drawing/2014/main" id="{A2BC29EB-3E6B-5D43-98E6-674777F7362C}"/>
                </a:ext>
              </a:extLst>
            </p:cNvPr>
            <p:cNvSpPr/>
            <p:nvPr/>
          </p:nvSpPr>
          <p:spPr>
            <a:xfrm>
              <a:off x="5991723" y="207443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2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59;p46">
              <a:extLst>
                <a:ext uri="{FF2B5EF4-FFF2-40B4-BE49-F238E27FC236}">
                  <a16:creationId xmlns:a16="http://schemas.microsoft.com/office/drawing/2014/main" id="{7631B307-8DD9-6D4A-897D-3C8FC52157C9}"/>
                </a:ext>
              </a:extLst>
            </p:cNvPr>
            <p:cNvSpPr/>
            <p:nvPr/>
          </p:nvSpPr>
          <p:spPr>
            <a:xfrm>
              <a:off x="5805575" y="1552655"/>
              <a:ext cx="281739" cy="470993"/>
            </a:xfrm>
            <a:custGeom>
              <a:avLst/>
              <a:gdLst/>
              <a:ahLst/>
              <a:cxnLst/>
              <a:rect l="l" t="t" r="r" b="b"/>
              <a:pathLst>
                <a:path w="2817385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1570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60;p46">
              <a:extLst>
                <a:ext uri="{FF2B5EF4-FFF2-40B4-BE49-F238E27FC236}">
                  <a16:creationId xmlns:a16="http://schemas.microsoft.com/office/drawing/2014/main" id="{F702330B-50D6-094E-AB43-9A0E6931B525}"/>
                </a:ext>
              </a:extLst>
            </p:cNvPr>
            <p:cNvSpPr/>
            <p:nvPr/>
          </p:nvSpPr>
          <p:spPr>
            <a:xfrm>
              <a:off x="5764811" y="1579780"/>
              <a:ext cx="281738" cy="470993"/>
            </a:xfrm>
            <a:custGeom>
              <a:avLst/>
              <a:gdLst/>
              <a:ahLst/>
              <a:cxnLst/>
              <a:rect l="l" t="t" r="r" b="b"/>
              <a:pathLst>
                <a:path w="2817384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0746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61;p46">
              <a:extLst>
                <a:ext uri="{FF2B5EF4-FFF2-40B4-BE49-F238E27FC236}">
                  <a16:creationId xmlns:a16="http://schemas.microsoft.com/office/drawing/2014/main" id="{B55041BE-B97C-AB43-9894-1BB2E773925D}"/>
                </a:ext>
              </a:extLst>
            </p:cNvPr>
            <p:cNvSpPr/>
            <p:nvPr/>
          </p:nvSpPr>
          <p:spPr>
            <a:xfrm>
              <a:off x="5901978" y="1583397"/>
              <a:ext cx="144249" cy="467284"/>
            </a:xfrm>
            <a:custGeom>
              <a:avLst/>
              <a:gdLst/>
              <a:ahLst/>
              <a:cxnLst/>
              <a:rect l="l" t="t" r="r" b="b"/>
              <a:pathLst>
                <a:path w="1442487" h="4672836" extrusionOk="0">
                  <a:moveTo>
                    <a:pt x="1442488" y="1557887"/>
                  </a:moveTo>
                  <a:cubicBezTo>
                    <a:pt x="1113601" y="1371600"/>
                    <a:pt x="370925" y="441813"/>
                    <a:pt x="40389" y="0"/>
                  </a:cubicBezTo>
                  <a:lnTo>
                    <a:pt x="0" y="4672837"/>
                  </a:lnTo>
                  <a:cubicBezTo>
                    <a:pt x="1066617" y="4336531"/>
                    <a:pt x="1416935" y="2854478"/>
                    <a:pt x="1442488" y="155788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62;p46">
              <a:extLst>
                <a:ext uri="{FF2B5EF4-FFF2-40B4-BE49-F238E27FC236}">
                  <a16:creationId xmlns:a16="http://schemas.microsoft.com/office/drawing/2014/main" id="{8B50823C-5A96-3641-A556-DAE95298F1B5}"/>
                </a:ext>
              </a:extLst>
            </p:cNvPr>
            <p:cNvSpPr/>
            <p:nvPr/>
          </p:nvSpPr>
          <p:spPr>
            <a:xfrm>
              <a:off x="5727992" y="1830649"/>
              <a:ext cx="165515" cy="394994"/>
            </a:xfrm>
            <a:custGeom>
              <a:avLst/>
              <a:gdLst/>
              <a:ahLst/>
              <a:cxnLst/>
              <a:rect l="l" t="t" r="r" b="b"/>
              <a:pathLst>
                <a:path w="1655151" h="3949944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152" y="3949944"/>
                  </a:lnTo>
                  <a:lnTo>
                    <a:pt x="824" y="30399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63;p46">
              <a:extLst>
                <a:ext uri="{FF2B5EF4-FFF2-40B4-BE49-F238E27FC236}">
                  <a16:creationId xmlns:a16="http://schemas.microsoft.com/office/drawing/2014/main" id="{70642E7E-77CA-1E48-AB32-9B17E91E469B}"/>
                </a:ext>
              </a:extLst>
            </p:cNvPr>
            <p:cNvSpPr/>
            <p:nvPr/>
          </p:nvSpPr>
          <p:spPr>
            <a:xfrm>
              <a:off x="5749360" y="2007787"/>
              <a:ext cx="125043" cy="177632"/>
            </a:xfrm>
            <a:custGeom>
              <a:avLst/>
              <a:gdLst/>
              <a:ahLst/>
              <a:cxnLst/>
              <a:rect l="l" t="t" r="r" b="b"/>
              <a:pathLst>
                <a:path w="1250431" h="1776320" extrusionOk="0">
                  <a:moveTo>
                    <a:pt x="0" y="0"/>
                  </a:moveTo>
                  <a:lnTo>
                    <a:pt x="1247134" y="686624"/>
                  </a:lnTo>
                  <a:lnTo>
                    <a:pt x="1250431" y="1776321"/>
                  </a:lnTo>
                  <a:lnTo>
                    <a:pt x="3297" y="108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64;p46">
              <a:extLst>
                <a:ext uri="{FF2B5EF4-FFF2-40B4-BE49-F238E27FC236}">
                  <a16:creationId xmlns:a16="http://schemas.microsoft.com/office/drawing/2014/main" id="{0009CD3E-4917-7D4D-94AF-A19C3722079A}"/>
                </a:ext>
              </a:extLst>
            </p:cNvPr>
            <p:cNvSpPr/>
            <p:nvPr/>
          </p:nvSpPr>
          <p:spPr>
            <a:xfrm>
              <a:off x="5751579" y="1935452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65;p46">
              <a:extLst>
                <a:ext uri="{FF2B5EF4-FFF2-40B4-BE49-F238E27FC236}">
                  <a16:creationId xmlns:a16="http://schemas.microsoft.com/office/drawing/2014/main" id="{8069BFE1-A2A5-C847-A718-722005375BF8}"/>
                </a:ext>
              </a:extLst>
            </p:cNvPr>
            <p:cNvSpPr/>
            <p:nvPr/>
          </p:nvSpPr>
          <p:spPr>
            <a:xfrm>
              <a:off x="5751826" y="1957646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66;p46">
              <a:extLst>
                <a:ext uri="{FF2B5EF4-FFF2-40B4-BE49-F238E27FC236}">
                  <a16:creationId xmlns:a16="http://schemas.microsoft.com/office/drawing/2014/main" id="{B512B5AA-5BDF-1249-8D89-119AD0114FE7}"/>
                </a:ext>
              </a:extLst>
            </p:cNvPr>
            <p:cNvSpPr/>
            <p:nvPr/>
          </p:nvSpPr>
          <p:spPr>
            <a:xfrm>
              <a:off x="5751744" y="1979017"/>
              <a:ext cx="109464" cy="71465"/>
            </a:xfrm>
            <a:custGeom>
              <a:avLst/>
              <a:gdLst/>
              <a:ahLst/>
              <a:cxnLst/>
              <a:rect l="l" t="t" r="r" b="b"/>
              <a:pathLst>
                <a:path w="1094642" h="714649" extrusionOk="0">
                  <a:moveTo>
                    <a:pt x="0" y="0"/>
                  </a:moveTo>
                  <a:lnTo>
                    <a:pt x="1094643" y="602548"/>
                  </a:lnTo>
                  <a:lnTo>
                    <a:pt x="1094643" y="714650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67;p46">
              <a:extLst>
                <a:ext uri="{FF2B5EF4-FFF2-40B4-BE49-F238E27FC236}">
                  <a16:creationId xmlns:a16="http://schemas.microsoft.com/office/drawing/2014/main" id="{9413810C-4B1C-4045-9C07-58CE519428A8}"/>
                </a:ext>
              </a:extLst>
            </p:cNvPr>
            <p:cNvSpPr/>
            <p:nvPr/>
          </p:nvSpPr>
          <p:spPr>
            <a:xfrm>
              <a:off x="5727992" y="1830649"/>
              <a:ext cx="165598" cy="143589"/>
            </a:xfrm>
            <a:custGeom>
              <a:avLst/>
              <a:gdLst/>
              <a:ahLst/>
              <a:cxnLst/>
              <a:rect l="l" t="t" r="r" b="b"/>
              <a:pathLst>
                <a:path w="1655976" h="1435893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976" y="1435894"/>
                  </a:lnTo>
                  <a:lnTo>
                    <a:pt x="824" y="52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68;p46">
              <a:extLst>
                <a:ext uri="{FF2B5EF4-FFF2-40B4-BE49-F238E27FC236}">
                  <a16:creationId xmlns:a16="http://schemas.microsoft.com/office/drawing/2014/main" id="{E29E4F4A-7E1E-A945-AE5F-D7EE3157C3D7}"/>
                </a:ext>
              </a:extLst>
            </p:cNvPr>
            <p:cNvSpPr/>
            <p:nvPr/>
          </p:nvSpPr>
          <p:spPr>
            <a:xfrm>
              <a:off x="5748292" y="1858619"/>
              <a:ext cx="21019" cy="31031"/>
            </a:xfrm>
            <a:custGeom>
              <a:avLst/>
              <a:gdLst/>
              <a:ahLst/>
              <a:cxnLst/>
              <a:rect l="l" t="t" r="r" b="b"/>
              <a:pathLst>
                <a:path w="210191" h="310309" extrusionOk="0">
                  <a:moveTo>
                    <a:pt x="210191" y="213266"/>
                  </a:moveTo>
                  <a:cubicBezTo>
                    <a:pt x="210191" y="292397"/>
                    <a:pt x="163207" y="331138"/>
                    <a:pt x="105508" y="298991"/>
                  </a:cubicBezTo>
                  <a:cubicBezTo>
                    <a:pt x="47808" y="266845"/>
                    <a:pt x="0" y="176998"/>
                    <a:pt x="0" y="97043"/>
                  </a:cubicBezTo>
                  <a:cubicBezTo>
                    <a:pt x="0" y="17912"/>
                    <a:pt x="46984" y="-20829"/>
                    <a:pt x="104683" y="11318"/>
                  </a:cubicBezTo>
                  <a:cubicBezTo>
                    <a:pt x="163207" y="43465"/>
                    <a:pt x="210191" y="134136"/>
                    <a:pt x="210191" y="213266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69;p46">
              <a:extLst>
                <a:ext uri="{FF2B5EF4-FFF2-40B4-BE49-F238E27FC236}">
                  <a16:creationId xmlns:a16="http://schemas.microsoft.com/office/drawing/2014/main" id="{9342584C-8AED-5444-BBE5-C312B063BDF0}"/>
                </a:ext>
              </a:extLst>
            </p:cNvPr>
            <p:cNvSpPr/>
            <p:nvPr/>
          </p:nvSpPr>
          <p:spPr>
            <a:xfrm>
              <a:off x="5825792" y="1961756"/>
              <a:ext cx="112349" cy="106909"/>
            </a:xfrm>
            <a:custGeom>
              <a:avLst/>
              <a:gdLst/>
              <a:ahLst/>
              <a:cxnLst/>
              <a:rect l="l" t="t" r="r" b="b"/>
              <a:pathLst>
                <a:path w="1123491" h="1069089" extrusionOk="0">
                  <a:moveTo>
                    <a:pt x="1649" y="451705"/>
                  </a:moveTo>
                  <a:lnTo>
                    <a:pt x="0" y="0"/>
                  </a:lnTo>
                  <a:lnTo>
                    <a:pt x="1121843" y="617385"/>
                  </a:lnTo>
                  <a:lnTo>
                    <a:pt x="1123492" y="1069090"/>
                  </a:lnTo>
                  <a:lnTo>
                    <a:pt x="1649" y="45170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70;p46">
              <a:extLst>
                <a:ext uri="{FF2B5EF4-FFF2-40B4-BE49-F238E27FC236}">
                  <a16:creationId xmlns:a16="http://schemas.microsoft.com/office/drawing/2014/main" id="{401896DD-CA7B-4441-B937-FAF703375A3A}"/>
                </a:ext>
              </a:extLst>
            </p:cNvPr>
            <p:cNvSpPr/>
            <p:nvPr/>
          </p:nvSpPr>
          <p:spPr>
            <a:xfrm>
              <a:off x="5453658" y="1675459"/>
              <a:ext cx="245388" cy="288992"/>
            </a:xfrm>
            <a:custGeom>
              <a:avLst/>
              <a:gdLst/>
              <a:ahLst/>
              <a:cxnLst/>
              <a:rect l="l" t="t" r="r" b="b"/>
              <a:pathLst>
                <a:path w="2453878" h="2889921" extrusionOk="0">
                  <a:moveTo>
                    <a:pt x="2453054" y="1415287"/>
                  </a:moveTo>
                  <a:lnTo>
                    <a:pt x="0" y="0"/>
                  </a:lnTo>
                  <a:lnTo>
                    <a:pt x="824" y="1278456"/>
                  </a:lnTo>
                  <a:lnTo>
                    <a:pt x="2237093" y="2569277"/>
                  </a:lnTo>
                  <a:lnTo>
                    <a:pt x="2453878" y="2889922"/>
                  </a:lnTo>
                  <a:lnTo>
                    <a:pt x="2453054" y="14152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71;p46">
              <a:extLst>
                <a:ext uri="{FF2B5EF4-FFF2-40B4-BE49-F238E27FC236}">
                  <a16:creationId xmlns:a16="http://schemas.microsoft.com/office/drawing/2014/main" id="{51A54E27-16EF-104C-AC3D-E216B915F69C}"/>
                </a:ext>
              </a:extLst>
            </p:cNvPr>
            <p:cNvSpPr/>
            <p:nvPr/>
          </p:nvSpPr>
          <p:spPr>
            <a:xfrm>
              <a:off x="5427606" y="1690501"/>
              <a:ext cx="92567" cy="88115"/>
            </a:xfrm>
            <a:custGeom>
              <a:avLst/>
              <a:gdLst/>
              <a:ahLst/>
              <a:cxnLst/>
              <a:rect l="l" t="t" r="r" b="b"/>
              <a:pathLst>
                <a:path w="925665" h="881154" extrusionOk="0">
                  <a:moveTo>
                    <a:pt x="0" y="347021"/>
                  </a:moveTo>
                  <a:lnTo>
                    <a:pt x="0" y="0"/>
                  </a:lnTo>
                  <a:lnTo>
                    <a:pt x="925665" y="534133"/>
                  </a:lnTo>
                  <a:lnTo>
                    <a:pt x="925665" y="881154"/>
                  </a:lnTo>
                  <a:lnTo>
                    <a:pt x="0" y="3470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72;p46">
              <a:extLst>
                <a:ext uri="{FF2B5EF4-FFF2-40B4-BE49-F238E27FC236}">
                  <a16:creationId xmlns:a16="http://schemas.microsoft.com/office/drawing/2014/main" id="{E2846B7A-A559-CD44-BDEA-12CA181049EA}"/>
                </a:ext>
              </a:extLst>
            </p:cNvPr>
            <p:cNvSpPr/>
            <p:nvPr/>
          </p:nvSpPr>
          <p:spPr>
            <a:xfrm>
              <a:off x="5581785" y="1780426"/>
              <a:ext cx="53743" cy="42203"/>
            </a:xfrm>
            <a:custGeom>
              <a:avLst/>
              <a:gdLst/>
              <a:ahLst/>
              <a:cxnLst/>
              <a:rect l="l" t="t" r="r" b="b"/>
              <a:pathLst>
                <a:path w="537429" h="422030" extrusionOk="0">
                  <a:moveTo>
                    <a:pt x="537430" y="309929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537430" y="422031"/>
                  </a:lnTo>
                  <a:lnTo>
                    <a:pt x="537430" y="309929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73;p46">
              <a:extLst>
                <a:ext uri="{FF2B5EF4-FFF2-40B4-BE49-F238E27FC236}">
                  <a16:creationId xmlns:a16="http://schemas.microsoft.com/office/drawing/2014/main" id="{6B09356E-791A-654F-AAEA-B6EFEAB94208}"/>
                </a:ext>
              </a:extLst>
            </p:cNvPr>
            <p:cNvSpPr/>
            <p:nvPr/>
          </p:nvSpPr>
          <p:spPr>
            <a:xfrm>
              <a:off x="5532063" y="1774179"/>
              <a:ext cx="103612" cy="70970"/>
            </a:xfrm>
            <a:custGeom>
              <a:avLst/>
              <a:gdLst/>
              <a:ahLst/>
              <a:cxnLst/>
              <a:rect l="l" t="t" r="r" b="b"/>
              <a:pathLst>
                <a:path w="1036118" h="709704" extrusionOk="0">
                  <a:moveTo>
                    <a:pt x="1036119" y="597602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036119" y="709704"/>
                  </a:lnTo>
                  <a:lnTo>
                    <a:pt x="1036119" y="597602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74;p46">
              <a:extLst>
                <a:ext uri="{FF2B5EF4-FFF2-40B4-BE49-F238E27FC236}">
                  <a16:creationId xmlns:a16="http://schemas.microsoft.com/office/drawing/2014/main" id="{39C684C9-2175-F44D-86D6-475591F4D129}"/>
                </a:ext>
              </a:extLst>
            </p:cNvPr>
            <p:cNvSpPr/>
            <p:nvPr/>
          </p:nvSpPr>
          <p:spPr>
            <a:xfrm>
              <a:off x="5510202" y="1783879"/>
              <a:ext cx="125538" cy="83664"/>
            </a:xfrm>
            <a:custGeom>
              <a:avLst/>
              <a:gdLst/>
              <a:ahLst/>
              <a:cxnLst/>
              <a:rect l="l" t="t" r="r" b="b"/>
              <a:pathLst>
                <a:path w="1255376" h="836643" extrusionOk="0">
                  <a:moveTo>
                    <a:pt x="1255377" y="724541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255377" y="836643"/>
                  </a:lnTo>
                  <a:lnTo>
                    <a:pt x="1255377" y="72454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75;p46">
              <a:extLst>
                <a:ext uri="{FF2B5EF4-FFF2-40B4-BE49-F238E27FC236}">
                  <a16:creationId xmlns:a16="http://schemas.microsoft.com/office/drawing/2014/main" id="{00371F1F-A651-1D49-B588-7A122CE19AFD}"/>
                </a:ext>
              </a:extLst>
            </p:cNvPr>
            <p:cNvSpPr/>
            <p:nvPr/>
          </p:nvSpPr>
          <p:spPr>
            <a:xfrm>
              <a:off x="5648519" y="1818004"/>
              <a:ext cx="27861" cy="41435"/>
            </a:xfrm>
            <a:custGeom>
              <a:avLst/>
              <a:gdLst/>
              <a:ahLst/>
              <a:cxnLst/>
              <a:rect l="l" t="t" r="r" b="b"/>
              <a:pathLst>
                <a:path w="278606" h="414354" extrusionOk="0">
                  <a:moveTo>
                    <a:pt x="0" y="126810"/>
                  </a:moveTo>
                  <a:cubicBezTo>
                    <a:pt x="0" y="232318"/>
                    <a:pt x="62645" y="353487"/>
                    <a:pt x="139303" y="397998"/>
                  </a:cubicBezTo>
                  <a:cubicBezTo>
                    <a:pt x="215961" y="442509"/>
                    <a:pt x="278606" y="393052"/>
                    <a:pt x="278606" y="287545"/>
                  </a:cubicBezTo>
                  <a:cubicBezTo>
                    <a:pt x="278606" y="182037"/>
                    <a:pt x="215961" y="60868"/>
                    <a:pt x="139303" y="16357"/>
                  </a:cubicBezTo>
                  <a:cubicBezTo>
                    <a:pt x="62645" y="-28154"/>
                    <a:pt x="0" y="21303"/>
                    <a:pt x="0" y="126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76;p46">
              <a:extLst>
                <a:ext uri="{FF2B5EF4-FFF2-40B4-BE49-F238E27FC236}">
                  <a16:creationId xmlns:a16="http://schemas.microsoft.com/office/drawing/2014/main" id="{179CD420-7576-1D46-A72C-8DA7A801DA08}"/>
                </a:ext>
              </a:extLst>
            </p:cNvPr>
            <p:cNvSpPr/>
            <p:nvPr/>
          </p:nvSpPr>
          <p:spPr>
            <a:xfrm>
              <a:off x="5585154" y="1946757"/>
              <a:ext cx="68910" cy="93879"/>
            </a:xfrm>
            <a:custGeom>
              <a:avLst/>
              <a:gdLst/>
              <a:ahLst/>
              <a:cxnLst/>
              <a:rect l="l" t="t" r="r" b="b"/>
              <a:pathLst>
                <a:path w="689097" h="938791" extrusionOk="0">
                  <a:moveTo>
                    <a:pt x="344549" y="11931"/>
                  </a:moveTo>
                  <a:cubicBezTo>
                    <a:pt x="394005" y="39956"/>
                    <a:pt x="433571" y="109196"/>
                    <a:pt x="433571" y="166071"/>
                  </a:cubicBezTo>
                  <a:lnTo>
                    <a:pt x="433571" y="417476"/>
                  </a:lnTo>
                  <a:lnTo>
                    <a:pt x="600075" y="513092"/>
                  </a:lnTo>
                  <a:cubicBezTo>
                    <a:pt x="649532" y="541118"/>
                    <a:pt x="689097" y="610357"/>
                    <a:pt x="689097" y="667233"/>
                  </a:cubicBezTo>
                  <a:cubicBezTo>
                    <a:pt x="689097" y="724107"/>
                    <a:pt x="649532" y="747188"/>
                    <a:pt x="600075" y="719162"/>
                  </a:cubicBezTo>
                  <a:lnTo>
                    <a:pt x="433571" y="623546"/>
                  </a:lnTo>
                  <a:lnTo>
                    <a:pt x="433571" y="874951"/>
                  </a:lnTo>
                  <a:cubicBezTo>
                    <a:pt x="433571" y="931826"/>
                    <a:pt x="394005" y="954906"/>
                    <a:pt x="344549" y="926880"/>
                  </a:cubicBezTo>
                  <a:cubicBezTo>
                    <a:pt x="295092" y="898855"/>
                    <a:pt x="255526" y="829616"/>
                    <a:pt x="255526" y="772740"/>
                  </a:cubicBezTo>
                  <a:lnTo>
                    <a:pt x="255526" y="521335"/>
                  </a:lnTo>
                  <a:lnTo>
                    <a:pt x="89022" y="424894"/>
                  </a:lnTo>
                  <a:cubicBezTo>
                    <a:pt x="39565" y="396869"/>
                    <a:pt x="0" y="327630"/>
                    <a:pt x="0" y="270754"/>
                  </a:cubicBezTo>
                  <a:cubicBezTo>
                    <a:pt x="0" y="213879"/>
                    <a:pt x="39565" y="190799"/>
                    <a:pt x="89022" y="218825"/>
                  </a:cubicBezTo>
                  <a:lnTo>
                    <a:pt x="255526" y="314441"/>
                  </a:lnTo>
                  <a:lnTo>
                    <a:pt x="255526" y="63036"/>
                  </a:lnTo>
                  <a:cubicBezTo>
                    <a:pt x="255526" y="6985"/>
                    <a:pt x="295092" y="-16095"/>
                    <a:pt x="344549" y="1193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99BF7E-A9A1-8681-B338-EDAE7CF048FE}"/>
              </a:ext>
            </a:extLst>
          </p:cNvPr>
          <p:cNvSpPr txBox="1"/>
          <p:nvPr/>
        </p:nvSpPr>
        <p:spPr>
          <a:xfrm>
            <a:off x="681318" y="1542328"/>
            <a:ext cx="49953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decade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belakangan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perusahaan-perusahaan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Nestle, Shell, Bayer dan Toshiba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bertahun-tahun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domestik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memikirkan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tiba-tiba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didekat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endParaRPr lang="en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511700" y="655622"/>
            <a:ext cx="6064500" cy="6335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Berekspansi</a:t>
            </a:r>
            <a:r>
              <a:rPr lang="en-US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C0C1C295-AE29-2E4F-A5BC-9C660106B1F1}"/>
              </a:ext>
            </a:extLst>
          </p:cNvPr>
          <p:cNvGrpSpPr/>
          <p:nvPr/>
        </p:nvGrpSpPr>
        <p:grpSpPr>
          <a:xfrm>
            <a:off x="6114994" y="720387"/>
            <a:ext cx="2731502" cy="3852570"/>
            <a:chOff x="996049" y="1552369"/>
            <a:chExt cx="485510" cy="684774"/>
          </a:xfrm>
        </p:grpSpPr>
        <p:sp>
          <p:nvSpPr>
            <p:cNvPr id="58" name="Google Shape;902;p46">
              <a:extLst>
                <a:ext uri="{FF2B5EF4-FFF2-40B4-BE49-F238E27FC236}">
                  <a16:creationId xmlns:a16="http://schemas.microsoft.com/office/drawing/2014/main" id="{D96D4595-E404-834E-951C-2CD9F0E1C199}"/>
                </a:ext>
              </a:extLst>
            </p:cNvPr>
            <p:cNvSpPr/>
            <p:nvPr/>
          </p:nvSpPr>
          <p:spPr>
            <a:xfrm>
              <a:off x="1264384" y="1758365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903;p46">
              <a:extLst>
                <a:ext uri="{FF2B5EF4-FFF2-40B4-BE49-F238E27FC236}">
                  <a16:creationId xmlns:a16="http://schemas.microsoft.com/office/drawing/2014/main" id="{73A75B6A-CDD1-0143-B91F-E7DFEBB3DDAD}"/>
                </a:ext>
              </a:extLst>
            </p:cNvPr>
            <p:cNvSpPr/>
            <p:nvPr/>
          </p:nvSpPr>
          <p:spPr>
            <a:xfrm>
              <a:off x="1310707" y="1552369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6" y="1601370"/>
                    <a:pt x="0" y="1053660"/>
                    <a:pt x="0" y="576322"/>
                  </a:cubicBezTo>
                  <a:cubicBezTo>
                    <a:pt x="0" y="98983"/>
                    <a:pt x="276446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904;p46">
              <a:extLst>
                <a:ext uri="{FF2B5EF4-FFF2-40B4-BE49-F238E27FC236}">
                  <a16:creationId xmlns:a16="http://schemas.microsoft.com/office/drawing/2014/main" id="{0023181F-4473-D344-9C3F-45F6AC21349A}"/>
                </a:ext>
              </a:extLst>
            </p:cNvPr>
            <p:cNvSpPr/>
            <p:nvPr/>
          </p:nvSpPr>
          <p:spPr>
            <a:xfrm>
              <a:off x="1237881" y="1778226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905;p46">
              <a:extLst>
                <a:ext uri="{FF2B5EF4-FFF2-40B4-BE49-F238E27FC236}">
                  <a16:creationId xmlns:a16="http://schemas.microsoft.com/office/drawing/2014/main" id="{C0A8C2F2-4D79-9546-B6A4-9A14E6F72E70}"/>
                </a:ext>
              </a:extLst>
            </p:cNvPr>
            <p:cNvSpPr/>
            <p:nvPr/>
          </p:nvSpPr>
          <p:spPr>
            <a:xfrm>
              <a:off x="1284204" y="1572230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7" y="1601370"/>
                    <a:pt x="0" y="1053660"/>
                    <a:pt x="0" y="576322"/>
                  </a:cubicBezTo>
                  <a:cubicBezTo>
                    <a:pt x="0" y="98983"/>
                    <a:pt x="276447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906;p46">
              <a:extLst>
                <a:ext uri="{FF2B5EF4-FFF2-40B4-BE49-F238E27FC236}">
                  <a16:creationId xmlns:a16="http://schemas.microsoft.com/office/drawing/2014/main" id="{0BA1F377-6480-8E40-8B42-97DB73B11486}"/>
                </a:ext>
              </a:extLst>
            </p:cNvPr>
            <p:cNvSpPr/>
            <p:nvPr/>
          </p:nvSpPr>
          <p:spPr>
            <a:xfrm>
              <a:off x="996049" y="1744169"/>
              <a:ext cx="123803" cy="135766"/>
            </a:xfrm>
            <a:custGeom>
              <a:avLst/>
              <a:gdLst/>
              <a:ahLst/>
              <a:cxnLst/>
              <a:rect l="l" t="t" r="r" b="b"/>
              <a:pathLst>
                <a:path w="1238028" h="1357658" extrusionOk="0">
                  <a:moveTo>
                    <a:pt x="1237364" y="713683"/>
                  </a:moveTo>
                  <a:lnTo>
                    <a:pt x="0" y="0"/>
                  </a:lnTo>
                  <a:lnTo>
                    <a:pt x="0" y="643975"/>
                  </a:lnTo>
                  <a:lnTo>
                    <a:pt x="1238028" y="1357658"/>
                  </a:lnTo>
                  <a:lnTo>
                    <a:pt x="1237364" y="71368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907;p46">
              <a:extLst>
                <a:ext uri="{FF2B5EF4-FFF2-40B4-BE49-F238E27FC236}">
                  <a16:creationId xmlns:a16="http://schemas.microsoft.com/office/drawing/2014/main" id="{BB53C8C0-A03A-9944-BCEE-55A41BBBEA70}"/>
                </a:ext>
              </a:extLst>
            </p:cNvPr>
            <p:cNvSpPr/>
            <p:nvPr/>
          </p:nvSpPr>
          <p:spPr>
            <a:xfrm>
              <a:off x="1007048" y="1765748"/>
              <a:ext cx="14088" cy="20853"/>
            </a:xfrm>
            <a:custGeom>
              <a:avLst/>
              <a:gdLst/>
              <a:ahLst/>
              <a:cxnLst/>
              <a:rect l="l" t="t" r="r" b="b"/>
              <a:pathLst>
                <a:path w="140881" h="208525" extrusionOk="0">
                  <a:moveTo>
                    <a:pt x="140881" y="144760"/>
                  </a:moveTo>
                  <a:cubicBezTo>
                    <a:pt x="140881" y="197872"/>
                    <a:pt x="109648" y="222435"/>
                    <a:pt x="70441" y="200527"/>
                  </a:cubicBezTo>
                  <a:cubicBezTo>
                    <a:pt x="31898" y="177955"/>
                    <a:pt x="0" y="116877"/>
                    <a:pt x="0" y="63765"/>
                  </a:cubicBezTo>
                  <a:cubicBezTo>
                    <a:pt x="0" y="10654"/>
                    <a:pt x="31233" y="-13910"/>
                    <a:pt x="70441" y="7999"/>
                  </a:cubicBezTo>
                  <a:cubicBezTo>
                    <a:pt x="109648" y="30571"/>
                    <a:pt x="140881" y="91649"/>
                    <a:pt x="140881" y="144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908;p46">
              <a:extLst>
                <a:ext uri="{FF2B5EF4-FFF2-40B4-BE49-F238E27FC236}">
                  <a16:creationId xmlns:a16="http://schemas.microsoft.com/office/drawing/2014/main" id="{A0E5A3BE-01DF-3042-B8F9-6B64A542C40D}"/>
                </a:ext>
              </a:extLst>
            </p:cNvPr>
            <p:cNvSpPr/>
            <p:nvPr/>
          </p:nvSpPr>
          <p:spPr>
            <a:xfrm>
              <a:off x="1027455" y="1778198"/>
              <a:ext cx="40470" cy="32331"/>
            </a:xfrm>
            <a:custGeom>
              <a:avLst/>
              <a:gdLst/>
              <a:ahLst/>
              <a:cxnLst/>
              <a:rect l="l" t="t" r="r" b="b"/>
              <a:pathLst>
                <a:path w="404701" h="323315" extrusionOk="0">
                  <a:moveTo>
                    <a:pt x="0" y="0"/>
                  </a:moveTo>
                  <a:lnTo>
                    <a:pt x="404702" y="233026"/>
                  </a:lnTo>
                  <a:lnTo>
                    <a:pt x="404702" y="323315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909;p46">
              <a:extLst>
                <a:ext uri="{FF2B5EF4-FFF2-40B4-BE49-F238E27FC236}">
                  <a16:creationId xmlns:a16="http://schemas.microsoft.com/office/drawing/2014/main" id="{D2C14941-3BE2-CF42-9A0E-E078BA89B5E0}"/>
                </a:ext>
              </a:extLst>
            </p:cNvPr>
            <p:cNvSpPr/>
            <p:nvPr/>
          </p:nvSpPr>
          <p:spPr>
            <a:xfrm>
              <a:off x="1027654" y="1796338"/>
              <a:ext cx="79279" cy="54771"/>
            </a:xfrm>
            <a:custGeom>
              <a:avLst/>
              <a:gdLst/>
              <a:ahLst/>
              <a:cxnLst/>
              <a:rect l="l" t="t" r="r" b="b"/>
              <a:pathLst>
                <a:path w="792790" h="547710" extrusionOk="0">
                  <a:moveTo>
                    <a:pt x="0" y="0"/>
                  </a:moveTo>
                  <a:lnTo>
                    <a:pt x="792790" y="457421"/>
                  </a:lnTo>
                  <a:lnTo>
                    <a:pt x="792790" y="547711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910;p46">
              <a:extLst>
                <a:ext uri="{FF2B5EF4-FFF2-40B4-BE49-F238E27FC236}">
                  <a16:creationId xmlns:a16="http://schemas.microsoft.com/office/drawing/2014/main" id="{0E7B0E6E-F5D7-194D-948F-669CD8E12603}"/>
                </a:ext>
              </a:extLst>
            </p:cNvPr>
            <p:cNvSpPr/>
            <p:nvPr/>
          </p:nvSpPr>
          <p:spPr>
            <a:xfrm>
              <a:off x="1314218" y="18800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2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911;p46">
              <a:extLst>
                <a:ext uri="{FF2B5EF4-FFF2-40B4-BE49-F238E27FC236}">
                  <a16:creationId xmlns:a16="http://schemas.microsoft.com/office/drawing/2014/main" id="{C1C8EFE2-03E3-3947-93E9-A0810DFE95FC}"/>
                </a:ext>
              </a:extLst>
            </p:cNvPr>
            <p:cNvSpPr/>
            <p:nvPr/>
          </p:nvSpPr>
          <p:spPr>
            <a:xfrm>
              <a:off x="1293480" y="1897961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912;p46">
              <a:extLst>
                <a:ext uri="{FF2B5EF4-FFF2-40B4-BE49-F238E27FC236}">
                  <a16:creationId xmlns:a16="http://schemas.microsoft.com/office/drawing/2014/main" id="{9CDE02A5-14CD-9142-A87A-A6F41DAC5C88}"/>
                </a:ext>
              </a:extLst>
            </p:cNvPr>
            <p:cNvSpPr/>
            <p:nvPr/>
          </p:nvSpPr>
          <p:spPr>
            <a:xfrm>
              <a:off x="1305472" y="2066980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13;p46">
              <a:extLst>
                <a:ext uri="{FF2B5EF4-FFF2-40B4-BE49-F238E27FC236}">
                  <a16:creationId xmlns:a16="http://schemas.microsoft.com/office/drawing/2014/main" id="{1B116BF7-0D52-1D4F-B6C5-054DB4B534F5}"/>
                </a:ext>
              </a:extLst>
            </p:cNvPr>
            <p:cNvSpPr/>
            <p:nvPr/>
          </p:nvSpPr>
          <p:spPr>
            <a:xfrm>
              <a:off x="1312496" y="20885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0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14;p46">
              <a:extLst>
                <a:ext uri="{FF2B5EF4-FFF2-40B4-BE49-F238E27FC236}">
                  <a16:creationId xmlns:a16="http://schemas.microsoft.com/office/drawing/2014/main" id="{0BB05E76-291D-4F4F-83C6-0584BE5F662D}"/>
                </a:ext>
              </a:extLst>
            </p:cNvPr>
            <p:cNvSpPr/>
            <p:nvPr/>
          </p:nvSpPr>
          <p:spPr>
            <a:xfrm>
              <a:off x="1327934" y="19871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8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915;p46">
              <a:extLst>
                <a:ext uri="{FF2B5EF4-FFF2-40B4-BE49-F238E27FC236}">
                  <a16:creationId xmlns:a16="http://schemas.microsoft.com/office/drawing/2014/main" id="{14405D4A-2400-A645-AA49-2DB82CBE869A}"/>
                </a:ext>
              </a:extLst>
            </p:cNvPr>
            <p:cNvSpPr/>
            <p:nvPr/>
          </p:nvSpPr>
          <p:spPr>
            <a:xfrm>
              <a:off x="1159838" y="16653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1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4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16;p46">
              <a:extLst>
                <a:ext uri="{FF2B5EF4-FFF2-40B4-BE49-F238E27FC236}">
                  <a16:creationId xmlns:a16="http://schemas.microsoft.com/office/drawing/2014/main" id="{A646349E-0F72-0D44-ACA9-BB35231428A4}"/>
                </a:ext>
              </a:extLst>
            </p:cNvPr>
            <p:cNvSpPr/>
            <p:nvPr/>
          </p:nvSpPr>
          <p:spPr>
            <a:xfrm>
              <a:off x="1139099" y="1683460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17;p46">
              <a:extLst>
                <a:ext uri="{FF2B5EF4-FFF2-40B4-BE49-F238E27FC236}">
                  <a16:creationId xmlns:a16="http://schemas.microsoft.com/office/drawing/2014/main" id="{782D3BCB-1DA4-AB40-AE6A-D4F98F235615}"/>
                </a:ext>
              </a:extLst>
            </p:cNvPr>
            <p:cNvSpPr/>
            <p:nvPr/>
          </p:nvSpPr>
          <p:spPr>
            <a:xfrm>
              <a:off x="1151092" y="1852214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918;p46">
              <a:extLst>
                <a:ext uri="{FF2B5EF4-FFF2-40B4-BE49-F238E27FC236}">
                  <a16:creationId xmlns:a16="http://schemas.microsoft.com/office/drawing/2014/main" id="{1AA4DBEA-B5D8-6F4C-B341-BA9BA7E6CECC}"/>
                </a:ext>
              </a:extLst>
            </p:cNvPr>
            <p:cNvSpPr/>
            <p:nvPr/>
          </p:nvSpPr>
          <p:spPr>
            <a:xfrm>
              <a:off x="1157983" y="18738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665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919;p46">
              <a:extLst>
                <a:ext uri="{FF2B5EF4-FFF2-40B4-BE49-F238E27FC236}">
                  <a16:creationId xmlns:a16="http://schemas.microsoft.com/office/drawing/2014/main" id="{3D33FA69-B8D2-DA41-915B-6CABB069966B}"/>
                </a:ext>
              </a:extLst>
            </p:cNvPr>
            <p:cNvSpPr/>
            <p:nvPr/>
          </p:nvSpPr>
          <p:spPr>
            <a:xfrm>
              <a:off x="1173553" y="17724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7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920;p46">
              <a:extLst>
                <a:ext uri="{FF2B5EF4-FFF2-40B4-BE49-F238E27FC236}">
                  <a16:creationId xmlns:a16="http://schemas.microsoft.com/office/drawing/2014/main" id="{968741F6-42A3-A843-8C4E-10051F18F6D4}"/>
                </a:ext>
              </a:extLst>
            </p:cNvPr>
            <p:cNvSpPr/>
            <p:nvPr/>
          </p:nvSpPr>
          <p:spPr>
            <a:xfrm>
              <a:off x="1031629" y="1864859"/>
              <a:ext cx="197832" cy="232760"/>
            </a:xfrm>
            <a:custGeom>
              <a:avLst/>
              <a:gdLst/>
              <a:ahLst/>
              <a:cxnLst/>
              <a:rect l="l" t="t" r="r" b="b"/>
              <a:pathLst>
                <a:path w="1978320" h="2327603" extrusionOk="0">
                  <a:moveTo>
                    <a:pt x="1977656" y="1140566"/>
                  </a:moveTo>
                  <a:lnTo>
                    <a:pt x="0" y="0"/>
                  </a:lnTo>
                  <a:lnTo>
                    <a:pt x="665" y="1029696"/>
                  </a:lnTo>
                  <a:lnTo>
                    <a:pt x="1803548" y="2069350"/>
                  </a:lnTo>
                  <a:lnTo>
                    <a:pt x="1978320" y="2327604"/>
                  </a:lnTo>
                  <a:lnTo>
                    <a:pt x="1977656" y="114056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921;p46">
              <a:extLst>
                <a:ext uri="{FF2B5EF4-FFF2-40B4-BE49-F238E27FC236}">
                  <a16:creationId xmlns:a16="http://schemas.microsoft.com/office/drawing/2014/main" id="{7CBEFED6-8F2A-3D48-8D0A-9A077795947D}"/>
                </a:ext>
              </a:extLst>
            </p:cNvPr>
            <p:cNvSpPr/>
            <p:nvPr/>
          </p:nvSpPr>
          <p:spPr>
            <a:xfrm>
              <a:off x="1010626" y="1877041"/>
              <a:ext cx="74627" cy="70970"/>
            </a:xfrm>
            <a:custGeom>
              <a:avLst/>
              <a:gdLst/>
              <a:ahLst/>
              <a:cxnLst/>
              <a:rect l="l" t="t" r="r" b="b"/>
              <a:pathLst>
                <a:path w="746272" h="709700" extrusionOk="0">
                  <a:moveTo>
                    <a:pt x="0" y="279498"/>
                  </a:moveTo>
                  <a:lnTo>
                    <a:pt x="0" y="0"/>
                  </a:lnTo>
                  <a:lnTo>
                    <a:pt x="746273" y="430202"/>
                  </a:lnTo>
                  <a:lnTo>
                    <a:pt x="746273" y="709700"/>
                  </a:lnTo>
                  <a:lnTo>
                    <a:pt x="0" y="2794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922;p46">
              <a:extLst>
                <a:ext uri="{FF2B5EF4-FFF2-40B4-BE49-F238E27FC236}">
                  <a16:creationId xmlns:a16="http://schemas.microsoft.com/office/drawing/2014/main" id="{422DF5F4-B23B-2F4B-8A93-9D4F01B57E34}"/>
                </a:ext>
              </a:extLst>
            </p:cNvPr>
            <p:cNvSpPr/>
            <p:nvPr/>
          </p:nvSpPr>
          <p:spPr>
            <a:xfrm>
              <a:off x="1134925" y="1949468"/>
              <a:ext cx="43328" cy="33991"/>
            </a:xfrm>
            <a:custGeom>
              <a:avLst/>
              <a:gdLst/>
              <a:ahLst/>
              <a:cxnLst/>
              <a:rect l="l" t="t" r="r" b="b"/>
              <a:pathLst>
                <a:path w="433276" h="339912" extrusionOk="0">
                  <a:moveTo>
                    <a:pt x="433277" y="249623"/>
                  </a:moveTo>
                  <a:lnTo>
                    <a:pt x="0" y="0"/>
                  </a:lnTo>
                  <a:lnTo>
                    <a:pt x="0" y="90290"/>
                  </a:lnTo>
                  <a:lnTo>
                    <a:pt x="433277" y="339913"/>
                  </a:lnTo>
                  <a:lnTo>
                    <a:pt x="433277" y="249623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923;p46">
              <a:extLst>
                <a:ext uri="{FF2B5EF4-FFF2-40B4-BE49-F238E27FC236}">
                  <a16:creationId xmlns:a16="http://schemas.microsoft.com/office/drawing/2014/main" id="{E5BA8E00-389C-A048-BB2F-A953F3F82CD5}"/>
                </a:ext>
              </a:extLst>
            </p:cNvPr>
            <p:cNvSpPr/>
            <p:nvPr/>
          </p:nvSpPr>
          <p:spPr>
            <a:xfrm>
              <a:off x="1094839" y="1944436"/>
              <a:ext cx="83532" cy="57161"/>
            </a:xfrm>
            <a:custGeom>
              <a:avLst/>
              <a:gdLst/>
              <a:ahLst/>
              <a:cxnLst/>
              <a:rect l="l" t="t" r="r" b="b"/>
              <a:pathLst>
                <a:path w="835320" h="571610" extrusionOk="0">
                  <a:moveTo>
                    <a:pt x="835320" y="48132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835320" y="571611"/>
                  </a:lnTo>
                  <a:lnTo>
                    <a:pt x="835320" y="48132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924;p46">
              <a:extLst>
                <a:ext uri="{FF2B5EF4-FFF2-40B4-BE49-F238E27FC236}">
                  <a16:creationId xmlns:a16="http://schemas.microsoft.com/office/drawing/2014/main" id="{CC4BB8FD-282A-9641-8DAA-928035774DB6}"/>
                </a:ext>
              </a:extLst>
            </p:cNvPr>
            <p:cNvSpPr/>
            <p:nvPr/>
          </p:nvSpPr>
          <p:spPr>
            <a:xfrm>
              <a:off x="1077281" y="1952249"/>
              <a:ext cx="101209" cy="67385"/>
            </a:xfrm>
            <a:custGeom>
              <a:avLst/>
              <a:gdLst/>
              <a:ahLst/>
              <a:cxnLst/>
              <a:rect l="l" t="t" r="r" b="b"/>
              <a:pathLst>
                <a:path w="1012086" h="673849" extrusionOk="0">
                  <a:moveTo>
                    <a:pt x="1011422" y="58356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1012087" y="673850"/>
                  </a:lnTo>
                  <a:lnTo>
                    <a:pt x="1011422" y="58356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925;p46">
              <a:extLst>
                <a:ext uri="{FF2B5EF4-FFF2-40B4-BE49-F238E27FC236}">
                  <a16:creationId xmlns:a16="http://schemas.microsoft.com/office/drawing/2014/main" id="{40291C7B-95A9-0145-8DD5-6A3FD330B7A4}"/>
                </a:ext>
              </a:extLst>
            </p:cNvPr>
            <p:cNvSpPr/>
            <p:nvPr/>
          </p:nvSpPr>
          <p:spPr>
            <a:xfrm>
              <a:off x="1188792" y="1979734"/>
              <a:ext cx="22462" cy="33373"/>
            </a:xfrm>
            <a:custGeom>
              <a:avLst/>
              <a:gdLst/>
              <a:ahLst/>
              <a:cxnLst/>
              <a:rect l="l" t="t" r="r" b="b"/>
              <a:pathLst>
                <a:path w="224619" h="333730" extrusionOk="0">
                  <a:moveTo>
                    <a:pt x="6" y="102136"/>
                  </a:moveTo>
                  <a:cubicBezTo>
                    <a:pt x="6" y="187114"/>
                    <a:pt x="50511" y="284706"/>
                    <a:pt x="112313" y="320556"/>
                  </a:cubicBezTo>
                  <a:cubicBezTo>
                    <a:pt x="174115" y="356406"/>
                    <a:pt x="224619" y="316573"/>
                    <a:pt x="224619" y="231595"/>
                  </a:cubicBezTo>
                  <a:cubicBezTo>
                    <a:pt x="224619" y="146616"/>
                    <a:pt x="174115" y="49025"/>
                    <a:pt x="112313" y="13174"/>
                  </a:cubicBezTo>
                  <a:cubicBezTo>
                    <a:pt x="49847" y="-22676"/>
                    <a:pt x="-658" y="17157"/>
                    <a:pt x="6" y="102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926;p46">
              <a:extLst>
                <a:ext uri="{FF2B5EF4-FFF2-40B4-BE49-F238E27FC236}">
                  <a16:creationId xmlns:a16="http://schemas.microsoft.com/office/drawing/2014/main" id="{672F09F6-96ED-CD46-A005-E605D5FB885D}"/>
                </a:ext>
              </a:extLst>
            </p:cNvPr>
            <p:cNvSpPr/>
            <p:nvPr/>
          </p:nvSpPr>
          <p:spPr>
            <a:xfrm>
              <a:off x="1046537" y="1669527"/>
              <a:ext cx="55555" cy="75611"/>
            </a:xfrm>
            <a:custGeom>
              <a:avLst/>
              <a:gdLst/>
              <a:ahLst/>
              <a:cxnLst/>
              <a:rect l="l" t="t" r="r" b="b"/>
              <a:pathLst>
                <a:path w="555551" h="756106" extrusionOk="0">
                  <a:moveTo>
                    <a:pt x="277776" y="9593"/>
                  </a:moveTo>
                  <a:cubicBezTo>
                    <a:pt x="317648" y="32166"/>
                    <a:pt x="349545" y="87932"/>
                    <a:pt x="349545" y="133741"/>
                  </a:cubicBezTo>
                  <a:lnTo>
                    <a:pt x="349545" y="336228"/>
                  </a:lnTo>
                  <a:lnTo>
                    <a:pt x="483781" y="413239"/>
                  </a:lnTo>
                  <a:cubicBezTo>
                    <a:pt x="523653" y="435812"/>
                    <a:pt x="555551" y="491579"/>
                    <a:pt x="555551" y="537387"/>
                  </a:cubicBezTo>
                  <a:cubicBezTo>
                    <a:pt x="555551" y="583196"/>
                    <a:pt x="523653" y="601785"/>
                    <a:pt x="483781" y="579212"/>
                  </a:cubicBezTo>
                  <a:lnTo>
                    <a:pt x="349545" y="502201"/>
                  </a:lnTo>
                  <a:lnTo>
                    <a:pt x="349545" y="704688"/>
                  </a:lnTo>
                  <a:cubicBezTo>
                    <a:pt x="349545" y="750496"/>
                    <a:pt x="317648" y="769085"/>
                    <a:pt x="277776" y="746513"/>
                  </a:cubicBezTo>
                  <a:cubicBezTo>
                    <a:pt x="237903" y="723941"/>
                    <a:pt x="206006" y="668174"/>
                    <a:pt x="206006" y="622365"/>
                  </a:cubicBezTo>
                  <a:lnTo>
                    <a:pt x="206006" y="419878"/>
                  </a:lnTo>
                  <a:lnTo>
                    <a:pt x="71770" y="342867"/>
                  </a:lnTo>
                  <a:cubicBezTo>
                    <a:pt x="31898" y="320295"/>
                    <a:pt x="0" y="264528"/>
                    <a:pt x="0" y="218719"/>
                  </a:cubicBezTo>
                  <a:cubicBezTo>
                    <a:pt x="0" y="172911"/>
                    <a:pt x="31898" y="154322"/>
                    <a:pt x="71770" y="176894"/>
                  </a:cubicBezTo>
                  <a:lnTo>
                    <a:pt x="206006" y="253905"/>
                  </a:lnTo>
                  <a:lnTo>
                    <a:pt x="206006" y="51418"/>
                  </a:lnTo>
                  <a:cubicBezTo>
                    <a:pt x="206006" y="5610"/>
                    <a:pt x="237903" y="-12979"/>
                    <a:pt x="277776" y="95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395FD1-D3C6-F767-85C6-527F553FE0B3}"/>
              </a:ext>
            </a:extLst>
          </p:cNvPr>
          <p:cNvSpPr txBox="1"/>
          <p:nvPr/>
        </p:nvSpPr>
        <p:spPr>
          <a:xfrm>
            <a:off x="713555" y="1319700"/>
            <a:ext cx="6008002" cy="310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arena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domestic.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basis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skala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keharmonisan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ketergantungan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pasar.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 di pasar domestic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bepergian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9FFAB22B-D793-2D4F-B073-773ACEB505B9}"/>
              </a:ext>
            </a:extLst>
          </p:cNvPr>
          <p:cNvGrpSpPr/>
          <p:nvPr/>
        </p:nvGrpSpPr>
        <p:grpSpPr>
          <a:xfrm>
            <a:off x="5174828" y="491833"/>
            <a:ext cx="3777372" cy="4655473"/>
            <a:chOff x="2522057" y="2360511"/>
            <a:chExt cx="554801" cy="683772"/>
          </a:xfrm>
        </p:grpSpPr>
        <p:sp>
          <p:nvSpPr>
            <p:cNvPr id="62" name="Google Shape;986;p46">
              <a:extLst>
                <a:ext uri="{FF2B5EF4-FFF2-40B4-BE49-F238E27FC236}">
                  <a16:creationId xmlns:a16="http://schemas.microsoft.com/office/drawing/2014/main" id="{4F7AED75-8870-594A-9BF2-56288195E82B}"/>
                </a:ext>
              </a:extLst>
            </p:cNvPr>
            <p:cNvSpPr/>
            <p:nvPr/>
          </p:nvSpPr>
          <p:spPr>
            <a:xfrm>
              <a:off x="2766348" y="2360511"/>
              <a:ext cx="101967" cy="369432"/>
            </a:xfrm>
            <a:custGeom>
              <a:avLst/>
              <a:gdLst/>
              <a:ahLst/>
              <a:cxnLst/>
              <a:rect l="l" t="t" r="r" b="b"/>
              <a:pathLst>
                <a:path w="1019671" h="3694319" extrusionOk="0">
                  <a:moveTo>
                    <a:pt x="399309" y="3567369"/>
                  </a:moveTo>
                  <a:cubicBezTo>
                    <a:pt x="-431720" y="380179"/>
                    <a:pt x="251391" y="108815"/>
                    <a:pt x="510247" y="0"/>
                  </a:cubicBezTo>
                  <a:cubicBezTo>
                    <a:pt x="768430" y="407047"/>
                    <a:pt x="1451541" y="1465637"/>
                    <a:pt x="619840" y="3694320"/>
                  </a:cubicBezTo>
                  <a:lnTo>
                    <a:pt x="399309" y="3567369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987;p46">
              <a:extLst>
                <a:ext uri="{FF2B5EF4-FFF2-40B4-BE49-F238E27FC236}">
                  <a16:creationId xmlns:a16="http://schemas.microsoft.com/office/drawing/2014/main" id="{63C7C596-1DF4-034D-9679-040028249AF9}"/>
                </a:ext>
              </a:extLst>
            </p:cNvPr>
            <p:cNvSpPr/>
            <p:nvPr/>
          </p:nvSpPr>
          <p:spPr>
            <a:xfrm>
              <a:off x="2820104" y="2635875"/>
              <a:ext cx="36888" cy="103575"/>
            </a:xfrm>
            <a:custGeom>
              <a:avLst/>
              <a:gdLst/>
              <a:ahLst/>
              <a:cxnLst/>
              <a:rect l="l" t="t" r="r" b="b"/>
              <a:pathLst>
                <a:path w="368879" h="1035752" extrusionOk="0">
                  <a:moveTo>
                    <a:pt x="0" y="621989"/>
                  </a:moveTo>
                  <a:cubicBezTo>
                    <a:pt x="115645" y="766403"/>
                    <a:pt x="244064" y="924923"/>
                    <a:pt x="334159" y="1035753"/>
                  </a:cubicBezTo>
                  <a:cubicBezTo>
                    <a:pt x="434340" y="734834"/>
                    <a:pt x="300542" y="314353"/>
                    <a:pt x="151279" y="0"/>
                  </a:cubicBezTo>
                  <a:cubicBezTo>
                    <a:pt x="115645" y="195463"/>
                    <a:pt x="65891" y="402345"/>
                    <a:pt x="0" y="62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988;p46">
              <a:extLst>
                <a:ext uri="{FF2B5EF4-FFF2-40B4-BE49-F238E27FC236}">
                  <a16:creationId xmlns:a16="http://schemas.microsoft.com/office/drawing/2014/main" id="{126FB32F-7AEF-ED46-BBFD-0C04DFBE30BD}"/>
                </a:ext>
              </a:extLst>
            </p:cNvPr>
            <p:cNvSpPr/>
            <p:nvPr/>
          </p:nvSpPr>
          <p:spPr>
            <a:xfrm>
              <a:off x="2728277" y="2586844"/>
              <a:ext cx="36831" cy="82417"/>
            </a:xfrm>
            <a:custGeom>
              <a:avLst/>
              <a:gdLst/>
              <a:ahLst/>
              <a:cxnLst/>
              <a:rect l="l" t="t" r="r" b="b"/>
              <a:pathLst>
                <a:path w="368315" h="824169" extrusionOk="0">
                  <a:moveTo>
                    <a:pt x="216364" y="0"/>
                  </a:moveTo>
                  <a:cubicBezTo>
                    <a:pt x="67774" y="142399"/>
                    <a:pt x="-65352" y="408390"/>
                    <a:pt x="34828" y="824169"/>
                  </a:cubicBezTo>
                  <a:cubicBezTo>
                    <a:pt x="124924" y="816780"/>
                    <a:pt x="252671" y="806705"/>
                    <a:pt x="368315" y="795958"/>
                  </a:cubicBezTo>
                  <a:cubicBezTo>
                    <a:pt x="302425" y="500412"/>
                    <a:pt x="252671" y="236437"/>
                    <a:pt x="216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989;p46">
              <a:extLst>
                <a:ext uri="{FF2B5EF4-FFF2-40B4-BE49-F238E27FC236}">
                  <a16:creationId xmlns:a16="http://schemas.microsoft.com/office/drawing/2014/main" id="{C545BD45-6B5E-2445-8198-926848537627}"/>
                </a:ext>
              </a:extLst>
            </p:cNvPr>
            <p:cNvSpPr/>
            <p:nvPr/>
          </p:nvSpPr>
          <p:spPr>
            <a:xfrm>
              <a:off x="2741962" y="2378797"/>
              <a:ext cx="101951" cy="369432"/>
            </a:xfrm>
            <a:custGeom>
              <a:avLst/>
              <a:gdLst/>
              <a:ahLst/>
              <a:cxnLst/>
              <a:rect l="l" t="t" r="r" b="b"/>
              <a:pathLst>
                <a:path w="1019507" h="3694319" extrusionOk="0">
                  <a:moveTo>
                    <a:pt x="399145" y="3567369"/>
                  </a:moveTo>
                  <a:cubicBezTo>
                    <a:pt x="-431884" y="379507"/>
                    <a:pt x="251899" y="108815"/>
                    <a:pt x="510083" y="0"/>
                  </a:cubicBezTo>
                  <a:cubicBezTo>
                    <a:pt x="768266" y="407047"/>
                    <a:pt x="1451377" y="1465637"/>
                    <a:pt x="619676" y="3694319"/>
                  </a:cubicBezTo>
                  <a:lnTo>
                    <a:pt x="399145" y="356736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99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990;p46">
              <a:extLst>
                <a:ext uri="{FF2B5EF4-FFF2-40B4-BE49-F238E27FC236}">
                  <a16:creationId xmlns:a16="http://schemas.microsoft.com/office/drawing/2014/main" id="{4A6B70B2-8A88-7A4E-BA19-25C7722FF28D}"/>
                </a:ext>
              </a:extLst>
            </p:cNvPr>
            <p:cNvSpPr/>
            <p:nvPr/>
          </p:nvSpPr>
          <p:spPr>
            <a:xfrm>
              <a:off x="2792820" y="2378797"/>
              <a:ext cx="50942" cy="369432"/>
            </a:xfrm>
            <a:custGeom>
              <a:avLst/>
              <a:gdLst/>
              <a:ahLst/>
              <a:cxnLst/>
              <a:rect l="l" t="t" r="r" b="b"/>
              <a:pathLst>
                <a:path w="509424" h="3694319" extrusionOk="0">
                  <a:moveTo>
                    <a:pt x="109593" y="3694319"/>
                  </a:moveTo>
                  <a:cubicBezTo>
                    <a:pt x="941294" y="1465637"/>
                    <a:pt x="258183" y="407047"/>
                    <a:pt x="0" y="0"/>
                  </a:cubicBezTo>
                  <a:lnTo>
                    <a:pt x="0" y="3631180"/>
                  </a:lnTo>
                  <a:lnTo>
                    <a:pt x="109593" y="369431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991;p46">
              <a:extLst>
                <a:ext uri="{FF2B5EF4-FFF2-40B4-BE49-F238E27FC236}">
                  <a16:creationId xmlns:a16="http://schemas.microsoft.com/office/drawing/2014/main" id="{715DA607-C3A9-A343-82BD-CA4C480733B4}"/>
                </a:ext>
              </a:extLst>
            </p:cNvPr>
            <p:cNvSpPr/>
            <p:nvPr/>
          </p:nvSpPr>
          <p:spPr>
            <a:xfrm>
              <a:off x="2766542" y="2437997"/>
              <a:ext cx="51099" cy="76263"/>
            </a:xfrm>
            <a:custGeom>
              <a:avLst/>
              <a:gdLst/>
              <a:ahLst/>
              <a:cxnLst/>
              <a:rect l="l" t="t" r="r" b="b"/>
              <a:pathLst>
                <a:path w="510988" h="762629" extrusionOk="0">
                  <a:moveTo>
                    <a:pt x="510988" y="528752"/>
                  </a:moveTo>
                  <a:cubicBezTo>
                    <a:pt x="510988" y="722871"/>
                    <a:pt x="396688" y="814222"/>
                    <a:pt x="255494" y="732947"/>
                  </a:cubicBezTo>
                  <a:cubicBezTo>
                    <a:pt x="114300" y="651672"/>
                    <a:pt x="0" y="427997"/>
                    <a:pt x="0" y="233878"/>
                  </a:cubicBezTo>
                  <a:cubicBezTo>
                    <a:pt x="0" y="39758"/>
                    <a:pt x="114300" y="-51592"/>
                    <a:pt x="255494" y="29683"/>
                  </a:cubicBezTo>
                  <a:cubicBezTo>
                    <a:pt x="396688" y="110958"/>
                    <a:pt x="510988" y="334632"/>
                    <a:pt x="510988" y="52875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992;p46">
              <a:extLst>
                <a:ext uri="{FF2B5EF4-FFF2-40B4-BE49-F238E27FC236}">
                  <a16:creationId xmlns:a16="http://schemas.microsoft.com/office/drawing/2014/main" id="{B00B8D24-021D-084F-BEFA-D6E6EAF482D4}"/>
                </a:ext>
              </a:extLst>
            </p:cNvPr>
            <p:cNvSpPr/>
            <p:nvPr/>
          </p:nvSpPr>
          <p:spPr>
            <a:xfrm>
              <a:off x="2631998" y="2761138"/>
              <a:ext cx="294222" cy="283145"/>
            </a:xfrm>
            <a:custGeom>
              <a:avLst/>
              <a:gdLst/>
              <a:ahLst/>
              <a:cxnLst/>
              <a:rect l="l" t="t" r="r" b="b"/>
              <a:pathLst>
                <a:path w="2942216" h="2831453" extrusionOk="0">
                  <a:moveTo>
                    <a:pt x="1809974" y="581624"/>
                  </a:moveTo>
                  <a:cubicBezTo>
                    <a:pt x="1751479" y="486244"/>
                    <a:pt x="1723241" y="365339"/>
                    <a:pt x="1698363" y="259211"/>
                  </a:cubicBezTo>
                  <a:cubicBezTo>
                    <a:pt x="1669452" y="136962"/>
                    <a:pt x="1645248" y="32850"/>
                    <a:pt x="1584736" y="6654"/>
                  </a:cubicBezTo>
                  <a:cubicBezTo>
                    <a:pt x="1515484" y="-23573"/>
                    <a:pt x="1484555" y="53001"/>
                    <a:pt x="1440852" y="159128"/>
                  </a:cubicBezTo>
                  <a:lnTo>
                    <a:pt x="1440852" y="159128"/>
                  </a:lnTo>
                  <a:cubicBezTo>
                    <a:pt x="1415303" y="221596"/>
                    <a:pt x="1385047" y="295482"/>
                    <a:pt x="1340672" y="363323"/>
                  </a:cubicBezTo>
                  <a:cubicBezTo>
                    <a:pt x="1292935" y="312946"/>
                    <a:pt x="1242508" y="271301"/>
                    <a:pt x="1189392" y="241075"/>
                  </a:cubicBezTo>
                  <a:cubicBezTo>
                    <a:pt x="966844" y="112781"/>
                    <a:pt x="781274" y="223611"/>
                    <a:pt x="737571" y="488259"/>
                  </a:cubicBezTo>
                  <a:cubicBezTo>
                    <a:pt x="707315" y="465421"/>
                    <a:pt x="677059" y="444598"/>
                    <a:pt x="646131" y="426463"/>
                  </a:cubicBezTo>
                  <a:cubicBezTo>
                    <a:pt x="289112" y="220924"/>
                    <a:pt x="0" y="454002"/>
                    <a:pt x="0" y="948369"/>
                  </a:cubicBezTo>
                  <a:cubicBezTo>
                    <a:pt x="0" y="1442065"/>
                    <a:pt x="289112" y="2008975"/>
                    <a:pt x="645459" y="2214513"/>
                  </a:cubicBezTo>
                  <a:cubicBezTo>
                    <a:pt x="991721" y="2414007"/>
                    <a:pt x="1274781" y="2199736"/>
                    <a:pt x="1290918" y="1735595"/>
                  </a:cubicBezTo>
                  <a:cubicBezTo>
                    <a:pt x="1356136" y="1856500"/>
                    <a:pt x="1442869" y="1957926"/>
                    <a:pt x="1539016" y="2013005"/>
                  </a:cubicBezTo>
                  <a:cubicBezTo>
                    <a:pt x="1563893" y="2027110"/>
                    <a:pt x="1588098" y="2037858"/>
                    <a:pt x="1610958" y="2044575"/>
                  </a:cubicBezTo>
                  <a:cubicBezTo>
                    <a:pt x="1749462" y="2348852"/>
                    <a:pt x="1955875" y="2610813"/>
                    <a:pt x="2186492" y="2743808"/>
                  </a:cubicBezTo>
                  <a:cubicBezTo>
                    <a:pt x="2603351" y="2984275"/>
                    <a:pt x="2941544" y="2712911"/>
                    <a:pt x="2942216" y="2137940"/>
                  </a:cubicBezTo>
                  <a:cubicBezTo>
                    <a:pt x="2942216" y="1562970"/>
                    <a:pt x="2604023" y="901351"/>
                    <a:pt x="2187164" y="660884"/>
                  </a:cubicBezTo>
                  <a:cubicBezTo>
                    <a:pt x="2049332" y="581624"/>
                    <a:pt x="1920912" y="557443"/>
                    <a:pt x="1809974" y="5816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5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72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93;p46">
              <a:extLst>
                <a:ext uri="{FF2B5EF4-FFF2-40B4-BE49-F238E27FC236}">
                  <a16:creationId xmlns:a16="http://schemas.microsoft.com/office/drawing/2014/main" id="{ED3D7B77-F48A-9045-8F91-974803CCB03A}"/>
                </a:ext>
              </a:extLst>
            </p:cNvPr>
            <p:cNvSpPr/>
            <p:nvPr/>
          </p:nvSpPr>
          <p:spPr>
            <a:xfrm>
              <a:off x="2879432" y="2599839"/>
              <a:ext cx="182073" cy="199762"/>
            </a:xfrm>
            <a:custGeom>
              <a:avLst/>
              <a:gdLst/>
              <a:ahLst/>
              <a:cxnLst/>
              <a:rect l="l" t="t" r="r" b="b"/>
              <a:pathLst>
                <a:path w="1820731" h="1997618" extrusionOk="0">
                  <a:moveTo>
                    <a:pt x="0" y="0"/>
                  </a:moveTo>
                  <a:lnTo>
                    <a:pt x="1820059" y="1049858"/>
                  </a:lnTo>
                  <a:lnTo>
                    <a:pt x="1820732" y="1997619"/>
                  </a:lnTo>
                  <a:lnTo>
                    <a:pt x="161365" y="1040454"/>
                  </a:lnTo>
                  <a:lnTo>
                    <a:pt x="673" y="10928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94;p46">
              <a:extLst>
                <a:ext uri="{FF2B5EF4-FFF2-40B4-BE49-F238E27FC236}">
                  <a16:creationId xmlns:a16="http://schemas.microsoft.com/office/drawing/2014/main" id="{CB5A71EA-5060-9541-85A0-7035B079DC2D}"/>
                </a:ext>
              </a:extLst>
            </p:cNvPr>
            <p:cNvSpPr/>
            <p:nvPr/>
          </p:nvSpPr>
          <p:spPr>
            <a:xfrm>
              <a:off x="3008144" y="2695490"/>
              <a:ext cx="68714" cy="65356"/>
            </a:xfrm>
            <a:custGeom>
              <a:avLst/>
              <a:gdLst/>
              <a:ahLst/>
              <a:cxnLst/>
              <a:rect l="l" t="t" r="r" b="b"/>
              <a:pathLst>
                <a:path w="687144" h="653558" extrusionOk="0">
                  <a:moveTo>
                    <a:pt x="0" y="257259"/>
                  </a:moveTo>
                  <a:lnTo>
                    <a:pt x="0" y="0"/>
                  </a:lnTo>
                  <a:lnTo>
                    <a:pt x="687145" y="396300"/>
                  </a:lnTo>
                  <a:lnTo>
                    <a:pt x="687145" y="653559"/>
                  </a:lnTo>
                  <a:lnTo>
                    <a:pt x="0" y="2572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995;p46">
              <a:extLst>
                <a:ext uri="{FF2B5EF4-FFF2-40B4-BE49-F238E27FC236}">
                  <a16:creationId xmlns:a16="http://schemas.microsoft.com/office/drawing/2014/main" id="{09ED661A-2CD9-5642-A750-F9F69B08C29B}"/>
                </a:ext>
              </a:extLst>
            </p:cNvPr>
            <p:cNvSpPr/>
            <p:nvPr/>
          </p:nvSpPr>
          <p:spPr>
            <a:xfrm>
              <a:off x="2926090" y="2649741"/>
              <a:ext cx="39871" cy="31301"/>
            </a:xfrm>
            <a:custGeom>
              <a:avLst/>
              <a:gdLst/>
              <a:ahLst/>
              <a:cxnLst/>
              <a:rect l="l" t="t" r="r" b="b"/>
              <a:pathLst>
                <a:path w="398705" h="313009" extrusionOk="0">
                  <a:moveTo>
                    <a:pt x="0" y="0"/>
                  </a:moveTo>
                  <a:lnTo>
                    <a:pt x="398705" y="229719"/>
                  </a:lnTo>
                  <a:lnTo>
                    <a:pt x="398705" y="313009"/>
                  </a:lnTo>
                  <a:lnTo>
                    <a:pt x="0" y="8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96;p46">
              <a:extLst>
                <a:ext uri="{FF2B5EF4-FFF2-40B4-BE49-F238E27FC236}">
                  <a16:creationId xmlns:a16="http://schemas.microsoft.com/office/drawing/2014/main" id="{2370F091-B8B0-BC49-9D0A-0C6290D84A6C}"/>
                </a:ext>
              </a:extLst>
            </p:cNvPr>
            <p:cNvSpPr/>
            <p:nvPr/>
          </p:nvSpPr>
          <p:spPr>
            <a:xfrm>
              <a:off x="2926157" y="2666352"/>
              <a:ext cx="71942" cy="49840"/>
            </a:xfrm>
            <a:custGeom>
              <a:avLst/>
              <a:gdLst/>
              <a:ahLst/>
              <a:cxnLst/>
              <a:rect l="l" t="t" r="r" b="b"/>
              <a:pathLst>
                <a:path w="719417" h="498397" extrusionOk="0">
                  <a:moveTo>
                    <a:pt x="0" y="0"/>
                  </a:moveTo>
                  <a:lnTo>
                    <a:pt x="719418" y="415107"/>
                  </a:lnTo>
                  <a:lnTo>
                    <a:pt x="719418" y="498397"/>
                  </a:lnTo>
                  <a:lnTo>
                    <a:pt x="0" y="8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97;p46">
              <a:extLst>
                <a:ext uri="{FF2B5EF4-FFF2-40B4-BE49-F238E27FC236}">
                  <a16:creationId xmlns:a16="http://schemas.microsoft.com/office/drawing/2014/main" id="{9560CBA4-987C-4640-8175-E6D3C66C91AD}"/>
                </a:ext>
              </a:extLst>
            </p:cNvPr>
            <p:cNvSpPr/>
            <p:nvPr/>
          </p:nvSpPr>
          <p:spPr>
            <a:xfrm>
              <a:off x="2926157" y="2682964"/>
              <a:ext cx="93121" cy="62065"/>
            </a:xfrm>
            <a:custGeom>
              <a:avLst/>
              <a:gdLst/>
              <a:ahLst/>
              <a:cxnLst/>
              <a:rect l="l" t="t" r="r" b="b"/>
              <a:pathLst>
                <a:path w="931208" h="620645" extrusionOk="0">
                  <a:moveTo>
                    <a:pt x="0" y="0"/>
                  </a:moveTo>
                  <a:lnTo>
                    <a:pt x="931209" y="537356"/>
                  </a:lnTo>
                  <a:lnTo>
                    <a:pt x="931209" y="620646"/>
                  </a:lnTo>
                  <a:lnTo>
                    <a:pt x="0" y="8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998;p46">
              <a:extLst>
                <a:ext uri="{FF2B5EF4-FFF2-40B4-BE49-F238E27FC236}">
                  <a16:creationId xmlns:a16="http://schemas.microsoft.com/office/drawing/2014/main" id="{4B90DAA9-EC5E-514C-95A2-CCB511FDC9A3}"/>
                </a:ext>
              </a:extLst>
            </p:cNvPr>
            <p:cNvSpPr/>
            <p:nvPr/>
          </p:nvSpPr>
          <p:spPr>
            <a:xfrm>
              <a:off x="2895655" y="2631527"/>
              <a:ext cx="20708" cy="30686"/>
            </a:xfrm>
            <a:custGeom>
              <a:avLst/>
              <a:gdLst/>
              <a:ahLst/>
              <a:cxnLst/>
              <a:rect l="l" t="t" r="r" b="b"/>
              <a:pathLst>
                <a:path w="207084" h="306860" extrusionOk="0">
                  <a:moveTo>
                    <a:pt x="207085" y="212875"/>
                  </a:moveTo>
                  <a:cubicBezTo>
                    <a:pt x="207085" y="290792"/>
                    <a:pt x="160693" y="327735"/>
                    <a:pt x="103543" y="294822"/>
                  </a:cubicBezTo>
                  <a:cubicBezTo>
                    <a:pt x="46393" y="261909"/>
                    <a:pt x="0" y="171902"/>
                    <a:pt x="0" y="93985"/>
                  </a:cubicBezTo>
                  <a:cubicBezTo>
                    <a:pt x="0" y="16069"/>
                    <a:pt x="46393" y="-20874"/>
                    <a:pt x="103543" y="12039"/>
                  </a:cubicBezTo>
                  <a:cubicBezTo>
                    <a:pt x="161365" y="44952"/>
                    <a:pt x="207085" y="134959"/>
                    <a:pt x="207085" y="212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999;p46">
              <a:extLst>
                <a:ext uri="{FF2B5EF4-FFF2-40B4-BE49-F238E27FC236}">
                  <a16:creationId xmlns:a16="http://schemas.microsoft.com/office/drawing/2014/main" id="{E294ADE3-A807-3046-B287-7C3DBC95E3AD}"/>
                </a:ext>
              </a:extLst>
            </p:cNvPr>
            <p:cNvSpPr/>
            <p:nvPr/>
          </p:nvSpPr>
          <p:spPr>
            <a:xfrm>
              <a:off x="2541431" y="2361717"/>
              <a:ext cx="182073" cy="214203"/>
            </a:xfrm>
            <a:custGeom>
              <a:avLst/>
              <a:gdLst/>
              <a:ahLst/>
              <a:cxnLst/>
              <a:rect l="l" t="t" r="r" b="b"/>
              <a:pathLst>
                <a:path w="1820731" h="2142033" extrusionOk="0">
                  <a:moveTo>
                    <a:pt x="1820059" y="1049187"/>
                  </a:moveTo>
                  <a:lnTo>
                    <a:pt x="0" y="0"/>
                  </a:lnTo>
                  <a:lnTo>
                    <a:pt x="672" y="947761"/>
                  </a:lnTo>
                  <a:lnTo>
                    <a:pt x="1660039" y="1904254"/>
                  </a:lnTo>
                  <a:lnTo>
                    <a:pt x="1820732" y="2142034"/>
                  </a:lnTo>
                  <a:lnTo>
                    <a:pt x="1820059" y="10491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00;p46">
              <a:extLst>
                <a:ext uri="{FF2B5EF4-FFF2-40B4-BE49-F238E27FC236}">
                  <a16:creationId xmlns:a16="http://schemas.microsoft.com/office/drawing/2014/main" id="{66C0336F-1E09-7D47-A286-C7252EA85072}"/>
                </a:ext>
              </a:extLst>
            </p:cNvPr>
            <p:cNvSpPr/>
            <p:nvPr/>
          </p:nvSpPr>
          <p:spPr>
            <a:xfrm>
              <a:off x="2522057" y="2372903"/>
              <a:ext cx="68714" cy="65356"/>
            </a:xfrm>
            <a:custGeom>
              <a:avLst/>
              <a:gdLst/>
              <a:ahLst/>
              <a:cxnLst/>
              <a:rect l="l" t="t" r="r" b="b"/>
              <a:pathLst>
                <a:path w="687144" h="653558" extrusionOk="0">
                  <a:moveTo>
                    <a:pt x="0" y="257259"/>
                  </a:moveTo>
                  <a:lnTo>
                    <a:pt x="0" y="0"/>
                  </a:lnTo>
                  <a:lnTo>
                    <a:pt x="687145" y="396300"/>
                  </a:lnTo>
                  <a:lnTo>
                    <a:pt x="687145" y="653559"/>
                  </a:lnTo>
                  <a:lnTo>
                    <a:pt x="0" y="2572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01;p46">
              <a:extLst>
                <a:ext uri="{FF2B5EF4-FFF2-40B4-BE49-F238E27FC236}">
                  <a16:creationId xmlns:a16="http://schemas.microsoft.com/office/drawing/2014/main" id="{05AF33E7-83CF-6649-9D64-87186AB0CDD8}"/>
                </a:ext>
              </a:extLst>
            </p:cNvPr>
            <p:cNvSpPr/>
            <p:nvPr/>
          </p:nvSpPr>
          <p:spPr>
            <a:xfrm>
              <a:off x="2636490" y="2439550"/>
              <a:ext cx="39871" cy="31301"/>
            </a:xfrm>
            <a:custGeom>
              <a:avLst/>
              <a:gdLst/>
              <a:ahLst/>
              <a:cxnLst/>
              <a:rect l="l" t="t" r="r" b="b"/>
              <a:pathLst>
                <a:path w="398705" h="313009" extrusionOk="0">
                  <a:moveTo>
                    <a:pt x="398705" y="229720"/>
                  </a:moveTo>
                  <a:lnTo>
                    <a:pt x="0" y="0"/>
                  </a:lnTo>
                  <a:lnTo>
                    <a:pt x="0" y="83290"/>
                  </a:lnTo>
                  <a:lnTo>
                    <a:pt x="398705" y="313010"/>
                  </a:lnTo>
                  <a:lnTo>
                    <a:pt x="398705" y="22972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02;p46">
              <a:extLst>
                <a:ext uri="{FF2B5EF4-FFF2-40B4-BE49-F238E27FC236}">
                  <a16:creationId xmlns:a16="http://schemas.microsoft.com/office/drawing/2014/main" id="{664843D9-A4A4-504D-BBAE-936E306AC765}"/>
                </a:ext>
              </a:extLst>
            </p:cNvPr>
            <p:cNvSpPr/>
            <p:nvPr/>
          </p:nvSpPr>
          <p:spPr>
            <a:xfrm>
              <a:off x="2599619" y="2434862"/>
              <a:ext cx="76850" cy="52661"/>
            </a:xfrm>
            <a:custGeom>
              <a:avLst/>
              <a:gdLst/>
              <a:ahLst/>
              <a:cxnLst/>
              <a:rect l="l" t="t" r="r" b="b"/>
              <a:pathLst>
                <a:path w="768499" h="526608" extrusionOk="0">
                  <a:moveTo>
                    <a:pt x="768499" y="443318"/>
                  </a:moveTo>
                  <a:lnTo>
                    <a:pt x="0" y="0"/>
                  </a:lnTo>
                  <a:lnTo>
                    <a:pt x="0" y="83290"/>
                  </a:lnTo>
                  <a:lnTo>
                    <a:pt x="768499" y="526608"/>
                  </a:lnTo>
                  <a:lnTo>
                    <a:pt x="768499" y="443318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03;p46">
              <a:extLst>
                <a:ext uri="{FF2B5EF4-FFF2-40B4-BE49-F238E27FC236}">
                  <a16:creationId xmlns:a16="http://schemas.microsoft.com/office/drawing/2014/main" id="{FD50584E-D246-EA41-995A-FF2EA9D2CC5A}"/>
                </a:ext>
              </a:extLst>
            </p:cNvPr>
            <p:cNvSpPr/>
            <p:nvPr/>
          </p:nvSpPr>
          <p:spPr>
            <a:xfrm>
              <a:off x="2583396" y="2442096"/>
              <a:ext cx="93121" cy="62065"/>
            </a:xfrm>
            <a:custGeom>
              <a:avLst/>
              <a:gdLst/>
              <a:ahLst/>
              <a:cxnLst/>
              <a:rect l="l" t="t" r="r" b="b"/>
              <a:pathLst>
                <a:path w="931208" h="620645" extrusionOk="0">
                  <a:moveTo>
                    <a:pt x="931209" y="537356"/>
                  </a:moveTo>
                  <a:lnTo>
                    <a:pt x="0" y="0"/>
                  </a:lnTo>
                  <a:lnTo>
                    <a:pt x="0" y="83290"/>
                  </a:lnTo>
                  <a:lnTo>
                    <a:pt x="931209" y="620646"/>
                  </a:lnTo>
                  <a:lnTo>
                    <a:pt x="931209" y="537356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004;p46">
              <a:extLst>
                <a:ext uri="{FF2B5EF4-FFF2-40B4-BE49-F238E27FC236}">
                  <a16:creationId xmlns:a16="http://schemas.microsoft.com/office/drawing/2014/main" id="{9D2202EE-FD5B-D745-A14E-B4F3409848D5}"/>
                </a:ext>
              </a:extLst>
            </p:cNvPr>
            <p:cNvSpPr/>
            <p:nvPr/>
          </p:nvSpPr>
          <p:spPr>
            <a:xfrm>
              <a:off x="2686030" y="2467381"/>
              <a:ext cx="20708" cy="30658"/>
            </a:xfrm>
            <a:custGeom>
              <a:avLst/>
              <a:gdLst/>
              <a:ahLst/>
              <a:cxnLst/>
              <a:rect l="l" t="t" r="r" b="b"/>
              <a:pathLst>
                <a:path w="207084" h="306577" extrusionOk="0">
                  <a:moveTo>
                    <a:pt x="0" y="93703"/>
                  </a:moveTo>
                  <a:cubicBezTo>
                    <a:pt x="0" y="171619"/>
                    <a:pt x="46392" y="261626"/>
                    <a:pt x="103542" y="294539"/>
                  </a:cubicBezTo>
                  <a:cubicBezTo>
                    <a:pt x="160692" y="327452"/>
                    <a:pt x="207085" y="290509"/>
                    <a:pt x="207085" y="212593"/>
                  </a:cubicBezTo>
                  <a:cubicBezTo>
                    <a:pt x="207085" y="134676"/>
                    <a:pt x="160692" y="44669"/>
                    <a:pt x="103542" y="11756"/>
                  </a:cubicBezTo>
                  <a:cubicBezTo>
                    <a:pt x="46392" y="-20485"/>
                    <a:pt x="0" y="15786"/>
                    <a:pt x="0" y="93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005;p46">
              <a:extLst>
                <a:ext uri="{FF2B5EF4-FFF2-40B4-BE49-F238E27FC236}">
                  <a16:creationId xmlns:a16="http://schemas.microsoft.com/office/drawing/2014/main" id="{0C1B6230-0E65-F748-9D82-DDF3D443989E}"/>
                </a:ext>
              </a:extLst>
            </p:cNvPr>
            <p:cNvSpPr/>
            <p:nvPr/>
          </p:nvSpPr>
          <p:spPr>
            <a:xfrm>
              <a:off x="2590368" y="2504724"/>
              <a:ext cx="108719" cy="119226"/>
            </a:xfrm>
            <a:custGeom>
              <a:avLst/>
              <a:gdLst/>
              <a:ahLst/>
              <a:cxnLst/>
              <a:rect l="l" t="t" r="r" b="b"/>
              <a:pathLst>
                <a:path w="1087194" h="1192257" extrusionOk="0">
                  <a:moveTo>
                    <a:pt x="1087195" y="626691"/>
                  </a:moveTo>
                  <a:lnTo>
                    <a:pt x="0" y="0"/>
                  </a:lnTo>
                  <a:lnTo>
                    <a:pt x="0" y="565567"/>
                  </a:lnTo>
                  <a:lnTo>
                    <a:pt x="1087195" y="1192258"/>
                  </a:lnTo>
                  <a:lnTo>
                    <a:pt x="1087195" y="62669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006;p46">
              <a:extLst>
                <a:ext uri="{FF2B5EF4-FFF2-40B4-BE49-F238E27FC236}">
                  <a16:creationId xmlns:a16="http://schemas.microsoft.com/office/drawing/2014/main" id="{DD7EDD00-BF19-E640-A2F7-A39BE4210FFD}"/>
                </a:ext>
              </a:extLst>
            </p:cNvPr>
            <p:cNvSpPr/>
            <p:nvPr/>
          </p:nvSpPr>
          <p:spPr>
            <a:xfrm>
              <a:off x="2618121" y="2534263"/>
              <a:ext cx="37248" cy="28278"/>
            </a:xfrm>
            <a:custGeom>
              <a:avLst/>
              <a:gdLst/>
              <a:ahLst/>
              <a:cxnLst/>
              <a:rect l="l" t="t" r="r" b="b"/>
              <a:pathLst>
                <a:path w="372483" h="282783" extrusionOk="0">
                  <a:moveTo>
                    <a:pt x="0" y="0"/>
                  </a:moveTo>
                  <a:lnTo>
                    <a:pt x="372483" y="214942"/>
                  </a:lnTo>
                  <a:lnTo>
                    <a:pt x="372483" y="282783"/>
                  </a:lnTo>
                  <a:lnTo>
                    <a:pt x="0" y="67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007;p46">
              <a:extLst>
                <a:ext uri="{FF2B5EF4-FFF2-40B4-BE49-F238E27FC236}">
                  <a16:creationId xmlns:a16="http://schemas.microsoft.com/office/drawing/2014/main" id="{C2F1EF6F-C088-5548-81C2-9380E4E1725F}"/>
                </a:ext>
              </a:extLst>
            </p:cNvPr>
            <p:cNvSpPr/>
            <p:nvPr/>
          </p:nvSpPr>
          <p:spPr>
            <a:xfrm>
              <a:off x="2618121" y="2547861"/>
              <a:ext cx="69656" cy="47019"/>
            </a:xfrm>
            <a:custGeom>
              <a:avLst/>
              <a:gdLst/>
              <a:ahLst/>
              <a:cxnLst/>
              <a:rect l="l" t="t" r="r" b="b"/>
              <a:pathLst>
                <a:path w="696557" h="470186" extrusionOk="0">
                  <a:moveTo>
                    <a:pt x="0" y="0"/>
                  </a:moveTo>
                  <a:lnTo>
                    <a:pt x="696558" y="401673"/>
                  </a:lnTo>
                  <a:lnTo>
                    <a:pt x="696558" y="470186"/>
                  </a:lnTo>
                  <a:lnTo>
                    <a:pt x="0" y="68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08;p46">
              <a:extLst>
                <a:ext uri="{FF2B5EF4-FFF2-40B4-BE49-F238E27FC236}">
                  <a16:creationId xmlns:a16="http://schemas.microsoft.com/office/drawing/2014/main" id="{0443B6D5-F914-7A43-98DB-C95310FEFD85}"/>
                </a:ext>
              </a:extLst>
            </p:cNvPr>
            <p:cNvSpPr/>
            <p:nvPr/>
          </p:nvSpPr>
          <p:spPr>
            <a:xfrm>
              <a:off x="2600088" y="2523577"/>
              <a:ext cx="12371" cy="18342"/>
            </a:xfrm>
            <a:custGeom>
              <a:avLst/>
              <a:gdLst/>
              <a:ahLst/>
              <a:cxnLst/>
              <a:rect l="l" t="t" r="r" b="b"/>
              <a:pathLst>
                <a:path w="123712" h="183417" extrusionOk="0">
                  <a:moveTo>
                    <a:pt x="123713" y="127308"/>
                  </a:moveTo>
                  <a:cubicBezTo>
                    <a:pt x="123713" y="173655"/>
                    <a:pt x="96146" y="195821"/>
                    <a:pt x="61856" y="176342"/>
                  </a:cubicBezTo>
                  <a:cubicBezTo>
                    <a:pt x="27566" y="156863"/>
                    <a:pt x="0" y="103127"/>
                    <a:pt x="0" y="56109"/>
                  </a:cubicBezTo>
                  <a:cubicBezTo>
                    <a:pt x="0" y="9762"/>
                    <a:pt x="27566" y="-12404"/>
                    <a:pt x="61856" y="7075"/>
                  </a:cubicBezTo>
                  <a:cubicBezTo>
                    <a:pt x="95474" y="27226"/>
                    <a:pt x="123713" y="80961"/>
                    <a:pt x="123713" y="127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09;p46">
              <a:extLst>
                <a:ext uri="{FF2B5EF4-FFF2-40B4-BE49-F238E27FC236}">
                  <a16:creationId xmlns:a16="http://schemas.microsoft.com/office/drawing/2014/main" id="{47405FF1-5A04-3E4E-B39F-0C61B4B8F8AD}"/>
                </a:ext>
              </a:extLst>
            </p:cNvPr>
            <p:cNvSpPr/>
            <p:nvPr/>
          </p:nvSpPr>
          <p:spPr>
            <a:xfrm>
              <a:off x="2912281" y="2547325"/>
              <a:ext cx="108719" cy="119293"/>
            </a:xfrm>
            <a:custGeom>
              <a:avLst/>
              <a:gdLst/>
              <a:ahLst/>
              <a:cxnLst/>
              <a:rect l="l" t="t" r="r" b="b"/>
              <a:pathLst>
                <a:path w="1087194" h="1192929" extrusionOk="0">
                  <a:moveTo>
                    <a:pt x="1087195" y="626691"/>
                  </a:moveTo>
                  <a:lnTo>
                    <a:pt x="0" y="0"/>
                  </a:lnTo>
                  <a:lnTo>
                    <a:pt x="0" y="565567"/>
                  </a:lnTo>
                  <a:lnTo>
                    <a:pt x="1087195" y="1192929"/>
                  </a:lnTo>
                  <a:lnTo>
                    <a:pt x="1087195" y="62669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10;p46">
              <a:extLst>
                <a:ext uri="{FF2B5EF4-FFF2-40B4-BE49-F238E27FC236}">
                  <a16:creationId xmlns:a16="http://schemas.microsoft.com/office/drawing/2014/main" id="{DE873AB4-5DB3-3845-BF4F-9DDF7AF18F65}"/>
                </a:ext>
              </a:extLst>
            </p:cNvPr>
            <p:cNvSpPr/>
            <p:nvPr/>
          </p:nvSpPr>
          <p:spPr>
            <a:xfrm>
              <a:off x="2940034" y="2576931"/>
              <a:ext cx="37248" cy="28278"/>
            </a:xfrm>
            <a:custGeom>
              <a:avLst/>
              <a:gdLst/>
              <a:ahLst/>
              <a:cxnLst/>
              <a:rect l="l" t="t" r="r" b="b"/>
              <a:pathLst>
                <a:path w="372483" h="282783" extrusionOk="0">
                  <a:moveTo>
                    <a:pt x="0" y="0"/>
                  </a:moveTo>
                  <a:lnTo>
                    <a:pt x="372483" y="214942"/>
                  </a:lnTo>
                  <a:lnTo>
                    <a:pt x="372483" y="282783"/>
                  </a:lnTo>
                  <a:lnTo>
                    <a:pt x="0" y="67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11;p46">
              <a:extLst>
                <a:ext uri="{FF2B5EF4-FFF2-40B4-BE49-F238E27FC236}">
                  <a16:creationId xmlns:a16="http://schemas.microsoft.com/office/drawing/2014/main" id="{719AFAA1-AB7E-D949-B45A-8AFBE5D9290F}"/>
                </a:ext>
              </a:extLst>
            </p:cNvPr>
            <p:cNvSpPr/>
            <p:nvPr/>
          </p:nvSpPr>
          <p:spPr>
            <a:xfrm>
              <a:off x="2940101" y="2590528"/>
              <a:ext cx="69656" cy="47019"/>
            </a:xfrm>
            <a:custGeom>
              <a:avLst/>
              <a:gdLst/>
              <a:ahLst/>
              <a:cxnLst/>
              <a:rect l="l" t="t" r="r" b="b"/>
              <a:pathLst>
                <a:path w="696557" h="470186" extrusionOk="0">
                  <a:moveTo>
                    <a:pt x="0" y="0"/>
                  </a:moveTo>
                  <a:lnTo>
                    <a:pt x="696558" y="401673"/>
                  </a:lnTo>
                  <a:lnTo>
                    <a:pt x="696558" y="470186"/>
                  </a:lnTo>
                  <a:lnTo>
                    <a:pt x="0" y="68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012;p46">
              <a:extLst>
                <a:ext uri="{FF2B5EF4-FFF2-40B4-BE49-F238E27FC236}">
                  <a16:creationId xmlns:a16="http://schemas.microsoft.com/office/drawing/2014/main" id="{1FB6445E-D3F7-114C-9A6F-6484D0DB1131}"/>
                </a:ext>
              </a:extLst>
            </p:cNvPr>
            <p:cNvSpPr/>
            <p:nvPr/>
          </p:nvSpPr>
          <p:spPr>
            <a:xfrm>
              <a:off x="2922001" y="2566245"/>
              <a:ext cx="12371" cy="18342"/>
            </a:xfrm>
            <a:custGeom>
              <a:avLst/>
              <a:gdLst/>
              <a:ahLst/>
              <a:cxnLst/>
              <a:rect l="l" t="t" r="r" b="b"/>
              <a:pathLst>
                <a:path w="123713" h="183417" extrusionOk="0">
                  <a:moveTo>
                    <a:pt x="123713" y="127308"/>
                  </a:moveTo>
                  <a:cubicBezTo>
                    <a:pt x="123713" y="173655"/>
                    <a:pt x="96146" y="195821"/>
                    <a:pt x="61857" y="176342"/>
                  </a:cubicBezTo>
                  <a:cubicBezTo>
                    <a:pt x="27567" y="156863"/>
                    <a:pt x="0" y="103127"/>
                    <a:pt x="0" y="56109"/>
                  </a:cubicBezTo>
                  <a:cubicBezTo>
                    <a:pt x="0" y="9762"/>
                    <a:pt x="27567" y="-12404"/>
                    <a:pt x="61857" y="7075"/>
                  </a:cubicBezTo>
                  <a:cubicBezTo>
                    <a:pt x="96146" y="27226"/>
                    <a:pt x="123713" y="80961"/>
                    <a:pt x="123713" y="127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E133CC-29F0-0AFD-7906-DFCED95142F0}"/>
              </a:ext>
            </a:extLst>
          </p:cNvPr>
          <p:cNvSpPr txBox="1"/>
          <p:nvPr/>
        </p:nvSpPr>
        <p:spPr>
          <a:xfrm>
            <a:off x="279120" y="1136527"/>
            <a:ext cx="5313335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berekspansi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meyadari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menawarkan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atraktif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kompetitif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mengerti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Negara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hokum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komersialnya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mendevaluasi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uangnya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revolusi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menyita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property </a:t>
            </a:r>
            <a:r>
              <a:rPr lang="en-US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855299" y="537822"/>
            <a:ext cx="5716709" cy="6944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Internasionalisasi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7D7F53F-206B-D74E-A127-965CDA9C634C}"/>
              </a:ext>
            </a:extLst>
          </p:cNvPr>
          <p:cNvGrpSpPr/>
          <p:nvPr/>
        </p:nvGrpSpPr>
        <p:grpSpPr>
          <a:xfrm>
            <a:off x="6114994" y="720387"/>
            <a:ext cx="2731502" cy="3852570"/>
            <a:chOff x="996049" y="1552369"/>
            <a:chExt cx="485510" cy="684774"/>
          </a:xfrm>
        </p:grpSpPr>
        <p:sp>
          <p:nvSpPr>
            <p:cNvPr id="33" name="Google Shape;902;p46">
              <a:extLst>
                <a:ext uri="{FF2B5EF4-FFF2-40B4-BE49-F238E27FC236}">
                  <a16:creationId xmlns:a16="http://schemas.microsoft.com/office/drawing/2014/main" id="{ADE9C839-9010-8F44-8D5C-E3A472A8B99B}"/>
                </a:ext>
              </a:extLst>
            </p:cNvPr>
            <p:cNvSpPr/>
            <p:nvPr/>
          </p:nvSpPr>
          <p:spPr>
            <a:xfrm>
              <a:off x="1264384" y="1758365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903;p46">
              <a:extLst>
                <a:ext uri="{FF2B5EF4-FFF2-40B4-BE49-F238E27FC236}">
                  <a16:creationId xmlns:a16="http://schemas.microsoft.com/office/drawing/2014/main" id="{335A1274-4121-F84D-A635-1EB9A4CCFE56}"/>
                </a:ext>
              </a:extLst>
            </p:cNvPr>
            <p:cNvSpPr/>
            <p:nvPr/>
          </p:nvSpPr>
          <p:spPr>
            <a:xfrm>
              <a:off x="1310707" y="1552369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6" y="1601370"/>
                    <a:pt x="0" y="1053660"/>
                    <a:pt x="0" y="576322"/>
                  </a:cubicBezTo>
                  <a:cubicBezTo>
                    <a:pt x="0" y="98983"/>
                    <a:pt x="276446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904;p46">
              <a:extLst>
                <a:ext uri="{FF2B5EF4-FFF2-40B4-BE49-F238E27FC236}">
                  <a16:creationId xmlns:a16="http://schemas.microsoft.com/office/drawing/2014/main" id="{D4D1A8AE-09CD-CC43-8DB0-6EC46D024BAC}"/>
                </a:ext>
              </a:extLst>
            </p:cNvPr>
            <p:cNvSpPr/>
            <p:nvPr/>
          </p:nvSpPr>
          <p:spPr>
            <a:xfrm>
              <a:off x="1237881" y="1778226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05;p46">
              <a:extLst>
                <a:ext uri="{FF2B5EF4-FFF2-40B4-BE49-F238E27FC236}">
                  <a16:creationId xmlns:a16="http://schemas.microsoft.com/office/drawing/2014/main" id="{E32FACC0-89B5-8948-A06C-5E60902068C6}"/>
                </a:ext>
              </a:extLst>
            </p:cNvPr>
            <p:cNvSpPr/>
            <p:nvPr/>
          </p:nvSpPr>
          <p:spPr>
            <a:xfrm>
              <a:off x="1284204" y="1572230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7" y="1601370"/>
                    <a:pt x="0" y="1053660"/>
                    <a:pt x="0" y="576322"/>
                  </a:cubicBezTo>
                  <a:cubicBezTo>
                    <a:pt x="0" y="98983"/>
                    <a:pt x="276447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906;p46">
              <a:extLst>
                <a:ext uri="{FF2B5EF4-FFF2-40B4-BE49-F238E27FC236}">
                  <a16:creationId xmlns:a16="http://schemas.microsoft.com/office/drawing/2014/main" id="{4A6F7ADA-2221-104F-873B-9FA176D3B94A}"/>
                </a:ext>
              </a:extLst>
            </p:cNvPr>
            <p:cNvSpPr/>
            <p:nvPr/>
          </p:nvSpPr>
          <p:spPr>
            <a:xfrm>
              <a:off x="996049" y="1744169"/>
              <a:ext cx="123803" cy="135766"/>
            </a:xfrm>
            <a:custGeom>
              <a:avLst/>
              <a:gdLst/>
              <a:ahLst/>
              <a:cxnLst/>
              <a:rect l="l" t="t" r="r" b="b"/>
              <a:pathLst>
                <a:path w="1238028" h="1357658" extrusionOk="0">
                  <a:moveTo>
                    <a:pt x="1237364" y="713683"/>
                  </a:moveTo>
                  <a:lnTo>
                    <a:pt x="0" y="0"/>
                  </a:lnTo>
                  <a:lnTo>
                    <a:pt x="0" y="643975"/>
                  </a:lnTo>
                  <a:lnTo>
                    <a:pt x="1238028" y="1357658"/>
                  </a:lnTo>
                  <a:lnTo>
                    <a:pt x="1237364" y="71368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907;p46">
              <a:extLst>
                <a:ext uri="{FF2B5EF4-FFF2-40B4-BE49-F238E27FC236}">
                  <a16:creationId xmlns:a16="http://schemas.microsoft.com/office/drawing/2014/main" id="{6FA45E0E-0571-5847-9CB1-9A8F67DD1FB2}"/>
                </a:ext>
              </a:extLst>
            </p:cNvPr>
            <p:cNvSpPr/>
            <p:nvPr/>
          </p:nvSpPr>
          <p:spPr>
            <a:xfrm>
              <a:off x="1007048" y="1765748"/>
              <a:ext cx="14088" cy="20853"/>
            </a:xfrm>
            <a:custGeom>
              <a:avLst/>
              <a:gdLst/>
              <a:ahLst/>
              <a:cxnLst/>
              <a:rect l="l" t="t" r="r" b="b"/>
              <a:pathLst>
                <a:path w="140881" h="208525" extrusionOk="0">
                  <a:moveTo>
                    <a:pt x="140881" y="144760"/>
                  </a:moveTo>
                  <a:cubicBezTo>
                    <a:pt x="140881" y="197872"/>
                    <a:pt x="109648" y="222435"/>
                    <a:pt x="70441" y="200527"/>
                  </a:cubicBezTo>
                  <a:cubicBezTo>
                    <a:pt x="31898" y="177955"/>
                    <a:pt x="0" y="116877"/>
                    <a:pt x="0" y="63765"/>
                  </a:cubicBezTo>
                  <a:cubicBezTo>
                    <a:pt x="0" y="10654"/>
                    <a:pt x="31233" y="-13910"/>
                    <a:pt x="70441" y="7999"/>
                  </a:cubicBezTo>
                  <a:cubicBezTo>
                    <a:pt x="109648" y="30571"/>
                    <a:pt x="140881" y="91649"/>
                    <a:pt x="140881" y="144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08;p46">
              <a:extLst>
                <a:ext uri="{FF2B5EF4-FFF2-40B4-BE49-F238E27FC236}">
                  <a16:creationId xmlns:a16="http://schemas.microsoft.com/office/drawing/2014/main" id="{FDC65089-E99B-9F4F-B5BA-243D808FEF48}"/>
                </a:ext>
              </a:extLst>
            </p:cNvPr>
            <p:cNvSpPr/>
            <p:nvPr/>
          </p:nvSpPr>
          <p:spPr>
            <a:xfrm>
              <a:off x="1027455" y="1778198"/>
              <a:ext cx="40470" cy="32331"/>
            </a:xfrm>
            <a:custGeom>
              <a:avLst/>
              <a:gdLst/>
              <a:ahLst/>
              <a:cxnLst/>
              <a:rect l="l" t="t" r="r" b="b"/>
              <a:pathLst>
                <a:path w="404701" h="323315" extrusionOk="0">
                  <a:moveTo>
                    <a:pt x="0" y="0"/>
                  </a:moveTo>
                  <a:lnTo>
                    <a:pt x="404702" y="233026"/>
                  </a:lnTo>
                  <a:lnTo>
                    <a:pt x="404702" y="323315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09;p46">
              <a:extLst>
                <a:ext uri="{FF2B5EF4-FFF2-40B4-BE49-F238E27FC236}">
                  <a16:creationId xmlns:a16="http://schemas.microsoft.com/office/drawing/2014/main" id="{48445B42-FE69-8D4D-9417-D33EFDCF2293}"/>
                </a:ext>
              </a:extLst>
            </p:cNvPr>
            <p:cNvSpPr/>
            <p:nvPr/>
          </p:nvSpPr>
          <p:spPr>
            <a:xfrm>
              <a:off x="1027654" y="1796338"/>
              <a:ext cx="79279" cy="54771"/>
            </a:xfrm>
            <a:custGeom>
              <a:avLst/>
              <a:gdLst/>
              <a:ahLst/>
              <a:cxnLst/>
              <a:rect l="l" t="t" r="r" b="b"/>
              <a:pathLst>
                <a:path w="792790" h="547710" extrusionOk="0">
                  <a:moveTo>
                    <a:pt x="0" y="0"/>
                  </a:moveTo>
                  <a:lnTo>
                    <a:pt x="792790" y="457421"/>
                  </a:lnTo>
                  <a:lnTo>
                    <a:pt x="792790" y="547711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10;p46">
              <a:extLst>
                <a:ext uri="{FF2B5EF4-FFF2-40B4-BE49-F238E27FC236}">
                  <a16:creationId xmlns:a16="http://schemas.microsoft.com/office/drawing/2014/main" id="{88ADB674-7131-1D4A-BBE7-E13B89F2D9DA}"/>
                </a:ext>
              </a:extLst>
            </p:cNvPr>
            <p:cNvSpPr/>
            <p:nvPr/>
          </p:nvSpPr>
          <p:spPr>
            <a:xfrm>
              <a:off x="1314218" y="18800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2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11;p46">
              <a:extLst>
                <a:ext uri="{FF2B5EF4-FFF2-40B4-BE49-F238E27FC236}">
                  <a16:creationId xmlns:a16="http://schemas.microsoft.com/office/drawing/2014/main" id="{D1BACE58-8B51-9149-8067-B322DC9159AA}"/>
                </a:ext>
              </a:extLst>
            </p:cNvPr>
            <p:cNvSpPr/>
            <p:nvPr/>
          </p:nvSpPr>
          <p:spPr>
            <a:xfrm>
              <a:off x="1293480" y="1897961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912;p46">
              <a:extLst>
                <a:ext uri="{FF2B5EF4-FFF2-40B4-BE49-F238E27FC236}">
                  <a16:creationId xmlns:a16="http://schemas.microsoft.com/office/drawing/2014/main" id="{F8D6A5C9-4FFB-A248-BDA4-38A8096B9E73}"/>
                </a:ext>
              </a:extLst>
            </p:cNvPr>
            <p:cNvSpPr/>
            <p:nvPr/>
          </p:nvSpPr>
          <p:spPr>
            <a:xfrm>
              <a:off x="1305472" y="2066980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913;p46">
              <a:extLst>
                <a:ext uri="{FF2B5EF4-FFF2-40B4-BE49-F238E27FC236}">
                  <a16:creationId xmlns:a16="http://schemas.microsoft.com/office/drawing/2014/main" id="{FE86E837-BB1E-B74A-B389-AEC13F0C61F2}"/>
                </a:ext>
              </a:extLst>
            </p:cNvPr>
            <p:cNvSpPr/>
            <p:nvPr/>
          </p:nvSpPr>
          <p:spPr>
            <a:xfrm>
              <a:off x="1312496" y="20885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0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914;p46">
              <a:extLst>
                <a:ext uri="{FF2B5EF4-FFF2-40B4-BE49-F238E27FC236}">
                  <a16:creationId xmlns:a16="http://schemas.microsoft.com/office/drawing/2014/main" id="{6A7E626B-EC52-C543-9825-21491672C695}"/>
                </a:ext>
              </a:extLst>
            </p:cNvPr>
            <p:cNvSpPr/>
            <p:nvPr/>
          </p:nvSpPr>
          <p:spPr>
            <a:xfrm>
              <a:off x="1327934" y="19871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8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915;p46">
              <a:extLst>
                <a:ext uri="{FF2B5EF4-FFF2-40B4-BE49-F238E27FC236}">
                  <a16:creationId xmlns:a16="http://schemas.microsoft.com/office/drawing/2014/main" id="{16031D86-5C06-5541-B19C-2F3BE6E5E671}"/>
                </a:ext>
              </a:extLst>
            </p:cNvPr>
            <p:cNvSpPr/>
            <p:nvPr/>
          </p:nvSpPr>
          <p:spPr>
            <a:xfrm>
              <a:off x="1159838" y="16653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1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4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916;p46">
              <a:extLst>
                <a:ext uri="{FF2B5EF4-FFF2-40B4-BE49-F238E27FC236}">
                  <a16:creationId xmlns:a16="http://schemas.microsoft.com/office/drawing/2014/main" id="{D02F4EFF-AE49-6145-B72E-D27550E83D74}"/>
                </a:ext>
              </a:extLst>
            </p:cNvPr>
            <p:cNvSpPr/>
            <p:nvPr/>
          </p:nvSpPr>
          <p:spPr>
            <a:xfrm>
              <a:off x="1139099" y="1683460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917;p46">
              <a:extLst>
                <a:ext uri="{FF2B5EF4-FFF2-40B4-BE49-F238E27FC236}">
                  <a16:creationId xmlns:a16="http://schemas.microsoft.com/office/drawing/2014/main" id="{FC115EF8-11A8-2548-AFA3-23752B46CF20}"/>
                </a:ext>
              </a:extLst>
            </p:cNvPr>
            <p:cNvSpPr/>
            <p:nvPr/>
          </p:nvSpPr>
          <p:spPr>
            <a:xfrm>
              <a:off x="1151092" y="1852214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918;p46">
              <a:extLst>
                <a:ext uri="{FF2B5EF4-FFF2-40B4-BE49-F238E27FC236}">
                  <a16:creationId xmlns:a16="http://schemas.microsoft.com/office/drawing/2014/main" id="{E54C2B83-DC51-444F-A417-DFC3D42DBE81}"/>
                </a:ext>
              </a:extLst>
            </p:cNvPr>
            <p:cNvSpPr/>
            <p:nvPr/>
          </p:nvSpPr>
          <p:spPr>
            <a:xfrm>
              <a:off x="1157983" y="18738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665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919;p46">
              <a:extLst>
                <a:ext uri="{FF2B5EF4-FFF2-40B4-BE49-F238E27FC236}">
                  <a16:creationId xmlns:a16="http://schemas.microsoft.com/office/drawing/2014/main" id="{3C5A5D38-ECBB-CA4B-AC3D-53B44E8CED8C}"/>
                </a:ext>
              </a:extLst>
            </p:cNvPr>
            <p:cNvSpPr/>
            <p:nvPr/>
          </p:nvSpPr>
          <p:spPr>
            <a:xfrm>
              <a:off x="1173553" y="17724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7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920;p46">
              <a:extLst>
                <a:ext uri="{FF2B5EF4-FFF2-40B4-BE49-F238E27FC236}">
                  <a16:creationId xmlns:a16="http://schemas.microsoft.com/office/drawing/2014/main" id="{92428EE1-2A41-C04D-AFDA-1E0CDC80C136}"/>
                </a:ext>
              </a:extLst>
            </p:cNvPr>
            <p:cNvSpPr/>
            <p:nvPr/>
          </p:nvSpPr>
          <p:spPr>
            <a:xfrm>
              <a:off x="1031629" y="1864859"/>
              <a:ext cx="197832" cy="232760"/>
            </a:xfrm>
            <a:custGeom>
              <a:avLst/>
              <a:gdLst/>
              <a:ahLst/>
              <a:cxnLst/>
              <a:rect l="l" t="t" r="r" b="b"/>
              <a:pathLst>
                <a:path w="1978320" h="2327603" extrusionOk="0">
                  <a:moveTo>
                    <a:pt x="1977656" y="1140566"/>
                  </a:moveTo>
                  <a:lnTo>
                    <a:pt x="0" y="0"/>
                  </a:lnTo>
                  <a:lnTo>
                    <a:pt x="665" y="1029696"/>
                  </a:lnTo>
                  <a:lnTo>
                    <a:pt x="1803548" y="2069350"/>
                  </a:lnTo>
                  <a:lnTo>
                    <a:pt x="1978320" y="2327604"/>
                  </a:lnTo>
                  <a:lnTo>
                    <a:pt x="1977656" y="114056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921;p46">
              <a:extLst>
                <a:ext uri="{FF2B5EF4-FFF2-40B4-BE49-F238E27FC236}">
                  <a16:creationId xmlns:a16="http://schemas.microsoft.com/office/drawing/2014/main" id="{6F68255C-138C-7747-B125-83E496D55536}"/>
                </a:ext>
              </a:extLst>
            </p:cNvPr>
            <p:cNvSpPr/>
            <p:nvPr/>
          </p:nvSpPr>
          <p:spPr>
            <a:xfrm>
              <a:off x="1010626" y="1877041"/>
              <a:ext cx="74627" cy="70970"/>
            </a:xfrm>
            <a:custGeom>
              <a:avLst/>
              <a:gdLst/>
              <a:ahLst/>
              <a:cxnLst/>
              <a:rect l="l" t="t" r="r" b="b"/>
              <a:pathLst>
                <a:path w="746272" h="709700" extrusionOk="0">
                  <a:moveTo>
                    <a:pt x="0" y="279498"/>
                  </a:moveTo>
                  <a:lnTo>
                    <a:pt x="0" y="0"/>
                  </a:lnTo>
                  <a:lnTo>
                    <a:pt x="746273" y="430202"/>
                  </a:lnTo>
                  <a:lnTo>
                    <a:pt x="746273" y="709700"/>
                  </a:lnTo>
                  <a:lnTo>
                    <a:pt x="0" y="2794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922;p46">
              <a:extLst>
                <a:ext uri="{FF2B5EF4-FFF2-40B4-BE49-F238E27FC236}">
                  <a16:creationId xmlns:a16="http://schemas.microsoft.com/office/drawing/2014/main" id="{DB2A7262-131B-3145-82C2-BA186A086260}"/>
                </a:ext>
              </a:extLst>
            </p:cNvPr>
            <p:cNvSpPr/>
            <p:nvPr/>
          </p:nvSpPr>
          <p:spPr>
            <a:xfrm>
              <a:off x="1134925" y="1949468"/>
              <a:ext cx="43328" cy="33991"/>
            </a:xfrm>
            <a:custGeom>
              <a:avLst/>
              <a:gdLst/>
              <a:ahLst/>
              <a:cxnLst/>
              <a:rect l="l" t="t" r="r" b="b"/>
              <a:pathLst>
                <a:path w="433276" h="339912" extrusionOk="0">
                  <a:moveTo>
                    <a:pt x="433277" y="249623"/>
                  </a:moveTo>
                  <a:lnTo>
                    <a:pt x="0" y="0"/>
                  </a:lnTo>
                  <a:lnTo>
                    <a:pt x="0" y="90290"/>
                  </a:lnTo>
                  <a:lnTo>
                    <a:pt x="433277" y="339913"/>
                  </a:lnTo>
                  <a:lnTo>
                    <a:pt x="433277" y="249623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923;p46">
              <a:extLst>
                <a:ext uri="{FF2B5EF4-FFF2-40B4-BE49-F238E27FC236}">
                  <a16:creationId xmlns:a16="http://schemas.microsoft.com/office/drawing/2014/main" id="{555CBBFA-96D6-8B44-975E-7FFF594F6517}"/>
                </a:ext>
              </a:extLst>
            </p:cNvPr>
            <p:cNvSpPr/>
            <p:nvPr/>
          </p:nvSpPr>
          <p:spPr>
            <a:xfrm>
              <a:off x="1094839" y="1944436"/>
              <a:ext cx="83532" cy="57161"/>
            </a:xfrm>
            <a:custGeom>
              <a:avLst/>
              <a:gdLst/>
              <a:ahLst/>
              <a:cxnLst/>
              <a:rect l="l" t="t" r="r" b="b"/>
              <a:pathLst>
                <a:path w="835320" h="571610" extrusionOk="0">
                  <a:moveTo>
                    <a:pt x="835320" y="48132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835320" y="571611"/>
                  </a:lnTo>
                  <a:lnTo>
                    <a:pt x="835320" y="48132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924;p46">
              <a:extLst>
                <a:ext uri="{FF2B5EF4-FFF2-40B4-BE49-F238E27FC236}">
                  <a16:creationId xmlns:a16="http://schemas.microsoft.com/office/drawing/2014/main" id="{D916518A-D3DC-E546-87A7-451A44B96F8C}"/>
                </a:ext>
              </a:extLst>
            </p:cNvPr>
            <p:cNvSpPr/>
            <p:nvPr/>
          </p:nvSpPr>
          <p:spPr>
            <a:xfrm>
              <a:off x="1077281" y="1952249"/>
              <a:ext cx="101209" cy="67385"/>
            </a:xfrm>
            <a:custGeom>
              <a:avLst/>
              <a:gdLst/>
              <a:ahLst/>
              <a:cxnLst/>
              <a:rect l="l" t="t" r="r" b="b"/>
              <a:pathLst>
                <a:path w="1012086" h="673849" extrusionOk="0">
                  <a:moveTo>
                    <a:pt x="1011422" y="58356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1012087" y="673850"/>
                  </a:lnTo>
                  <a:lnTo>
                    <a:pt x="1011422" y="58356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925;p46">
              <a:extLst>
                <a:ext uri="{FF2B5EF4-FFF2-40B4-BE49-F238E27FC236}">
                  <a16:creationId xmlns:a16="http://schemas.microsoft.com/office/drawing/2014/main" id="{0E9F9831-8332-784A-88BF-5AE2B538CAA7}"/>
                </a:ext>
              </a:extLst>
            </p:cNvPr>
            <p:cNvSpPr/>
            <p:nvPr/>
          </p:nvSpPr>
          <p:spPr>
            <a:xfrm>
              <a:off x="1188792" y="1979734"/>
              <a:ext cx="22462" cy="33373"/>
            </a:xfrm>
            <a:custGeom>
              <a:avLst/>
              <a:gdLst/>
              <a:ahLst/>
              <a:cxnLst/>
              <a:rect l="l" t="t" r="r" b="b"/>
              <a:pathLst>
                <a:path w="224619" h="333730" extrusionOk="0">
                  <a:moveTo>
                    <a:pt x="6" y="102136"/>
                  </a:moveTo>
                  <a:cubicBezTo>
                    <a:pt x="6" y="187114"/>
                    <a:pt x="50511" y="284706"/>
                    <a:pt x="112313" y="320556"/>
                  </a:cubicBezTo>
                  <a:cubicBezTo>
                    <a:pt x="174115" y="356406"/>
                    <a:pt x="224619" y="316573"/>
                    <a:pt x="224619" y="231595"/>
                  </a:cubicBezTo>
                  <a:cubicBezTo>
                    <a:pt x="224619" y="146616"/>
                    <a:pt x="174115" y="49025"/>
                    <a:pt x="112313" y="13174"/>
                  </a:cubicBezTo>
                  <a:cubicBezTo>
                    <a:pt x="49847" y="-22676"/>
                    <a:pt x="-658" y="17157"/>
                    <a:pt x="6" y="102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926;p46">
              <a:extLst>
                <a:ext uri="{FF2B5EF4-FFF2-40B4-BE49-F238E27FC236}">
                  <a16:creationId xmlns:a16="http://schemas.microsoft.com/office/drawing/2014/main" id="{20290011-3A1B-2E45-971D-9279BC3E9284}"/>
                </a:ext>
              </a:extLst>
            </p:cNvPr>
            <p:cNvSpPr/>
            <p:nvPr/>
          </p:nvSpPr>
          <p:spPr>
            <a:xfrm>
              <a:off x="1046537" y="1669527"/>
              <a:ext cx="55555" cy="75611"/>
            </a:xfrm>
            <a:custGeom>
              <a:avLst/>
              <a:gdLst/>
              <a:ahLst/>
              <a:cxnLst/>
              <a:rect l="l" t="t" r="r" b="b"/>
              <a:pathLst>
                <a:path w="555551" h="756106" extrusionOk="0">
                  <a:moveTo>
                    <a:pt x="277776" y="9593"/>
                  </a:moveTo>
                  <a:cubicBezTo>
                    <a:pt x="317648" y="32166"/>
                    <a:pt x="349545" y="87932"/>
                    <a:pt x="349545" y="133741"/>
                  </a:cubicBezTo>
                  <a:lnTo>
                    <a:pt x="349545" y="336228"/>
                  </a:lnTo>
                  <a:lnTo>
                    <a:pt x="483781" y="413239"/>
                  </a:lnTo>
                  <a:cubicBezTo>
                    <a:pt x="523653" y="435812"/>
                    <a:pt x="555551" y="491579"/>
                    <a:pt x="555551" y="537387"/>
                  </a:cubicBezTo>
                  <a:cubicBezTo>
                    <a:pt x="555551" y="583196"/>
                    <a:pt x="523653" y="601785"/>
                    <a:pt x="483781" y="579212"/>
                  </a:cubicBezTo>
                  <a:lnTo>
                    <a:pt x="349545" y="502201"/>
                  </a:lnTo>
                  <a:lnTo>
                    <a:pt x="349545" y="704688"/>
                  </a:lnTo>
                  <a:cubicBezTo>
                    <a:pt x="349545" y="750496"/>
                    <a:pt x="317648" y="769085"/>
                    <a:pt x="277776" y="746513"/>
                  </a:cubicBezTo>
                  <a:cubicBezTo>
                    <a:pt x="237903" y="723941"/>
                    <a:pt x="206006" y="668174"/>
                    <a:pt x="206006" y="622365"/>
                  </a:cubicBezTo>
                  <a:lnTo>
                    <a:pt x="206006" y="419878"/>
                  </a:lnTo>
                  <a:lnTo>
                    <a:pt x="71770" y="342867"/>
                  </a:lnTo>
                  <a:cubicBezTo>
                    <a:pt x="31898" y="320295"/>
                    <a:pt x="0" y="264528"/>
                    <a:pt x="0" y="218719"/>
                  </a:cubicBezTo>
                  <a:cubicBezTo>
                    <a:pt x="0" y="172911"/>
                    <a:pt x="31898" y="154322"/>
                    <a:pt x="71770" y="176894"/>
                  </a:cubicBezTo>
                  <a:lnTo>
                    <a:pt x="206006" y="253905"/>
                  </a:lnTo>
                  <a:lnTo>
                    <a:pt x="206006" y="51418"/>
                  </a:lnTo>
                  <a:cubicBezTo>
                    <a:pt x="206006" y="5610"/>
                    <a:pt x="237903" y="-12979"/>
                    <a:pt x="277776" y="95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E8E6E4-E385-05A6-FB6E-D7388F874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083061"/>
              </p:ext>
            </p:extLst>
          </p:nvPr>
        </p:nvGraphicFramePr>
        <p:xfrm>
          <a:off x="969412" y="1356226"/>
          <a:ext cx="7153861" cy="324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 idx="4294967295"/>
          </p:nvPr>
        </p:nvSpPr>
        <p:spPr>
          <a:xfrm>
            <a:off x="706444" y="286866"/>
            <a:ext cx="4216430" cy="13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1000"/>
              </a:spcAft>
            </a:pP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Mana yang Akan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Dimasuki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2" name="Google Shape;282;p21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0C0C6-77CB-5DF8-3EEF-4973F8B7920B}"/>
              </a:ext>
            </a:extLst>
          </p:cNvPr>
          <p:cNvSpPr txBox="1"/>
          <p:nvPr/>
        </p:nvSpPr>
        <p:spPr>
          <a:xfrm>
            <a:off x="621383" y="1399259"/>
            <a:ext cx="6140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berekspansi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mendefinisikan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pemasarannya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B1990-3F4A-AE71-8CD4-39616BEC5C5A}"/>
              </a:ext>
            </a:extLst>
          </p:cNvPr>
          <p:cNvSpPr txBox="1"/>
          <p:nvPr/>
        </p:nvSpPr>
        <p:spPr>
          <a:xfrm>
            <a:off x="706442" y="1995135"/>
            <a:ext cx="5800684" cy="162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1400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Banyak Pasar yang  Akan </a:t>
            </a:r>
            <a:r>
              <a:rPr lang="en-US" sz="1400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Dimasuki</a:t>
            </a:r>
            <a:endParaRPr lang="en-ID" sz="14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dimasuki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berekspansi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Strategi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terjun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bertahap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beruntutan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semburan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71FD8-0B08-B40B-F3DF-CD50E935DF50}"/>
              </a:ext>
            </a:extLst>
          </p:cNvPr>
          <p:cNvSpPr txBox="1"/>
          <p:nvPr/>
        </p:nvSpPr>
        <p:spPr>
          <a:xfrm>
            <a:off x="3242929" y="3482011"/>
            <a:ext cx="5194627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Pasar Negara </a:t>
            </a:r>
            <a:r>
              <a:rPr lang="en-US" sz="1400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Maju</a:t>
            </a:r>
            <a:r>
              <a:rPr lang="en-US" sz="1400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Versus Pasar Negara </a:t>
            </a:r>
            <a:r>
              <a:rPr lang="en-US" sz="1400" b="1" dirty="0" err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endParaRPr lang="en-ID" sz="14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menonjol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Negara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pasar Negara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matang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Rusia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India,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Afrika Selatan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>
            <a:spLocks noGrp="1"/>
          </p:cNvSpPr>
          <p:nvPr>
            <p:ph type="ctrTitle" idx="4294967295"/>
          </p:nvPr>
        </p:nvSpPr>
        <p:spPr>
          <a:xfrm>
            <a:off x="701744" y="471130"/>
            <a:ext cx="43131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Mengevaluasi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Potensial</a:t>
            </a:r>
            <a:endParaRPr sz="6000" dirty="0"/>
          </a:p>
        </p:txBody>
      </p:sp>
      <p:sp>
        <p:nvSpPr>
          <p:cNvPr id="355" name="Google Shape;355;p26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821C6E0-D628-1045-909A-C4A8E9F1A2C5}"/>
              </a:ext>
            </a:extLst>
          </p:cNvPr>
          <p:cNvGrpSpPr/>
          <p:nvPr/>
        </p:nvGrpSpPr>
        <p:grpSpPr>
          <a:xfrm>
            <a:off x="5274684" y="918580"/>
            <a:ext cx="3869316" cy="4436065"/>
            <a:chOff x="5419407" y="3281869"/>
            <a:chExt cx="743968" cy="852939"/>
          </a:xfrm>
        </p:grpSpPr>
        <p:sp>
          <p:nvSpPr>
            <p:cNvPr id="52" name="Google Shape;1068;p46">
              <a:extLst>
                <a:ext uri="{FF2B5EF4-FFF2-40B4-BE49-F238E27FC236}">
                  <a16:creationId xmlns:a16="http://schemas.microsoft.com/office/drawing/2014/main" id="{B93F5133-5C8E-934B-B826-EBAC0BE2DC05}"/>
                </a:ext>
              </a:extLst>
            </p:cNvPr>
            <p:cNvSpPr/>
            <p:nvPr/>
          </p:nvSpPr>
          <p:spPr>
            <a:xfrm>
              <a:off x="5419407" y="3621745"/>
              <a:ext cx="657536" cy="466127"/>
            </a:xfrm>
            <a:custGeom>
              <a:avLst/>
              <a:gdLst/>
              <a:ahLst/>
              <a:cxnLst/>
              <a:rect l="l" t="t" r="r" b="b"/>
              <a:pathLst>
                <a:path w="6575358" h="4661273" extrusionOk="0">
                  <a:moveTo>
                    <a:pt x="821939" y="267047"/>
                  </a:moveTo>
                  <a:cubicBezTo>
                    <a:pt x="148314" y="-318021"/>
                    <a:pt x="53758" y="239450"/>
                    <a:pt x="8896" y="247729"/>
                  </a:cubicBezTo>
                  <a:cubicBezTo>
                    <a:pt x="8896" y="247729"/>
                    <a:pt x="-11120" y="382267"/>
                    <a:pt x="8896" y="872814"/>
                  </a:cubicBezTo>
                  <a:lnTo>
                    <a:pt x="6575358" y="4661273"/>
                  </a:lnTo>
                  <a:lnTo>
                    <a:pt x="6575358" y="1995346"/>
                  </a:lnTo>
                  <a:cubicBezTo>
                    <a:pt x="5828573" y="658933"/>
                    <a:pt x="5334398" y="-274555"/>
                    <a:pt x="4848504" y="156657"/>
                  </a:cubicBezTo>
                  <a:cubicBezTo>
                    <a:pt x="4006473" y="902482"/>
                    <a:pt x="3596501" y="1403378"/>
                    <a:pt x="2595036" y="368469"/>
                  </a:cubicBezTo>
                  <a:cubicBezTo>
                    <a:pt x="2001473" y="-244888"/>
                    <a:pt x="1630841" y="969406"/>
                    <a:pt x="821939" y="26704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69;p46">
              <a:extLst>
                <a:ext uri="{FF2B5EF4-FFF2-40B4-BE49-F238E27FC236}">
                  <a16:creationId xmlns:a16="http://schemas.microsoft.com/office/drawing/2014/main" id="{3AC24FBA-4ED8-8245-A6BA-5C9E0A28A55E}"/>
                </a:ext>
              </a:extLst>
            </p:cNvPr>
            <p:cNvSpPr/>
            <p:nvPr/>
          </p:nvSpPr>
          <p:spPr>
            <a:xfrm>
              <a:off x="5505839" y="3664023"/>
              <a:ext cx="657536" cy="470785"/>
            </a:xfrm>
            <a:custGeom>
              <a:avLst/>
              <a:gdLst/>
              <a:ahLst/>
              <a:cxnLst/>
              <a:rect l="l" t="t" r="r" b="b"/>
              <a:pathLst>
                <a:path w="6575357" h="4707850" extrusionOk="0">
                  <a:moveTo>
                    <a:pt x="822629" y="313625"/>
                  </a:moveTo>
                  <a:cubicBezTo>
                    <a:pt x="149004" y="-271443"/>
                    <a:pt x="54448" y="285338"/>
                    <a:pt x="8896" y="294307"/>
                  </a:cubicBezTo>
                  <a:cubicBezTo>
                    <a:pt x="8896" y="294307"/>
                    <a:pt x="-11120" y="428845"/>
                    <a:pt x="8896" y="919392"/>
                  </a:cubicBezTo>
                  <a:lnTo>
                    <a:pt x="6575358" y="4707851"/>
                  </a:lnTo>
                  <a:lnTo>
                    <a:pt x="6575358" y="2041924"/>
                  </a:lnTo>
                  <a:cubicBezTo>
                    <a:pt x="5512466" y="499219"/>
                    <a:pt x="4811924" y="786234"/>
                    <a:pt x="4204557" y="1009085"/>
                  </a:cubicBezTo>
                  <a:cubicBezTo>
                    <a:pt x="3609614" y="1227105"/>
                    <a:pt x="3391514" y="771745"/>
                    <a:pt x="2638518" y="122512"/>
                  </a:cubicBezTo>
                  <a:cubicBezTo>
                    <a:pt x="2019418" y="-411501"/>
                    <a:pt x="1631531" y="1015984"/>
                    <a:pt x="822629" y="31362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70;p46">
              <a:extLst>
                <a:ext uri="{FF2B5EF4-FFF2-40B4-BE49-F238E27FC236}">
                  <a16:creationId xmlns:a16="http://schemas.microsoft.com/office/drawing/2014/main" id="{96A492FF-83E4-294B-930B-8514120432DA}"/>
                </a:ext>
              </a:extLst>
            </p:cNvPr>
            <p:cNvSpPr/>
            <p:nvPr/>
          </p:nvSpPr>
          <p:spPr>
            <a:xfrm>
              <a:off x="5932557" y="3619063"/>
              <a:ext cx="14356" cy="21562"/>
            </a:xfrm>
            <a:custGeom>
              <a:avLst/>
              <a:gdLst/>
              <a:ahLst/>
              <a:cxnLst/>
              <a:rect l="l" t="t" r="r" b="b"/>
              <a:pathLst>
                <a:path w="143559" h="215617" extrusionOk="0">
                  <a:moveTo>
                    <a:pt x="143559" y="149060"/>
                  </a:moveTo>
                  <a:cubicBezTo>
                    <a:pt x="143559" y="93865"/>
                    <a:pt x="111120" y="31080"/>
                    <a:pt x="71780" y="8312"/>
                  </a:cubicBezTo>
                  <a:cubicBezTo>
                    <a:pt x="31749" y="-14456"/>
                    <a:pt x="0" y="11072"/>
                    <a:pt x="0" y="66267"/>
                  </a:cubicBezTo>
                  <a:cubicBezTo>
                    <a:pt x="0" y="121463"/>
                    <a:pt x="32439" y="184247"/>
                    <a:pt x="71780" y="207015"/>
                  </a:cubicBezTo>
                  <a:cubicBezTo>
                    <a:pt x="111120" y="230473"/>
                    <a:pt x="143559" y="204255"/>
                    <a:pt x="143559" y="149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071;p46">
              <a:extLst>
                <a:ext uri="{FF2B5EF4-FFF2-40B4-BE49-F238E27FC236}">
                  <a16:creationId xmlns:a16="http://schemas.microsoft.com/office/drawing/2014/main" id="{85A43A36-855C-A74C-A88D-734B7B07382A}"/>
                </a:ext>
              </a:extLst>
            </p:cNvPr>
            <p:cNvSpPr/>
            <p:nvPr/>
          </p:nvSpPr>
          <p:spPr>
            <a:xfrm>
              <a:off x="5742144" y="3656207"/>
              <a:ext cx="14908" cy="20998"/>
            </a:xfrm>
            <a:custGeom>
              <a:avLst/>
              <a:gdLst/>
              <a:ahLst/>
              <a:cxnLst/>
              <a:rect l="l" t="t" r="r" b="b"/>
              <a:pathLst>
                <a:path w="149080" h="209976" extrusionOk="0">
                  <a:moveTo>
                    <a:pt x="149081" y="147765"/>
                  </a:moveTo>
                  <a:cubicBezTo>
                    <a:pt x="149081" y="94639"/>
                    <a:pt x="115952" y="32544"/>
                    <a:pt x="74541" y="9087"/>
                  </a:cubicBezTo>
                  <a:cubicBezTo>
                    <a:pt x="33129" y="-14371"/>
                    <a:pt x="0" y="9087"/>
                    <a:pt x="0" y="62212"/>
                  </a:cubicBezTo>
                  <a:cubicBezTo>
                    <a:pt x="0" y="115337"/>
                    <a:pt x="33129" y="177432"/>
                    <a:pt x="74541" y="200890"/>
                  </a:cubicBezTo>
                  <a:cubicBezTo>
                    <a:pt x="115262" y="224348"/>
                    <a:pt x="149081" y="200890"/>
                    <a:pt x="149081" y="1477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072;p46">
              <a:extLst>
                <a:ext uri="{FF2B5EF4-FFF2-40B4-BE49-F238E27FC236}">
                  <a16:creationId xmlns:a16="http://schemas.microsoft.com/office/drawing/2014/main" id="{4B93CDFD-74C4-5D42-A2DC-8F7483C7E160}"/>
                </a:ext>
              </a:extLst>
            </p:cNvPr>
            <p:cNvSpPr/>
            <p:nvPr/>
          </p:nvSpPr>
          <p:spPr>
            <a:xfrm>
              <a:off x="5901039" y="3281869"/>
              <a:ext cx="127409" cy="323789"/>
            </a:xfrm>
            <a:custGeom>
              <a:avLst/>
              <a:gdLst/>
              <a:ahLst/>
              <a:cxnLst/>
              <a:rect l="l" t="t" r="r" b="b"/>
              <a:pathLst>
                <a:path w="1274089" h="3237886" extrusionOk="0">
                  <a:moveTo>
                    <a:pt x="0" y="0"/>
                  </a:moveTo>
                  <a:lnTo>
                    <a:pt x="1274090" y="734786"/>
                  </a:lnTo>
                  <a:lnTo>
                    <a:pt x="1274090" y="3237887"/>
                  </a:lnTo>
                  <a:lnTo>
                    <a:pt x="0" y="2503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73;p46">
              <a:extLst>
                <a:ext uri="{FF2B5EF4-FFF2-40B4-BE49-F238E27FC236}">
                  <a16:creationId xmlns:a16="http://schemas.microsoft.com/office/drawing/2014/main" id="{4B722715-C2F6-E64D-8C4E-3BA59EE8AA23}"/>
                </a:ext>
              </a:extLst>
            </p:cNvPr>
            <p:cNvSpPr/>
            <p:nvPr/>
          </p:nvSpPr>
          <p:spPr>
            <a:xfrm>
              <a:off x="5876197" y="3303335"/>
              <a:ext cx="127478" cy="323789"/>
            </a:xfrm>
            <a:custGeom>
              <a:avLst/>
              <a:gdLst/>
              <a:ahLst/>
              <a:cxnLst/>
              <a:rect l="l" t="t" r="r" b="b"/>
              <a:pathLst>
                <a:path w="1274779" h="3237886" extrusionOk="0">
                  <a:moveTo>
                    <a:pt x="1274780" y="734786"/>
                  </a:moveTo>
                  <a:lnTo>
                    <a:pt x="690" y="0"/>
                  </a:lnTo>
                  <a:lnTo>
                    <a:pt x="0" y="2503101"/>
                  </a:lnTo>
                  <a:lnTo>
                    <a:pt x="550772" y="2820473"/>
                  </a:lnTo>
                  <a:lnTo>
                    <a:pt x="637735" y="2991578"/>
                  </a:lnTo>
                  <a:lnTo>
                    <a:pt x="724009" y="2921205"/>
                  </a:lnTo>
                  <a:lnTo>
                    <a:pt x="1274780" y="32378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74;p46">
              <a:extLst>
                <a:ext uri="{FF2B5EF4-FFF2-40B4-BE49-F238E27FC236}">
                  <a16:creationId xmlns:a16="http://schemas.microsoft.com/office/drawing/2014/main" id="{AC7CD621-AFC8-C14E-9E8C-F2328893CEF3}"/>
                </a:ext>
              </a:extLst>
            </p:cNvPr>
            <p:cNvSpPr/>
            <p:nvPr/>
          </p:nvSpPr>
          <p:spPr>
            <a:xfrm>
              <a:off x="5942742" y="3429035"/>
              <a:ext cx="44034" cy="66165"/>
            </a:xfrm>
            <a:custGeom>
              <a:avLst/>
              <a:gdLst/>
              <a:ahLst/>
              <a:cxnLst/>
              <a:rect l="l" t="t" r="r" b="b"/>
              <a:pathLst>
                <a:path w="440340" h="661652" extrusionOk="0">
                  <a:moveTo>
                    <a:pt x="440341" y="254588"/>
                  </a:moveTo>
                  <a:cubicBezTo>
                    <a:pt x="440341" y="334621"/>
                    <a:pt x="428608" y="407754"/>
                    <a:pt x="406522" y="469159"/>
                  </a:cubicBezTo>
                  <a:cubicBezTo>
                    <a:pt x="384436" y="530564"/>
                    <a:pt x="351997" y="578859"/>
                    <a:pt x="311276" y="611976"/>
                  </a:cubicBezTo>
                  <a:cubicBezTo>
                    <a:pt x="270554" y="645094"/>
                    <a:pt x="221551" y="661652"/>
                    <a:pt x="168406" y="661652"/>
                  </a:cubicBezTo>
                  <a:cubicBezTo>
                    <a:pt x="115262" y="661652"/>
                    <a:pt x="57286" y="644404"/>
                    <a:pt x="0" y="610597"/>
                  </a:cubicBezTo>
                  <a:lnTo>
                    <a:pt x="0" y="0"/>
                  </a:lnTo>
                  <a:lnTo>
                    <a:pt x="440341" y="254588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75;p46">
              <a:extLst>
                <a:ext uri="{FF2B5EF4-FFF2-40B4-BE49-F238E27FC236}">
                  <a16:creationId xmlns:a16="http://schemas.microsoft.com/office/drawing/2014/main" id="{CA12BCA7-74AE-BF46-8EB3-819F21C956B5}"/>
                </a:ext>
              </a:extLst>
            </p:cNvPr>
            <p:cNvSpPr/>
            <p:nvPr/>
          </p:nvSpPr>
          <p:spPr>
            <a:xfrm>
              <a:off x="5898768" y="3376677"/>
              <a:ext cx="44103" cy="113633"/>
            </a:xfrm>
            <a:custGeom>
              <a:avLst/>
              <a:gdLst/>
              <a:ahLst/>
              <a:cxnLst/>
              <a:rect l="l" t="t" r="r" b="b"/>
              <a:pathLst>
                <a:path w="441030" h="1136330" extrusionOk="0">
                  <a:moveTo>
                    <a:pt x="441031" y="1136331"/>
                  </a:moveTo>
                  <a:cubicBezTo>
                    <a:pt x="363730" y="1091484"/>
                    <a:pt x="287809" y="1019731"/>
                    <a:pt x="220861" y="927279"/>
                  </a:cubicBezTo>
                  <a:cubicBezTo>
                    <a:pt x="153912" y="834827"/>
                    <a:pt x="98007" y="725817"/>
                    <a:pt x="59356" y="610597"/>
                  </a:cubicBezTo>
                  <a:cubicBezTo>
                    <a:pt x="20706" y="495377"/>
                    <a:pt x="0" y="378087"/>
                    <a:pt x="0" y="271146"/>
                  </a:cubicBezTo>
                  <a:cubicBezTo>
                    <a:pt x="0" y="164206"/>
                    <a:pt x="20706" y="70374"/>
                    <a:pt x="59356" y="0"/>
                  </a:cubicBezTo>
                  <a:lnTo>
                    <a:pt x="441031" y="525734"/>
                  </a:lnTo>
                  <a:lnTo>
                    <a:pt x="441031" y="113633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76;p46">
              <a:extLst>
                <a:ext uri="{FF2B5EF4-FFF2-40B4-BE49-F238E27FC236}">
                  <a16:creationId xmlns:a16="http://schemas.microsoft.com/office/drawing/2014/main" id="{F97AE8BE-BC2B-4242-A443-A7F6A432F5AE}"/>
                </a:ext>
              </a:extLst>
            </p:cNvPr>
            <p:cNvSpPr/>
            <p:nvPr/>
          </p:nvSpPr>
          <p:spPr>
            <a:xfrm>
              <a:off x="5904618" y="3363123"/>
              <a:ext cx="82271" cy="91555"/>
            </a:xfrm>
            <a:custGeom>
              <a:avLst/>
              <a:gdLst/>
              <a:ahLst/>
              <a:cxnLst/>
              <a:rect l="l" t="t" r="r" b="b"/>
              <a:pathLst>
                <a:path w="822705" h="915549" extrusionOk="0">
                  <a:moveTo>
                    <a:pt x="822706" y="915550"/>
                  </a:moveTo>
                  <a:cubicBezTo>
                    <a:pt x="822706" y="781012"/>
                    <a:pt x="790957" y="631985"/>
                    <a:pt x="731601" y="491237"/>
                  </a:cubicBezTo>
                  <a:cubicBezTo>
                    <a:pt x="672244" y="350489"/>
                    <a:pt x="589422" y="226300"/>
                    <a:pt x="496246" y="137298"/>
                  </a:cubicBezTo>
                  <a:cubicBezTo>
                    <a:pt x="402380" y="48296"/>
                    <a:pt x="302993" y="0"/>
                    <a:pt x="213268" y="0"/>
                  </a:cubicBezTo>
                  <a:cubicBezTo>
                    <a:pt x="123544" y="0"/>
                    <a:pt x="49003" y="47606"/>
                    <a:pt x="0" y="135918"/>
                  </a:cubicBezTo>
                  <a:lnTo>
                    <a:pt x="381675" y="661652"/>
                  </a:lnTo>
                  <a:lnTo>
                    <a:pt x="822706" y="9155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77;p46">
              <a:extLst>
                <a:ext uri="{FF2B5EF4-FFF2-40B4-BE49-F238E27FC236}">
                  <a16:creationId xmlns:a16="http://schemas.microsoft.com/office/drawing/2014/main" id="{94DC4B67-80DF-2344-9ED5-EF435CCA7EA6}"/>
                </a:ext>
              </a:extLst>
            </p:cNvPr>
            <p:cNvSpPr/>
            <p:nvPr/>
          </p:nvSpPr>
          <p:spPr>
            <a:xfrm>
              <a:off x="5892850" y="3492608"/>
              <a:ext cx="77646" cy="54160"/>
            </a:xfrm>
            <a:custGeom>
              <a:avLst/>
              <a:gdLst/>
              <a:ahLst/>
              <a:cxnLst/>
              <a:rect l="l" t="t" r="r" b="b"/>
              <a:pathLst>
                <a:path w="776463" h="541602" extrusionOk="0">
                  <a:moveTo>
                    <a:pt x="0" y="0"/>
                  </a:moveTo>
                  <a:lnTo>
                    <a:pt x="776463" y="447771"/>
                  </a:lnTo>
                  <a:lnTo>
                    <a:pt x="776463" y="541603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78;p46">
              <a:extLst>
                <a:ext uri="{FF2B5EF4-FFF2-40B4-BE49-F238E27FC236}">
                  <a16:creationId xmlns:a16="http://schemas.microsoft.com/office/drawing/2014/main" id="{DC36F33E-C286-5749-8C38-78BBF737B3A1}"/>
                </a:ext>
              </a:extLst>
            </p:cNvPr>
            <p:cNvSpPr/>
            <p:nvPr/>
          </p:nvSpPr>
          <p:spPr>
            <a:xfrm>
              <a:off x="5892850" y="3510909"/>
              <a:ext cx="94142" cy="63681"/>
            </a:xfrm>
            <a:custGeom>
              <a:avLst/>
              <a:gdLst/>
              <a:ahLst/>
              <a:cxnLst/>
              <a:rect l="l" t="t" r="r" b="b"/>
              <a:pathLst>
                <a:path w="941418" h="636814" extrusionOk="0">
                  <a:moveTo>
                    <a:pt x="0" y="0"/>
                  </a:moveTo>
                  <a:lnTo>
                    <a:pt x="941419" y="542982"/>
                  </a:lnTo>
                  <a:lnTo>
                    <a:pt x="941419" y="636814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79;p46">
              <a:extLst>
                <a:ext uri="{FF2B5EF4-FFF2-40B4-BE49-F238E27FC236}">
                  <a16:creationId xmlns:a16="http://schemas.microsoft.com/office/drawing/2014/main" id="{68421109-41A2-4149-B559-F20C73D93297}"/>
                </a:ext>
              </a:extLst>
            </p:cNvPr>
            <p:cNvSpPr/>
            <p:nvPr/>
          </p:nvSpPr>
          <p:spPr>
            <a:xfrm>
              <a:off x="5892850" y="3529211"/>
              <a:ext cx="61013" cy="44570"/>
            </a:xfrm>
            <a:custGeom>
              <a:avLst/>
              <a:gdLst/>
              <a:ahLst/>
              <a:cxnLst/>
              <a:rect l="l" t="t" r="r" b="b"/>
              <a:pathLst>
                <a:path w="610127" h="445701" extrusionOk="0">
                  <a:moveTo>
                    <a:pt x="0" y="0"/>
                  </a:moveTo>
                  <a:lnTo>
                    <a:pt x="610128" y="351869"/>
                  </a:lnTo>
                  <a:lnTo>
                    <a:pt x="610128" y="445701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80;p46">
              <a:extLst>
                <a:ext uri="{FF2B5EF4-FFF2-40B4-BE49-F238E27FC236}">
                  <a16:creationId xmlns:a16="http://schemas.microsoft.com/office/drawing/2014/main" id="{9ED438A9-FB81-5745-8151-D7A1568703C2}"/>
                </a:ext>
              </a:extLst>
            </p:cNvPr>
            <p:cNvSpPr/>
            <p:nvPr/>
          </p:nvSpPr>
          <p:spPr>
            <a:xfrm>
              <a:off x="5710489" y="3319159"/>
              <a:ext cx="127409" cy="323789"/>
            </a:xfrm>
            <a:custGeom>
              <a:avLst/>
              <a:gdLst/>
              <a:ahLst/>
              <a:cxnLst/>
              <a:rect l="l" t="t" r="r" b="b"/>
              <a:pathLst>
                <a:path w="1274089" h="3237886" extrusionOk="0">
                  <a:moveTo>
                    <a:pt x="0" y="0"/>
                  </a:moveTo>
                  <a:lnTo>
                    <a:pt x="1274090" y="734786"/>
                  </a:lnTo>
                  <a:lnTo>
                    <a:pt x="1274090" y="3237887"/>
                  </a:lnTo>
                  <a:lnTo>
                    <a:pt x="0" y="2503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081;p46">
              <a:extLst>
                <a:ext uri="{FF2B5EF4-FFF2-40B4-BE49-F238E27FC236}">
                  <a16:creationId xmlns:a16="http://schemas.microsoft.com/office/drawing/2014/main" id="{35D39084-2A5E-F94F-8FBB-ECA9C2B7839B}"/>
                </a:ext>
              </a:extLst>
            </p:cNvPr>
            <p:cNvSpPr/>
            <p:nvPr/>
          </p:nvSpPr>
          <p:spPr>
            <a:xfrm>
              <a:off x="5685991" y="3340763"/>
              <a:ext cx="127478" cy="323789"/>
            </a:xfrm>
            <a:custGeom>
              <a:avLst/>
              <a:gdLst/>
              <a:ahLst/>
              <a:cxnLst/>
              <a:rect l="l" t="t" r="r" b="b"/>
              <a:pathLst>
                <a:path w="1274779" h="3237886" extrusionOk="0">
                  <a:moveTo>
                    <a:pt x="1274780" y="734786"/>
                  </a:moveTo>
                  <a:lnTo>
                    <a:pt x="690" y="0"/>
                  </a:lnTo>
                  <a:lnTo>
                    <a:pt x="0" y="2503791"/>
                  </a:lnTo>
                  <a:lnTo>
                    <a:pt x="551461" y="2821163"/>
                  </a:lnTo>
                  <a:lnTo>
                    <a:pt x="637735" y="2991578"/>
                  </a:lnTo>
                  <a:lnTo>
                    <a:pt x="724009" y="2921204"/>
                  </a:lnTo>
                  <a:lnTo>
                    <a:pt x="1274780" y="32378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082;p46">
              <a:extLst>
                <a:ext uri="{FF2B5EF4-FFF2-40B4-BE49-F238E27FC236}">
                  <a16:creationId xmlns:a16="http://schemas.microsoft.com/office/drawing/2014/main" id="{1F33BEBB-932A-DF44-BD8B-79005F1955D5}"/>
                </a:ext>
              </a:extLst>
            </p:cNvPr>
            <p:cNvSpPr/>
            <p:nvPr/>
          </p:nvSpPr>
          <p:spPr>
            <a:xfrm>
              <a:off x="5752466" y="3466532"/>
              <a:ext cx="44103" cy="65613"/>
            </a:xfrm>
            <a:custGeom>
              <a:avLst/>
              <a:gdLst/>
              <a:ahLst/>
              <a:cxnLst/>
              <a:rect l="l" t="t" r="r" b="b"/>
              <a:pathLst>
                <a:path w="441031" h="656132" extrusionOk="0">
                  <a:moveTo>
                    <a:pt x="441031" y="254588"/>
                  </a:moveTo>
                  <a:cubicBezTo>
                    <a:pt x="441031" y="361528"/>
                    <a:pt x="420326" y="455360"/>
                    <a:pt x="381675" y="525734"/>
                  </a:cubicBezTo>
                  <a:cubicBezTo>
                    <a:pt x="343024" y="596108"/>
                    <a:pt x="287119" y="640954"/>
                    <a:pt x="220171" y="656132"/>
                  </a:cubicBezTo>
                  <a:lnTo>
                    <a:pt x="0" y="0"/>
                  </a:lnTo>
                  <a:lnTo>
                    <a:pt x="441031" y="254588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083;p46">
              <a:extLst>
                <a:ext uri="{FF2B5EF4-FFF2-40B4-BE49-F238E27FC236}">
                  <a16:creationId xmlns:a16="http://schemas.microsoft.com/office/drawing/2014/main" id="{88F836FA-32D6-D54B-9585-669FAB5414FE}"/>
                </a:ext>
              </a:extLst>
            </p:cNvPr>
            <p:cNvSpPr/>
            <p:nvPr/>
          </p:nvSpPr>
          <p:spPr>
            <a:xfrm>
              <a:off x="5721431" y="3466601"/>
              <a:ext cx="53214" cy="66087"/>
            </a:xfrm>
            <a:custGeom>
              <a:avLst/>
              <a:gdLst/>
              <a:ahLst/>
              <a:cxnLst/>
              <a:rect l="l" t="t" r="r" b="b"/>
              <a:pathLst>
                <a:path w="532135" h="660871" extrusionOk="0">
                  <a:moveTo>
                    <a:pt x="532136" y="655443"/>
                  </a:moveTo>
                  <a:cubicBezTo>
                    <a:pt x="447933" y="674071"/>
                    <a:pt x="350616" y="644404"/>
                    <a:pt x="253990" y="571960"/>
                  </a:cubicBezTo>
                  <a:cubicBezTo>
                    <a:pt x="158053" y="498827"/>
                    <a:pt x="68329" y="386366"/>
                    <a:pt x="0" y="251828"/>
                  </a:cubicBezTo>
                  <a:lnTo>
                    <a:pt x="311966" y="0"/>
                  </a:lnTo>
                  <a:lnTo>
                    <a:pt x="532136" y="655443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084;p46">
              <a:extLst>
                <a:ext uri="{FF2B5EF4-FFF2-40B4-BE49-F238E27FC236}">
                  <a16:creationId xmlns:a16="http://schemas.microsoft.com/office/drawing/2014/main" id="{F68D0A92-7731-1041-945E-31C5900B1570}"/>
                </a:ext>
              </a:extLst>
            </p:cNvPr>
            <p:cNvSpPr/>
            <p:nvPr/>
          </p:nvSpPr>
          <p:spPr>
            <a:xfrm>
              <a:off x="5708631" y="3400552"/>
              <a:ext cx="88068" cy="91624"/>
            </a:xfrm>
            <a:custGeom>
              <a:avLst/>
              <a:gdLst/>
              <a:ahLst/>
              <a:cxnLst/>
              <a:rect l="l" t="t" r="r" b="b"/>
              <a:pathLst>
                <a:path w="880681" h="916239" extrusionOk="0">
                  <a:moveTo>
                    <a:pt x="880682" y="916240"/>
                  </a:moveTo>
                  <a:cubicBezTo>
                    <a:pt x="880682" y="815509"/>
                    <a:pt x="862737" y="706498"/>
                    <a:pt x="828918" y="598178"/>
                  </a:cubicBezTo>
                  <a:cubicBezTo>
                    <a:pt x="794408" y="489857"/>
                    <a:pt x="745405" y="385676"/>
                    <a:pt x="685358" y="295294"/>
                  </a:cubicBezTo>
                  <a:cubicBezTo>
                    <a:pt x="625312" y="204912"/>
                    <a:pt x="555603" y="130399"/>
                    <a:pt x="483823" y="78653"/>
                  </a:cubicBezTo>
                  <a:cubicBezTo>
                    <a:pt x="411353" y="26908"/>
                    <a:pt x="338883" y="0"/>
                    <a:pt x="271935" y="0"/>
                  </a:cubicBezTo>
                  <a:cubicBezTo>
                    <a:pt x="204986" y="0"/>
                    <a:pt x="145630" y="26218"/>
                    <a:pt x="100078" y="77273"/>
                  </a:cubicBezTo>
                  <a:cubicBezTo>
                    <a:pt x="53835" y="128329"/>
                    <a:pt x="22776" y="202152"/>
                    <a:pt x="8282" y="292534"/>
                  </a:cubicBezTo>
                  <a:cubicBezTo>
                    <a:pt x="-5522" y="382917"/>
                    <a:pt x="-2071" y="486407"/>
                    <a:pt x="18635" y="594728"/>
                  </a:cubicBezTo>
                  <a:cubicBezTo>
                    <a:pt x="39341" y="703049"/>
                    <a:pt x="77301" y="812059"/>
                    <a:pt x="129065" y="912790"/>
                  </a:cubicBezTo>
                  <a:lnTo>
                    <a:pt x="441031" y="660962"/>
                  </a:lnTo>
                  <a:lnTo>
                    <a:pt x="880682" y="916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085;p46">
              <a:extLst>
                <a:ext uri="{FF2B5EF4-FFF2-40B4-BE49-F238E27FC236}">
                  <a16:creationId xmlns:a16="http://schemas.microsoft.com/office/drawing/2014/main" id="{E6AB2160-6642-3941-9083-82414D72E258}"/>
                </a:ext>
              </a:extLst>
            </p:cNvPr>
            <p:cNvSpPr/>
            <p:nvPr/>
          </p:nvSpPr>
          <p:spPr>
            <a:xfrm>
              <a:off x="5702644" y="3530105"/>
              <a:ext cx="88137" cy="60232"/>
            </a:xfrm>
            <a:custGeom>
              <a:avLst/>
              <a:gdLst/>
              <a:ahLst/>
              <a:cxnLst/>
              <a:rect l="l" t="t" r="r" b="b"/>
              <a:pathLst>
                <a:path w="881371" h="602317" extrusionOk="0">
                  <a:moveTo>
                    <a:pt x="0" y="0"/>
                  </a:moveTo>
                  <a:lnTo>
                    <a:pt x="881372" y="508485"/>
                  </a:lnTo>
                  <a:lnTo>
                    <a:pt x="881372" y="602317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86;p46">
              <a:extLst>
                <a:ext uri="{FF2B5EF4-FFF2-40B4-BE49-F238E27FC236}">
                  <a16:creationId xmlns:a16="http://schemas.microsoft.com/office/drawing/2014/main" id="{BE5EDE7C-673A-E740-BC0B-931F6D6DAF97}"/>
                </a:ext>
              </a:extLst>
            </p:cNvPr>
            <p:cNvSpPr/>
            <p:nvPr/>
          </p:nvSpPr>
          <p:spPr>
            <a:xfrm>
              <a:off x="5702644" y="3548338"/>
              <a:ext cx="91519" cy="62232"/>
            </a:xfrm>
            <a:custGeom>
              <a:avLst/>
              <a:gdLst/>
              <a:ahLst/>
              <a:cxnLst/>
              <a:rect l="l" t="t" r="r" b="b"/>
              <a:pathLst>
                <a:path w="915191" h="622325" extrusionOk="0">
                  <a:moveTo>
                    <a:pt x="0" y="0"/>
                  </a:moveTo>
                  <a:lnTo>
                    <a:pt x="915191" y="528494"/>
                  </a:lnTo>
                  <a:lnTo>
                    <a:pt x="915191" y="622325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87;p46">
              <a:extLst>
                <a:ext uri="{FF2B5EF4-FFF2-40B4-BE49-F238E27FC236}">
                  <a16:creationId xmlns:a16="http://schemas.microsoft.com/office/drawing/2014/main" id="{E7066E60-596E-DB41-AAE5-08716DD92653}"/>
                </a:ext>
              </a:extLst>
            </p:cNvPr>
            <p:cNvSpPr/>
            <p:nvPr/>
          </p:nvSpPr>
          <p:spPr>
            <a:xfrm>
              <a:off x="5702644" y="3566639"/>
              <a:ext cx="61013" cy="44570"/>
            </a:xfrm>
            <a:custGeom>
              <a:avLst/>
              <a:gdLst/>
              <a:ahLst/>
              <a:cxnLst/>
              <a:rect l="l" t="t" r="r" b="b"/>
              <a:pathLst>
                <a:path w="610127" h="445700" extrusionOk="0">
                  <a:moveTo>
                    <a:pt x="0" y="0"/>
                  </a:moveTo>
                  <a:lnTo>
                    <a:pt x="610127" y="351869"/>
                  </a:lnTo>
                  <a:lnTo>
                    <a:pt x="610127" y="445701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2AE428-8059-114D-3603-7FAAF278D2FA}"/>
              </a:ext>
            </a:extLst>
          </p:cNvPr>
          <p:cNvSpPr txBox="1"/>
          <p:nvPr/>
        </p:nvSpPr>
        <p:spPr>
          <a:xfrm>
            <a:off x="650232" y="1486705"/>
            <a:ext cx="6010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sederet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potensial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dimasuki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diantara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4" name="Google Shape;349;p26">
            <a:extLst>
              <a:ext uri="{FF2B5EF4-FFF2-40B4-BE49-F238E27FC236}">
                <a16:creationId xmlns:a16="http://schemas.microsoft.com/office/drawing/2014/main" id="{E491A6E9-CD98-14AC-4697-0A3DE353D464}"/>
              </a:ext>
            </a:extLst>
          </p:cNvPr>
          <p:cNvSpPr txBox="1">
            <a:spLocks/>
          </p:cNvSpPr>
          <p:nvPr/>
        </p:nvSpPr>
        <p:spPr>
          <a:xfrm>
            <a:off x="1022768" y="2379944"/>
            <a:ext cx="4313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0">
              <a:lnSpc>
                <a:spcPct val="100000"/>
              </a:lnSpc>
              <a:spcAft>
                <a:spcPts val="1000"/>
              </a:spcAft>
            </a:pP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Cara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BC22-ECFA-2DFE-E969-929664C06809}"/>
              </a:ext>
            </a:extLst>
          </p:cNvPr>
          <p:cNvSpPr txBox="1"/>
          <p:nvPr/>
        </p:nvSpPr>
        <p:spPr>
          <a:xfrm>
            <a:off x="958038" y="3213497"/>
            <a:ext cx="58874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lima strategi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Ekspor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Ekspor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(Indirect and Direct Export)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Melisensikan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(Licensing)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Joint Venture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Direcrt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Investment</a:t>
            </a:r>
            <a:r>
              <a:rPr lang="id-ID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22"/>
          <p:cNvGrpSpPr/>
          <p:nvPr/>
        </p:nvGrpSpPr>
        <p:grpSpPr>
          <a:xfrm>
            <a:off x="855292" y="836003"/>
            <a:ext cx="4036590" cy="3941676"/>
            <a:chOff x="855292" y="912203"/>
            <a:chExt cx="4036590" cy="3941676"/>
          </a:xfrm>
        </p:grpSpPr>
        <p:sp>
          <p:nvSpPr>
            <p:cNvPr id="289" name="Google Shape;289;p22"/>
            <p:cNvSpPr/>
            <p:nvPr/>
          </p:nvSpPr>
          <p:spPr>
            <a:xfrm rot="-6597333">
              <a:off x="2895551" y="4185127"/>
              <a:ext cx="586303" cy="586303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 rot="-6599386">
              <a:off x="917321" y="1642633"/>
              <a:ext cx="440541" cy="440541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 rot="-6598839">
              <a:off x="1486366" y="2582084"/>
              <a:ext cx="1199287" cy="1199287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 rot="-6598620">
              <a:off x="2973641" y="1148863"/>
              <a:ext cx="1681581" cy="1681581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 rot="-6597866">
              <a:off x="1260554" y="2443316"/>
              <a:ext cx="629106" cy="629106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 rot="-6597701">
              <a:off x="1866350" y="1348918"/>
              <a:ext cx="274172" cy="274172"/>
            </a:xfrm>
            <a:prstGeom prst="ellipse">
              <a:avLst/>
            </a:pr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22"/>
          <p:cNvSpPr/>
          <p:nvPr/>
        </p:nvSpPr>
        <p:spPr>
          <a:xfrm>
            <a:off x="3516041" y="2480325"/>
            <a:ext cx="2440200" cy="24402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28600" dist="50800" dir="5400000" algn="tl" rotWithShape="0">
              <a:schemeClr val="lt1">
                <a:alpha val="549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3786720" y="3094241"/>
            <a:ext cx="18627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PRODUK</a:t>
            </a:r>
            <a:endParaRPr lang="en-ID" sz="1200" b="1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2736981" y="1874200"/>
            <a:ext cx="1423800" cy="1423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28600" dist="50800" dir="5400000" algn="tl" rotWithShape="0">
              <a:schemeClr val="lt1">
                <a:alpha val="549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2913679" y="2069004"/>
            <a:ext cx="967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KOMUNIKASI</a:t>
            </a:r>
          </a:p>
        </p:txBody>
      </p:sp>
      <p:sp>
        <p:nvSpPr>
          <p:cNvPr id="299" name="Google Shape;299;p22"/>
          <p:cNvSpPr/>
          <p:nvPr/>
        </p:nvSpPr>
        <p:spPr>
          <a:xfrm>
            <a:off x="2097585" y="3345250"/>
            <a:ext cx="1498800" cy="1498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28600" dist="50800" dir="5400000" algn="tl" rotWithShape="0">
              <a:schemeClr val="lt1">
                <a:alpha val="549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2270113" y="3622300"/>
            <a:ext cx="1073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SALURAN DISTRIBUSI</a:t>
            </a:r>
            <a:endParaRPr sz="1000" b="1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01" name="Google Shape;301;p22"/>
          <p:cNvSpPr/>
          <p:nvPr/>
        </p:nvSpPr>
        <p:spPr>
          <a:xfrm>
            <a:off x="4582252" y="1667942"/>
            <a:ext cx="1030262" cy="10302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28600" dist="50800" dir="5400000" algn="tl" rotWithShape="0">
              <a:schemeClr val="lt1">
                <a:alpha val="549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4718070" y="1812948"/>
            <a:ext cx="700300" cy="68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HARGA</a:t>
            </a:r>
            <a:endParaRPr sz="1000" b="1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03" name="Google Shape;303;p22"/>
          <p:cNvSpPr txBox="1">
            <a:spLocks noGrp="1"/>
          </p:cNvSpPr>
          <p:nvPr>
            <p:ph type="title"/>
          </p:nvPr>
        </p:nvSpPr>
        <p:spPr>
          <a:xfrm>
            <a:off x="855291" y="536725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Memutuskan</a:t>
            </a:r>
            <a:r>
              <a:rPr lang="en-US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CFE71-BD0F-C781-4A74-B056FD38AB61}"/>
              </a:ext>
            </a:extLst>
          </p:cNvPr>
          <p:cNvSpPr txBox="1"/>
          <p:nvPr/>
        </p:nvSpPr>
        <p:spPr>
          <a:xfrm>
            <a:off x="749187" y="700153"/>
            <a:ext cx="7459148" cy="102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diasumsikan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meluncurkan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domestic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Negara lain,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meninjau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 yang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ola template">
  <a:themeElements>
    <a:clrScheme name="Custom 347">
      <a:dk1>
        <a:srgbClr val="FFFFFF"/>
      </a:dk1>
      <a:lt1>
        <a:srgbClr val="0E0918"/>
      </a:lt1>
      <a:dk2>
        <a:srgbClr val="D1C8DA"/>
      </a:dk2>
      <a:lt2>
        <a:srgbClr val="8870A0"/>
      </a:lt2>
      <a:accent1>
        <a:srgbClr val="FF9E44"/>
      </a:accent1>
      <a:accent2>
        <a:srgbClr val="FF4093"/>
      </a:accent2>
      <a:accent3>
        <a:srgbClr val="C06EE2"/>
      </a:accent3>
      <a:accent4>
        <a:srgbClr val="5AA5DA"/>
      </a:accent4>
      <a:accent5>
        <a:srgbClr val="572D7E"/>
      </a:accent5>
      <a:accent6>
        <a:srgbClr val="0E091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698</Words>
  <Application>Microsoft Office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Cambria</vt:lpstr>
      <vt:lpstr>Barlow Light</vt:lpstr>
      <vt:lpstr>Barlow</vt:lpstr>
      <vt:lpstr>Calibri</vt:lpstr>
      <vt:lpstr>Wingdings</vt:lpstr>
      <vt:lpstr>Arial</vt:lpstr>
      <vt:lpstr>Minola template</vt:lpstr>
      <vt:lpstr>BAB 14 MEMBUKA PASAR GLOBAL</vt:lpstr>
      <vt:lpstr>Dalam Bab Ini Akan Dijelaskan Mengenai Beberapa Materi Sebagai Berikut :</vt:lpstr>
      <vt:lpstr>A. Persaingan pada Basis Global  </vt:lpstr>
      <vt:lpstr>B. Memutuskan Untuk Berekspansi Ke Luar Negeri </vt:lpstr>
      <vt:lpstr>PowerPoint Presentation</vt:lpstr>
      <vt:lpstr>Proses Internasionalisasi Terdiri Dari Empat Tahap :</vt:lpstr>
      <vt:lpstr>C. Memutuskan Pasar Mana yang Akan Dimasuki </vt:lpstr>
      <vt:lpstr>D. Mengevaluasi Pasar Potensial</vt:lpstr>
      <vt:lpstr>F. Memutuskan Program Pemasaran</vt:lpstr>
      <vt:lpstr>G. Pengaruh Negara – Asal</vt:lpstr>
      <vt:lpstr>H. Memutuskan Organisasi Pemasaran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HP</dc:creator>
  <cp:lastModifiedBy>Acer</cp:lastModifiedBy>
  <cp:revision>11</cp:revision>
  <dcterms:modified xsi:type="dcterms:W3CDTF">2023-10-08T09:54:48Z</dcterms:modified>
</cp:coreProperties>
</file>